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8" r:id="rId29"/>
    <p:sldId id="283" r:id="rId30"/>
    <p:sldId id="284" r:id="rId31"/>
  </p:sldIdLst>
  <p:sldSz cx="7556500" cy="10699750"/>
  <p:notesSz cx="7010400" cy="9296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0066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>
        <p:scale>
          <a:sx n="60" d="100"/>
          <a:sy n="60" d="100"/>
        </p:scale>
        <p:origin x="-1962" y="21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66737" y="3316922"/>
            <a:ext cx="6423025" cy="224694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33475" y="5991860"/>
            <a:ext cx="5289550" cy="26749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4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10/7/2023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4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‹#›</a:t>
            </a:fld>
            <a:endParaRPr spc="229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000" b="0" i="0">
                <a:solidFill>
                  <a:schemeClr val="tx1"/>
                </a:solidFill>
                <a:latin typeface="Trebuchet MS"/>
                <a:cs typeface="Trebuchet MS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4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10/7/2023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4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‹#›</a:t>
            </a:fld>
            <a:endParaRPr spc="229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000" b="0" i="0">
                <a:solidFill>
                  <a:schemeClr val="tx1"/>
                </a:solidFill>
                <a:latin typeface="Trebuchet MS"/>
                <a:cs typeface="Trebuchet MS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377825" y="2460942"/>
            <a:ext cx="3287077" cy="70618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3891597" y="2460942"/>
            <a:ext cx="3287077" cy="70618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4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10/7/2023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4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‹#›</a:t>
            </a:fld>
            <a:endParaRPr spc="229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000" b="0" i="0">
                <a:solidFill>
                  <a:schemeClr val="tx1"/>
                </a:solidFill>
                <a:latin typeface="Trebuchet MS"/>
                <a:cs typeface="Trebuchet MS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4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10/7/2023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4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‹#›</a:t>
            </a:fld>
            <a:endParaRPr spc="229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4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10/7/2023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4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‹#›</a:t>
            </a:fld>
            <a:endParaRPr spc="229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png"/><Relationship Id="rId18" Type="http://schemas.openxmlformats.org/officeDocument/2006/relationships/image" Target="../media/image12.png"/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12" Type="http://schemas.openxmlformats.org/officeDocument/2006/relationships/image" Target="../media/image6.png"/><Relationship Id="rId17" Type="http://schemas.openxmlformats.org/officeDocument/2006/relationships/image" Target="../media/image11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0.png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11" Type="http://schemas.openxmlformats.org/officeDocument/2006/relationships/image" Target="../media/image5.png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9.png"/><Relationship Id="rId10" Type="http://schemas.openxmlformats.org/officeDocument/2006/relationships/image" Target="../media/image4.png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3.png"/><Relationship Id="rId14" Type="http://schemas.openxmlformats.org/officeDocument/2006/relationships/image" Target="../media/image8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7556500" cy="10687685"/>
          </a:xfrm>
          <a:custGeom>
            <a:avLst/>
            <a:gdLst/>
            <a:ahLst/>
            <a:cxnLst/>
            <a:rect l="l" t="t" r="r" b="b"/>
            <a:pathLst>
              <a:path w="7556500" h="10687685">
                <a:moveTo>
                  <a:pt x="7556499" y="10687592"/>
                </a:moveTo>
                <a:lnTo>
                  <a:pt x="0" y="10687592"/>
                </a:lnTo>
                <a:lnTo>
                  <a:pt x="0" y="0"/>
                </a:lnTo>
                <a:lnTo>
                  <a:pt x="7556499" y="0"/>
                </a:lnTo>
                <a:lnTo>
                  <a:pt x="7556499" y="10687592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3580196" y="558680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3444526" y="558680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3308857" y="558680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3173188" y="558680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3037518" y="558680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01849" y="558680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715865" y="54511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40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580196" y="54511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40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444526" y="54511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40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308857" y="54511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40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173188" y="54511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40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037518" y="54511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40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2901849" y="54511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40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2766179" y="54511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40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2630510" y="54511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40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2494871" y="54511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40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3987174" y="531556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3851535" y="531556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3715865" y="531556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3580196" y="531556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3444526" y="531556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3308857" y="531556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3173188" y="531556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3037518" y="531556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2901849" y="531556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2766179" y="531556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630510" y="531556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494871" y="531556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2359202" y="531556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2223533" y="531556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4258512" y="51799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4122843" y="51799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3987174" y="51799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3851535" y="51799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3715865" y="51799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3580196" y="51799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3444526" y="51799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3308857" y="51799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3173188" y="51799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3037518" y="51799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2901849" y="51799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2766179" y="51799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2630510" y="51799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2494871" y="51799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2359202" y="51799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2223533" y="51799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2087863" y="51799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1952194" y="51799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530" y="1009"/>
                </a:lnTo>
                <a:lnTo>
                  <a:pt x="4530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4529851" y="504429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4394182" y="504429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4258512" y="504429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4122843" y="504429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3987174" y="504429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3851535" y="504429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3715865" y="504429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3580196" y="504429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3444526" y="504429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3308857" y="504429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3173188" y="504429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3037518" y="504429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2901849" y="504429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g object 78"/>
          <p:cNvSpPr/>
          <p:nvPr/>
        </p:nvSpPr>
        <p:spPr>
          <a:xfrm>
            <a:off x="2766179" y="504429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g object 79"/>
          <p:cNvSpPr/>
          <p:nvPr/>
        </p:nvSpPr>
        <p:spPr>
          <a:xfrm>
            <a:off x="2630510" y="504429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2494871" y="504429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2359202" y="504429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2223533" y="504429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2087863" y="504429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952194" y="504429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530" y="1009"/>
                </a:lnTo>
                <a:lnTo>
                  <a:pt x="4530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816524" y="504429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680488" y="504392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4801190" y="490866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4665521" y="490866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4529851" y="490866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bg object 90"/>
          <p:cNvSpPr/>
          <p:nvPr/>
        </p:nvSpPr>
        <p:spPr>
          <a:xfrm>
            <a:off x="4394182" y="490866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bg object 91"/>
          <p:cNvSpPr/>
          <p:nvPr/>
        </p:nvSpPr>
        <p:spPr>
          <a:xfrm>
            <a:off x="4258512" y="490866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bg object 92"/>
          <p:cNvSpPr/>
          <p:nvPr/>
        </p:nvSpPr>
        <p:spPr>
          <a:xfrm>
            <a:off x="4122843" y="490866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bg object 93"/>
          <p:cNvSpPr/>
          <p:nvPr/>
        </p:nvSpPr>
        <p:spPr>
          <a:xfrm>
            <a:off x="3987174" y="490866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bg object 94"/>
          <p:cNvSpPr/>
          <p:nvPr/>
        </p:nvSpPr>
        <p:spPr>
          <a:xfrm>
            <a:off x="3851535" y="490866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bg object 95"/>
          <p:cNvSpPr/>
          <p:nvPr/>
        </p:nvSpPr>
        <p:spPr>
          <a:xfrm>
            <a:off x="3715467" y="490829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bg object 96"/>
          <p:cNvSpPr/>
          <p:nvPr/>
        </p:nvSpPr>
        <p:spPr>
          <a:xfrm>
            <a:off x="3580196" y="490866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bg object 97"/>
          <p:cNvSpPr/>
          <p:nvPr/>
        </p:nvSpPr>
        <p:spPr>
          <a:xfrm>
            <a:off x="3444526" y="490866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bg object 98"/>
          <p:cNvSpPr/>
          <p:nvPr/>
        </p:nvSpPr>
        <p:spPr>
          <a:xfrm>
            <a:off x="3308857" y="490866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bg object 99"/>
          <p:cNvSpPr/>
          <p:nvPr/>
        </p:nvSpPr>
        <p:spPr>
          <a:xfrm>
            <a:off x="3173188" y="490866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bg object 100"/>
          <p:cNvSpPr/>
          <p:nvPr/>
        </p:nvSpPr>
        <p:spPr>
          <a:xfrm>
            <a:off x="3037151" y="490829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bg object 101"/>
          <p:cNvSpPr/>
          <p:nvPr/>
        </p:nvSpPr>
        <p:spPr>
          <a:xfrm>
            <a:off x="2901849" y="490866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bg object 102"/>
          <p:cNvSpPr/>
          <p:nvPr/>
        </p:nvSpPr>
        <p:spPr>
          <a:xfrm>
            <a:off x="2765812" y="490829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bg object 103"/>
          <p:cNvSpPr/>
          <p:nvPr/>
        </p:nvSpPr>
        <p:spPr>
          <a:xfrm>
            <a:off x="2630143" y="490829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bg object 104"/>
          <p:cNvSpPr/>
          <p:nvPr/>
        </p:nvSpPr>
        <p:spPr>
          <a:xfrm>
            <a:off x="2494473" y="490829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bg object 105"/>
          <p:cNvSpPr/>
          <p:nvPr/>
        </p:nvSpPr>
        <p:spPr>
          <a:xfrm>
            <a:off x="2358804" y="490829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bg object 106"/>
          <p:cNvSpPr/>
          <p:nvPr/>
        </p:nvSpPr>
        <p:spPr>
          <a:xfrm>
            <a:off x="2223533" y="490866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bg object 107"/>
          <p:cNvSpPr/>
          <p:nvPr/>
        </p:nvSpPr>
        <p:spPr>
          <a:xfrm>
            <a:off x="2087496" y="490829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bg object 108"/>
          <p:cNvSpPr/>
          <p:nvPr/>
        </p:nvSpPr>
        <p:spPr>
          <a:xfrm>
            <a:off x="1951826" y="490829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bg object 109"/>
          <p:cNvSpPr/>
          <p:nvPr/>
        </p:nvSpPr>
        <p:spPr>
          <a:xfrm>
            <a:off x="1816157" y="490829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bg object 110"/>
          <p:cNvSpPr/>
          <p:nvPr/>
        </p:nvSpPr>
        <p:spPr>
          <a:xfrm>
            <a:off x="1680488" y="490829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bg object 111"/>
          <p:cNvSpPr/>
          <p:nvPr/>
        </p:nvSpPr>
        <p:spPr>
          <a:xfrm>
            <a:off x="1544818" y="490829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bg object 112"/>
          <p:cNvSpPr/>
          <p:nvPr/>
        </p:nvSpPr>
        <p:spPr>
          <a:xfrm>
            <a:off x="1409149" y="490829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bg object 113"/>
          <p:cNvSpPr/>
          <p:nvPr/>
        </p:nvSpPr>
        <p:spPr>
          <a:xfrm>
            <a:off x="1273479" y="490829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bg object 114"/>
          <p:cNvSpPr/>
          <p:nvPr/>
        </p:nvSpPr>
        <p:spPr>
          <a:xfrm>
            <a:off x="4936859" y="477302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bg object 115"/>
          <p:cNvSpPr/>
          <p:nvPr/>
        </p:nvSpPr>
        <p:spPr>
          <a:xfrm>
            <a:off x="4801190" y="477302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bg object 116"/>
          <p:cNvSpPr/>
          <p:nvPr/>
        </p:nvSpPr>
        <p:spPr>
          <a:xfrm>
            <a:off x="4665521" y="477302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bg object 117"/>
          <p:cNvSpPr/>
          <p:nvPr/>
        </p:nvSpPr>
        <p:spPr>
          <a:xfrm>
            <a:off x="4529851" y="477302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bg object 118"/>
          <p:cNvSpPr/>
          <p:nvPr/>
        </p:nvSpPr>
        <p:spPr>
          <a:xfrm>
            <a:off x="4394182" y="477302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bg object 119"/>
          <p:cNvSpPr/>
          <p:nvPr/>
        </p:nvSpPr>
        <p:spPr>
          <a:xfrm>
            <a:off x="4258512" y="477302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bg object 120"/>
          <p:cNvSpPr/>
          <p:nvPr/>
        </p:nvSpPr>
        <p:spPr>
          <a:xfrm>
            <a:off x="4122476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bg object 121"/>
          <p:cNvSpPr/>
          <p:nvPr/>
        </p:nvSpPr>
        <p:spPr>
          <a:xfrm>
            <a:off x="3987174" y="477302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bg object 122"/>
          <p:cNvSpPr/>
          <p:nvPr/>
        </p:nvSpPr>
        <p:spPr>
          <a:xfrm>
            <a:off x="3851137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bg object 123"/>
          <p:cNvSpPr/>
          <p:nvPr/>
        </p:nvSpPr>
        <p:spPr>
          <a:xfrm>
            <a:off x="3715467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bg object 124"/>
          <p:cNvSpPr/>
          <p:nvPr/>
        </p:nvSpPr>
        <p:spPr>
          <a:xfrm>
            <a:off x="3579798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63" y="0"/>
                </a:lnTo>
                <a:lnTo>
                  <a:pt x="4101" y="0"/>
                </a:lnTo>
                <a:lnTo>
                  <a:pt x="5295" y="1162"/>
                </a:lnTo>
                <a:lnTo>
                  <a:pt x="529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bg object 125"/>
          <p:cNvSpPr/>
          <p:nvPr/>
        </p:nvSpPr>
        <p:spPr>
          <a:xfrm>
            <a:off x="3444159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bg object 126"/>
          <p:cNvSpPr/>
          <p:nvPr/>
        </p:nvSpPr>
        <p:spPr>
          <a:xfrm>
            <a:off x="3308490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bg object 127"/>
          <p:cNvSpPr/>
          <p:nvPr/>
        </p:nvSpPr>
        <p:spPr>
          <a:xfrm>
            <a:off x="3172820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bg object 128"/>
          <p:cNvSpPr/>
          <p:nvPr/>
        </p:nvSpPr>
        <p:spPr>
          <a:xfrm>
            <a:off x="3037151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bg object 129"/>
          <p:cNvSpPr/>
          <p:nvPr/>
        </p:nvSpPr>
        <p:spPr>
          <a:xfrm>
            <a:off x="2901482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bg object 130"/>
          <p:cNvSpPr/>
          <p:nvPr/>
        </p:nvSpPr>
        <p:spPr>
          <a:xfrm>
            <a:off x="2765812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bg object 131"/>
          <p:cNvSpPr/>
          <p:nvPr/>
        </p:nvSpPr>
        <p:spPr>
          <a:xfrm>
            <a:off x="2630143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bg object 132"/>
          <p:cNvSpPr/>
          <p:nvPr/>
        </p:nvSpPr>
        <p:spPr>
          <a:xfrm>
            <a:off x="2494473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bg object 133"/>
          <p:cNvSpPr/>
          <p:nvPr/>
        </p:nvSpPr>
        <p:spPr>
          <a:xfrm>
            <a:off x="2358804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bg object 134"/>
          <p:cNvSpPr/>
          <p:nvPr/>
        </p:nvSpPr>
        <p:spPr>
          <a:xfrm>
            <a:off x="2223165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bg object 135"/>
          <p:cNvSpPr/>
          <p:nvPr/>
        </p:nvSpPr>
        <p:spPr>
          <a:xfrm>
            <a:off x="2087496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bg object 136"/>
          <p:cNvSpPr/>
          <p:nvPr/>
        </p:nvSpPr>
        <p:spPr>
          <a:xfrm>
            <a:off x="1951826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bg object 137"/>
          <p:cNvSpPr/>
          <p:nvPr/>
        </p:nvSpPr>
        <p:spPr>
          <a:xfrm>
            <a:off x="1816157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bg object 138"/>
          <p:cNvSpPr/>
          <p:nvPr/>
        </p:nvSpPr>
        <p:spPr>
          <a:xfrm>
            <a:off x="1680488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bg object 139"/>
          <p:cNvSpPr/>
          <p:nvPr/>
        </p:nvSpPr>
        <p:spPr>
          <a:xfrm>
            <a:off x="1544818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bg object 140"/>
          <p:cNvSpPr/>
          <p:nvPr/>
        </p:nvSpPr>
        <p:spPr>
          <a:xfrm>
            <a:off x="1409149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bg object 141"/>
          <p:cNvSpPr/>
          <p:nvPr/>
        </p:nvSpPr>
        <p:spPr>
          <a:xfrm>
            <a:off x="1273479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bg object 142"/>
          <p:cNvSpPr/>
          <p:nvPr/>
        </p:nvSpPr>
        <p:spPr>
          <a:xfrm>
            <a:off x="1137841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bg object 143"/>
          <p:cNvSpPr/>
          <p:nvPr/>
        </p:nvSpPr>
        <p:spPr>
          <a:xfrm>
            <a:off x="1002171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bg object 144"/>
          <p:cNvSpPr/>
          <p:nvPr/>
        </p:nvSpPr>
        <p:spPr>
          <a:xfrm>
            <a:off x="866502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bg object 145"/>
          <p:cNvSpPr/>
          <p:nvPr/>
        </p:nvSpPr>
        <p:spPr>
          <a:xfrm>
            <a:off x="730832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bg object 146"/>
          <p:cNvSpPr/>
          <p:nvPr/>
        </p:nvSpPr>
        <p:spPr>
          <a:xfrm>
            <a:off x="595163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bg object 147"/>
          <p:cNvSpPr/>
          <p:nvPr/>
        </p:nvSpPr>
        <p:spPr>
          <a:xfrm>
            <a:off x="459493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bg object 148"/>
          <p:cNvSpPr/>
          <p:nvPr/>
        </p:nvSpPr>
        <p:spPr>
          <a:xfrm>
            <a:off x="323824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bg object 149"/>
          <p:cNvSpPr/>
          <p:nvPr/>
        </p:nvSpPr>
        <p:spPr>
          <a:xfrm>
            <a:off x="188155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bg object 150"/>
          <p:cNvSpPr/>
          <p:nvPr/>
        </p:nvSpPr>
        <p:spPr>
          <a:xfrm>
            <a:off x="52516" y="477265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bg object 151"/>
          <p:cNvSpPr/>
          <p:nvPr/>
        </p:nvSpPr>
        <p:spPr>
          <a:xfrm>
            <a:off x="7514487" y="463739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bg object 152"/>
          <p:cNvSpPr/>
          <p:nvPr/>
        </p:nvSpPr>
        <p:spPr>
          <a:xfrm>
            <a:off x="7378817" y="463739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bg object 153"/>
          <p:cNvSpPr/>
          <p:nvPr/>
        </p:nvSpPr>
        <p:spPr>
          <a:xfrm>
            <a:off x="7243178" y="463739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bg object 154"/>
          <p:cNvSpPr/>
          <p:nvPr/>
        </p:nvSpPr>
        <p:spPr>
          <a:xfrm>
            <a:off x="7107509" y="463739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bg object 155"/>
          <p:cNvSpPr/>
          <p:nvPr/>
        </p:nvSpPr>
        <p:spPr>
          <a:xfrm>
            <a:off x="5072498" y="463739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bg object 156"/>
          <p:cNvSpPr/>
          <p:nvPr/>
        </p:nvSpPr>
        <p:spPr>
          <a:xfrm>
            <a:off x="4936859" y="463739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bg object 157"/>
          <p:cNvSpPr/>
          <p:nvPr/>
        </p:nvSpPr>
        <p:spPr>
          <a:xfrm>
            <a:off x="4801190" y="463739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bg object 158"/>
          <p:cNvSpPr/>
          <p:nvPr/>
        </p:nvSpPr>
        <p:spPr>
          <a:xfrm>
            <a:off x="4665521" y="463739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bg object 159"/>
          <p:cNvSpPr/>
          <p:nvPr/>
        </p:nvSpPr>
        <p:spPr>
          <a:xfrm>
            <a:off x="4529851" y="463739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bg object 160"/>
          <p:cNvSpPr/>
          <p:nvPr/>
        </p:nvSpPr>
        <p:spPr>
          <a:xfrm>
            <a:off x="4394182" y="463739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bg object 161"/>
          <p:cNvSpPr/>
          <p:nvPr/>
        </p:nvSpPr>
        <p:spPr>
          <a:xfrm>
            <a:off x="4258145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bg object 162"/>
          <p:cNvSpPr/>
          <p:nvPr/>
        </p:nvSpPr>
        <p:spPr>
          <a:xfrm>
            <a:off x="4122476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bg object 163"/>
          <p:cNvSpPr/>
          <p:nvPr/>
        </p:nvSpPr>
        <p:spPr>
          <a:xfrm>
            <a:off x="3986806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bg object 164"/>
          <p:cNvSpPr/>
          <p:nvPr/>
        </p:nvSpPr>
        <p:spPr>
          <a:xfrm>
            <a:off x="3851137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bg object 165"/>
          <p:cNvSpPr/>
          <p:nvPr/>
        </p:nvSpPr>
        <p:spPr>
          <a:xfrm>
            <a:off x="3715467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bg object 166"/>
          <p:cNvSpPr/>
          <p:nvPr/>
        </p:nvSpPr>
        <p:spPr>
          <a:xfrm>
            <a:off x="3579798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63" y="0"/>
                </a:lnTo>
                <a:lnTo>
                  <a:pt x="4101" y="0"/>
                </a:lnTo>
                <a:lnTo>
                  <a:pt x="5295" y="1162"/>
                </a:lnTo>
                <a:lnTo>
                  <a:pt x="529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bg object 167"/>
          <p:cNvSpPr/>
          <p:nvPr/>
        </p:nvSpPr>
        <p:spPr>
          <a:xfrm>
            <a:off x="3444159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bg object 168"/>
          <p:cNvSpPr/>
          <p:nvPr/>
        </p:nvSpPr>
        <p:spPr>
          <a:xfrm>
            <a:off x="3308490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bg object 169"/>
          <p:cNvSpPr/>
          <p:nvPr/>
        </p:nvSpPr>
        <p:spPr>
          <a:xfrm>
            <a:off x="3172820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bg object 170"/>
          <p:cNvSpPr/>
          <p:nvPr/>
        </p:nvSpPr>
        <p:spPr>
          <a:xfrm>
            <a:off x="3037151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bg object 171"/>
          <p:cNvSpPr/>
          <p:nvPr/>
        </p:nvSpPr>
        <p:spPr>
          <a:xfrm>
            <a:off x="2901482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bg object 172"/>
          <p:cNvSpPr/>
          <p:nvPr/>
        </p:nvSpPr>
        <p:spPr>
          <a:xfrm>
            <a:off x="2765812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bg object 173"/>
          <p:cNvSpPr/>
          <p:nvPr/>
        </p:nvSpPr>
        <p:spPr>
          <a:xfrm>
            <a:off x="2630143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bg object 174"/>
          <p:cNvSpPr/>
          <p:nvPr/>
        </p:nvSpPr>
        <p:spPr>
          <a:xfrm>
            <a:off x="2494473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bg object 175"/>
          <p:cNvSpPr/>
          <p:nvPr/>
        </p:nvSpPr>
        <p:spPr>
          <a:xfrm>
            <a:off x="2358804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bg object 176"/>
          <p:cNvSpPr/>
          <p:nvPr/>
        </p:nvSpPr>
        <p:spPr>
          <a:xfrm>
            <a:off x="2223165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bg object 177"/>
          <p:cNvSpPr/>
          <p:nvPr/>
        </p:nvSpPr>
        <p:spPr>
          <a:xfrm>
            <a:off x="2087496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bg object 178"/>
          <p:cNvSpPr/>
          <p:nvPr/>
        </p:nvSpPr>
        <p:spPr>
          <a:xfrm>
            <a:off x="1951826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bg object 179"/>
          <p:cNvSpPr/>
          <p:nvPr/>
        </p:nvSpPr>
        <p:spPr>
          <a:xfrm>
            <a:off x="1816157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bg object 180"/>
          <p:cNvSpPr/>
          <p:nvPr/>
        </p:nvSpPr>
        <p:spPr>
          <a:xfrm>
            <a:off x="1680488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bg object 181"/>
          <p:cNvSpPr/>
          <p:nvPr/>
        </p:nvSpPr>
        <p:spPr>
          <a:xfrm>
            <a:off x="1544818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bg object 182"/>
          <p:cNvSpPr/>
          <p:nvPr/>
        </p:nvSpPr>
        <p:spPr>
          <a:xfrm>
            <a:off x="1409149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bg object 183"/>
          <p:cNvSpPr/>
          <p:nvPr/>
        </p:nvSpPr>
        <p:spPr>
          <a:xfrm>
            <a:off x="1273479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bg object 184"/>
          <p:cNvSpPr/>
          <p:nvPr/>
        </p:nvSpPr>
        <p:spPr>
          <a:xfrm>
            <a:off x="1137841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bg object 185"/>
          <p:cNvSpPr/>
          <p:nvPr/>
        </p:nvSpPr>
        <p:spPr>
          <a:xfrm>
            <a:off x="1002171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bg object 186"/>
          <p:cNvSpPr/>
          <p:nvPr/>
        </p:nvSpPr>
        <p:spPr>
          <a:xfrm>
            <a:off x="866502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bg object 187"/>
          <p:cNvSpPr/>
          <p:nvPr/>
        </p:nvSpPr>
        <p:spPr>
          <a:xfrm>
            <a:off x="730832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bg object 188"/>
          <p:cNvSpPr/>
          <p:nvPr/>
        </p:nvSpPr>
        <p:spPr>
          <a:xfrm>
            <a:off x="595163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bg object 189"/>
          <p:cNvSpPr/>
          <p:nvPr/>
        </p:nvSpPr>
        <p:spPr>
          <a:xfrm>
            <a:off x="459493" y="46370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bg object 190"/>
          <p:cNvSpPr/>
          <p:nvPr/>
        </p:nvSpPr>
        <p:spPr>
          <a:xfrm>
            <a:off x="323457" y="463662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bg object 191"/>
          <p:cNvSpPr/>
          <p:nvPr/>
        </p:nvSpPr>
        <p:spPr>
          <a:xfrm>
            <a:off x="187787" y="463662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bg object 192"/>
          <p:cNvSpPr/>
          <p:nvPr/>
        </p:nvSpPr>
        <p:spPr>
          <a:xfrm>
            <a:off x="52118" y="463662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bg object 193"/>
          <p:cNvSpPr/>
          <p:nvPr/>
        </p:nvSpPr>
        <p:spPr>
          <a:xfrm>
            <a:off x="7514487" y="450175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bg object 194"/>
          <p:cNvSpPr/>
          <p:nvPr/>
        </p:nvSpPr>
        <p:spPr>
          <a:xfrm>
            <a:off x="7378817" y="450175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bg object 195"/>
          <p:cNvSpPr/>
          <p:nvPr/>
        </p:nvSpPr>
        <p:spPr>
          <a:xfrm>
            <a:off x="7243178" y="450175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bg object 196"/>
          <p:cNvSpPr/>
          <p:nvPr/>
        </p:nvSpPr>
        <p:spPr>
          <a:xfrm>
            <a:off x="7107509" y="450175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bg object 197"/>
          <p:cNvSpPr/>
          <p:nvPr/>
        </p:nvSpPr>
        <p:spPr>
          <a:xfrm>
            <a:off x="6971839" y="450175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bg object 198"/>
          <p:cNvSpPr/>
          <p:nvPr/>
        </p:nvSpPr>
        <p:spPr>
          <a:xfrm>
            <a:off x="5208168" y="450175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bg object 199"/>
          <p:cNvSpPr/>
          <p:nvPr/>
        </p:nvSpPr>
        <p:spPr>
          <a:xfrm>
            <a:off x="5072498" y="450175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bg object 200"/>
          <p:cNvSpPr/>
          <p:nvPr/>
        </p:nvSpPr>
        <p:spPr>
          <a:xfrm>
            <a:off x="4936859" y="450175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bg object 201"/>
          <p:cNvSpPr/>
          <p:nvPr/>
        </p:nvSpPr>
        <p:spPr>
          <a:xfrm>
            <a:off x="4801190" y="450175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bg object 202"/>
          <p:cNvSpPr/>
          <p:nvPr/>
        </p:nvSpPr>
        <p:spPr>
          <a:xfrm>
            <a:off x="4665123" y="450138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95" y="1193"/>
                </a:lnTo>
                <a:lnTo>
                  <a:pt x="529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bg object 203"/>
          <p:cNvSpPr/>
          <p:nvPr/>
        </p:nvSpPr>
        <p:spPr>
          <a:xfrm>
            <a:off x="4529851" y="450175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bg object 204"/>
          <p:cNvSpPr/>
          <p:nvPr/>
        </p:nvSpPr>
        <p:spPr>
          <a:xfrm>
            <a:off x="4393815" y="450138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bg object 205"/>
          <p:cNvSpPr/>
          <p:nvPr/>
        </p:nvSpPr>
        <p:spPr>
          <a:xfrm>
            <a:off x="4258145" y="450138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bg object 206"/>
          <p:cNvSpPr/>
          <p:nvPr/>
        </p:nvSpPr>
        <p:spPr>
          <a:xfrm>
            <a:off x="4122108" y="4501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bg object 207"/>
          <p:cNvSpPr/>
          <p:nvPr/>
        </p:nvSpPr>
        <p:spPr>
          <a:xfrm>
            <a:off x="3986439" y="4501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bg object 208"/>
          <p:cNvSpPr/>
          <p:nvPr/>
        </p:nvSpPr>
        <p:spPr>
          <a:xfrm>
            <a:off x="3850769" y="4501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bg object 209"/>
          <p:cNvSpPr/>
          <p:nvPr/>
        </p:nvSpPr>
        <p:spPr>
          <a:xfrm>
            <a:off x="3715100" y="4501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bg object 210"/>
          <p:cNvSpPr/>
          <p:nvPr/>
        </p:nvSpPr>
        <p:spPr>
          <a:xfrm>
            <a:off x="3579798" y="450138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63" y="0"/>
                </a:lnTo>
                <a:lnTo>
                  <a:pt x="4101" y="0"/>
                </a:lnTo>
                <a:lnTo>
                  <a:pt x="5295" y="1193"/>
                </a:lnTo>
                <a:lnTo>
                  <a:pt x="529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bg object 211"/>
          <p:cNvSpPr/>
          <p:nvPr/>
        </p:nvSpPr>
        <p:spPr>
          <a:xfrm>
            <a:off x="3444159" y="450138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bg object 212"/>
          <p:cNvSpPr/>
          <p:nvPr/>
        </p:nvSpPr>
        <p:spPr>
          <a:xfrm>
            <a:off x="3308490" y="450138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bg object 213"/>
          <p:cNvSpPr/>
          <p:nvPr/>
        </p:nvSpPr>
        <p:spPr>
          <a:xfrm>
            <a:off x="3172820" y="450138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bg object 214"/>
          <p:cNvSpPr/>
          <p:nvPr/>
        </p:nvSpPr>
        <p:spPr>
          <a:xfrm>
            <a:off x="3036784" y="4501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bg object 215"/>
          <p:cNvSpPr/>
          <p:nvPr/>
        </p:nvSpPr>
        <p:spPr>
          <a:xfrm>
            <a:off x="2901114" y="4501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bg object 216"/>
          <p:cNvSpPr/>
          <p:nvPr/>
        </p:nvSpPr>
        <p:spPr>
          <a:xfrm>
            <a:off x="2765445" y="4501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bg object 217"/>
          <p:cNvSpPr/>
          <p:nvPr/>
        </p:nvSpPr>
        <p:spPr>
          <a:xfrm>
            <a:off x="2629775" y="4501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bg object 218"/>
          <p:cNvSpPr/>
          <p:nvPr/>
        </p:nvSpPr>
        <p:spPr>
          <a:xfrm>
            <a:off x="2494106" y="4501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bg object 219"/>
          <p:cNvSpPr/>
          <p:nvPr/>
        </p:nvSpPr>
        <p:spPr>
          <a:xfrm>
            <a:off x="2358437" y="4501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bg object 220"/>
          <p:cNvSpPr/>
          <p:nvPr/>
        </p:nvSpPr>
        <p:spPr>
          <a:xfrm>
            <a:off x="2222767" y="4501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bg object 221"/>
          <p:cNvSpPr/>
          <p:nvPr/>
        </p:nvSpPr>
        <p:spPr>
          <a:xfrm>
            <a:off x="2087496" y="450138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bg object 222"/>
          <p:cNvSpPr/>
          <p:nvPr/>
        </p:nvSpPr>
        <p:spPr>
          <a:xfrm>
            <a:off x="1951826" y="450138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bg object 223"/>
          <p:cNvSpPr/>
          <p:nvPr/>
        </p:nvSpPr>
        <p:spPr>
          <a:xfrm>
            <a:off x="1816157" y="450138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bg object 224"/>
          <p:cNvSpPr/>
          <p:nvPr/>
        </p:nvSpPr>
        <p:spPr>
          <a:xfrm>
            <a:off x="1680488" y="450138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bg object 225"/>
          <p:cNvSpPr/>
          <p:nvPr/>
        </p:nvSpPr>
        <p:spPr>
          <a:xfrm>
            <a:off x="1544818" y="450138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bg object 226"/>
          <p:cNvSpPr/>
          <p:nvPr/>
        </p:nvSpPr>
        <p:spPr>
          <a:xfrm>
            <a:off x="1409149" y="450138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bg object 227"/>
          <p:cNvSpPr/>
          <p:nvPr/>
        </p:nvSpPr>
        <p:spPr>
          <a:xfrm>
            <a:off x="1273479" y="450138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bg object 228"/>
          <p:cNvSpPr/>
          <p:nvPr/>
        </p:nvSpPr>
        <p:spPr>
          <a:xfrm>
            <a:off x="1137443" y="4501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bg object 229"/>
          <p:cNvSpPr/>
          <p:nvPr/>
        </p:nvSpPr>
        <p:spPr>
          <a:xfrm>
            <a:off x="1001773" y="4501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bg object 230"/>
          <p:cNvSpPr/>
          <p:nvPr/>
        </p:nvSpPr>
        <p:spPr>
          <a:xfrm>
            <a:off x="866134" y="4501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bg object 231"/>
          <p:cNvSpPr/>
          <p:nvPr/>
        </p:nvSpPr>
        <p:spPr>
          <a:xfrm>
            <a:off x="730465" y="4501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bg object 232"/>
          <p:cNvSpPr/>
          <p:nvPr/>
        </p:nvSpPr>
        <p:spPr>
          <a:xfrm>
            <a:off x="594796" y="4501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bg object 233"/>
          <p:cNvSpPr/>
          <p:nvPr/>
        </p:nvSpPr>
        <p:spPr>
          <a:xfrm>
            <a:off x="459126" y="4501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bg object 234"/>
          <p:cNvSpPr/>
          <p:nvPr/>
        </p:nvSpPr>
        <p:spPr>
          <a:xfrm>
            <a:off x="323457" y="4501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bg object 235"/>
          <p:cNvSpPr/>
          <p:nvPr/>
        </p:nvSpPr>
        <p:spPr>
          <a:xfrm>
            <a:off x="187420" y="450062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93"/>
                </a:lnTo>
                <a:lnTo>
                  <a:pt x="1499" y="679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bg object 236"/>
          <p:cNvSpPr/>
          <p:nvPr/>
        </p:nvSpPr>
        <p:spPr>
          <a:xfrm>
            <a:off x="52118" y="45010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bg object 237"/>
          <p:cNvSpPr/>
          <p:nvPr/>
        </p:nvSpPr>
        <p:spPr>
          <a:xfrm>
            <a:off x="7514487" y="436612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bg object 238"/>
          <p:cNvSpPr/>
          <p:nvPr/>
        </p:nvSpPr>
        <p:spPr>
          <a:xfrm>
            <a:off x="7378817" y="436612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bg object 239"/>
          <p:cNvSpPr/>
          <p:nvPr/>
        </p:nvSpPr>
        <p:spPr>
          <a:xfrm>
            <a:off x="7243178" y="436612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bg object 240"/>
          <p:cNvSpPr/>
          <p:nvPr/>
        </p:nvSpPr>
        <p:spPr>
          <a:xfrm>
            <a:off x="7107509" y="436612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bg object 241"/>
          <p:cNvSpPr/>
          <p:nvPr/>
        </p:nvSpPr>
        <p:spPr>
          <a:xfrm>
            <a:off x="6971839" y="436612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bg object 242"/>
          <p:cNvSpPr/>
          <p:nvPr/>
        </p:nvSpPr>
        <p:spPr>
          <a:xfrm>
            <a:off x="6836170" y="436612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bg object 243"/>
          <p:cNvSpPr/>
          <p:nvPr/>
        </p:nvSpPr>
        <p:spPr>
          <a:xfrm>
            <a:off x="5343837" y="436612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bg object 244"/>
          <p:cNvSpPr/>
          <p:nvPr/>
        </p:nvSpPr>
        <p:spPr>
          <a:xfrm>
            <a:off x="5208168" y="436612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bg object 245"/>
          <p:cNvSpPr/>
          <p:nvPr/>
        </p:nvSpPr>
        <p:spPr>
          <a:xfrm>
            <a:off x="5072498" y="436612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bg object 246"/>
          <p:cNvSpPr/>
          <p:nvPr/>
        </p:nvSpPr>
        <p:spPr>
          <a:xfrm>
            <a:off x="4936859" y="436612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bg object 247"/>
          <p:cNvSpPr/>
          <p:nvPr/>
        </p:nvSpPr>
        <p:spPr>
          <a:xfrm>
            <a:off x="4800792" y="436575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bg object 248"/>
          <p:cNvSpPr/>
          <p:nvPr/>
        </p:nvSpPr>
        <p:spPr>
          <a:xfrm>
            <a:off x="4665123" y="436575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95" y="1193"/>
                </a:lnTo>
                <a:lnTo>
                  <a:pt x="529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bg object 249"/>
          <p:cNvSpPr/>
          <p:nvPr/>
        </p:nvSpPr>
        <p:spPr>
          <a:xfrm>
            <a:off x="4529484" y="436575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bg object 250"/>
          <p:cNvSpPr/>
          <p:nvPr/>
        </p:nvSpPr>
        <p:spPr>
          <a:xfrm>
            <a:off x="4393815" y="436575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bg object 251"/>
          <p:cNvSpPr/>
          <p:nvPr/>
        </p:nvSpPr>
        <p:spPr>
          <a:xfrm>
            <a:off x="4257778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bg object 252"/>
          <p:cNvSpPr/>
          <p:nvPr/>
        </p:nvSpPr>
        <p:spPr>
          <a:xfrm>
            <a:off x="4122108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bg object 253"/>
          <p:cNvSpPr/>
          <p:nvPr/>
        </p:nvSpPr>
        <p:spPr>
          <a:xfrm>
            <a:off x="3986439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bg object 254"/>
          <p:cNvSpPr/>
          <p:nvPr/>
        </p:nvSpPr>
        <p:spPr>
          <a:xfrm>
            <a:off x="3850769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bg object 255"/>
          <p:cNvSpPr/>
          <p:nvPr/>
        </p:nvSpPr>
        <p:spPr>
          <a:xfrm>
            <a:off x="3715100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bg object 256"/>
          <p:cNvSpPr/>
          <p:nvPr/>
        </p:nvSpPr>
        <p:spPr>
          <a:xfrm>
            <a:off x="3579431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bg object 257"/>
          <p:cNvSpPr/>
          <p:nvPr/>
        </p:nvSpPr>
        <p:spPr>
          <a:xfrm>
            <a:off x="3443761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bg object 258"/>
          <p:cNvSpPr/>
          <p:nvPr/>
        </p:nvSpPr>
        <p:spPr>
          <a:xfrm>
            <a:off x="3308092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bg object 259"/>
          <p:cNvSpPr/>
          <p:nvPr/>
        </p:nvSpPr>
        <p:spPr>
          <a:xfrm>
            <a:off x="3172453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bg object 260"/>
          <p:cNvSpPr/>
          <p:nvPr/>
        </p:nvSpPr>
        <p:spPr>
          <a:xfrm>
            <a:off x="3036784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bg object 261"/>
          <p:cNvSpPr/>
          <p:nvPr/>
        </p:nvSpPr>
        <p:spPr>
          <a:xfrm>
            <a:off x="2901114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bg object 262"/>
          <p:cNvSpPr/>
          <p:nvPr/>
        </p:nvSpPr>
        <p:spPr>
          <a:xfrm>
            <a:off x="2765445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bg object 263"/>
          <p:cNvSpPr/>
          <p:nvPr/>
        </p:nvSpPr>
        <p:spPr>
          <a:xfrm>
            <a:off x="2629775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bg object 264"/>
          <p:cNvSpPr/>
          <p:nvPr/>
        </p:nvSpPr>
        <p:spPr>
          <a:xfrm>
            <a:off x="2494106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bg object 265"/>
          <p:cNvSpPr/>
          <p:nvPr/>
        </p:nvSpPr>
        <p:spPr>
          <a:xfrm>
            <a:off x="2358437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bg object 266"/>
          <p:cNvSpPr/>
          <p:nvPr/>
        </p:nvSpPr>
        <p:spPr>
          <a:xfrm>
            <a:off x="2222767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bg object 267"/>
          <p:cNvSpPr/>
          <p:nvPr/>
        </p:nvSpPr>
        <p:spPr>
          <a:xfrm>
            <a:off x="2087098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bg object 268"/>
          <p:cNvSpPr/>
          <p:nvPr/>
        </p:nvSpPr>
        <p:spPr>
          <a:xfrm>
            <a:off x="1951428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77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77" y="5998"/>
                </a:lnTo>
                <a:lnTo>
                  <a:pt x="0" y="4682"/>
                </a:lnTo>
                <a:lnTo>
                  <a:pt x="0" y="1346"/>
                </a:lnTo>
                <a:lnTo>
                  <a:pt x="1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bg object 269"/>
          <p:cNvSpPr/>
          <p:nvPr/>
        </p:nvSpPr>
        <p:spPr>
          <a:xfrm>
            <a:off x="1815790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bg object 270"/>
          <p:cNvSpPr/>
          <p:nvPr/>
        </p:nvSpPr>
        <p:spPr>
          <a:xfrm>
            <a:off x="1680120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bg object 271"/>
          <p:cNvSpPr/>
          <p:nvPr/>
        </p:nvSpPr>
        <p:spPr>
          <a:xfrm>
            <a:off x="1544818" y="436575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bg object 272"/>
          <p:cNvSpPr/>
          <p:nvPr/>
        </p:nvSpPr>
        <p:spPr>
          <a:xfrm>
            <a:off x="1408781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bg object 273"/>
          <p:cNvSpPr/>
          <p:nvPr/>
        </p:nvSpPr>
        <p:spPr>
          <a:xfrm>
            <a:off x="1273112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bg object 274"/>
          <p:cNvSpPr/>
          <p:nvPr/>
        </p:nvSpPr>
        <p:spPr>
          <a:xfrm>
            <a:off x="1137443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bg object 275"/>
          <p:cNvSpPr/>
          <p:nvPr/>
        </p:nvSpPr>
        <p:spPr>
          <a:xfrm>
            <a:off x="1001773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bg object 276"/>
          <p:cNvSpPr/>
          <p:nvPr/>
        </p:nvSpPr>
        <p:spPr>
          <a:xfrm>
            <a:off x="866134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bg object 277"/>
          <p:cNvSpPr/>
          <p:nvPr/>
        </p:nvSpPr>
        <p:spPr>
          <a:xfrm>
            <a:off x="730465" y="43653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bg object 278"/>
          <p:cNvSpPr/>
          <p:nvPr/>
        </p:nvSpPr>
        <p:spPr>
          <a:xfrm>
            <a:off x="594398" y="436498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93"/>
                </a:lnTo>
                <a:lnTo>
                  <a:pt x="1530" y="679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bg object 279"/>
          <p:cNvSpPr/>
          <p:nvPr/>
        </p:nvSpPr>
        <p:spPr>
          <a:xfrm>
            <a:off x="458759" y="436498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93"/>
                </a:lnTo>
                <a:lnTo>
                  <a:pt x="1499" y="679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bg object 280"/>
          <p:cNvSpPr/>
          <p:nvPr/>
        </p:nvSpPr>
        <p:spPr>
          <a:xfrm>
            <a:off x="323089" y="436498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93"/>
                </a:lnTo>
                <a:lnTo>
                  <a:pt x="1499" y="679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bg object 281"/>
          <p:cNvSpPr/>
          <p:nvPr/>
        </p:nvSpPr>
        <p:spPr>
          <a:xfrm>
            <a:off x="187053" y="4364621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bg object 282"/>
          <p:cNvSpPr/>
          <p:nvPr/>
        </p:nvSpPr>
        <p:spPr>
          <a:xfrm>
            <a:off x="50985" y="4364254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bg object 283"/>
          <p:cNvSpPr/>
          <p:nvPr/>
        </p:nvSpPr>
        <p:spPr>
          <a:xfrm>
            <a:off x="7514487" y="42304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bg object 284"/>
          <p:cNvSpPr/>
          <p:nvPr/>
        </p:nvSpPr>
        <p:spPr>
          <a:xfrm>
            <a:off x="7378817" y="42304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bg object 285"/>
          <p:cNvSpPr/>
          <p:nvPr/>
        </p:nvSpPr>
        <p:spPr>
          <a:xfrm>
            <a:off x="7243178" y="42304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bg object 286"/>
          <p:cNvSpPr/>
          <p:nvPr/>
        </p:nvSpPr>
        <p:spPr>
          <a:xfrm>
            <a:off x="7107509" y="42304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bg object 287"/>
          <p:cNvSpPr/>
          <p:nvPr/>
        </p:nvSpPr>
        <p:spPr>
          <a:xfrm>
            <a:off x="6971839" y="42304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bg object 288"/>
          <p:cNvSpPr/>
          <p:nvPr/>
        </p:nvSpPr>
        <p:spPr>
          <a:xfrm>
            <a:off x="6836170" y="42304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bg object 289"/>
          <p:cNvSpPr/>
          <p:nvPr/>
        </p:nvSpPr>
        <p:spPr>
          <a:xfrm>
            <a:off x="6700501" y="42304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bg object 290"/>
          <p:cNvSpPr/>
          <p:nvPr/>
        </p:nvSpPr>
        <p:spPr>
          <a:xfrm>
            <a:off x="5479507" y="42304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bg object 291"/>
          <p:cNvSpPr/>
          <p:nvPr/>
        </p:nvSpPr>
        <p:spPr>
          <a:xfrm>
            <a:off x="5343837" y="42304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bg object 292"/>
          <p:cNvSpPr/>
          <p:nvPr/>
        </p:nvSpPr>
        <p:spPr>
          <a:xfrm>
            <a:off x="5208168" y="42304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bg object 293"/>
          <p:cNvSpPr/>
          <p:nvPr/>
        </p:nvSpPr>
        <p:spPr>
          <a:xfrm>
            <a:off x="5072131" y="423011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bg object 294"/>
          <p:cNvSpPr/>
          <p:nvPr/>
        </p:nvSpPr>
        <p:spPr>
          <a:xfrm>
            <a:off x="4936461" y="423011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bg object 295"/>
          <p:cNvSpPr/>
          <p:nvPr/>
        </p:nvSpPr>
        <p:spPr>
          <a:xfrm>
            <a:off x="4800792" y="423011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bg object 296"/>
          <p:cNvSpPr/>
          <p:nvPr/>
        </p:nvSpPr>
        <p:spPr>
          <a:xfrm>
            <a:off x="4664755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bg object 297"/>
          <p:cNvSpPr/>
          <p:nvPr/>
        </p:nvSpPr>
        <p:spPr>
          <a:xfrm>
            <a:off x="4529086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bg object 298"/>
          <p:cNvSpPr/>
          <p:nvPr/>
        </p:nvSpPr>
        <p:spPr>
          <a:xfrm>
            <a:off x="4393417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bg object 299"/>
          <p:cNvSpPr/>
          <p:nvPr/>
        </p:nvSpPr>
        <p:spPr>
          <a:xfrm>
            <a:off x="4257778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bg object 300"/>
          <p:cNvSpPr/>
          <p:nvPr/>
        </p:nvSpPr>
        <p:spPr>
          <a:xfrm>
            <a:off x="4122108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bg object 301"/>
          <p:cNvSpPr/>
          <p:nvPr/>
        </p:nvSpPr>
        <p:spPr>
          <a:xfrm>
            <a:off x="3986439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bg object 302"/>
          <p:cNvSpPr/>
          <p:nvPr/>
        </p:nvSpPr>
        <p:spPr>
          <a:xfrm>
            <a:off x="3850402" y="422938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bg object 303"/>
          <p:cNvSpPr/>
          <p:nvPr/>
        </p:nvSpPr>
        <p:spPr>
          <a:xfrm>
            <a:off x="3714733" y="422938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bg object 304"/>
          <p:cNvSpPr/>
          <p:nvPr/>
        </p:nvSpPr>
        <p:spPr>
          <a:xfrm>
            <a:off x="3579431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bg object 305"/>
          <p:cNvSpPr/>
          <p:nvPr/>
        </p:nvSpPr>
        <p:spPr>
          <a:xfrm>
            <a:off x="3443761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bg object 306"/>
          <p:cNvSpPr/>
          <p:nvPr/>
        </p:nvSpPr>
        <p:spPr>
          <a:xfrm>
            <a:off x="3308092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bg object 307"/>
          <p:cNvSpPr/>
          <p:nvPr/>
        </p:nvSpPr>
        <p:spPr>
          <a:xfrm>
            <a:off x="3172453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bg object 308"/>
          <p:cNvSpPr/>
          <p:nvPr/>
        </p:nvSpPr>
        <p:spPr>
          <a:xfrm>
            <a:off x="3036784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bg object 309"/>
          <p:cNvSpPr/>
          <p:nvPr/>
        </p:nvSpPr>
        <p:spPr>
          <a:xfrm>
            <a:off x="2901114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bg object 310"/>
          <p:cNvSpPr/>
          <p:nvPr/>
        </p:nvSpPr>
        <p:spPr>
          <a:xfrm>
            <a:off x="2765445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bg object 311"/>
          <p:cNvSpPr/>
          <p:nvPr/>
        </p:nvSpPr>
        <p:spPr>
          <a:xfrm>
            <a:off x="2629775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bg object 312"/>
          <p:cNvSpPr/>
          <p:nvPr/>
        </p:nvSpPr>
        <p:spPr>
          <a:xfrm>
            <a:off x="2494106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bg object 313"/>
          <p:cNvSpPr/>
          <p:nvPr/>
        </p:nvSpPr>
        <p:spPr>
          <a:xfrm>
            <a:off x="2358437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bg object 314"/>
          <p:cNvSpPr/>
          <p:nvPr/>
        </p:nvSpPr>
        <p:spPr>
          <a:xfrm>
            <a:off x="2222767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bg object 315"/>
          <p:cNvSpPr/>
          <p:nvPr/>
        </p:nvSpPr>
        <p:spPr>
          <a:xfrm>
            <a:off x="2087098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bg object 316"/>
          <p:cNvSpPr/>
          <p:nvPr/>
        </p:nvSpPr>
        <p:spPr>
          <a:xfrm>
            <a:off x="1951428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77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77" y="5998"/>
                </a:lnTo>
                <a:lnTo>
                  <a:pt x="0" y="4682"/>
                </a:lnTo>
                <a:lnTo>
                  <a:pt x="0" y="1346"/>
                </a:lnTo>
                <a:lnTo>
                  <a:pt x="1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bg object 317"/>
          <p:cNvSpPr/>
          <p:nvPr/>
        </p:nvSpPr>
        <p:spPr>
          <a:xfrm>
            <a:off x="1815790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bg object 318"/>
          <p:cNvSpPr/>
          <p:nvPr/>
        </p:nvSpPr>
        <p:spPr>
          <a:xfrm>
            <a:off x="1680120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bg object 319"/>
          <p:cNvSpPr/>
          <p:nvPr/>
        </p:nvSpPr>
        <p:spPr>
          <a:xfrm>
            <a:off x="1544451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bg object 320"/>
          <p:cNvSpPr/>
          <p:nvPr/>
        </p:nvSpPr>
        <p:spPr>
          <a:xfrm>
            <a:off x="1408781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bg object 321"/>
          <p:cNvSpPr/>
          <p:nvPr/>
        </p:nvSpPr>
        <p:spPr>
          <a:xfrm>
            <a:off x="1273112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bg object 322"/>
          <p:cNvSpPr/>
          <p:nvPr/>
        </p:nvSpPr>
        <p:spPr>
          <a:xfrm>
            <a:off x="1137443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bg object 323"/>
          <p:cNvSpPr/>
          <p:nvPr/>
        </p:nvSpPr>
        <p:spPr>
          <a:xfrm>
            <a:off x="1001773" y="42297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bg object 324"/>
          <p:cNvSpPr/>
          <p:nvPr/>
        </p:nvSpPr>
        <p:spPr>
          <a:xfrm>
            <a:off x="865736" y="422938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bg object 325"/>
          <p:cNvSpPr/>
          <p:nvPr/>
        </p:nvSpPr>
        <p:spPr>
          <a:xfrm>
            <a:off x="730067" y="422938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bg object 326"/>
          <p:cNvSpPr/>
          <p:nvPr/>
        </p:nvSpPr>
        <p:spPr>
          <a:xfrm>
            <a:off x="594398" y="422938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bg object 327"/>
          <p:cNvSpPr/>
          <p:nvPr/>
        </p:nvSpPr>
        <p:spPr>
          <a:xfrm>
            <a:off x="458361" y="422898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bg object 328"/>
          <p:cNvSpPr/>
          <p:nvPr/>
        </p:nvSpPr>
        <p:spPr>
          <a:xfrm>
            <a:off x="322691" y="422898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bg object 329"/>
          <p:cNvSpPr/>
          <p:nvPr/>
        </p:nvSpPr>
        <p:spPr>
          <a:xfrm>
            <a:off x="186655" y="422861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bg object 330"/>
          <p:cNvSpPr/>
          <p:nvPr/>
        </p:nvSpPr>
        <p:spPr>
          <a:xfrm>
            <a:off x="50618" y="422825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bg object 331"/>
          <p:cNvSpPr/>
          <p:nvPr/>
        </p:nvSpPr>
        <p:spPr>
          <a:xfrm>
            <a:off x="7514487" y="40948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bg object 332"/>
          <p:cNvSpPr/>
          <p:nvPr/>
        </p:nvSpPr>
        <p:spPr>
          <a:xfrm>
            <a:off x="7378450" y="409448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bg object 333"/>
          <p:cNvSpPr/>
          <p:nvPr/>
        </p:nvSpPr>
        <p:spPr>
          <a:xfrm>
            <a:off x="7242780" y="409448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bg object 334"/>
          <p:cNvSpPr/>
          <p:nvPr/>
        </p:nvSpPr>
        <p:spPr>
          <a:xfrm>
            <a:off x="7107509" y="40948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bg object 335"/>
          <p:cNvSpPr/>
          <p:nvPr/>
        </p:nvSpPr>
        <p:spPr>
          <a:xfrm>
            <a:off x="6971839" y="40948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bg object 336"/>
          <p:cNvSpPr/>
          <p:nvPr/>
        </p:nvSpPr>
        <p:spPr>
          <a:xfrm>
            <a:off x="6836170" y="40948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bg object 337"/>
          <p:cNvSpPr/>
          <p:nvPr/>
        </p:nvSpPr>
        <p:spPr>
          <a:xfrm>
            <a:off x="6700501" y="40948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bg object 338"/>
          <p:cNvSpPr/>
          <p:nvPr/>
        </p:nvSpPr>
        <p:spPr>
          <a:xfrm>
            <a:off x="6564831" y="40948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bg object 339"/>
          <p:cNvSpPr/>
          <p:nvPr/>
        </p:nvSpPr>
        <p:spPr>
          <a:xfrm>
            <a:off x="5750845" y="40948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bg object 340"/>
          <p:cNvSpPr/>
          <p:nvPr/>
        </p:nvSpPr>
        <p:spPr>
          <a:xfrm>
            <a:off x="5615176" y="40948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bg object 341"/>
          <p:cNvSpPr/>
          <p:nvPr/>
        </p:nvSpPr>
        <p:spPr>
          <a:xfrm>
            <a:off x="5479507" y="40948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bg object 342"/>
          <p:cNvSpPr/>
          <p:nvPr/>
        </p:nvSpPr>
        <p:spPr>
          <a:xfrm>
            <a:off x="5343837" y="40948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bg object 343"/>
          <p:cNvSpPr/>
          <p:nvPr/>
        </p:nvSpPr>
        <p:spPr>
          <a:xfrm>
            <a:off x="5208168" y="40948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bg object 344"/>
          <p:cNvSpPr/>
          <p:nvPr/>
        </p:nvSpPr>
        <p:spPr>
          <a:xfrm>
            <a:off x="5072131" y="409448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bg object 345"/>
          <p:cNvSpPr/>
          <p:nvPr/>
        </p:nvSpPr>
        <p:spPr>
          <a:xfrm>
            <a:off x="4936461" y="409448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bg object 346"/>
          <p:cNvSpPr/>
          <p:nvPr/>
        </p:nvSpPr>
        <p:spPr>
          <a:xfrm>
            <a:off x="4800792" y="409448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bg object 347"/>
          <p:cNvSpPr/>
          <p:nvPr/>
        </p:nvSpPr>
        <p:spPr>
          <a:xfrm>
            <a:off x="4664755" y="409411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bg object 348"/>
          <p:cNvSpPr/>
          <p:nvPr/>
        </p:nvSpPr>
        <p:spPr>
          <a:xfrm>
            <a:off x="4529086" y="409411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bg object 349"/>
          <p:cNvSpPr/>
          <p:nvPr/>
        </p:nvSpPr>
        <p:spPr>
          <a:xfrm>
            <a:off x="4393417" y="409411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bg object 350"/>
          <p:cNvSpPr/>
          <p:nvPr/>
        </p:nvSpPr>
        <p:spPr>
          <a:xfrm>
            <a:off x="4257778" y="409411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bg object 351"/>
          <p:cNvSpPr/>
          <p:nvPr/>
        </p:nvSpPr>
        <p:spPr>
          <a:xfrm>
            <a:off x="4122108" y="409411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bg object 352"/>
          <p:cNvSpPr/>
          <p:nvPr/>
        </p:nvSpPr>
        <p:spPr>
          <a:xfrm>
            <a:off x="3986072" y="409374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bg object 353"/>
          <p:cNvSpPr/>
          <p:nvPr/>
        </p:nvSpPr>
        <p:spPr>
          <a:xfrm>
            <a:off x="3850402" y="409374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bg object 354"/>
          <p:cNvSpPr/>
          <p:nvPr/>
        </p:nvSpPr>
        <p:spPr>
          <a:xfrm>
            <a:off x="3714733" y="409374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bg object 355"/>
          <p:cNvSpPr/>
          <p:nvPr/>
        </p:nvSpPr>
        <p:spPr>
          <a:xfrm>
            <a:off x="3579063" y="409374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9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bg object 356"/>
          <p:cNvSpPr/>
          <p:nvPr/>
        </p:nvSpPr>
        <p:spPr>
          <a:xfrm>
            <a:off x="3443394" y="409374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bg object 357"/>
          <p:cNvSpPr/>
          <p:nvPr/>
        </p:nvSpPr>
        <p:spPr>
          <a:xfrm>
            <a:off x="3307725" y="409374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bg object 358"/>
          <p:cNvSpPr/>
          <p:nvPr/>
        </p:nvSpPr>
        <p:spPr>
          <a:xfrm>
            <a:off x="3172453" y="409411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bg object 359"/>
          <p:cNvSpPr/>
          <p:nvPr/>
        </p:nvSpPr>
        <p:spPr>
          <a:xfrm>
            <a:off x="3036784" y="409411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bg object 360"/>
          <p:cNvSpPr/>
          <p:nvPr/>
        </p:nvSpPr>
        <p:spPr>
          <a:xfrm>
            <a:off x="2901114" y="409411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bg object 361"/>
          <p:cNvSpPr/>
          <p:nvPr/>
        </p:nvSpPr>
        <p:spPr>
          <a:xfrm>
            <a:off x="2765445" y="409411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bg object 362"/>
          <p:cNvSpPr/>
          <p:nvPr/>
        </p:nvSpPr>
        <p:spPr>
          <a:xfrm>
            <a:off x="2629775" y="409411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bg object 363"/>
          <p:cNvSpPr/>
          <p:nvPr/>
        </p:nvSpPr>
        <p:spPr>
          <a:xfrm>
            <a:off x="2494106" y="409411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bg object 364"/>
          <p:cNvSpPr/>
          <p:nvPr/>
        </p:nvSpPr>
        <p:spPr>
          <a:xfrm>
            <a:off x="2358437" y="409411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bg object 365"/>
          <p:cNvSpPr/>
          <p:nvPr/>
        </p:nvSpPr>
        <p:spPr>
          <a:xfrm>
            <a:off x="2222767" y="409411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bg object 366"/>
          <p:cNvSpPr/>
          <p:nvPr/>
        </p:nvSpPr>
        <p:spPr>
          <a:xfrm>
            <a:off x="2087098" y="409411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bg object 367"/>
          <p:cNvSpPr/>
          <p:nvPr/>
        </p:nvSpPr>
        <p:spPr>
          <a:xfrm>
            <a:off x="1951428" y="409411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77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77" y="6028"/>
                </a:lnTo>
                <a:lnTo>
                  <a:pt x="0" y="4682"/>
                </a:lnTo>
                <a:lnTo>
                  <a:pt x="0" y="1346"/>
                </a:lnTo>
                <a:lnTo>
                  <a:pt x="1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bg object 368"/>
          <p:cNvSpPr/>
          <p:nvPr/>
        </p:nvSpPr>
        <p:spPr>
          <a:xfrm>
            <a:off x="1815790" y="409411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bg object 369"/>
          <p:cNvSpPr/>
          <p:nvPr/>
        </p:nvSpPr>
        <p:spPr>
          <a:xfrm>
            <a:off x="1680120" y="409411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bg object 370"/>
          <p:cNvSpPr/>
          <p:nvPr/>
        </p:nvSpPr>
        <p:spPr>
          <a:xfrm>
            <a:off x="1544451" y="409411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bg object 371"/>
          <p:cNvSpPr/>
          <p:nvPr/>
        </p:nvSpPr>
        <p:spPr>
          <a:xfrm>
            <a:off x="1408781" y="409411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bg object 372"/>
          <p:cNvSpPr/>
          <p:nvPr/>
        </p:nvSpPr>
        <p:spPr>
          <a:xfrm>
            <a:off x="1273112" y="409411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bg object 373"/>
          <p:cNvSpPr/>
          <p:nvPr/>
        </p:nvSpPr>
        <p:spPr>
          <a:xfrm>
            <a:off x="1137443" y="409411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bg object 374"/>
          <p:cNvSpPr/>
          <p:nvPr/>
        </p:nvSpPr>
        <p:spPr>
          <a:xfrm>
            <a:off x="1001406" y="409374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bg object 375"/>
          <p:cNvSpPr/>
          <p:nvPr/>
        </p:nvSpPr>
        <p:spPr>
          <a:xfrm>
            <a:off x="865736" y="409374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bg object 376"/>
          <p:cNvSpPr/>
          <p:nvPr/>
        </p:nvSpPr>
        <p:spPr>
          <a:xfrm>
            <a:off x="730067" y="409374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bg object 377"/>
          <p:cNvSpPr/>
          <p:nvPr/>
        </p:nvSpPr>
        <p:spPr>
          <a:xfrm>
            <a:off x="594398" y="409374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bg object 378"/>
          <p:cNvSpPr/>
          <p:nvPr/>
        </p:nvSpPr>
        <p:spPr>
          <a:xfrm>
            <a:off x="458361" y="409335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bg object 379"/>
          <p:cNvSpPr/>
          <p:nvPr/>
        </p:nvSpPr>
        <p:spPr>
          <a:xfrm>
            <a:off x="322691" y="409335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bg object 380"/>
          <p:cNvSpPr/>
          <p:nvPr/>
        </p:nvSpPr>
        <p:spPr>
          <a:xfrm>
            <a:off x="186287" y="409261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bg object 381"/>
          <p:cNvSpPr/>
          <p:nvPr/>
        </p:nvSpPr>
        <p:spPr>
          <a:xfrm>
            <a:off x="50251" y="40922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bg object 382"/>
          <p:cNvSpPr/>
          <p:nvPr/>
        </p:nvSpPr>
        <p:spPr>
          <a:xfrm>
            <a:off x="7513752" y="395848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bg object 383"/>
          <p:cNvSpPr/>
          <p:nvPr/>
        </p:nvSpPr>
        <p:spPr>
          <a:xfrm>
            <a:off x="7378450" y="395884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bg object 384"/>
          <p:cNvSpPr/>
          <p:nvPr/>
        </p:nvSpPr>
        <p:spPr>
          <a:xfrm>
            <a:off x="7242780" y="395884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bg object 385"/>
          <p:cNvSpPr/>
          <p:nvPr/>
        </p:nvSpPr>
        <p:spPr>
          <a:xfrm>
            <a:off x="7107509" y="395924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bg object 386"/>
          <p:cNvSpPr/>
          <p:nvPr/>
        </p:nvSpPr>
        <p:spPr>
          <a:xfrm>
            <a:off x="6971839" y="395924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bg object 387"/>
          <p:cNvSpPr/>
          <p:nvPr/>
        </p:nvSpPr>
        <p:spPr>
          <a:xfrm>
            <a:off x="6836170" y="395924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bg object 388"/>
          <p:cNvSpPr/>
          <p:nvPr/>
        </p:nvSpPr>
        <p:spPr>
          <a:xfrm>
            <a:off x="6700501" y="395924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bg object 389"/>
          <p:cNvSpPr/>
          <p:nvPr/>
        </p:nvSpPr>
        <p:spPr>
          <a:xfrm>
            <a:off x="6564831" y="395924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bg object 390"/>
          <p:cNvSpPr/>
          <p:nvPr/>
        </p:nvSpPr>
        <p:spPr>
          <a:xfrm>
            <a:off x="6429162" y="395924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bg object 391"/>
          <p:cNvSpPr/>
          <p:nvPr/>
        </p:nvSpPr>
        <p:spPr>
          <a:xfrm>
            <a:off x="6293492" y="395924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bg object 392"/>
          <p:cNvSpPr/>
          <p:nvPr/>
        </p:nvSpPr>
        <p:spPr>
          <a:xfrm>
            <a:off x="6157823" y="395924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bg object 393"/>
          <p:cNvSpPr/>
          <p:nvPr/>
        </p:nvSpPr>
        <p:spPr>
          <a:xfrm>
            <a:off x="6022154" y="395924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4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40" y="4498"/>
                </a:lnTo>
                <a:lnTo>
                  <a:pt x="0" y="3488"/>
                </a:lnTo>
                <a:lnTo>
                  <a:pt x="0" y="1009"/>
                </a:lnTo>
                <a:lnTo>
                  <a:pt x="1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bg object 394"/>
          <p:cNvSpPr/>
          <p:nvPr/>
        </p:nvSpPr>
        <p:spPr>
          <a:xfrm>
            <a:off x="5886515" y="395924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bg object 395"/>
          <p:cNvSpPr/>
          <p:nvPr/>
        </p:nvSpPr>
        <p:spPr>
          <a:xfrm>
            <a:off x="5750845" y="395924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bg object 396"/>
          <p:cNvSpPr/>
          <p:nvPr/>
        </p:nvSpPr>
        <p:spPr>
          <a:xfrm>
            <a:off x="5615176" y="395924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bg object 397"/>
          <p:cNvSpPr/>
          <p:nvPr/>
        </p:nvSpPr>
        <p:spPr>
          <a:xfrm>
            <a:off x="5479507" y="395924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bg object 398"/>
          <p:cNvSpPr/>
          <p:nvPr/>
        </p:nvSpPr>
        <p:spPr>
          <a:xfrm>
            <a:off x="5343470" y="395884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bg object 399"/>
          <p:cNvSpPr/>
          <p:nvPr/>
        </p:nvSpPr>
        <p:spPr>
          <a:xfrm>
            <a:off x="5207800" y="395884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bg object 400"/>
          <p:cNvSpPr/>
          <p:nvPr/>
        </p:nvSpPr>
        <p:spPr>
          <a:xfrm>
            <a:off x="5072131" y="395884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bg object 401"/>
          <p:cNvSpPr/>
          <p:nvPr/>
        </p:nvSpPr>
        <p:spPr>
          <a:xfrm>
            <a:off x="4936094" y="395848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bg object 402"/>
          <p:cNvSpPr/>
          <p:nvPr/>
        </p:nvSpPr>
        <p:spPr>
          <a:xfrm>
            <a:off x="4800425" y="395848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bg object 403"/>
          <p:cNvSpPr/>
          <p:nvPr/>
        </p:nvSpPr>
        <p:spPr>
          <a:xfrm>
            <a:off x="4664755" y="395848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bg object 404"/>
          <p:cNvSpPr/>
          <p:nvPr/>
        </p:nvSpPr>
        <p:spPr>
          <a:xfrm>
            <a:off x="4529086" y="395848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bg object 405"/>
          <p:cNvSpPr/>
          <p:nvPr/>
        </p:nvSpPr>
        <p:spPr>
          <a:xfrm>
            <a:off x="4393049" y="395811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bg object 406"/>
          <p:cNvSpPr/>
          <p:nvPr/>
        </p:nvSpPr>
        <p:spPr>
          <a:xfrm>
            <a:off x="4257380" y="395811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bg object 407"/>
          <p:cNvSpPr/>
          <p:nvPr/>
        </p:nvSpPr>
        <p:spPr>
          <a:xfrm>
            <a:off x="4121343" y="395771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bg object 408"/>
          <p:cNvSpPr/>
          <p:nvPr/>
        </p:nvSpPr>
        <p:spPr>
          <a:xfrm>
            <a:off x="3985674" y="395771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bg object 409"/>
          <p:cNvSpPr/>
          <p:nvPr/>
        </p:nvSpPr>
        <p:spPr>
          <a:xfrm>
            <a:off x="3850004" y="395771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bg object 410"/>
          <p:cNvSpPr/>
          <p:nvPr/>
        </p:nvSpPr>
        <p:spPr>
          <a:xfrm>
            <a:off x="3714365" y="395771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713"/>
                </a:lnTo>
                <a:lnTo>
                  <a:pt x="7499" y="5845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bg object 411"/>
          <p:cNvSpPr/>
          <p:nvPr/>
        </p:nvSpPr>
        <p:spPr>
          <a:xfrm>
            <a:off x="3579063" y="395811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9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bg object 412"/>
          <p:cNvSpPr/>
          <p:nvPr/>
        </p:nvSpPr>
        <p:spPr>
          <a:xfrm>
            <a:off x="3443394" y="395811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bg object 413"/>
          <p:cNvSpPr/>
          <p:nvPr/>
        </p:nvSpPr>
        <p:spPr>
          <a:xfrm>
            <a:off x="3307725" y="395811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bg object 414"/>
          <p:cNvSpPr/>
          <p:nvPr/>
        </p:nvSpPr>
        <p:spPr>
          <a:xfrm>
            <a:off x="3172055" y="395811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bg object 415"/>
          <p:cNvSpPr/>
          <p:nvPr/>
        </p:nvSpPr>
        <p:spPr>
          <a:xfrm>
            <a:off x="3036386" y="395811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bg object 416"/>
          <p:cNvSpPr/>
          <p:nvPr/>
        </p:nvSpPr>
        <p:spPr>
          <a:xfrm>
            <a:off x="2900349" y="3957716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bg object 417"/>
          <p:cNvSpPr/>
          <p:nvPr/>
        </p:nvSpPr>
        <p:spPr>
          <a:xfrm>
            <a:off x="2764680" y="3957716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bg object 418"/>
          <p:cNvSpPr/>
          <p:nvPr/>
        </p:nvSpPr>
        <p:spPr>
          <a:xfrm>
            <a:off x="2629010" y="3957716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bg object 419"/>
          <p:cNvSpPr/>
          <p:nvPr/>
        </p:nvSpPr>
        <p:spPr>
          <a:xfrm>
            <a:off x="2493739" y="395811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bg object 420"/>
          <p:cNvSpPr/>
          <p:nvPr/>
        </p:nvSpPr>
        <p:spPr>
          <a:xfrm>
            <a:off x="2358069" y="395811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bg object 421"/>
          <p:cNvSpPr/>
          <p:nvPr/>
        </p:nvSpPr>
        <p:spPr>
          <a:xfrm>
            <a:off x="2222400" y="395811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bg object 422"/>
          <p:cNvSpPr/>
          <p:nvPr/>
        </p:nvSpPr>
        <p:spPr>
          <a:xfrm>
            <a:off x="2086730" y="395811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bg object 423"/>
          <p:cNvSpPr/>
          <p:nvPr/>
        </p:nvSpPr>
        <p:spPr>
          <a:xfrm>
            <a:off x="1951061" y="395811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bg object 424"/>
          <p:cNvSpPr/>
          <p:nvPr/>
        </p:nvSpPr>
        <p:spPr>
          <a:xfrm>
            <a:off x="1815392" y="395811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bg object 425"/>
          <p:cNvSpPr/>
          <p:nvPr/>
        </p:nvSpPr>
        <p:spPr>
          <a:xfrm>
            <a:off x="1679722" y="395811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bg object 426"/>
          <p:cNvSpPr/>
          <p:nvPr/>
        </p:nvSpPr>
        <p:spPr>
          <a:xfrm>
            <a:off x="1544451" y="395848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bg object 427"/>
          <p:cNvSpPr/>
          <p:nvPr/>
        </p:nvSpPr>
        <p:spPr>
          <a:xfrm>
            <a:off x="1408781" y="395848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bg object 428"/>
          <p:cNvSpPr/>
          <p:nvPr/>
        </p:nvSpPr>
        <p:spPr>
          <a:xfrm>
            <a:off x="1272745" y="395811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bg object 429"/>
          <p:cNvSpPr/>
          <p:nvPr/>
        </p:nvSpPr>
        <p:spPr>
          <a:xfrm>
            <a:off x="1137075" y="395811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bg object 430"/>
          <p:cNvSpPr/>
          <p:nvPr/>
        </p:nvSpPr>
        <p:spPr>
          <a:xfrm>
            <a:off x="1001406" y="395811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bg object 431"/>
          <p:cNvSpPr/>
          <p:nvPr/>
        </p:nvSpPr>
        <p:spPr>
          <a:xfrm>
            <a:off x="865369" y="3957716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bg object 432"/>
          <p:cNvSpPr/>
          <p:nvPr/>
        </p:nvSpPr>
        <p:spPr>
          <a:xfrm>
            <a:off x="729700" y="395771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bg object 433"/>
          <p:cNvSpPr/>
          <p:nvPr/>
        </p:nvSpPr>
        <p:spPr>
          <a:xfrm>
            <a:off x="593663" y="395734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bg object 434"/>
          <p:cNvSpPr/>
          <p:nvPr/>
        </p:nvSpPr>
        <p:spPr>
          <a:xfrm>
            <a:off x="457993" y="395734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bg object 435"/>
          <p:cNvSpPr/>
          <p:nvPr/>
        </p:nvSpPr>
        <p:spPr>
          <a:xfrm>
            <a:off x="321957" y="395698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bg object 436"/>
          <p:cNvSpPr/>
          <p:nvPr/>
        </p:nvSpPr>
        <p:spPr>
          <a:xfrm>
            <a:off x="185522" y="395621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20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20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bg object 437"/>
          <p:cNvSpPr/>
          <p:nvPr/>
        </p:nvSpPr>
        <p:spPr>
          <a:xfrm>
            <a:off x="49883" y="395621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20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20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bg object 438"/>
          <p:cNvSpPr/>
          <p:nvPr/>
        </p:nvSpPr>
        <p:spPr>
          <a:xfrm>
            <a:off x="7513354" y="382247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bg object 439"/>
          <p:cNvSpPr/>
          <p:nvPr/>
        </p:nvSpPr>
        <p:spPr>
          <a:xfrm>
            <a:off x="7378082" y="382284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bg object 440"/>
          <p:cNvSpPr/>
          <p:nvPr/>
        </p:nvSpPr>
        <p:spPr>
          <a:xfrm>
            <a:off x="7242413" y="382284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bg object 441"/>
          <p:cNvSpPr/>
          <p:nvPr/>
        </p:nvSpPr>
        <p:spPr>
          <a:xfrm>
            <a:off x="7107111" y="38232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94"/>
                </a:lnTo>
                <a:lnTo>
                  <a:pt x="1193" y="5294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bg object 442"/>
          <p:cNvSpPr/>
          <p:nvPr/>
        </p:nvSpPr>
        <p:spPr>
          <a:xfrm>
            <a:off x="6971441" y="38232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95" y="1193"/>
                </a:lnTo>
                <a:lnTo>
                  <a:pt x="5295" y="4100"/>
                </a:lnTo>
                <a:lnTo>
                  <a:pt x="4101" y="5294"/>
                </a:lnTo>
                <a:lnTo>
                  <a:pt x="1193" y="5294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bg object 443"/>
          <p:cNvSpPr/>
          <p:nvPr/>
        </p:nvSpPr>
        <p:spPr>
          <a:xfrm>
            <a:off x="6835802" y="38232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94"/>
                </a:lnTo>
                <a:lnTo>
                  <a:pt x="1163" y="5294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bg object 444"/>
          <p:cNvSpPr/>
          <p:nvPr/>
        </p:nvSpPr>
        <p:spPr>
          <a:xfrm>
            <a:off x="6700133" y="38232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94"/>
                </a:lnTo>
                <a:lnTo>
                  <a:pt x="1163" y="5294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bg object 445"/>
          <p:cNvSpPr/>
          <p:nvPr/>
        </p:nvSpPr>
        <p:spPr>
          <a:xfrm>
            <a:off x="6564464" y="38232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94"/>
                </a:lnTo>
                <a:lnTo>
                  <a:pt x="1163" y="5294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bg object 446"/>
          <p:cNvSpPr/>
          <p:nvPr/>
        </p:nvSpPr>
        <p:spPr>
          <a:xfrm>
            <a:off x="6429162" y="382361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bg object 447"/>
          <p:cNvSpPr/>
          <p:nvPr/>
        </p:nvSpPr>
        <p:spPr>
          <a:xfrm>
            <a:off x="6293492" y="382361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bg object 448"/>
          <p:cNvSpPr/>
          <p:nvPr/>
        </p:nvSpPr>
        <p:spPr>
          <a:xfrm>
            <a:off x="6157823" y="382361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bg object 449"/>
          <p:cNvSpPr/>
          <p:nvPr/>
        </p:nvSpPr>
        <p:spPr>
          <a:xfrm>
            <a:off x="6022154" y="382361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4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40" y="4498"/>
                </a:lnTo>
                <a:lnTo>
                  <a:pt x="0" y="3488"/>
                </a:lnTo>
                <a:lnTo>
                  <a:pt x="0" y="1009"/>
                </a:lnTo>
                <a:lnTo>
                  <a:pt x="1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bg object 450"/>
          <p:cNvSpPr/>
          <p:nvPr/>
        </p:nvSpPr>
        <p:spPr>
          <a:xfrm>
            <a:off x="5886117" y="38232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94"/>
                </a:lnTo>
                <a:lnTo>
                  <a:pt x="1193" y="5294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bg object 451"/>
          <p:cNvSpPr/>
          <p:nvPr/>
        </p:nvSpPr>
        <p:spPr>
          <a:xfrm>
            <a:off x="5750447" y="38232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94"/>
                </a:lnTo>
                <a:lnTo>
                  <a:pt x="1193" y="5294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bg object 452"/>
          <p:cNvSpPr/>
          <p:nvPr/>
        </p:nvSpPr>
        <p:spPr>
          <a:xfrm>
            <a:off x="5615176" y="382361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bg object 453"/>
          <p:cNvSpPr/>
          <p:nvPr/>
        </p:nvSpPr>
        <p:spPr>
          <a:xfrm>
            <a:off x="5479139" y="38232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94"/>
                </a:lnTo>
                <a:lnTo>
                  <a:pt x="1163" y="5294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bg object 454"/>
          <p:cNvSpPr/>
          <p:nvPr/>
        </p:nvSpPr>
        <p:spPr>
          <a:xfrm>
            <a:off x="5343470" y="38232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94"/>
                </a:lnTo>
                <a:lnTo>
                  <a:pt x="1163" y="5294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bg object 455"/>
          <p:cNvSpPr/>
          <p:nvPr/>
        </p:nvSpPr>
        <p:spPr>
          <a:xfrm>
            <a:off x="5207433" y="382284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bg object 456"/>
          <p:cNvSpPr/>
          <p:nvPr/>
        </p:nvSpPr>
        <p:spPr>
          <a:xfrm>
            <a:off x="5071764" y="382284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bg object 457"/>
          <p:cNvSpPr/>
          <p:nvPr/>
        </p:nvSpPr>
        <p:spPr>
          <a:xfrm>
            <a:off x="4936094" y="382284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bg object 458"/>
          <p:cNvSpPr/>
          <p:nvPr/>
        </p:nvSpPr>
        <p:spPr>
          <a:xfrm>
            <a:off x="4800425" y="382284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bg object 459"/>
          <p:cNvSpPr/>
          <p:nvPr/>
        </p:nvSpPr>
        <p:spPr>
          <a:xfrm>
            <a:off x="4664388" y="382247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bg object 460"/>
          <p:cNvSpPr/>
          <p:nvPr/>
        </p:nvSpPr>
        <p:spPr>
          <a:xfrm>
            <a:off x="4528719" y="382247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bg object 461"/>
          <p:cNvSpPr/>
          <p:nvPr/>
        </p:nvSpPr>
        <p:spPr>
          <a:xfrm>
            <a:off x="4393049" y="382247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bg object 462"/>
          <p:cNvSpPr/>
          <p:nvPr/>
        </p:nvSpPr>
        <p:spPr>
          <a:xfrm>
            <a:off x="4257013" y="382211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bg object 463"/>
          <p:cNvSpPr/>
          <p:nvPr/>
        </p:nvSpPr>
        <p:spPr>
          <a:xfrm>
            <a:off x="4120976" y="382171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bg object 464"/>
          <p:cNvSpPr/>
          <p:nvPr/>
        </p:nvSpPr>
        <p:spPr>
          <a:xfrm>
            <a:off x="3985674" y="382211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bg object 465"/>
          <p:cNvSpPr/>
          <p:nvPr/>
        </p:nvSpPr>
        <p:spPr>
          <a:xfrm>
            <a:off x="3849637" y="382171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bg object 466"/>
          <p:cNvSpPr/>
          <p:nvPr/>
        </p:nvSpPr>
        <p:spPr>
          <a:xfrm>
            <a:off x="3713967" y="382171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bg object 467"/>
          <p:cNvSpPr/>
          <p:nvPr/>
        </p:nvSpPr>
        <p:spPr>
          <a:xfrm>
            <a:off x="3578696" y="382211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bg object 468"/>
          <p:cNvSpPr/>
          <p:nvPr/>
        </p:nvSpPr>
        <p:spPr>
          <a:xfrm>
            <a:off x="3443027" y="382211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1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bg object 469"/>
          <p:cNvSpPr/>
          <p:nvPr/>
        </p:nvSpPr>
        <p:spPr>
          <a:xfrm>
            <a:off x="3307357" y="382211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bg object 470"/>
          <p:cNvSpPr/>
          <p:nvPr/>
        </p:nvSpPr>
        <p:spPr>
          <a:xfrm>
            <a:off x="3171688" y="3822112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bg object 471"/>
          <p:cNvSpPr/>
          <p:nvPr/>
        </p:nvSpPr>
        <p:spPr>
          <a:xfrm>
            <a:off x="3036018" y="3822112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bg object 472"/>
          <p:cNvSpPr/>
          <p:nvPr/>
        </p:nvSpPr>
        <p:spPr>
          <a:xfrm>
            <a:off x="2900349" y="3822112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bg object 473"/>
          <p:cNvSpPr/>
          <p:nvPr/>
        </p:nvSpPr>
        <p:spPr>
          <a:xfrm>
            <a:off x="2764680" y="3822112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bg object 474"/>
          <p:cNvSpPr/>
          <p:nvPr/>
        </p:nvSpPr>
        <p:spPr>
          <a:xfrm>
            <a:off x="2629010" y="3822112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bg object 475"/>
          <p:cNvSpPr/>
          <p:nvPr/>
        </p:nvSpPr>
        <p:spPr>
          <a:xfrm>
            <a:off x="2493341" y="3822112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bg object 476"/>
          <p:cNvSpPr/>
          <p:nvPr/>
        </p:nvSpPr>
        <p:spPr>
          <a:xfrm>
            <a:off x="2358069" y="382247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bg object 477"/>
          <p:cNvSpPr/>
          <p:nvPr/>
        </p:nvSpPr>
        <p:spPr>
          <a:xfrm>
            <a:off x="2222032" y="3822112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bg object 478"/>
          <p:cNvSpPr/>
          <p:nvPr/>
        </p:nvSpPr>
        <p:spPr>
          <a:xfrm>
            <a:off x="2086730" y="382247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bg object 479"/>
          <p:cNvSpPr/>
          <p:nvPr/>
        </p:nvSpPr>
        <p:spPr>
          <a:xfrm>
            <a:off x="1951061" y="382247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bg object 480"/>
          <p:cNvSpPr/>
          <p:nvPr/>
        </p:nvSpPr>
        <p:spPr>
          <a:xfrm>
            <a:off x="1815392" y="382247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bg object 481"/>
          <p:cNvSpPr/>
          <p:nvPr/>
        </p:nvSpPr>
        <p:spPr>
          <a:xfrm>
            <a:off x="1679722" y="382247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bg object 482"/>
          <p:cNvSpPr/>
          <p:nvPr/>
        </p:nvSpPr>
        <p:spPr>
          <a:xfrm>
            <a:off x="1544083" y="382247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bg object 483"/>
          <p:cNvSpPr/>
          <p:nvPr/>
        </p:nvSpPr>
        <p:spPr>
          <a:xfrm>
            <a:off x="1408414" y="382247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bg object 484"/>
          <p:cNvSpPr/>
          <p:nvPr/>
        </p:nvSpPr>
        <p:spPr>
          <a:xfrm>
            <a:off x="1272377" y="3822112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bg object 485"/>
          <p:cNvSpPr/>
          <p:nvPr/>
        </p:nvSpPr>
        <p:spPr>
          <a:xfrm>
            <a:off x="1136708" y="3822112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bg object 486"/>
          <p:cNvSpPr/>
          <p:nvPr/>
        </p:nvSpPr>
        <p:spPr>
          <a:xfrm>
            <a:off x="1001038" y="3822112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bg object 487"/>
          <p:cNvSpPr/>
          <p:nvPr/>
        </p:nvSpPr>
        <p:spPr>
          <a:xfrm>
            <a:off x="865002" y="3821714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bg object 488"/>
          <p:cNvSpPr/>
          <p:nvPr/>
        </p:nvSpPr>
        <p:spPr>
          <a:xfrm>
            <a:off x="729332" y="3821714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bg object 489"/>
          <p:cNvSpPr/>
          <p:nvPr/>
        </p:nvSpPr>
        <p:spPr>
          <a:xfrm>
            <a:off x="593296" y="382134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6979" y="0"/>
                </a:lnTo>
                <a:lnTo>
                  <a:pt x="9030" y="2019"/>
                </a:lnTo>
                <a:lnTo>
                  <a:pt x="9030" y="7008"/>
                </a:lnTo>
                <a:lnTo>
                  <a:pt x="697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bg object 490"/>
          <p:cNvSpPr/>
          <p:nvPr/>
        </p:nvSpPr>
        <p:spPr>
          <a:xfrm>
            <a:off x="457626" y="382134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bg object 491"/>
          <p:cNvSpPr/>
          <p:nvPr/>
        </p:nvSpPr>
        <p:spPr>
          <a:xfrm>
            <a:off x="321191" y="382058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87"/>
                </a:lnTo>
                <a:lnTo>
                  <a:pt x="10530" y="8171"/>
                </a:lnTo>
                <a:lnTo>
                  <a:pt x="8173" y="10558"/>
                </a:lnTo>
                <a:lnTo>
                  <a:pt x="2357" y="10558"/>
                </a:lnTo>
                <a:lnTo>
                  <a:pt x="0" y="8171"/>
                </a:lnTo>
                <a:lnTo>
                  <a:pt x="0" y="2387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bg object 492"/>
          <p:cNvSpPr/>
          <p:nvPr/>
        </p:nvSpPr>
        <p:spPr>
          <a:xfrm>
            <a:off x="185155" y="3820215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bg object 493"/>
          <p:cNvSpPr/>
          <p:nvPr/>
        </p:nvSpPr>
        <p:spPr>
          <a:xfrm>
            <a:off x="48353" y="381908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bg object 494"/>
          <p:cNvSpPr/>
          <p:nvPr/>
        </p:nvSpPr>
        <p:spPr>
          <a:xfrm>
            <a:off x="7513354" y="368684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bg object 495"/>
          <p:cNvSpPr/>
          <p:nvPr/>
        </p:nvSpPr>
        <p:spPr>
          <a:xfrm>
            <a:off x="7377684" y="368684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bg object 496"/>
          <p:cNvSpPr/>
          <p:nvPr/>
        </p:nvSpPr>
        <p:spPr>
          <a:xfrm>
            <a:off x="7242413" y="368721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bg object 497"/>
          <p:cNvSpPr/>
          <p:nvPr/>
        </p:nvSpPr>
        <p:spPr>
          <a:xfrm>
            <a:off x="7106743" y="368721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bg object 498"/>
          <p:cNvSpPr/>
          <p:nvPr/>
        </p:nvSpPr>
        <p:spPr>
          <a:xfrm>
            <a:off x="6971441" y="368761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95" y="1162"/>
                </a:lnTo>
                <a:lnTo>
                  <a:pt x="529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bg object 499"/>
          <p:cNvSpPr/>
          <p:nvPr/>
        </p:nvSpPr>
        <p:spPr>
          <a:xfrm>
            <a:off x="6835802" y="368761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bg object 500"/>
          <p:cNvSpPr/>
          <p:nvPr/>
        </p:nvSpPr>
        <p:spPr>
          <a:xfrm>
            <a:off x="6700133" y="368761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bg object 501"/>
          <p:cNvSpPr/>
          <p:nvPr/>
        </p:nvSpPr>
        <p:spPr>
          <a:xfrm>
            <a:off x="6564464" y="368761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bg object 502"/>
          <p:cNvSpPr/>
          <p:nvPr/>
        </p:nvSpPr>
        <p:spPr>
          <a:xfrm>
            <a:off x="6428794" y="368761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bg object 503"/>
          <p:cNvSpPr/>
          <p:nvPr/>
        </p:nvSpPr>
        <p:spPr>
          <a:xfrm>
            <a:off x="6293492" y="368797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bg object 504"/>
          <p:cNvSpPr/>
          <p:nvPr/>
        </p:nvSpPr>
        <p:spPr>
          <a:xfrm>
            <a:off x="6157455" y="368761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bg object 505"/>
          <p:cNvSpPr/>
          <p:nvPr/>
        </p:nvSpPr>
        <p:spPr>
          <a:xfrm>
            <a:off x="6021786" y="368761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bg object 506"/>
          <p:cNvSpPr/>
          <p:nvPr/>
        </p:nvSpPr>
        <p:spPr>
          <a:xfrm>
            <a:off x="5886117" y="368761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bg object 507"/>
          <p:cNvSpPr/>
          <p:nvPr/>
        </p:nvSpPr>
        <p:spPr>
          <a:xfrm>
            <a:off x="5750447" y="368761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bg object 508"/>
          <p:cNvSpPr/>
          <p:nvPr/>
        </p:nvSpPr>
        <p:spPr>
          <a:xfrm>
            <a:off x="5614809" y="368761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bg object 509"/>
          <p:cNvSpPr/>
          <p:nvPr/>
        </p:nvSpPr>
        <p:spPr>
          <a:xfrm>
            <a:off x="5479139" y="368761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bg object 510"/>
          <p:cNvSpPr/>
          <p:nvPr/>
        </p:nvSpPr>
        <p:spPr>
          <a:xfrm>
            <a:off x="5343102" y="368721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bg object 511"/>
          <p:cNvSpPr/>
          <p:nvPr/>
        </p:nvSpPr>
        <p:spPr>
          <a:xfrm>
            <a:off x="5207433" y="368721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bg object 512"/>
          <p:cNvSpPr/>
          <p:nvPr/>
        </p:nvSpPr>
        <p:spPr>
          <a:xfrm>
            <a:off x="5071764" y="368721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bg object 513"/>
          <p:cNvSpPr/>
          <p:nvPr/>
        </p:nvSpPr>
        <p:spPr>
          <a:xfrm>
            <a:off x="4936094" y="368721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bg object 514"/>
          <p:cNvSpPr/>
          <p:nvPr/>
        </p:nvSpPr>
        <p:spPr>
          <a:xfrm>
            <a:off x="4800057" y="368684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bg object 515"/>
          <p:cNvSpPr/>
          <p:nvPr/>
        </p:nvSpPr>
        <p:spPr>
          <a:xfrm>
            <a:off x="4664021" y="368647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bg object 516"/>
          <p:cNvSpPr/>
          <p:nvPr/>
        </p:nvSpPr>
        <p:spPr>
          <a:xfrm>
            <a:off x="4528351" y="368647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bg object 517"/>
          <p:cNvSpPr/>
          <p:nvPr/>
        </p:nvSpPr>
        <p:spPr>
          <a:xfrm>
            <a:off x="4392682" y="368647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bg object 518"/>
          <p:cNvSpPr/>
          <p:nvPr/>
        </p:nvSpPr>
        <p:spPr>
          <a:xfrm>
            <a:off x="4256645" y="36860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bg object 519"/>
          <p:cNvSpPr/>
          <p:nvPr/>
        </p:nvSpPr>
        <p:spPr>
          <a:xfrm>
            <a:off x="4120976" y="36860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bg object 520"/>
          <p:cNvSpPr/>
          <p:nvPr/>
        </p:nvSpPr>
        <p:spPr>
          <a:xfrm>
            <a:off x="3985306" y="36860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bg object 521"/>
          <p:cNvSpPr/>
          <p:nvPr/>
        </p:nvSpPr>
        <p:spPr>
          <a:xfrm>
            <a:off x="3849637" y="36860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bg object 522"/>
          <p:cNvSpPr/>
          <p:nvPr/>
        </p:nvSpPr>
        <p:spPr>
          <a:xfrm>
            <a:off x="3713600" y="368571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bg object 523"/>
          <p:cNvSpPr/>
          <p:nvPr/>
        </p:nvSpPr>
        <p:spPr>
          <a:xfrm>
            <a:off x="3578298" y="36860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bg object 524"/>
          <p:cNvSpPr/>
          <p:nvPr/>
        </p:nvSpPr>
        <p:spPr>
          <a:xfrm>
            <a:off x="3442629" y="36860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bg object 525"/>
          <p:cNvSpPr/>
          <p:nvPr/>
        </p:nvSpPr>
        <p:spPr>
          <a:xfrm>
            <a:off x="3306990" y="36860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bg object 526"/>
          <p:cNvSpPr/>
          <p:nvPr/>
        </p:nvSpPr>
        <p:spPr>
          <a:xfrm>
            <a:off x="3171320" y="36860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bg object 527"/>
          <p:cNvSpPr/>
          <p:nvPr/>
        </p:nvSpPr>
        <p:spPr>
          <a:xfrm>
            <a:off x="3035651" y="36860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bg object 528"/>
          <p:cNvSpPr/>
          <p:nvPr/>
        </p:nvSpPr>
        <p:spPr>
          <a:xfrm>
            <a:off x="2899982" y="36860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bg object 529"/>
          <p:cNvSpPr/>
          <p:nvPr/>
        </p:nvSpPr>
        <p:spPr>
          <a:xfrm>
            <a:off x="2764312" y="36860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bg object 530"/>
          <p:cNvSpPr/>
          <p:nvPr/>
        </p:nvSpPr>
        <p:spPr>
          <a:xfrm>
            <a:off x="2628643" y="36860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bg object 531"/>
          <p:cNvSpPr/>
          <p:nvPr/>
        </p:nvSpPr>
        <p:spPr>
          <a:xfrm>
            <a:off x="2493341" y="3686477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bg object 532"/>
          <p:cNvSpPr/>
          <p:nvPr/>
        </p:nvSpPr>
        <p:spPr>
          <a:xfrm>
            <a:off x="2357702" y="3686477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34" y="0"/>
                </a:lnTo>
                <a:lnTo>
                  <a:pt x="584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bg object 533"/>
          <p:cNvSpPr/>
          <p:nvPr/>
        </p:nvSpPr>
        <p:spPr>
          <a:xfrm>
            <a:off x="2222032" y="3686477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bg object 534"/>
          <p:cNvSpPr/>
          <p:nvPr/>
        </p:nvSpPr>
        <p:spPr>
          <a:xfrm>
            <a:off x="2086363" y="3686477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bg object 535"/>
          <p:cNvSpPr/>
          <p:nvPr/>
        </p:nvSpPr>
        <p:spPr>
          <a:xfrm>
            <a:off x="1950694" y="3686477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bg object 536"/>
          <p:cNvSpPr/>
          <p:nvPr/>
        </p:nvSpPr>
        <p:spPr>
          <a:xfrm>
            <a:off x="1815024" y="3686477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bg object 537"/>
          <p:cNvSpPr/>
          <p:nvPr/>
        </p:nvSpPr>
        <p:spPr>
          <a:xfrm>
            <a:off x="1679355" y="3686477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bg object 538"/>
          <p:cNvSpPr/>
          <p:nvPr/>
        </p:nvSpPr>
        <p:spPr>
          <a:xfrm>
            <a:off x="1543686" y="3686477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bg object 539"/>
          <p:cNvSpPr/>
          <p:nvPr/>
        </p:nvSpPr>
        <p:spPr>
          <a:xfrm>
            <a:off x="1408016" y="3686477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bg object 540"/>
          <p:cNvSpPr/>
          <p:nvPr/>
        </p:nvSpPr>
        <p:spPr>
          <a:xfrm>
            <a:off x="1272377" y="3686477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bg object 541"/>
          <p:cNvSpPr/>
          <p:nvPr/>
        </p:nvSpPr>
        <p:spPr>
          <a:xfrm>
            <a:off x="1136310" y="36860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bg object 542"/>
          <p:cNvSpPr/>
          <p:nvPr/>
        </p:nvSpPr>
        <p:spPr>
          <a:xfrm>
            <a:off x="1000671" y="368607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bg object 543"/>
          <p:cNvSpPr/>
          <p:nvPr/>
        </p:nvSpPr>
        <p:spPr>
          <a:xfrm>
            <a:off x="864604" y="368571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bg object 544"/>
          <p:cNvSpPr/>
          <p:nvPr/>
        </p:nvSpPr>
        <p:spPr>
          <a:xfrm>
            <a:off x="728567" y="368534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bg object 545"/>
          <p:cNvSpPr/>
          <p:nvPr/>
        </p:nvSpPr>
        <p:spPr>
          <a:xfrm>
            <a:off x="592898" y="368534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bg object 546"/>
          <p:cNvSpPr/>
          <p:nvPr/>
        </p:nvSpPr>
        <p:spPr>
          <a:xfrm>
            <a:off x="456861" y="368497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bg object 547"/>
          <p:cNvSpPr/>
          <p:nvPr/>
        </p:nvSpPr>
        <p:spPr>
          <a:xfrm>
            <a:off x="321191" y="368497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bg object 548"/>
          <p:cNvSpPr/>
          <p:nvPr/>
        </p:nvSpPr>
        <p:spPr>
          <a:xfrm>
            <a:off x="185155" y="368458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83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83"/>
                </a:lnTo>
                <a:lnTo>
                  <a:pt x="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bg object 549"/>
          <p:cNvSpPr/>
          <p:nvPr/>
        </p:nvSpPr>
        <p:spPr>
          <a:xfrm>
            <a:off x="48353" y="368344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60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60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bg object 550"/>
          <p:cNvSpPr/>
          <p:nvPr/>
        </p:nvSpPr>
        <p:spPr>
          <a:xfrm>
            <a:off x="7512987" y="355084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bg object 551"/>
          <p:cNvSpPr/>
          <p:nvPr/>
        </p:nvSpPr>
        <p:spPr>
          <a:xfrm>
            <a:off x="7377684" y="35512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bg object 552"/>
          <p:cNvSpPr/>
          <p:nvPr/>
        </p:nvSpPr>
        <p:spPr>
          <a:xfrm>
            <a:off x="7241647" y="355084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bg object 553"/>
          <p:cNvSpPr/>
          <p:nvPr/>
        </p:nvSpPr>
        <p:spPr>
          <a:xfrm>
            <a:off x="7106376" y="35512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bg object 554"/>
          <p:cNvSpPr/>
          <p:nvPr/>
        </p:nvSpPr>
        <p:spPr>
          <a:xfrm>
            <a:off x="6970707" y="35512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bg object 555"/>
          <p:cNvSpPr/>
          <p:nvPr/>
        </p:nvSpPr>
        <p:spPr>
          <a:xfrm>
            <a:off x="6835405" y="355157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bg object 556"/>
          <p:cNvSpPr/>
          <p:nvPr/>
        </p:nvSpPr>
        <p:spPr>
          <a:xfrm>
            <a:off x="6700133" y="355197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bg object 557"/>
          <p:cNvSpPr/>
          <p:nvPr/>
        </p:nvSpPr>
        <p:spPr>
          <a:xfrm>
            <a:off x="6564464" y="355197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bg object 558"/>
          <p:cNvSpPr/>
          <p:nvPr/>
        </p:nvSpPr>
        <p:spPr>
          <a:xfrm>
            <a:off x="6428794" y="355197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bg object 559"/>
          <p:cNvSpPr/>
          <p:nvPr/>
        </p:nvSpPr>
        <p:spPr>
          <a:xfrm>
            <a:off x="6293125" y="355197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bg object 560"/>
          <p:cNvSpPr/>
          <p:nvPr/>
        </p:nvSpPr>
        <p:spPr>
          <a:xfrm>
            <a:off x="6157455" y="355197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bg object 561"/>
          <p:cNvSpPr/>
          <p:nvPr/>
        </p:nvSpPr>
        <p:spPr>
          <a:xfrm>
            <a:off x="6021786" y="355197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bg object 562"/>
          <p:cNvSpPr/>
          <p:nvPr/>
        </p:nvSpPr>
        <p:spPr>
          <a:xfrm>
            <a:off x="5886117" y="355197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bg object 563"/>
          <p:cNvSpPr/>
          <p:nvPr/>
        </p:nvSpPr>
        <p:spPr>
          <a:xfrm>
            <a:off x="5750447" y="355197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bg object 564"/>
          <p:cNvSpPr/>
          <p:nvPr/>
        </p:nvSpPr>
        <p:spPr>
          <a:xfrm>
            <a:off x="5614809" y="355197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bg object 565"/>
          <p:cNvSpPr/>
          <p:nvPr/>
        </p:nvSpPr>
        <p:spPr>
          <a:xfrm>
            <a:off x="5478741" y="355157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bg object 566"/>
          <p:cNvSpPr/>
          <p:nvPr/>
        </p:nvSpPr>
        <p:spPr>
          <a:xfrm>
            <a:off x="5343102" y="355157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bg object 567"/>
          <p:cNvSpPr/>
          <p:nvPr/>
        </p:nvSpPr>
        <p:spPr>
          <a:xfrm>
            <a:off x="5207433" y="355157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bg object 568"/>
          <p:cNvSpPr/>
          <p:nvPr/>
        </p:nvSpPr>
        <p:spPr>
          <a:xfrm>
            <a:off x="5071764" y="355157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bg object 569"/>
          <p:cNvSpPr/>
          <p:nvPr/>
        </p:nvSpPr>
        <p:spPr>
          <a:xfrm>
            <a:off x="4935727" y="35512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bg object 570"/>
          <p:cNvSpPr/>
          <p:nvPr/>
        </p:nvSpPr>
        <p:spPr>
          <a:xfrm>
            <a:off x="4799660" y="355084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714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714" y="7528"/>
                </a:lnTo>
                <a:lnTo>
                  <a:pt x="0" y="5845"/>
                </a:lnTo>
                <a:lnTo>
                  <a:pt x="0" y="1683"/>
                </a:lnTo>
                <a:lnTo>
                  <a:pt x="1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bg object 571"/>
          <p:cNvSpPr/>
          <p:nvPr/>
        </p:nvSpPr>
        <p:spPr>
          <a:xfrm>
            <a:off x="4664021" y="355084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bg object 572"/>
          <p:cNvSpPr/>
          <p:nvPr/>
        </p:nvSpPr>
        <p:spPr>
          <a:xfrm>
            <a:off x="4527953" y="355047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bg object 573"/>
          <p:cNvSpPr/>
          <p:nvPr/>
        </p:nvSpPr>
        <p:spPr>
          <a:xfrm>
            <a:off x="4392315" y="355047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4" y="1836"/>
                </a:lnTo>
                <a:lnTo>
                  <a:pt x="8264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bg object 574"/>
          <p:cNvSpPr/>
          <p:nvPr/>
        </p:nvSpPr>
        <p:spPr>
          <a:xfrm>
            <a:off x="4256645" y="355047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36"/>
                </a:lnTo>
                <a:lnTo>
                  <a:pt x="8264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bg object 575"/>
          <p:cNvSpPr/>
          <p:nvPr/>
        </p:nvSpPr>
        <p:spPr>
          <a:xfrm>
            <a:off x="4120608" y="355007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6979" y="0"/>
                </a:lnTo>
                <a:lnTo>
                  <a:pt x="8999" y="2019"/>
                </a:lnTo>
                <a:lnTo>
                  <a:pt x="8999" y="7008"/>
                </a:lnTo>
                <a:lnTo>
                  <a:pt x="697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bg object 576"/>
          <p:cNvSpPr/>
          <p:nvPr/>
        </p:nvSpPr>
        <p:spPr>
          <a:xfrm>
            <a:off x="3984939" y="355007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bg object 577"/>
          <p:cNvSpPr/>
          <p:nvPr/>
        </p:nvSpPr>
        <p:spPr>
          <a:xfrm>
            <a:off x="3849270" y="355007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bg object 578"/>
          <p:cNvSpPr/>
          <p:nvPr/>
        </p:nvSpPr>
        <p:spPr>
          <a:xfrm>
            <a:off x="3713233" y="35497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60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60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bg object 579"/>
          <p:cNvSpPr/>
          <p:nvPr/>
        </p:nvSpPr>
        <p:spPr>
          <a:xfrm>
            <a:off x="3577931" y="355007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bg object 580"/>
          <p:cNvSpPr/>
          <p:nvPr/>
        </p:nvSpPr>
        <p:spPr>
          <a:xfrm>
            <a:off x="3442261" y="355007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bg object 581"/>
          <p:cNvSpPr/>
          <p:nvPr/>
        </p:nvSpPr>
        <p:spPr>
          <a:xfrm>
            <a:off x="3306592" y="355007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bg object 582"/>
          <p:cNvSpPr/>
          <p:nvPr/>
        </p:nvSpPr>
        <p:spPr>
          <a:xfrm>
            <a:off x="3171320" y="355047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36"/>
                </a:lnTo>
                <a:lnTo>
                  <a:pt x="8265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bg object 583"/>
          <p:cNvSpPr/>
          <p:nvPr/>
        </p:nvSpPr>
        <p:spPr>
          <a:xfrm>
            <a:off x="3035651" y="355047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bg object 584"/>
          <p:cNvSpPr/>
          <p:nvPr/>
        </p:nvSpPr>
        <p:spPr>
          <a:xfrm>
            <a:off x="2899982" y="355047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bg object 585"/>
          <p:cNvSpPr/>
          <p:nvPr/>
        </p:nvSpPr>
        <p:spPr>
          <a:xfrm>
            <a:off x="2763945" y="355007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bg object 586"/>
          <p:cNvSpPr/>
          <p:nvPr/>
        </p:nvSpPr>
        <p:spPr>
          <a:xfrm>
            <a:off x="2628276" y="355007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bg object 587"/>
          <p:cNvSpPr/>
          <p:nvPr/>
        </p:nvSpPr>
        <p:spPr>
          <a:xfrm>
            <a:off x="2492973" y="355047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bg object 588"/>
          <p:cNvSpPr/>
          <p:nvPr/>
        </p:nvSpPr>
        <p:spPr>
          <a:xfrm>
            <a:off x="2357304" y="355047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bg object 589"/>
          <p:cNvSpPr/>
          <p:nvPr/>
        </p:nvSpPr>
        <p:spPr>
          <a:xfrm>
            <a:off x="2221635" y="355047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bg object 590"/>
          <p:cNvSpPr/>
          <p:nvPr/>
        </p:nvSpPr>
        <p:spPr>
          <a:xfrm>
            <a:off x="2086363" y="3550842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bg object 591"/>
          <p:cNvSpPr/>
          <p:nvPr/>
        </p:nvSpPr>
        <p:spPr>
          <a:xfrm>
            <a:off x="1950326" y="355047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bg object 592"/>
          <p:cNvSpPr/>
          <p:nvPr/>
        </p:nvSpPr>
        <p:spPr>
          <a:xfrm>
            <a:off x="1815024" y="3550842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bg object 593"/>
          <p:cNvSpPr/>
          <p:nvPr/>
        </p:nvSpPr>
        <p:spPr>
          <a:xfrm>
            <a:off x="1679355" y="3550842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bg object 594"/>
          <p:cNvSpPr/>
          <p:nvPr/>
        </p:nvSpPr>
        <p:spPr>
          <a:xfrm>
            <a:off x="1543686" y="3550842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bg object 595"/>
          <p:cNvSpPr/>
          <p:nvPr/>
        </p:nvSpPr>
        <p:spPr>
          <a:xfrm>
            <a:off x="1407649" y="3550475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bg object 596"/>
          <p:cNvSpPr/>
          <p:nvPr/>
        </p:nvSpPr>
        <p:spPr>
          <a:xfrm>
            <a:off x="1271979" y="3550475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bg object 597"/>
          <p:cNvSpPr/>
          <p:nvPr/>
        </p:nvSpPr>
        <p:spPr>
          <a:xfrm>
            <a:off x="1136310" y="3550475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bg object 598"/>
          <p:cNvSpPr/>
          <p:nvPr/>
        </p:nvSpPr>
        <p:spPr>
          <a:xfrm>
            <a:off x="1000273" y="355007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bg object 599"/>
          <p:cNvSpPr/>
          <p:nvPr/>
        </p:nvSpPr>
        <p:spPr>
          <a:xfrm>
            <a:off x="864236" y="35497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bg object 600"/>
          <p:cNvSpPr/>
          <p:nvPr/>
        </p:nvSpPr>
        <p:spPr>
          <a:xfrm>
            <a:off x="728567" y="35497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bg object 601"/>
          <p:cNvSpPr/>
          <p:nvPr/>
        </p:nvSpPr>
        <p:spPr>
          <a:xfrm>
            <a:off x="592530" y="354934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bg object 602"/>
          <p:cNvSpPr/>
          <p:nvPr/>
        </p:nvSpPr>
        <p:spPr>
          <a:xfrm>
            <a:off x="456494" y="3548945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83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83"/>
                </a:lnTo>
                <a:lnTo>
                  <a:pt x="0" y="2540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bg object 603"/>
          <p:cNvSpPr/>
          <p:nvPr/>
        </p:nvSpPr>
        <p:spPr>
          <a:xfrm>
            <a:off x="320824" y="3548945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83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83"/>
                </a:lnTo>
                <a:lnTo>
                  <a:pt x="0" y="2540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bg object 604"/>
          <p:cNvSpPr/>
          <p:nvPr/>
        </p:nvSpPr>
        <p:spPr>
          <a:xfrm>
            <a:off x="183288" y="354707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56"/>
                </a:lnTo>
                <a:lnTo>
                  <a:pt x="3367" y="1505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bg object 605"/>
          <p:cNvSpPr/>
          <p:nvPr/>
        </p:nvSpPr>
        <p:spPr>
          <a:xfrm>
            <a:off x="47251" y="354671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bg object 606"/>
          <p:cNvSpPr/>
          <p:nvPr/>
        </p:nvSpPr>
        <p:spPr>
          <a:xfrm>
            <a:off x="7511487" y="341370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bg object 607"/>
          <p:cNvSpPr/>
          <p:nvPr/>
        </p:nvSpPr>
        <p:spPr>
          <a:xfrm>
            <a:off x="7376950" y="34148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bg object 608"/>
          <p:cNvSpPr/>
          <p:nvPr/>
        </p:nvSpPr>
        <p:spPr>
          <a:xfrm>
            <a:off x="7241647" y="341520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bg object 609"/>
          <p:cNvSpPr/>
          <p:nvPr/>
        </p:nvSpPr>
        <p:spPr>
          <a:xfrm>
            <a:off x="7106009" y="341520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5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53" y="7528"/>
                </a:lnTo>
                <a:lnTo>
                  <a:pt x="0" y="5845"/>
                </a:lnTo>
                <a:lnTo>
                  <a:pt x="0" y="1683"/>
                </a:lnTo>
                <a:lnTo>
                  <a:pt x="165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bg object 610"/>
          <p:cNvSpPr/>
          <p:nvPr/>
        </p:nvSpPr>
        <p:spPr>
          <a:xfrm>
            <a:off x="6970339" y="341520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bg object 611"/>
          <p:cNvSpPr/>
          <p:nvPr/>
        </p:nvSpPr>
        <p:spPr>
          <a:xfrm>
            <a:off x="6835037" y="341557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bg object 612"/>
          <p:cNvSpPr/>
          <p:nvPr/>
        </p:nvSpPr>
        <p:spPr>
          <a:xfrm>
            <a:off x="6699766" y="34159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1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16" y="5998"/>
                </a:lnTo>
                <a:lnTo>
                  <a:pt x="0" y="4651"/>
                </a:lnTo>
                <a:lnTo>
                  <a:pt x="0" y="1346"/>
                </a:lnTo>
                <a:lnTo>
                  <a:pt x="131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bg object 613"/>
          <p:cNvSpPr/>
          <p:nvPr/>
        </p:nvSpPr>
        <p:spPr>
          <a:xfrm>
            <a:off x="6564097" y="34159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1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16" y="5998"/>
                </a:lnTo>
                <a:lnTo>
                  <a:pt x="0" y="4651"/>
                </a:lnTo>
                <a:lnTo>
                  <a:pt x="0" y="1346"/>
                </a:lnTo>
                <a:lnTo>
                  <a:pt x="131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bg object 614"/>
          <p:cNvSpPr/>
          <p:nvPr/>
        </p:nvSpPr>
        <p:spPr>
          <a:xfrm>
            <a:off x="6428794" y="341633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bg object 615"/>
          <p:cNvSpPr/>
          <p:nvPr/>
        </p:nvSpPr>
        <p:spPr>
          <a:xfrm>
            <a:off x="6293125" y="341633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bg object 616"/>
          <p:cNvSpPr/>
          <p:nvPr/>
        </p:nvSpPr>
        <p:spPr>
          <a:xfrm>
            <a:off x="6157455" y="341633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bg object 617"/>
          <p:cNvSpPr/>
          <p:nvPr/>
        </p:nvSpPr>
        <p:spPr>
          <a:xfrm>
            <a:off x="6021419" y="34159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bg object 618"/>
          <p:cNvSpPr/>
          <p:nvPr/>
        </p:nvSpPr>
        <p:spPr>
          <a:xfrm>
            <a:off x="5885750" y="34159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bg object 619"/>
          <p:cNvSpPr/>
          <p:nvPr/>
        </p:nvSpPr>
        <p:spPr>
          <a:xfrm>
            <a:off x="5750080" y="34159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bg object 620"/>
          <p:cNvSpPr/>
          <p:nvPr/>
        </p:nvSpPr>
        <p:spPr>
          <a:xfrm>
            <a:off x="5614411" y="34159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bg object 621"/>
          <p:cNvSpPr/>
          <p:nvPr/>
        </p:nvSpPr>
        <p:spPr>
          <a:xfrm>
            <a:off x="5478741" y="34159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bg object 622"/>
          <p:cNvSpPr/>
          <p:nvPr/>
        </p:nvSpPr>
        <p:spPr>
          <a:xfrm>
            <a:off x="5343102" y="34159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bg object 623"/>
          <p:cNvSpPr/>
          <p:nvPr/>
        </p:nvSpPr>
        <p:spPr>
          <a:xfrm>
            <a:off x="5207035" y="341557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bg object 624"/>
          <p:cNvSpPr/>
          <p:nvPr/>
        </p:nvSpPr>
        <p:spPr>
          <a:xfrm>
            <a:off x="5071396" y="341557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bg object 625"/>
          <p:cNvSpPr/>
          <p:nvPr/>
        </p:nvSpPr>
        <p:spPr>
          <a:xfrm>
            <a:off x="4935329" y="341520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bg object 626"/>
          <p:cNvSpPr/>
          <p:nvPr/>
        </p:nvSpPr>
        <p:spPr>
          <a:xfrm>
            <a:off x="4799660" y="341520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714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714" y="7528"/>
                </a:lnTo>
                <a:lnTo>
                  <a:pt x="0" y="5845"/>
                </a:lnTo>
                <a:lnTo>
                  <a:pt x="0" y="1683"/>
                </a:lnTo>
                <a:lnTo>
                  <a:pt x="1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bg object 627"/>
          <p:cNvSpPr/>
          <p:nvPr/>
        </p:nvSpPr>
        <p:spPr>
          <a:xfrm>
            <a:off x="4663623" y="34148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bg object 628"/>
          <p:cNvSpPr/>
          <p:nvPr/>
        </p:nvSpPr>
        <p:spPr>
          <a:xfrm>
            <a:off x="4527953" y="34148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bg object 629"/>
          <p:cNvSpPr/>
          <p:nvPr/>
        </p:nvSpPr>
        <p:spPr>
          <a:xfrm>
            <a:off x="4391917" y="341444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bg object 630"/>
          <p:cNvSpPr/>
          <p:nvPr/>
        </p:nvSpPr>
        <p:spPr>
          <a:xfrm>
            <a:off x="4256247" y="341444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bg object 631"/>
          <p:cNvSpPr/>
          <p:nvPr/>
        </p:nvSpPr>
        <p:spPr>
          <a:xfrm>
            <a:off x="4120210" y="341407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bg object 632"/>
          <p:cNvSpPr/>
          <p:nvPr/>
        </p:nvSpPr>
        <p:spPr>
          <a:xfrm>
            <a:off x="3984541" y="341407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bg object 633"/>
          <p:cNvSpPr/>
          <p:nvPr/>
        </p:nvSpPr>
        <p:spPr>
          <a:xfrm>
            <a:off x="3848902" y="341407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60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60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bg object 634"/>
          <p:cNvSpPr/>
          <p:nvPr/>
        </p:nvSpPr>
        <p:spPr>
          <a:xfrm>
            <a:off x="3712835" y="341370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bg object 635"/>
          <p:cNvSpPr/>
          <p:nvPr/>
        </p:nvSpPr>
        <p:spPr>
          <a:xfrm>
            <a:off x="3577563" y="341407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bg object 636"/>
          <p:cNvSpPr/>
          <p:nvPr/>
        </p:nvSpPr>
        <p:spPr>
          <a:xfrm>
            <a:off x="3441894" y="341407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bg object 637"/>
          <p:cNvSpPr/>
          <p:nvPr/>
        </p:nvSpPr>
        <p:spPr>
          <a:xfrm>
            <a:off x="3306225" y="341407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bg object 638"/>
          <p:cNvSpPr/>
          <p:nvPr/>
        </p:nvSpPr>
        <p:spPr>
          <a:xfrm>
            <a:off x="3170555" y="341407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bg object 639"/>
          <p:cNvSpPr/>
          <p:nvPr/>
        </p:nvSpPr>
        <p:spPr>
          <a:xfrm>
            <a:off x="3035284" y="341444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1989" y="0"/>
                </a:moveTo>
                <a:lnTo>
                  <a:pt x="4499" y="0"/>
                </a:lnTo>
                <a:lnTo>
                  <a:pt x="6979" y="0"/>
                </a:lnTo>
                <a:lnTo>
                  <a:pt x="8999" y="2019"/>
                </a:lnTo>
                <a:lnTo>
                  <a:pt x="8999" y="7008"/>
                </a:lnTo>
                <a:lnTo>
                  <a:pt x="6979" y="9028"/>
                </a:lnTo>
                <a:lnTo>
                  <a:pt x="1989" y="9028"/>
                </a:lnTo>
                <a:lnTo>
                  <a:pt x="0" y="7008"/>
                </a:lnTo>
                <a:lnTo>
                  <a:pt x="0" y="2019"/>
                </a:lnTo>
                <a:lnTo>
                  <a:pt x="198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bg object 640"/>
          <p:cNvSpPr/>
          <p:nvPr/>
        </p:nvSpPr>
        <p:spPr>
          <a:xfrm>
            <a:off x="2899584" y="341444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40" y="0"/>
                </a:lnTo>
                <a:lnTo>
                  <a:pt x="9060" y="2019"/>
                </a:lnTo>
                <a:lnTo>
                  <a:pt x="9060" y="7008"/>
                </a:lnTo>
                <a:lnTo>
                  <a:pt x="704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bg object 641"/>
          <p:cNvSpPr/>
          <p:nvPr/>
        </p:nvSpPr>
        <p:spPr>
          <a:xfrm>
            <a:off x="2763945" y="341444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bg object 642"/>
          <p:cNvSpPr/>
          <p:nvPr/>
        </p:nvSpPr>
        <p:spPr>
          <a:xfrm>
            <a:off x="2627878" y="341407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bg object 643"/>
          <p:cNvSpPr/>
          <p:nvPr/>
        </p:nvSpPr>
        <p:spPr>
          <a:xfrm>
            <a:off x="2492606" y="341444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bg object 644"/>
          <p:cNvSpPr/>
          <p:nvPr/>
        </p:nvSpPr>
        <p:spPr>
          <a:xfrm>
            <a:off x="2356937" y="341444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bg object 645"/>
          <p:cNvSpPr/>
          <p:nvPr/>
        </p:nvSpPr>
        <p:spPr>
          <a:xfrm>
            <a:off x="2221635" y="34148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bg object 646"/>
          <p:cNvSpPr/>
          <p:nvPr/>
        </p:nvSpPr>
        <p:spPr>
          <a:xfrm>
            <a:off x="2085965" y="34148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bg object 647"/>
          <p:cNvSpPr/>
          <p:nvPr/>
        </p:nvSpPr>
        <p:spPr>
          <a:xfrm>
            <a:off x="1950326" y="34148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bg object 648"/>
          <p:cNvSpPr/>
          <p:nvPr/>
        </p:nvSpPr>
        <p:spPr>
          <a:xfrm>
            <a:off x="1814657" y="34148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bg object 649"/>
          <p:cNvSpPr/>
          <p:nvPr/>
        </p:nvSpPr>
        <p:spPr>
          <a:xfrm>
            <a:off x="1678988" y="34148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bg object 650"/>
          <p:cNvSpPr/>
          <p:nvPr/>
        </p:nvSpPr>
        <p:spPr>
          <a:xfrm>
            <a:off x="1543318" y="34148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bg object 651"/>
          <p:cNvSpPr/>
          <p:nvPr/>
        </p:nvSpPr>
        <p:spPr>
          <a:xfrm>
            <a:off x="1407281" y="341444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bg object 652"/>
          <p:cNvSpPr/>
          <p:nvPr/>
        </p:nvSpPr>
        <p:spPr>
          <a:xfrm>
            <a:off x="1271979" y="34148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bg object 653"/>
          <p:cNvSpPr/>
          <p:nvPr/>
        </p:nvSpPr>
        <p:spPr>
          <a:xfrm>
            <a:off x="1135943" y="341444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bg object 654"/>
          <p:cNvSpPr/>
          <p:nvPr/>
        </p:nvSpPr>
        <p:spPr>
          <a:xfrm>
            <a:off x="1000273" y="341444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bg object 655"/>
          <p:cNvSpPr/>
          <p:nvPr/>
        </p:nvSpPr>
        <p:spPr>
          <a:xfrm>
            <a:off x="863869" y="341370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bg object 656"/>
          <p:cNvSpPr/>
          <p:nvPr/>
        </p:nvSpPr>
        <p:spPr>
          <a:xfrm>
            <a:off x="728200" y="341370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bg object 657"/>
          <p:cNvSpPr/>
          <p:nvPr/>
        </p:nvSpPr>
        <p:spPr>
          <a:xfrm>
            <a:off x="592163" y="341334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62"/>
                </a:lnTo>
                <a:lnTo>
                  <a:pt x="2510" y="1126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bg object 658"/>
          <p:cNvSpPr/>
          <p:nvPr/>
        </p:nvSpPr>
        <p:spPr>
          <a:xfrm>
            <a:off x="455728" y="3412575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bg object 659"/>
          <p:cNvSpPr/>
          <p:nvPr/>
        </p:nvSpPr>
        <p:spPr>
          <a:xfrm>
            <a:off x="320059" y="3412575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bg object 660"/>
          <p:cNvSpPr/>
          <p:nvPr/>
        </p:nvSpPr>
        <p:spPr>
          <a:xfrm>
            <a:off x="182890" y="341107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826" y="3519"/>
                </a:lnTo>
                <a:lnTo>
                  <a:pt x="15826" y="12241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bg object 661"/>
          <p:cNvSpPr/>
          <p:nvPr/>
        </p:nvSpPr>
        <p:spPr>
          <a:xfrm>
            <a:off x="46118" y="340994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bg object 662"/>
          <p:cNvSpPr/>
          <p:nvPr/>
        </p:nvSpPr>
        <p:spPr>
          <a:xfrm>
            <a:off x="7510353" y="327694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76"/>
                </a:lnTo>
                <a:lnTo>
                  <a:pt x="12795" y="9915"/>
                </a:lnTo>
                <a:lnTo>
                  <a:pt x="991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7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bg object 663"/>
          <p:cNvSpPr/>
          <p:nvPr/>
        </p:nvSpPr>
        <p:spPr>
          <a:xfrm>
            <a:off x="7375052" y="327730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724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64"/>
                </a:lnTo>
                <a:lnTo>
                  <a:pt x="9367" y="12057"/>
                </a:lnTo>
                <a:lnTo>
                  <a:pt x="2724" y="12057"/>
                </a:lnTo>
                <a:lnTo>
                  <a:pt x="0" y="9364"/>
                </a:lnTo>
                <a:lnTo>
                  <a:pt x="0" y="2693"/>
                </a:lnTo>
                <a:lnTo>
                  <a:pt x="2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bg object 664"/>
          <p:cNvSpPr/>
          <p:nvPr/>
        </p:nvSpPr>
        <p:spPr>
          <a:xfrm>
            <a:off x="7240515" y="32784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204" y="0"/>
                </a:moveTo>
                <a:lnTo>
                  <a:pt x="4897" y="0"/>
                </a:lnTo>
                <a:lnTo>
                  <a:pt x="7622" y="0"/>
                </a:lnTo>
                <a:lnTo>
                  <a:pt x="9795" y="2203"/>
                </a:lnTo>
                <a:lnTo>
                  <a:pt x="9795" y="7589"/>
                </a:lnTo>
                <a:lnTo>
                  <a:pt x="7622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bg object 665"/>
          <p:cNvSpPr/>
          <p:nvPr/>
        </p:nvSpPr>
        <p:spPr>
          <a:xfrm>
            <a:off x="7106009" y="327957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5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53" y="7528"/>
                </a:lnTo>
                <a:lnTo>
                  <a:pt x="0" y="5845"/>
                </a:lnTo>
                <a:lnTo>
                  <a:pt x="0" y="1683"/>
                </a:lnTo>
                <a:lnTo>
                  <a:pt x="165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bg object 666"/>
          <p:cNvSpPr/>
          <p:nvPr/>
        </p:nvSpPr>
        <p:spPr>
          <a:xfrm>
            <a:off x="6970339" y="327957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bg object 667"/>
          <p:cNvSpPr/>
          <p:nvPr/>
        </p:nvSpPr>
        <p:spPr>
          <a:xfrm>
            <a:off x="6834670" y="327957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bg object 668"/>
          <p:cNvSpPr/>
          <p:nvPr/>
        </p:nvSpPr>
        <p:spPr>
          <a:xfrm>
            <a:off x="6699368" y="327994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94"/>
                </a:lnTo>
                <a:lnTo>
                  <a:pt x="1530" y="6794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bg object 669"/>
          <p:cNvSpPr/>
          <p:nvPr/>
        </p:nvSpPr>
        <p:spPr>
          <a:xfrm>
            <a:off x="6564097" y="32803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1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16" y="5998"/>
                </a:lnTo>
                <a:lnTo>
                  <a:pt x="0" y="4651"/>
                </a:lnTo>
                <a:lnTo>
                  <a:pt x="0" y="1346"/>
                </a:lnTo>
                <a:lnTo>
                  <a:pt x="131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bg object 670"/>
          <p:cNvSpPr/>
          <p:nvPr/>
        </p:nvSpPr>
        <p:spPr>
          <a:xfrm>
            <a:off x="6428427" y="32803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bg object 671"/>
          <p:cNvSpPr/>
          <p:nvPr/>
        </p:nvSpPr>
        <p:spPr>
          <a:xfrm>
            <a:off x="6293125" y="328070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bg object 672"/>
          <p:cNvSpPr/>
          <p:nvPr/>
        </p:nvSpPr>
        <p:spPr>
          <a:xfrm>
            <a:off x="6157455" y="328070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bg object 673"/>
          <p:cNvSpPr/>
          <p:nvPr/>
        </p:nvSpPr>
        <p:spPr>
          <a:xfrm>
            <a:off x="6021419" y="32803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bg object 674"/>
          <p:cNvSpPr/>
          <p:nvPr/>
        </p:nvSpPr>
        <p:spPr>
          <a:xfrm>
            <a:off x="5885750" y="32803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bg object 675"/>
          <p:cNvSpPr/>
          <p:nvPr/>
        </p:nvSpPr>
        <p:spPr>
          <a:xfrm>
            <a:off x="5750080" y="32803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bg object 676"/>
          <p:cNvSpPr/>
          <p:nvPr/>
        </p:nvSpPr>
        <p:spPr>
          <a:xfrm>
            <a:off x="5614411" y="32803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bg object 677"/>
          <p:cNvSpPr/>
          <p:nvPr/>
        </p:nvSpPr>
        <p:spPr>
          <a:xfrm>
            <a:off x="5478741" y="32803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bg object 678"/>
          <p:cNvSpPr/>
          <p:nvPr/>
        </p:nvSpPr>
        <p:spPr>
          <a:xfrm>
            <a:off x="5342704" y="327994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94"/>
                </a:lnTo>
                <a:lnTo>
                  <a:pt x="1530" y="6794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bg object 679"/>
          <p:cNvSpPr/>
          <p:nvPr/>
        </p:nvSpPr>
        <p:spPr>
          <a:xfrm>
            <a:off x="5207035" y="327994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94"/>
                </a:lnTo>
                <a:lnTo>
                  <a:pt x="1530" y="6794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bg object 680"/>
          <p:cNvSpPr/>
          <p:nvPr/>
        </p:nvSpPr>
        <p:spPr>
          <a:xfrm>
            <a:off x="5071396" y="327994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94"/>
                </a:lnTo>
                <a:lnTo>
                  <a:pt x="1499" y="6794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bg object 681"/>
          <p:cNvSpPr/>
          <p:nvPr/>
        </p:nvSpPr>
        <p:spPr>
          <a:xfrm>
            <a:off x="4935329" y="327957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bg object 682"/>
          <p:cNvSpPr/>
          <p:nvPr/>
        </p:nvSpPr>
        <p:spPr>
          <a:xfrm>
            <a:off x="4799292" y="327920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bg object 683"/>
          <p:cNvSpPr/>
          <p:nvPr/>
        </p:nvSpPr>
        <p:spPr>
          <a:xfrm>
            <a:off x="4663623" y="327920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bg object 684"/>
          <p:cNvSpPr/>
          <p:nvPr/>
        </p:nvSpPr>
        <p:spPr>
          <a:xfrm>
            <a:off x="4527586" y="327883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10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bg object 685"/>
          <p:cNvSpPr/>
          <p:nvPr/>
        </p:nvSpPr>
        <p:spPr>
          <a:xfrm>
            <a:off x="4391549" y="32784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bg object 686"/>
          <p:cNvSpPr/>
          <p:nvPr/>
        </p:nvSpPr>
        <p:spPr>
          <a:xfrm>
            <a:off x="4255880" y="32784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bg object 687"/>
          <p:cNvSpPr/>
          <p:nvPr/>
        </p:nvSpPr>
        <p:spPr>
          <a:xfrm>
            <a:off x="4119843" y="327807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bg object 688"/>
          <p:cNvSpPr/>
          <p:nvPr/>
        </p:nvSpPr>
        <p:spPr>
          <a:xfrm>
            <a:off x="3984174" y="327807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bg object 689"/>
          <p:cNvSpPr/>
          <p:nvPr/>
        </p:nvSpPr>
        <p:spPr>
          <a:xfrm>
            <a:off x="3848504" y="327807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bg object 690"/>
          <p:cNvSpPr/>
          <p:nvPr/>
        </p:nvSpPr>
        <p:spPr>
          <a:xfrm>
            <a:off x="3712835" y="327807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bg object 691"/>
          <p:cNvSpPr/>
          <p:nvPr/>
        </p:nvSpPr>
        <p:spPr>
          <a:xfrm>
            <a:off x="3577165" y="327807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87" y="0"/>
                </a:moveTo>
                <a:lnTo>
                  <a:pt x="5295" y="0"/>
                </a:lnTo>
                <a:lnTo>
                  <a:pt x="8173" y="0"/>
                </a:lnTo>
                <a:lnTo>
                  <a:pt x="10560" y="2356"/>
                </a:lnTo>
                <a:lnTo>
                  <a:pt x="10560" y="8171"/>
                </a:lnTo>
                <a:lnTo>
                  <a:pt x="8173" y="10527"/>
                </a:lnTo>
                <a:lnTo>
                  <a:pt x="2387" y="10527"/>
                </a:lnTo>
                <a:lnTo>
                  <a:pt x="0" y="8171"/>
                </a:lnTo>
                <a:lnTo>
                  <a:pt x="0" y="2356"/>
                </a:lnTo>
                <a:lnTo>
                  <a:pt x="2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bg object 692"/>
          <p:cNvSpPr/>
          <p:nvPr/>
        </p:nvSpPr>
        <p:spPr>
          <a:xfrm>
            <a:off x="3441527" y="327807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bg object 693"/>
          <p:cNvSpPr/>
          <p:nvPr/>
        </p:nvSpPr>
        <p:spPr>
          <a:xfrm>
            <a:off x="3305857" y="327807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bg object 694"/>
          <p:cNvSpPr/>
          <p:nvPr/>
        </p:nvSpPr>
        <p:spPr>
          <a:xfrm>
            <a:off x="3170188" y="327807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bg object 695"/>
          <p:cNvSpPr/>
          <p:nvPr/>
        </p:nvSpPr>
        <p:spPr>
          <a:xfrm>
            <a:off x="3034519" y="327807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bg object 696"/>
          <p:cNvSpPr/>
          <p:nvPr/>
        </p:nvSpPr>
        <p:spPr>
          <a:xfrm>
            <a:off x="2899216" y="32784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bg object 697"/>
          <p:cNvSpPr/>
          <p:nvPr/>
        </p:nvSpPr>
        <p:spPr>
          <a:xfrm>
            <a:off x="2763547" y="32784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bg object 698"/>
          <p:cNvSpPr/>
          <p:nvPr/>
        </p:nvSpPr>
        <p:spPr>
          <a:xfrm>
            <a:off x="2627878" y="32784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bg object 699"/>
          <p:cNvSpPr/>
          <p:nvPr/>
        </p:nvSpPr>
        <p:spPr>
          <a:xfrm>
            <a:off x="2492239" y="32784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bg object 700"/>
          <p:cNvSpPr/>
          <p:nvPr/>
        </p:nvSpPr>
        <p:spPr>
          <a:xfrm>
            <a:off x="2356937" y="327883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bg object 701"/>
          <p:cNvSpPr/>
          <p:nvPr/>
        </p:nvSpPr>
        <p:spPr>
          <a:xfrm>
            <a:off x="2221267" y="327883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bg object 702"/>
          <p:cNvSpPr/>
          <p:nvPr/>
        </p:nvSpPr>
        <p:spPr>
          <a:xfrm>
            <a:off x="2085598" y="327883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bg object 703"/>
          <p:cNvSpPr/>
          <p:nvPr/>
        </p:nvSpPr>
        <p:spPr>
          <a:xfrm>
            <a:off x="1949929" y="327883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bg object 704"/>
          <p:cNvSpPr/>
          <p:nvPr/>
        </p:nvSpPr>
        <p:spPr>
          <a:xfrm>
            <a:off x="1814657" y="327920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bg object 705"/>
          <p:cNvSpPr/>
          <p:nvPr/>
        </p:nvSpPr>
        <p:spPr>
          <a:xfrm>
            <a:off x="1678620" y="327883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6979" y="0"/>
                </a:lnTo>
                <a:lnTo>
                  <a:pt x="9030" y="2019"/>
                </a:lnTo>
                <a:lnTo>
                  <a:pt x="9030" y="6977"/>
                </a:lnTo>
                <a:lnTo>
                  <a:pt x="697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bg object 706"/>
          <p:cNvSpPr/>
          <p:nvPr/>
        </p:nvSpPr>
        <p:spPr>
          <a:xfrm>
            <a:off x="1542951" y="327883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bg object 707"/>
          <p:cNvSpPr/>
          <p:nvPr/>
        </p:nvSpPr>
        <p:spPr>
          <a:xfrm>
            <a:off x="1407281" y="327883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bg object 708"/>
          <p:cNvSpPr/>
          <p:nvPr/>
        </p:nvSpPr>
        <p:spPr>
          <a:xfrm>
            <a:off x="1271612" y="327883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bg object 709"/>
          <p:cNvSpPr/>
          <p:nvPr/>
        </p:nvSpPr>
        <p:spPr>
          <a:xfrm>
            <a:off x="1135575" y="32784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bg object 710"/>
          <p:cNvSpPr/>
          <p:nvPr/>
        </p:nvSpPr>
        <p:spPr>
          <a:xfrm>
            <a:off x="999538" y="327807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bg object 711"/>
          <p:cNvSpPr/>
          <p:nvPr/>
        </p:nvSpPr>
        <p:spPr>
          <a:xfrm>
            <a:off x="863471" y="327770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40" y="0"/>
                </a:moveTo>
                <a:lnTo>
                  <a:pt x="5663" y="0"/>
                </a:lnTo>
                <a:lnTo>
                  <a:pt x="8785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85" y="11262"/>
                </a:lnTo>
                <a:lnTo>
                  <a:pt x="2540" y="1126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bg object 712"/>
          <p:cNvSpPr/>
          <p:nvPr/>
        </p:nvSpPr>
        <p:spPr>
          <a:xfrm>
            <a:off x="727832" y="327770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62"/>
                </a:lnTo>
                <a:lnTo>
                  <a:pt x="2510" y="1126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bg object 713"/>
          <p:cNvSpPr/>
          <p:nvPr/>
        </p:nvSpPr>
        <p:spPr>
          <a:xfrm>
            <a:off x="591398" y="327694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7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7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bg object 714"/>
          <p:cNvSpPr/>
          <p:nvPr/>
        </p:nvSpPr>
        <p:spPr>
          <a:xfrm>
            <a:off x="455728" y="327694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7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7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bg object 715"/>
          <p:cNvSpPr/>
          <p:nvPr/>
        </p:nvSpPr>
        <p:spPr>
          <a:xfrm>
            <a:off x="319324" y="327620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081" y="14261"/>
                </a:lnTo>
                <a:lnTo>
                  <a:pt x="3183" y="14261"/>
                </a:lnTo>
                <a:lnTo>
                  <a:pt x="0" y="11078"/>
                </a:lnTo>
                <a:lnTo>
                  <a:pt x="0" y="3182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bg object 716"/>
          <p:cNvSpPr/>
          <p:nvPr/>
        </p:nvSpPr>
        <p:spPr>
          <a:xfrm>
            <a:off x="182890" y="327544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826" y="3519"/>
                </a:lnTo>
                <a:lnTo>
                  <a:pt x="15826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bg object 717"/>
          <p:cNvSpPr/>
          <p:nvPr/>
        </p:nvSpPr>
        <p:spPr>
          <a:xfrm>
            <a:off x="45353" y="3273574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48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48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bg object 718"/>
          <p:cNvSpPr/>
          <p:nvPr/>
        </p:nvSpPr>
        <p:spPr>
          <a:xfrm>
            <a:off x="7509987" y="314093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6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6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bg object 719"/>
          <p:cNvSpPr/>
          <p:nvPr/>
        </p:nvSpPr>
        <p:spPr>
          <a:xfrm>
            <a:off x="7375052" y="3141703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724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34"/>
                </a:lnTo>
                <a:lnTo>
                  <a:pt x="9367" y="12027"/>
                </a:lnTo>
                <a:lnTo>
                  <a:pt x="2724" y="12027"/>
                </a:lnTo>
                <a:lnTo>
                  <a:pt x="0" y="9334"/>
                </a:lnTo>
                <a:lnTo>
                  <a:pt x="0" y="2693"/>
                </a:lnTo>
                <a:lnTo>
                  <a:pt x="2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bg object 720"/>
          <p:cNvSpPr/>
          <p:nvPr/>
        </p:nvSpPr>
        <p:spPr>
          <a:xfrm>
            <a:off x="7239413" y="3141703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bg object 721"/>
          <p:cNvSpPr/>
          <p:nvPr/>
        </p:nvSpPr>
        <p:spPr>
          <a:xfrm>
            <a:off x="7104876" y="314280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bg object 722"/>
          <p:cNvSpPr/>
          <p:nvPr/>
        </p:nvSpPr>
        <p:spPr>
          <a:xfrm>
            <a:off x="6969574" y="314320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bg object 723"/>
          <p:cNvSpPr/>
          <p:nvPr/>
        </p:nvSpPr>
        <p:spPr>
          <a:xfrm>
            <a:off x="6834670" y="314393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bg object 724"/>
          <p:cNvSpPr/>
          <p:nvPr/>
        </p:nvSpPr>
        <p:spPr>
          <a:xfrm>
            <a:off x="6698633" y="31435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36"/>
                </a:lnTo>
                <a:lnTo>
                  <a:pt x="8265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bg object 725"/>
          <p:cNvSpPr/>
          <p:nvPr/>
        </p:nvSpPr>
        <p:spPr>
          <a:xfrm>
            <a:off x="6563331" y="314393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bg object 726"/>
          <p:cNvSpPr/>
          <p:nvPr/>
        </p:nvSpPr>
        <p:spPr>
          <a:xfrm>
            <a:off x="6427662" y="314393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bg object 727"/>
          <p:cNvSpPr/>
          <p:nvPr/>
        </p:nvSpPr>
        <p:spPr>
          <a:xfrm>
            <a:off x="6292360" y="314433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bg object 728"/>
          <p:cNvSpPr/>
          <p:nvPr/>
        </p:nvSpPr>
        <p:spPr>
          <a:xfrm>
            <a:off x="6156690" y="314433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bg object 729"/>
          <p:cNvSpPr/>
          <p:nvPr/>
        </p:nvSpPr>
        <p:spPr>
          <a:xfrm>
            <a:off x="6021419" y="3144703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bg object 730"/>
          <p:cNvSpPr/>
          <p:nvPr/>
        </p:nvSpPr>
        <p:spPr>
          <a:xfrm>
            <a:off x="5885750" y="3144703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bg object 731"/>
          <p:cNvSpPr/>
          <p:nvPr/>
        </p:nvSpPr>
        <p:spPr>
          <a:xfrm>
            <a:off x="5750080" y="3144703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bg object 732"/>
          <p:cNvSpPr/>
          <p:nvPr/>
        </p:nvSpPr>
        <p:spPr>
          <a:xfrm>
            <a:off x="5614411" y="3144703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bg object 733"/>
          <p:cNvSpPr/>
          <p:nvPr/>
        </p:nvSpPr>
        <p:spPr>
          <a:xfrm>
            <a:off x="5478374" y="314433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bg object 734"/>
          <p:cNvSpPr/>
          <p:nvPr/>
        </p:nvSpPr>
        <p:spPr>
          <a:xfrm>
            <a:off x="5342704" y="314433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bg object 735"/>
          <p:cNvSpPr/>
          <p:nvPr/>
        </p:nvSpPr>
        <p:spPr>
          <a:xfrm>
            <a:off x="5207035" y="314433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bg object 736"/>
          <p:cNvSpPr/>
          <p:nvPr/>
        </p:nvSpPr>
        <p:spPr>
          <a:xfrm>
            <a:off x="5070998" y="314393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bg object 737"/>
          <p:cNvSpPr/>
          <p:nvPr/>
        </p:nvSpPr>
        <p:spPr>
          <a:xfrm>
            <a:off x="4934961" y="31435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bg object 738"/>
          <p:cNvSpPr/>
          <p:nvPr/>
        </p:nvSpPr>
        <p:spPr>
          <a:xfrm>
            <a:off x="4799292" y="31435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bg object 739"/>
          <p:cNvSpPr/>
          <p:nvPr/>
        </p:nvSpPr>
        <p:spPr>
          <a:xfrm>
            <a:off x="4663623" y="31435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bg object 740"/>
          <p:cNvSpPr/>
          <p:nvPr/>
        </p:nvSpPr>
        <p:spPr>
          <a:xfrm>
            <a:off x="4527586" y="314320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bg object 741"/>
          <p:cNvSpPr/>
          <p:nvPr/>
        </p:nvSpPr>
        <p:spPr>
          <a:xfrm>
            <a:off x="4391549" y="314280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bg object 742"/>
          <p:cNvSpPr/>
          <p:nvPr/>
        </p:nvSpPr>
        <p:spPr>
          <a:xfrm>
            <a:off x="4255513" y="314243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bg object 743"/>
          <p:cNvSpPr/>
          <p:nvPr/>
        </p:nvSpPr>
        <p:spPr>
          <a:xfrm>
            <a:off x="4119843" y="314243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bg object 744"/>
          <p:cNvSpPr/>
          <p:nvPr/>
        </p:nvSpPr>
        <p:spPr>
          <a:xfrm>
            <a:off x="3984174" y="314243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bg object 745"/>
          <p:cNvSpPr/>
          <p:nvPr/>
        </p:nvSpPr>
        <p:spPr>
          <a:xfrm>
            <a:off x="3848137" y="314207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62"/>
                </a:lnTo>
                <a:lnTo>
                  <a:pt x="2510" y="1126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bg object 746"/>
          <p:cNvSpPr/>
          <p:nvPr/>
        </p:nvSpPr>
        <p:spPr>
          <a:xfrm>
            <a:off x="3712467" y="314207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62"/>
                </a:lnTo>
                <a:lnTo>
                  <a:pt x="2510" y="1126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bg object 747"/>
          <p:cNvSpPr/>
          <p:nvPr/>
        </p:nvSpPr>
        <p:spPr>
          <a:xfrm>
            <a:off x="3576798" y="314207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2540" y="0"/>
                </a:moveTo>
                <a:lnTo>
                  <a:pt x="5663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62"/>
                </a:lnTo>
                <a:lnTo>
                  <a:pt x="2540" y="1126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bg object 748"/>
          <p:cNvSpPr/>
          <p:nvPr/>
        </p:nvSpPr>
        <p:spPr>
          <a:xfrm>
            <a:off x="3441527" y="314243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bg object 749"/>
          <p:cNvSpPr/>
          <p:nvPr/>
        </p:nvSpPr>
        <p:spPr>
          <a:xfrm>
            <a:off x="3305857" y="314243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bg object 750"/>
          <p:cNvSpPr/>
          <p:nvPr/>
        </p:nvSpPr>
        <p:spPr>
          <a:xfrm>
            <a:off x="3170188" y="314243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bg object 751"/>
          <p:cNvSpPr/>
          <p:nvPr/>
        </p:nvSpPr>
        <p:spPr>
          <a:xfrm>
            <a:off x="3034519" y="314243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bg object 752"/>
          <p:cNvSpPr/>
          <p:nvPr/>
        </p:nvSpPr>
        <p:spPr>
          <a:xfrm>
            <a:off x="2898849" y="314243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bg object 753"/>
          <p:cNvSpPr/>
          <p:nvPr/>
        </p:nvSpPr>
        <p:spPr>
          <a:xfrm>
            <a:off x="2763180" y="314243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bg object 754"/>
          <p:cNvSpPr/>
          <p:nvPr/>
        </p:nvSpPr>
        <p:spPr>
          <a:xfrm>
            <a:off x="2627510" y="314243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bg object 755"/>
          <p:cNvSpPr/>
          <p:nvPr/>
        </p:nvSpPr>
        <p:spPr>
          <a:xfrm>
            <a:off x="2492239" y="314280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bg object 756"/>
          <p:cNvSpPr/>
          <p:nvPr/>
        </p:nvSpPr>
        <p:spPr>
          <a:xfrm>
            <a:off x="2356569" y="314280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bg object 757"/>
          <p:cNvSpPr/>
          <p:nvPr/>
        </p:nvSpPr>
        <p:spPr>
          <a:xfrm>
            <a:off x="2220900" y="314280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bg object 758"/>
          <p:cNvSpPr/>
          <p:nvPr/>
        </p:nvSpPr>
        <p:spPr>
          <a:xfrm>
            <a:off x="2085231" y="314280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bg object 759"/>
          <p:cNvSpPr/>
          <p:nvPr/>
        </p:nvSpPr>
        <p:spPr>
          <a:xfrm>
            <a:off x="1949929" y="314320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bg object 760"/>
          <p:cNvSpPr/>
          <p:nvPr/>
        </p:nvSpPr>
        <p:spPr>
          <a:xfrm>
            <a:off x="1814259" y="314320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5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50" y="9028"/>
                </a:lnTo>
                <a:lnTo>
                  <a:pt x="0" y="7008"/>
                </a:lnTo>
                <a:lnTo>
                  <a:pt x="0" y="2019"/>
                </a:lnTo>
                <a:lnTo>
                  <a:pt x="2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bg object 761"/>
          <p:cNvSpPr/>
          <p:nvPr/>
        </p:nvSpPr>
        <p:spPr>
          <a:xfrm>
            <a:off x="1678620" y="314320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6979" y="0"/>
                </a:lnTo>
                <a:lnTo>
                  <a:pt x="9030" y="2019"/>
                </a:lnTo>
                <a:lnTo>
                  <a:pt x="9030" y="7008"/>
                </a:lnTo>
                <a:lnTo>
                  <a:pt x="697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bg object 762"/>
          <p:cNvSpPr/>
          <p:nvPr/>
        </p:nvSpPr>
        <p:spPr>
          <a:xfrm>
            <a:off x="1542951" y="314320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bg object 763"/>
          <p:cNvSpPr/>
          <p:nvPr/>
        </p:nvSpPr>
        <p:spPr>
          <a:xfrm>
            <a:off x="1406914" y="314280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bg object 764"/>
          <p:cNvSpPr/>
          <p:nvPr/>
        </p:nvSpPr>
        <p:spPr>
          <a:xfrm>
            <a:off x="1271245" y="314280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bg object 765"/>
          <p:cNvSpPr/>
          <p:nvPr/>
        </p:nvSpPr>
        <p:spPr>
          <a:xfrm>
            <a:off x="1135575" y="314280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bg object 766"/>
          <p:cNvSpPr/>
          <p:nvPr/>
        </p:nvSpPr>
        <p:spPr>
          <a:xfrm>
            <a:off x="999538" y="314243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bg object 767"/>
          <p:cNvSpPr/>
          <p:nvPr/>
        </p:nvSpPr>
        <p:spPr>
          <a:xfrm>
            <a:off x="863471" y="314207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2540" y="0"/>
                </a:moveTo>
                <a:lnTo>
                  <a:pt x="5663" y="0"/>
                </a:lnTo>
                <a:lnTo>
                  <a:pt x="8785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85" y="11262"/>
                </a:lnTo>
                <a:lnTo>
                  <a:pt x="2540" y="1126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bg object 768"/>
          <p:cNvSpPr/>
          <p:nvPr/>
        </p:nvSpPr>
        <p:spPr>
          <a:xfrm>
            <a:off x="727067" y="3141305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46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bg object 769"/>
          <p:cNvSpPr/>
          <p:nvPr/>
        </p:nvSpPr>
        <p:spPr>
          <a:xfrm>
            <a:off x="591398" y="3141305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46"/>
                </a:lnTo>
                <a:lnTo>
                  <a:pt x="0" y="287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bg object 770"/>
          <p:cNvSpPr/>
          <p:nvPr/>
        </p:nvSpPr>
        <p:spPr>
          <a:xfrm>
            <a:off x="454994" y="314057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078"/>
                </a:lnTo>
                <a:lnTo>
                  <a:pt x="0" y="3182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bg object 771"/>
          <p:cNvSpPr/>
          <p:nvPr/>
        </p:nvSpPr>
        <p:spPr>
          <a:xfrm>
            <a:off x="318957" y="314017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90"/>
                </a:lnTo>
                <a:lnTo>
                  <a:pt x="11662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bg object 772"/>
          <p:cNvSpPr/>
          <p:nvPr/>
        </p:nvSpPr>
        <p:spPr>
          <a:xfrm>
            <a:off x="181788" y="313867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8999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bg object 773"/>
          <p:cNvSpPr/>
          <p:nvPr/>
        </p:nvSpPr>
        <p:spPr>
          <a:xfrm>
            <a:off x="44618" y="31371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4683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2"/>
                </a:lnTo>
                <a:lnTo>
                  <a:pt x="21060" y="16342"/>
                </a:lnTo>
                <a:lnTo>
                  <a:pt x="16346" y="21055"/>
                </a:lnTo>
                <a:lnTo>
                  <a:pt x="4683" y="21055"/>
                </a:lnTo>
                <a:lnTo>
                  <a:pt x="0" y="16342"/>
                </a:lnTo>
                <a:lnTo>
                  <a:pt x="0" y="4712"/>
                </a:lnTo>
                <a:lnTo>
                  <a:pt x="4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bg object 774"/>
          <p:cNvSpPr/>
          <p:nvPr/>
        </p:nvSpPr>
        <p:spPr>
          <a:xfrm>
            <a:off x="7507721" y="300303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bg object 775"/>
          <p:cNvSpPr/>
          <p:nvPr/>
        </p:nvSpPr>
        <p:spPr>
          <a:xfrm>
            <a:off x="7374317" y="300530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6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6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bg object 776"/>
          <p:cNvSpPr/>
          <p:nvPr/>
        </p:nvSpPr>
        <p:spPr>
          <a:xfrm>
            <a:off x="7238648" y="300530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6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6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bg object 777"/>
          <p:cNvSpPr/>
          <p:nvPr/>
        </p:nvSpPr>
        <p:spPr>
          <a:xfrm>
            <a:off x="7103346" y="300567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46"/>
                </a:lnTo>
                <a:lnTo>
                  <a:pt x="0" y="287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bg object 778"/>
          <p:cNvSpPr/>
          <p:nvPr/>
        </p:nvSpPr>
        <p:spPr>
          <a:xfrm>
            <a:off x="6968074" y="300606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bg object 779"/>
          <p:cNvSpPr/>
          <p:nvPr/>
        </p:nvSpPr>
        <p:spPr>
          <a:xfrm>
            <a:off x="6833170" y="300680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bg object 780"/>
          <p:cNvSpPr/>
          <p:nvPr/>
        </p:nvSpPr>
        <p:spPr>
          <a:xfrm>
            <a:off x="6698633" y="3007935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bg object 781"/>
          <p:cNvSpPr/>
          <p:nvPr/>
        </p:nvSpPr>
        <p:spPr>
          <a:xfrm>
            <a:off x="6562964" y="3007935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bg object 782"/>
          <p:cNvSpPr/>
          <p:nvPr/>
        </p:nvSpPr>
        <p:spPr>
          <a:xfrm>
            <a:off x="6427294" y="300793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bg object 783"/>
          <p:cNvSpPr/>
          <p:nvPr/>
        </p:nvSpPr>
        <p:spPr>
          <a:xfrm>
            <a:off x="6291992" y="300830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bg object 784"/>
          <p:cNvSpPr/>
          <p:nvPr/>
        </p:nvSpPr>
        <p:spPr>
          <a:xfrm>
            <a:off x="6156690" y="300870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bg object 785"/>
          <p:cNvSpPr/>
          <p:nvPr/>
        </p:nvSpPr>
        <p:spPr>
          <a:xfrm>
            <a:off x="6021051" y="300870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bg object 786"/>
          <p:cNvSpPr/>
          <p:nvPr/>
        </p:nvSpPr>
        <p:spPr>
          <a:xfrm>
            <a:off x="5885382" y="300870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bg object 787"/>
          <p:cNvSpPr/>
          <p:nvPr/>
        </p:nvSpPr>
        <p:spPr>
          <a:xfrm>
            <a:off x="5749712" y="300870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bg object 788"/>
          <p:cNvSpPr/>
          <p:nvPr/>
        </p:nvSpPr>
        <p:spPr>
          <a:xfrm>
            <a:off x="5614043" y="300870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bg object 789"/>
          <p:cNvSpPr/>
          <p:nvPr/>
        </p:nvSpPr>
        <p:spPr>
          <a:xfrm>
            <a:off x="5478007" y="300830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bg object 790"/>
          <p:cNvSpPr/>
          <p:nvPr/>
        </p:nvSpPr>
        <p:spPr>
          <a:xfrm>
            <a:off x="5341970" y="300793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bg object 791"/>
          <p:cNvSpPr/>
          <p:nvPr/>
        </p:nvSpPr>
        <p:spPr>
          <a:xfrm>
            <a:off x="5206300" y="300793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bg object 792"/>
          <p:cNvSpPr/>
          <p:nvPr/>
        </p:nvSpPr>
        <p:spPr>
          <a:xfrm>
            <a:off x="5070631" y="300793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bg object 793"/>
          <p:cNvSpPr/>
          <p:nvPr/>
        </p:nvSpPr>
        <p:spPr>
          <a:xfrm>
            <a:off x="4934594" y="300756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bg object 794"/>
          <p:cNvSpPr/>
          <p:nvPr/>
        </p:nvSpPr>
        <p:spPr>
          <a:xfrm>
            <a:off x="4798557" y="300720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4" y="2172"/>
                </a:lnTo>
                <a:lnTo>
                  <a:pt x="9764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bg object 795"/>
          <p:cNvSpPr/>
          <p:nvPr/>
        </p:nvSpPr>
        <p:spPr>
          <a:xfrm>
            <a:off x="4662888" y="300720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4" y="2172"/>
                </a:lnTo>
                <a:lnTo>
                  <a:pt x="9764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bg object 796"/>
          <p:cNvSpPr/>
          <p:nvPr/>
        </p:nvSpPr>
        <p:spPr>
          <a:xfrm>
            <a:off x="4527219" y="300720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172"/>
                </a:lnTo>
                <a:lnTo>
                  <a:pt x="9764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bg object 797"/>
          <p:cNvSpPr/>
          <p:nvPr/>
        </p:nvSpPr>
        <p:spPr>
          <a:xfrm>
            <a:off x="4391182" y="300680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bg object 798"/>
          <p:cNvSpPr/>
          <p:nvPr/>
        </p:nvSpPr>
        <p:spPr>
          <a:xfrm>
            <a:off x="4255145" y="300643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bg object 799"/>
          <p:cNvSpPr/>
          <p:nvPr/>
        </p:nvSpPr>
        <p:spPr>
          <a:xfrm>
            <a:off x="4119476" y="300643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bg object 800"/>
          <p:cNvSpPr/>
          <p:nvPr/>
        </p:nvSpPr>
        <p:spPr>
          <a:xfrm>
            <a:off x="3983806" y="300643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bg object 801"/>
          <p:cNvSpPr/>
          <p:nvPr/>
        </p:nvSpPr>
        <p:spPr>
          <a:xfrm>
            <a:off x="3847770" y="300606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bg object 802"/>
          <p:cNvSpPr/>
          <p:nvPr/>
        </p:nvSpPr>
        <p:spPr>
          <a:xfrm>
            <a:off x="3711702" y="300567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46"/>
                </a:lnTo>
                <a:lnTo>
                  <a:pt x="0" y="287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bg object 803"/>
          <p:cNvSpPr/>
          <p:nvPr/>
        </p:nvSpPr>
        <p:spPr>
          <a:xfrm>
            <a:off x="3576798" y="300643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2540" y="0"/>
                </a:moveTo>
                <a:lnTo>
                  <a:pt x="5663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bg object 804"/>
          <p:cNvSpPr/>
          <p:nvPr/>
        </p:nvSpPr>
        <p:spPr>
          <a:xfrm>
            <a:off x="3440394" y="300567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46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bg object 805"/>
          <p:cNvSpPr/>
          <p:nvPr/>
        </p:nvSpPr>
        <p:spPr>
          <a:xfrm>
            <a:off x="3304725" y="300567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46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bg object 806"/>
          <p:cNvSpPr/>
          <p:nvPr/>
        </p:nvSpPr>
        <p:spPr>
          <a:xfrm>
            <a:off x="3169821" y="300643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bg object 807"/>
          <p:cNvSpPr/>
          <p:nvPr/>
        </p:nvSpPr>
        <p:spPr>
          <a:xfrm>
            <a:off x="3034151" y="300643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bg object 808"/>
          <p:cNvSpPr/>
          <p:nvPr/>
        </p:nvSpPr>
        <p:spPr>
          <a:xfrm>
            <a:off x="2898482" y="300643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bg object 809"/>
          <p:cNvSpPr/>
          <p:nvPr/>
        </p:nvSpPr>
        <p:spPr>
          <a:xfrm>
            <a:off x="2762812" y="300643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bg object 810"/>
          <p:cNvSpPr/>
          <p:nvPr/>
        </p:nvSpPr>
        <p:spPr>
          <a:xfrm>
            <a:off x="2627143" y="300643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bg object 811"/>
          <p:cNvSpPr/>
          <p:nvPr/>
        </p:nvSpPr>
        <p:spPr>
          <a:xfrm>
            <a:off x="2491474" y="300643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bg object 812"/>
          <p:cNvSpPr/>
          <p:nvPr/>
        </p:nvSpPr>
        <p:spPr>
          <a:xfrm>
            <a:off x="2355437" y="300606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bg object 813"/>
          <p:cNvSpPr/>
          <p:nvPr/>
        </p:nvSpPr>
        <p:spPr>
          <a:xfrm>
            <a:off x="2220533" y="300680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bg object 814"/>
          <p:cNvSpPr/>
          <p:nvPr/>
        </p:nvSpPr>
        <p:spPr>
          <a:xfrm>
            <a:off x="2084863" y="300680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bg object 815"/>
          <p:cNvSpPr/>
          <p:nvPr/>
        </p:nvSpPr>
        <p:spPr>
          <a:xfrm>
            <a:off x="1949194" y="300680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bg object 816"/>
          <p:cNvSpPr/>
          <p:nvPr/>
        </p:nvSpPr>
        <p:spPr>
          <a:xfrm>
            <a:off x="1813157" y="300643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bg object 817"/>
          <p:cNvSpPr/>
          <p:nvPr/>
        </p:nvSpPr>
        <p:spPr>
          <a:xfrm>
            <a:off x="1677488" y="300643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bg object 818"/>
          <p:cNvSpPr/>
          <p:nvPr/>
        </p:nvSpPr>
        <p:spPr>
          <a:xfrm>
            <a:off x="1542553" y="300720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172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bg object 819"/>
          <p:cNvSpPr/>
          <p:nvPr/>
        </p:nvSpPr>
        <p:spPr>
          <a:xfrm>
            <a:off x="1406516" y="300680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bg object 820"/>
          <p:cNvSpPr/>
          <p:nvPr/>
        </p:nvSpPr>
        <p:spPr>
          <a:xfrm>
            <a:off x="1270479" y="300643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bg object 821"/>
          <p:cNvSpPr/>
          <p:nvPr/>
        </p:nvSpPr>
        <p:spPr>
          <a:xfrm>
            <a:off x="1134443" y="300606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bg object 822"/>
          <p:cNvSpPr/>
          <p:nvPr/>
        </p:nvSpPr>
        <p:spPr>
          <a:xfrm>
            <a:off x="998773" y="300606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bg object 823"/>
          <p:cNvSpPr/>
          <p:nvPr/>
        </p:nvSpPr>
        <p:spPr>
          <a:xfrm>
            <a:off x="862736" y="300567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46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bg object 824"/>
          <p:cNvSpPr/>
          <p:nvPr/>
        </p:nvSpPr>
        <p:spPr>
          <a:xfrm>
            <a:off x="726302" y="300493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078"/>
                </a:lnTo>
                <a:lnTo>
                  <a:pt x="0" y="3182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bg object 825"/>
          <p:cNvSpPr/>
          <p:nvPr/>
        </p:nvSpPr>
        <p:spPr>
          <a:xfrm>
            <a:off x="590265" y="300456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bg object 826"/>
          <p:cNvSpPr/>
          <p:nvPr/>
        </p:nvSpPr>
        <p:spPr>
          <a:xfrm>
            <a:off x="453494" y="3003437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3856" y="0"/>
                </a:moveTo>
                <a:lnTo>
                  <a:pt x="8632" y="0"/>
                </a:lnTo>
                <a:lnTo>
                  <a:pt x="13407" y="0"/>
                </a:lnTo>
                <a:lnTo>
                  <a:pt x="17295" y="3856"/>
                </a:lnTo>
                <a:lnTo>
                  <a:pt x="17295" y="13404"/>
                </a:lnTo>
                <a:lnTo>
                  <a:pt x="13407" y="17291"/>
                </a:lnTo>
                <a:lnTo>
                  <a:pt x="3856" y="17291"/>
                </a:lnTo>
                <a:lnTo>
                  <a:pt x="0" y="13404"/>
                </a:lnTo>
                <a:lnTo>
                  <a:pt x="0" y="3856"/>
                </a:lnTo>
                <a:lnTo>
                  <a:pt x="3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bg object 827"/>
          <p:cNvSpPr/>
          <p:nvPr/>
        </p:nvSpPr>
        <p:spPr>
          <a:xfrm>
            <a:off x="317059" y="3002671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397" y="0"/>
                </a:lnTo>
                <a:lnTo>
                  <a:pt x="14601" y="0"/>
                </a:lnTo>
                <a:lnTo>
                  <a:pt x="18825" y="4223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223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bg object 828"/>
          <p:cNvSpPr/>
          <p:nvPr/>
        </p:nvSpPr>
        <p:spPr>
          <a:xfrm>
            <a:off x="179890" y="3001172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6"/>
                </a:lnTo>
                <a:lnTo>
                  <a:pt x="21825" y="16923"/>
                </a:lnTo>
                <a:lnTo>
                  <a:pt x="1692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66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bg object 829"/>
          <p:cNvSpPr/>
          <p:nvPr/>
        </p:nvSpPr>
        <p:spPr>
          <a:xfrm>
            <a:off x="44986" y="30019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4530" y="0"/>
                </a:moveTo>
                <a:lnTo>
                  <a:pt x="10162" y="0"/>
                </a:lnTo>
                <a:lnTo>
                  <a:pt x="15764" y="0"/>
                </a:lnTo>
                <a:lnTo>
                  <a:pt x="20295" y="4559"/>
                </a:lnTo>
                <a:lnTo>
                  <a:pt x="20295" y="15791"/>
                </a:lnTo>
                <a:lnTo>
                  <a:pt x="15764" y="20320"/>
                </a:lnTo>
                <a:lnTo>
                  <a:pt x="4530" y="20320"/>
                </a:lnTo>
                <a:lnTo>
                  <a:pt x="0" y="15791"/>
                </a:lnTo>
                <a:lnTo>
                  <a:pt x="0" y="455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bg object 830"/>
          <p:cNvSpPr/>
          <p:nvPr/>
        </p:nvSpPr>
        <p:spPr>
          <a:xfrm>
            <a:off x="7507721" y="286740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70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70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bg object 831"/>
          <p:cNvSpPr/>
          <p:nvPr/>
        </p:nvSpPr>
        <p:spPr>
          <a:xfrm>
            <a:off x="7372817" y="2868169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30" y="3703"/>
                </a:lnTo>
                <a:lnTo>
                  <a:pt x="1653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bg object 832"/>
          <p:cNvSpPr/>
          <p:nvPr/>
        </p:nvSpPr>
        <p:spPr>
          <a:xfrm>
            <a:off x="7237148" y="2868169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bg object 833"/>
          <p:cNvSpPr/>
          <p:nvPr/>
        </p:nvSpPr>
        <p:spPr>
          <a:xfrm>
            <a:off x="7102611" y="286930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078"/>
                </a:lnTo>
                <a:lnTo>
                  <a:pt x="0" y="3182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bg object 834"/>
          <p:cNvSpPr/>
          <p:nvPr/>
        </p:nvSpPr>
        <p:spPr>
          <a:xfrm>
            <a:off x="6967309" y="286966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3030" y="0"/>
                </a:moveTo>
                <a:lnTo>
                  <a:pt x="676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bg object 835"/>
          <p:cNvSpPr/>
          <p:nvPr/>
        </p:nvSpPr>
        <p:spPr>
          <a:xfrm>
            <a:off x="6831639" y="286966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bg object 836"/>
          <p:cNvSpPr/>
          <p:nvPr/>
        </p:nvSpPr>
        <p:spPr>
          <a:xfrm>
            <a:off x="6697501" y="287116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bg object 837"/>
          <p:cNvSpPr/>
          <p:nvPr/>
        </p:nvSpPr>
        <p:spPr>
          <a:xfrm>
            <a:off x="6562964" y="28723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bg object 838"/>
          <p:cNvSpPr/>
          <p:nvPr/>
        </p:nvSpPr>
        <p:spPr>
          <a:xfrm>
            <a:off x="6427294" y="28723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bg object 839"/>
          <p:cNvSpPr/>
          <p:nvPr/>
        </p:nvSpPr>
        <p:spPr>
          <a:xfrm>
            <a:off x="6291992" y="287269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bg object 840"/>
          <p:cNvSpPr/>
          <p:nvPr/>
        </p:nvSpPr>
        <p:spPr>
          <a:xfrm>
            <a:off x="6156323" y="287269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bg object 841"/>
          <p:cNvSpPr/>
          <p:nvPr/>
        </p:nvSpPr>
        <p:spPr>
          <a:xfrm>
            <a:off x="6020654" y="287269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bg object 842"/>
          <p:cNvSpPr/>
          <p:nvPr/>
        </p:nvSpPr>
        <p:spPr>
          <a:xfrm>
            <a:off x="5884617" y="28723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bg object 843"/>
          <p:cNvSpPr/>
          <p:nvPr/>
        </p:nvSpPr>
        <p:spPr>
          <a:xfrm>
            <a:off x="5749345" y="287269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bg object 844"/>
          <p:cNvSpPr/>
          <p:nvPr/>
        </p:nvSpPr>
        <p:spPr>
          <a:xfrm>
            <a:off x="5613676" y="287269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1683" y="0"/>
                </a:moveTo>
                <a:lnTo>
                  <a:pt x="3765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bg object 845"/>
          <p:cNvSpPr/>
          <p:nvPr/>
        </p:nvSpPr>
        <p:spPr>
          <a:xfrm>
            <a:off x="5477639" y="28723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bg object 846"/>
          <p:cNvSpPr/>
          <p:nvPr/>
        </p:nvSpPr>
        <p:spPr>
          <a:xfrm>
            <a:off x="5341970" y="28723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bg object 847"/>
          <p:cNvSpPr/>
          <p:nvPr/>
        </p:nvSpPr>
        <p:spPr>
          <a:xfrm>
            <a:off x="5205933" y="287193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6979" y="0"/>
                </a:lnTo>
                <a:lnTo>
                  <a:pt x="8999" y="2019"/>
                </a:lnTo>
                <a:lnTo>
                  <a:pt x="8999" y="7008"/>
                </a:lnTo>
                <a:lnTo>
                  <a:pt x="697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bg object 848"/>
          <p:cNvSpPr/>
          <p:nvPr/>
        </p:nvSpPr>
        <p:spPr>
          <a:xfrm>
            <a:off x="5070264" y="287193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bg object 849"/>
          <p:cNvSpPr/>
          <p:nvPr/>
        </p:nvSpPr>
        <p:spPr>
          <a:xfrm>
            <a:off x="4934196" y="287156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622" y="0"/>
                </a:lnTo>
                <a:lnTo>
                  <a:pt x="9795" y="2172"/>
                </a:lnTo>
                <a:lnTo>
                  <a:pt x="9795" y="7589"/>
                </a:lnTo>
                <a:lnTo>
                  <a:pt x="7622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bg object 850"/>
          <p:cNvSpPr/>
          <p:nvPr/>
        </p:nvSpPr>
        <p:spPr>
          <a:xfrm>
            <a:off x="4798160" y="287116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bg object 851"/>
          <p:cNvSpPr/>
          <p:nvPr/>
        </p:nvSpPr>
        <p:spPr>
          <a:xfrm>
            <a:off x="4662490" y="287116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87" y="0"/>
                </a:moveTo>
                <a:lnTo>
                  <a:pt x="5265" y="0"/>
                </a:lnTo>
                <a:lnTo>
                  <a:pt x="8173" y="0"/>
                </a:lnTo>
                <a:lnTo>
                  <a:pt x="10560" y="2356"/>
                </a:lnTo>
                <a:lnTo>
                  <a:pt x="10560" y="8171"/>
                </a:lnTo>
                <a:lnTo>
                  <a:pt x="8173" y="10527"/>
                </a:lnTo>
                <a:lnTo>
                  <a:pt x="2387" y="10527"/>
                </a:lnTo>
                <a:lnTo>
                  <a:pt x="0" y="8171"/>
                </a:lnTo>
                <a:lnTo>
                  <a:pt x="0" y="2356"/>
                </a:lnTo>
                <a:lnTo>
                  <a:pt x="2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bg object 852"/>
          <p:cNvSpPr/>
          <p:nvPr/>
        </p:nvSpPr>
        <p:spPr>
          <a:xfrm>
            <a:off x="4526851" y="287116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bg object 853"/>
          <p:cNvSpPr/>
          <p:nvPr/>
        </p:nvSpPr>
        <p:spPr>
          <a:xfrm>
            <a:off x="4390784" y="287080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2540" y="0"/>
                </a:moveTo>
                <a:lnTo>
                  <a:pt x="5663" y="0"/>
                </a:lnTo>
                <a:lnTo>
                  <a:pt x="8785" y="0"/>
                </a:lnTo>
                <a:lnTo>
                  <a:pt x="11295" y="2540"/>
                </a:lnTo>
                <a:lnTo>
                  <a:pt x="11295" y="8752"/>
                </a:lnTo>
                <a:lnTo>
                  <a:pt x="8785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bg object 854"/>
          <p:cNvSpPr/>
          <p:nvPr/>
        </p:nvSpPr>
        <p:spPr>
          <a:xfrm>
            <a:off x="4254747" y="2870433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bg object 855"/>
          <p:cNvSpPr/>
          <p:nvPr/>
        </p:nvSpPr>
        <p:spPr>
          <a:xfrm>
            <a:off x="4118711" y="287006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bg object 856"/>
          <p:cNvSpPr/>
          <p:nvPr/>
        </p:nvSpPr>
        <p:spPr>
          <a:xfrm>
            <a:off x="3983041" y="287006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bg object 857"/>
          <p:cNvSpPr/>
          <p:nvPr/>
        </p:nvSpPr>
        <p:spPr>
          <a:xfrm>
            <a:off x="3847372" y="287006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bg object 858"/>
          <p:cNvSpPr/>
          <p:nvPr/>
        </p:nvSpPr>
        <p:spPr>
          <a:xfrm>
            <a:off x="3711335" y="286966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bg object 859"/>
          <p:cNvSpPr/>
          <p:nvPr/>
        </p:nvSpPr>
        <p:spPr>
          <a:xfrm>
            <a:off x="3576063" y="287006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64" y="2846"/>
                </a:lnTo>
                <a:lnTo>
                  <a:pt x="12764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bg object 860"/>
          <p:cNvSpPr/>
          <p:nvPr/>
        </p:nvSpPr>
        <p:spPr>
          <a:xfrm>
            <a:off x="3440394" y="287006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bg object 861"/>
          <p:cNvSpPr/>
          <p:nvPr/>
        </p:nvSpPr>
        <p:spPr>
          <a:xfrm>
            <a:off x="3304725" y="287006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bg object 862"/>
          <p:cNvSpPr/>
          <p:nvPr/>
        </p:nvSpPr>
        <p:spPr>
          <a:xfrm>
            <a:off x="3168688" y="286966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bg object 863"/>
          <p:cNvSpPr/>
          <p:nvPr/>
        </p:nvSpPr>
        <p:spPr>
          <a:xfrm>
            <a:off x="3033018" y="286966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bg object 864"/>
          <p:cNvSpPr/>
          <p:nvPr/>
        </p:nvSpPr>
        <p:spPr>
          <a:xfrm>
            <a:off x="2897716" y="287006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bg object 865"/>
          <p:cNvSpPr/>
          <p:nvPr/>
        </p:nvSpPr>
        <p:spPr>
          <a:xfrm>
            <a:off x="2762047" y="287006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bg object 866"/>
          <p:cNvSpPr/>
          <p:nvPr/>
        </p:nvSpPr>
        <p:spPr>
          <a:xfrm>
            <a:off x="2626378" y="287006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bg object 867"/>
          <p:cNvSpPr/>
          <p:nvPr/>
        </p:nvSpPr>
        <p:spPr>
          <a:xfrm>
            <a:off x="2491106" y="2870433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bg object 868"/>
          <p:cNvSpPr/>
          <p:nvPr/>
        </p:nvSpPr>
        <p:spPr>
          <a:xfrm>
            <a:off x="2355437" y="2870433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bg object 869"/>
          <p:cNvSpPr/>
          <p:nvPr/>
        </p:nvSpPr>
        <p:spPr>
          <a:xfrm>
            <a:off x="2219400" y="287006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bg object 870"/>
          <p:cNvSpPr/>
          <p:nvPr/>
        </p:nvSpPr>
        <p:spPr>
          <a:xfrm>
            <a:off x="2083731" y="287006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bg object 871"/>
          <p:cNvSpPr/>
          <p:nvPr/>
        </p:nvSpPr>
        <p:spPr>
          <a:xfrm>
            <a:off x="1948428" y="2870433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67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67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bg object 872"/>
          <p:cNvSpPr/>
          <p:nvPr/>
        </p:nvSpPr>
        <p:spPr>
          <a:xfrm>
            <a:off x="1812759" y="2870433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34"/>
                </a:lnTo>
                <a:lnTo>
                  <a:pt x="9367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bg object 873"/>
          <p:cNvSpPr/>
          <p:nvPr/>
        </p:nvSpPr>
        <p:spPr>
          <a:xfrm>
            <a:off x="1677090" y="2870433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724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34"/>
                </a:lnTo>
                <a:lnTo>
                  <a:pt x="9367" y="12027"/>
                </a:lnTo>
                <a:lnTo>
                  <a:pt x="2724" y="12027"/>
                </a:lnTo>
                <a:lnTo>
                  <a:pt x="0" y="9334"/>
                </a:lnTo>
                <a:lnTo>
                  <a:pt x="0" y="2693"/>
                </a:lnTo>
                <a:lnTo>
                  <a:pt x="2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bg object 874"/>
          <p:cNvSpPr/>
          <p:nvPr/>
        </p:nvSpPr>
        <p:spPr>
          <a:xfrm>
            <a:off x="1541451" y="2870433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bg object 875"/>
          <p:cNvSpPr/>
          <p:nvPr/>
        </p:nvSpPr>
        <p:spPr>
          <a:xfrm>
            <a:off x="1405782" y="2870433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bg object 876"/>
          <p:cNvSpPr/>
          <p:nvPr/>
        </p:nvSpPr>
        <p:spPr>
          <a:xfrm>
            <a:off x="1269745" y="287006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46" y="0"/>
                </a:moveTo>
                <a:lnTo>
                  <a:pt x="6367" y="0"/>
                </a:lnTo>
                <a:lnTo>
                  <a:pt x="9918" y="0"/>
                </a:lnTo>
                <a:lnTo>
                  <a:pt x="12764" y="2846"/>
                </a:lnTo>
                <a:lnTo>
                  <a:pt x="12764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bg object 877"/>
          <p:cNvSpPr/>
          <p:nvPr/>
        </p:nvSpPr>
        <p:spPr>
          <a:xfrm>
            <a:off x="1133677" y="286966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bg object 878"/>
          <p:cNvSpPr/>
          <p:nvPr/>
        </p:nvSpPr>
        <p:spPr>
          <a:xfrm>
            <a:off x="998039" y="286966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bg object 879"/>
          <p:cNvSpPr/>
          <p:nvPr/>
        </p:nvSpPr>
        <p:spPr>
          <a:xfrm>
            <a:off x="861971" y="286930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078"/>
                </a:lnTo>
                <a:lnTo>
                  <a:pt x="0" y="3182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bg object 880"/>
          <p:cNvSpPr/>
          <p:nvPr/>
        </p:nvSpPr>
        <p:spPr>
          <a:xfrm>
            <a:off x="725567" y="286853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75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bg object 881"/>
          <p:cNvSpPr/>
          <p:nvPr/>
        </p:nvSpPr>
        <p:spPr>
          <a:xfrm>
            <a:off x="589530" y="2868169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4" y="0"/>
                </a:moveTo>
                <a:lnTo>
                  <a:pt x="8265" y="0"/>
                </a:lnTo>
                <a:lnTo>
                  <a:pt x="12826" y="0"/>
                </a:lnTo>
                <a:lnTo>
                  <a:pt x="16530" y="3703"/>
                </a:lnTo>
                <a:lnTo>
                  <a:pt x="16530" y="12853"/>
                </a:lnTo>
                <a:lnTo>
                  <a:pt x="1282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bg object 882"/>
          <p:cNvSpPr/>
          <p:nvPr/>
        </p:nvSpPr>
        <p:spPr>
          <a:xfrm>
            <a:off x="453096" y="286740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20" y="0"/>
                </a:lnTo>
                <a:lnTo>
                  <a:pt x="18060" y="4070"/>
                </a:lnTo>
                <a:lnTo>
                  <a:pt x="18060" y="14016"/>
                </a:lnTo>
                <a:lnTo>
                  <a:pt x="14020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70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bg object 883"/>
          <p:cNvSpPr/>
          <p:nvPr/>
        </p:nvSpPr>
        <p:spPr>
          <a:xfrm>
            <a:off x="316324" y="28663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4530" y="0"/>
                </a:moveTo>
                <a:lnTo>
                  <a:pt x="10132" y="0"/>
                </a:lnTo>
                <a:lnTo>
                  <a:pt x="15764" y="0"/>
                </a:lnTo>
                <a:lnTo>
                  <a:pt x="20295" y="4529"/>
                </a:lnTo>
                <a:lnTo>
                  <a:pt x="20295" y="15760"/>
                </a:lnTo>
                <a:lnTo>
                  <a:pt x="15764" y="20290"/>
                </a:lnTo>
                <a:lnTo>
                  <a:pt x="4530" y="20290"/>
                </a:lnTo>
                <a:lnTo>
                  <a:pt x="0" y="15760"/>
                </a:lnTo>
                <a:lnTo>
                  <a:pt x="0" y="452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bg object 884"/>
          <p:cNvSpPr/>
          <p:nvPr/>
        </p:nvSpPr>
        <p:spPr>
          <a:xfrm>
            <a:off x="178757" y="2864405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5387" y="0"/>
                </a:moveTo>
                <a:lnTo>
                  <a:pt x="1203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85"/>
                </a:lnTo>
                <a:lnTo>
                  <a:pt x="5387" y="24085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bg object 885"/>
          <p:cNvSpPr/>
          <p:nvPr/>
        </p:nvSpPr>
        <p:spPr>
          <a:xfrm>
            <a:off x="42353" y="2863670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4" h="26035">
                <a:moveTo>
                  <a:pt x="5724" y="0"/>
                </a:moveTo>
                <a:lnTo>
                  <a:pt x="12795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31"/>
                </a:lnTo>
                <a:lnTo>
                  <a:pt x="1983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bg object 886"/>
          <p:cNvSpPr/>
          <p:nvPr/>
        </p:nvSpPr>
        <p:spPr>
          <a:xfrm>
            <a:off x="7504721" y="272877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386"/>
                </a:lnTo>
                <a:lnTo>
                  <a:pt x="24060" y="18698"/>
                </a:lnTo>
                <a:lnTo>
                  <a:pt x="18672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bg object 887"/>
          <p:cNvSpPr/>
          <p:nvPr/>
        </p:nvSpPr>
        <p:spPr>
          <a:xfrm>
            <a:off x="7369052" y="272877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386"/>
                </a:lnTo>
                <a:lnTo>
                  <a:pt x="24060" y="18698"/>
                </a:lnTo>
                <a:lnTo>
                  <a:pt x="18672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bg object 888"/>
          <p:cNvSpPr/>
          <p:nvPr/>
        </p:nvSpPr>
        <p:spPr>
          <a:xfrm>
            <a:off x="7236015" y="2731402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397" y="0"/>
                </a:lnTo>
                <a:lnTo>
                  <a:pt x="14601" y="0"/>
                </a:lnTo>
                <a:lnTo>
                  <a:pt x="18825" y="4223"/>
                </a:lnTo>
                <a:lnTo>
                  <a:pt x="18825" y="14597"/>
                </a:lnTo>
                <a:lnTo>
                  <a:pt x="14601" y="18821"/>
                </a:lnTo>
                <a:lnTo>
                  <a:pt x="4224" y="18821"/>
                </a:lnTo>
                <a:lnTo>
                  <a:pt x="0" y="14597"/>
                </a:lnTo>
                <a:lnTo>
                  <a:pt x="0" y="4223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bg object 889"/>
          <p:cNvSpPr/>
          <p:nvPr/>
        </p:nvSpPr>
        <p:spPr>
          <a:xfrm>
            <a:off x="7101478" y="2732534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bg object 890"/>
          <p:cNvSpPr/>
          <p:nvPr/>
        </p:nvSpPr>
        <p:spPr>
          <a:xfrm>
            <a:off x="6966942" y="273366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bg object 891"/>
          <p:cNvSpPr/>
          <p:nvPr/>
        </p:nvSpPr>
        <p:spPr>
          <a:xfrm>
            <a:off x="6831272" y="273366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bg object 892"/>
          <p:cNvSpPr/>
          <p:nvPr/>
        </p:nvSpPr>
        <p:spPr>
          <a:xfrm>
            <a:off x="6697133" y="273516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2510" y="0"/>
                </a:moveTo>
                <a:lnTo>
                  <a:pt x="5632" y="0"/>
                </a:lnTo>
                <a:lnTo>
                  <a:pt x="8724" y="0"/>
                </a:lnTo>
                <a:lnTo>
                  <a:pt x="11264" y="2540"/>
                </a:lnTo>
                <a:lnTo>
                  <a:pt x="11264" y="8752"/>
                </a:lnTo>
                <a:lnTo>
                  <a:pt x="872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40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bg object 893"/>
          <p:cNvSpPr/>
          <p:nvPr/>
        </p:nvSpPr>
        <p:spPr>
          <a:xfrm>
            <a:off x="6561832" y="273553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87"/>
                </a:lnTo>
                <a:lnTo>
                  <a:pt x="10530" y="8201"/>
                </a:lnTo>
                <a:lnTo>
                  <a:pt x="8173" y="10558"/>
                </a:lnTo>
                <a:lnTo>
                  <a:pt x="2357" y="10558"/>
                </a:lnTo>
                <a:lnTo>
                  <a:pt x="0" y="8201"/>
                </a:lnTo>
                <a:lnTo>
                  <a:pt x="0" y="2387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bg object 894"/>
          <p:cNvSpPr/>
          <p:nvPr/>
        </p:nvSpPr>
        <p:spPr>
          <a:xfrm>
            <a:off x="6426529" y="273593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172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bg object 895"/>
          <p:cNvSpPr/>
          <p:nvPr/>
        </p:nvSpPr>
        <p:spPr>
          <a:xfrm>
            <a:off x="6291625" y="273666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bg object 896"/>
          <p:cNvSpPr/>
          <p:nvPr/>
        </p:nvSpPr>
        <p:spPr>
          <a:xfrm>
            <a:off x="6155956" y="273666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bg object 897"/>
          <p:cNvSpPr/>
          <p:nvPr/>
        </p:nvSpPr>
        <p:spPr>
          <a:xfrm>
            <a:off x="6020286" y="273666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bg object 898"/>
          <p:cNvSpPr/>
          <p:nvPr/>
        </p:nvSpPr>
        <p:spPr>
          <a:xfrm>
            <a:off x="5884617" y="273666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bg object 899"/>
          <p:cNvSpPr/>
          <p:nvPr/>
        </p:nvSpPr>
        <p:spPr>
          <a:xfrm>
            <a:off x="5748580" y="273629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bg object 900"/>
          <p:cNvSpPr/>
          <p:nvPr/>
        </p:nvSpPr>
        <p:spPr>
          <a:xfrm>
            <a:off x="5613278" y="273666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bg object 901"/>
          <p:cNvSpPr/>
          <p:nvPr/>
        </p:nvSpPr>
        <p:spPr>
          <a:xfrm>
            <a:off x="5477241" y="273629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bg object 902"/>
          <p:cNvSpPr/>
          <p:nvPr/>
        </p:nvSpPr>
        <p:spPr>
          <a:xfrm>
            <a:off x="5341204" y="273593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172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bg object 903"/>
          <p:cNvSpPr/>
          <p:nvPr/>
        </p:nvSpPr>
        <p:spPr>
          <a:xfrm>
            <a:off x="5205535" y="273593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172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bg object 904"/>
          <p:cNvSpPr/>
          <p:nvPr/>
        </p:nvSpPr>
        <p:spPr>
          <a:xfrm>
            <a:off x="5070264" y="273629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bg object 905"/>
          <p:cNvSpPr/>
          <p:nvPr/>
        </p:nvSpPr>
        <p:spPr>
          <a:xfrm>
            <a:off x="4934196" y="273593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622" y="0"/>
                </a:lnTo>
                <a:lnTo>
                  <a:pt x="9795" y="2172"/>
                </a:lnTo>
                <a:lnTo>
                  <a:pt x="9795" y="7589"/>
                </a:lnTo>
                <a:lnTo>
                  <a:pt x="7622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bg object 906"/>
          <p:cNvSpPr/>
          <p:nvPr/>
        </p:nvSpPr>
        <p:spPr>
          <a:xfrm>
            <a:off x="4798160" y="273553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87"/>
                </a:lnTo>
                <a:lnTo>
                  <a:pt x="10530" y="8201"/>
                </a:lnTo>
                <a:lnTo>
                  <a:pt x="8173" y="10558"/>
                </a:lnTo>
                <a:lnTo>
                  <a:pt x="2357" y="10558"/>
                </a:lnTo>
                <a:lnTo>
                  <a:pt x="0" y="8201"/>
                </a:lnTo>
                <a:lnTo>
                  <a:pt x="0" y="2387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bg object 907"/>
          <p:cNvSpPr/>
          <p:nvPr/>
        </p:nvSpPr>
        <p:spPr>
          <a:xfrm>
            <a:off x="4662123" y="273516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bg object 908"/>
          <p:cNvSpPr/>
          <p:nvPr/>
        </p:nvSpPr>
        <p:spPr>
          <a:xfrm>
            <a:off x="4526453" y="273516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2540" y="0"/>
                </a:moveTo>
                <a:lnTo>
                  <a:pt x="5663" y="0"/>
                </a:lnTo>
                <a:lnTo>
                  <a:pt x="8785" y="0"/>
                </a:lnTo>
                <a:lnTo>
                  <a:pt x="11295" y="2540"/>
                </a:lnTo>
                <a:lnTo>
                  <a:pt x="11295" y="8752"/>
                </a:lnTo>
                <a:lnTo>
                  <a:pt x="8785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bg object 909"/>
          <p:cNvSpPr/>
          <p:nvPr/>
        </p:nvSpPr>
        <p:spPr>
          <a:xfrm>
            <a:off x="4390417" y="273479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bg object 910"/>
          <p:cNvSpPr/>
          <p:nvPr/>
        </p:nvSpPr>
        <p:spPr>
          <a:xfrm>
            <a:off x="4254380" y="273443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bg object 911"/>
          <p:cNvSpPr/>
          <p:nvPr/>
        </p:nvSpPr>
        <p:spPr>
          <a:xfrm>
            <a:off x="4118711" y="273443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bg object 912"/>
          <p:cNvSpPr/>
          <p:nvPr/>
        </p:nvSpPr>
        <p:spPr>
          <a:xfrm>
            <a:off x="3983041" y="273443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bg object 913"/>
          <p:cNvSpPr/>
          <p:nvPr/>
        </p:nvSpPr>
        <p:spPr>
          <a:xfrm>
            <a:off x="3847004" y="273403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bg object 914"/>
          <p:cNvSpPr/>
          <p:nvPr/>
        </p:nvSpPr>
        <p:spPr>
          <a:xfrm>
            <a:off x="3710968" y="273366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bg object 915"/>
          <p:cNvSpPr/>
          <p:nvPr/>
        </p:nvSpPr>
        <p:spPr>
          <a:xfrm>
            <a:off x="3575665" y="273403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bg object 916"/>
          <p:cNvSpPr/>
          <p:nvPr/>
        </p:nvSpPr>
        <p:spPr>
          <a:xfrm>
            <a:off x="3439996" y="273403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bg object 917"/>
          <p:cNvSpPr/>
          <p:nvPr/>
        </p:nvSpPr>
        <p:spPr>
          <a:xfrm>
            <a:off x="3303959" y="273366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bg object 918"/>
          <p:cNvSpPr/>
          <p:nvPr/>
        </p:nvSpPr>
        <p:spPr>
          <a:xfrm>
            <a:off x="3168290" y="273366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bg object 919"/>
          <p:cNvSpPr/>
          <p:nvPr/>
        </p:nvSpPr>
        <p:spPr>
          <a:xfrm>
            <a:off x="3033018" y="273403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bg object 920"/>
          <p:cNvSpPr/>
          <p:nvPr/>
        </p:nvSpPr>
        <p:spPr>
          <a:xfrm>
            <a:off x="2897349" y="273403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bg object 921"/>
          <p:cNvSpPr/>
          <p:nvPr/>
        </p:nvSpPr>
        <p:spPr>
          <a:xfrm>
            <a:off x="2761312" y="273366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bg object 922"/>
          <p:cNvSpPr/>
          <p:nvPr/>
        </p:nvSpPr>
        <p:spPr>
          <a:xfrm>
            <a:off x="2625643" y="273366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bg object 923"/>
          <p:cNvSpPr/>
          <p:nvPr/>
        </p:nvSpPr>
        <p:spPr>
          <a:xfrm>
            <a:off x="2490708" y="273443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bg object 924"/>
          <p:cNvSpPr/>
          <p:nvPr/>
        </p:nvSpPr>
        <p:spPr>
          <a:xfrm>
            <a:off x="2355070" y="273443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6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bg object 925"/>
          <p:cNvSpPr/>
          <p:nvPr/>
        </p:nvSpPr>
        <p:spPr>
          <a:xfrm>
            <a:off x="2219400" y="273443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bg object 926"/>
          <p:cNvSpPr/>
          <p:nvPr/>
        </p:nvSpPr>
        <p:spPr>
          <a:xfrm>
            <a:off x="2083333" y="273403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3061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61" y="13557"/>
                </a:lnTo>
                <a:lnTo>
                  <a:pt x="0" y="10527"/>
                </a:lnTo>
                <a:lnTo>
                  <a:pt x="0" y="3029"/>
                </a:lnTo>
                <a:lnTo>
                  <a:pt x="3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bg object 927"/>
          <p:cNvSpPr/>
          <p:nvPr/>
        </p:nvSpPr>
        <p:spPr>
          <a:xfrm>
            <a:off x="1947296" y="273366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bg object 928"/>
          <p:cNvSpPr/>
          <p:nvPr/>
        </p:nvSpPr>
        <p:spPr>
          <a:xfrm>
            <a:off x="1811627" y="273366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bg object 929"/>
          <p:cNvSpPr/>
          <p:nvPr/>
        </p:nvSpPr>
        <p:spPr>
          <a:xfrm>
            <a:off x="1676355" y="273403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bg object 930"/>
          <p:cNvSpPr/>
          <p:nvPr/>
        </p:nvSpPr>
        <p:spPr>
          <a:xfrm>
            <a:off x="1541053" y="273443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bg object 931"/>
          <p:cNvSpPr/>
          <p:nvPr/>
        </p:nvSpPr>
        <p:spPr>
          <a:xfrm>
            <a:off x="1404649" y="273366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bg object 932"/>
          <p:cNvSpPr/>
          <p:nvPr/>
        </p:nvSpPr>
        <p:spPr>
          <a:xfrm>
            <a:off x="1268980" y="273366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bg object 933"/>
          <p:cNvSpPr/>
          <p:nvPr/>
        </p:nvSpPr>
        <p:spPr>
          <a:xfrm>
            <a:off x="1132943" y="273329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530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bg object 934"/>
          <p:cNvSpPr/>
          <p:nvPr/>
        </p:nvSpPr>
        <p:spPr>
          <a:xfrm>
            <a:off x="997273" y="273329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530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bg object 935"/>
          <p:cNvSpPr/>
          <p:nvPr/>
        </p:nvSpPr>
        <p:spPr>
          <a:xfrm>
            <a:off x="861237" y="273290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44" y="15822"/>
                </a:lnTo>
                <a:lnTo>
                  <a:pt x="3520" y="15822"/>
                </a:lnTo>
                <a:lnTo>
                  <a:pt x="0" y="12272"/>
                </a:lnTo>
                <a:lnTo>
                  <a:pt x="0" y="3550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bg object 936"/>
          <p:cNvSpPr/>
          <p:nvPr/>
        </p:nvSpPr>
        <p:spPr>
          <a:xfrm>
            <a:off x="725200" y="2732534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4" y="0"/>
                </a:moveTo>
                <a:lnTo>
                  <a:pt x="8265" y="0"/>
                </a:lnTo>
                <a:lnTo>
                  <a:pt x="12826" y="0"/>
                </a:lnTo>
                <a:lnTo>
                  <a:pt x="16530" y="3703"/>
                </a:lnTo>
                <a:lnTo>
                  <a:pt x="16530" y="12853"/>
                </a:lnTo>
                <a:lnTo>
                  <a:pt x="1282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bg object 937"/>
          <p:cNvSpPr/>
          <p:nvPr/>
        </p:nvSpPr>
        <p:spPr>
          <a:xfrm>
            <a:off x="588765" y="273179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20" y="0"/>
                </a:lnTo>
                <a:lnTo>
                  <a:pt x="18060" y="4039"/>
                </a:lnTo>
                <a:lnTo>
                  <a:pt x="18060" y="13985"/>
                </a:lnTo>
                <a:lnTo>
                  <a:pt x="14020" y="18025"/>
                </a:lnTo>
                <a:lnTo>
                  <a:pt x="4040" y="18025"/>
                </a:lnTo>
                <a:lnTo>
                  <a:pt x="0" y="13985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bg object 938"/>
          <p:cNvSpPr/>
          <p:nvPr/>
        </p:nvSpPr>
        <p:spPr>
          <a:xfrm>
            <a:off x="452728" y="2731402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193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223"/>
                </a:lnTo>
                <a:lnTo>
                  <a:pt x="18795" y="14597"/>
                </a:lnTo>
                <a:lnTo>
                  <a:pt x="14601" y="18821"/>
                </a:lnTo>
                <a:lnTo>
                  <a:pt x="4193" y="18821"/>
                </a:lnTo>
                <a:lnTo>
                  <a:pt x="0" y="14597"/>
                </a:lnTo>
                <a:lnTo>
                  <a:pt x="0" y="4223"/>
                </a:lnTo>
                <a:lnTo>
                  <a:pt x="4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bg object 939"/>
          <p:cNvSpPr/>
          <p:nvPr/>
        </p:nvSpPr>
        <p:spPr>
          <a:xfrm>
            <a:off x="315559" y="2729902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bg object 940"/>
          <p:cNvSpPr/>
          <p:nvPr/>
        </p:nvSpPr>
        <p:spPr>
          <a:xfrm>
            <a:off x="178390" y="2728402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bg object 941"/>
          <p:cNvSpPr/>
          <p:nvPr/>
        </p:nvSpPr>
        <p:spPr>
          <a:xfrm>
            <a:off x="41588" y="2727270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5" h="27305">
                <a:moveTo>
                  <a:pt x="6060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bg object 942"/>
          <p:cNvSpPr/>
          <p:nvPr/>
        </p:nvSpPr>
        <p:spPr>
          <a:xfrm>
            <a:off x="7503956" y="2592400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4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bg object 943"/>
          <p:cNvSpPr/>
          <p:nvPr/>
        </p:nvSpPr>
        <p:spPr>
          <a:xfrm>
            <a:off x="7369052" y="2593135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416"/>
                </a:lnTo>
                <a:lnTo>
                  <a:pt x="24060" y="18698"/>
                </a:lnTo>
                <a:lnTo>
                  <a:pt x="18672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41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bg object 944"/>
          <p:cNvSpPr/>
          <p:nvPr/>
        </p:nvSpPr>
        <p:spPr>
          <a:xfrm>
            <a:off x="7233750" y="259353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02"/>
                </a:lnTo>
                <a:lnTo>
                  <a:pt x="23325" y="18086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086"/>
                </a:lnTo>
                <a:lnTo>
                  <a:pt x="0" y="5202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bg object 945"/>
          <p:cNvSpPr/>
          <p:nvPr/>
        </p:nvSpPr>
        <p:spPr>
          <a:xfrm>
            <a:off x="7098846" y="2594267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54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54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bg object 946"/>
          <p:cNvSpPr/>
          <p:nvPr/>
        </p:nvSpPr>
        <p:spPr>
          <a:xfrm>
            <a:off x="6963942" y="25950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4530" y="0"/>
                </a:moveTo>
                <a:lnTo>
                  <a:pt x="10132" y="0"/>
                </a:lnTo>
                <a:lnTo>
                  <a:pt x="15764" y="0"/>
                </a:lnTo>
                <a:lnTo>
                  <a:pt x="20295" y="4529"/>
                </a:lnTo>
                <a:lnTo>
                  <a:pt x="20295" y="15760"/>
                </a:lnTo>
                <a:lnTo>
                  <a:pt x="15764" y="20290"/>
                </a:lnTo>
                <a:lnTo>
                  <a:pt x="4530" y="20290"/>
                </a:lnTo>
                <a:lnTo>
                  <a:pt x="0" y="15760"/>
                </a:lnTo>
                <a:lnTo>
                  <a:pt x="0" y="452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bg object 947"/>
          <p:cNvSpPr/>
          <p:nvPr/>
        </p:nvSpPr>
        <p:spPr>
          <a:xfrm>
            <a:off x="6831272" y="259803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bg object 948"/>
          <p:cNvSpPr/>
          <p:nvPr/>
        </p:nvSpPr>
        <p:spPr>
          <a:xfrm>
            <a:off x="6695602" y="259803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bg object 949"/>
          <p:cNvSpPr/>
          <p:nvPr/>
        </p:nvSpPr>
        <p:spPr>
          <a:xfrm>
            <a:off x="6560332" y="25983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60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60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bg object 950"/>
          <p:cNvSpPr/>
          <p:nvPr/>
        </p:nvSpPr>
        <p:spPr>
          <a:xfrm>
            <a:off x="6425396" y="259916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34"/>
                </a:lnTo>
                <a:lnTo>
                  <a:pt x="9367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bg object 951"/>
          <p:cNvSpPr/>
          <p:nvPr/>
        </p:nvSpPr>
        <p:spPr>
          <a:xfrm>
            <a:off x="6290492" y="259992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bg object 952"/>
          <p:cNvSpPr/>
          <p:nvPr/>
        </p:nvSpPr>
        <p:spPr>
          <a:xfrm>
            <a:off x="6154823" y="259992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bg object 953"/>
          <p:cNvSpPr/>
          <p:nvPr/>
        </p:nvSpPr>
        <p:spPr>
          <a:xfrm>
            <a:off x="6019919" y="260066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bg object 954"/>
          <p:cNvSpPr/>
          <p:nvPr/>
        </p:nvSpPr>
        <p:spPr>
          <a:xfrm>
            <a:off x="5884250" y="260066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bg object 955"/>
          <p:cNvSpPr/>
          <p:nvPr/>
        </p:nvSpPr>
        <p:spPr>
          <a:xfrm>
            <a:off x="5748213" y="260029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bg object 956"/>
          <p:cNvSpPr/>
          <p:nvPr/>
        </p:nvSpPr>
        <p:spPr>
          <a:xfrm>
            <a:off x="5612911" y="260066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bg object 957"/>
          <p:cNvSpPr/>
          <p:nvPr/>
        </p:nvSpPr>
        <p:spPr>
          <a:xfrm>
            <a:off x="5476874" y="260029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bg object 958"/>
          <p:cNvSpPr/>
          <p:nvPr/>
        </p:nvSpPr>
        <p:spPr>
          <a:xfrm>
            <a:off x="5341204" y="260029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172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bg object 959"/>
          <p:cNvSpPr/>
          <p:nvPr/>
        </p:nvSpPr>
        <p:spPr>
          <a:xfrm>
            <a:off x="5205168" y="259992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bg object 960"/>
          <p:cNvSpPr/>
          <p:nvPr/>
        </p:nvSpPr>
        <p:spPr>
          <a:xfrm>
            <a:off x="5069498" y="259992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bg object 961"/>
          <p:cNvSpPr/>
          <p:nvPr/>
        </p:nvSpPr>
        <p:spPr>
          <a:xfrm>
            <a:off x="4933462" y="259953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83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83"/>
                </a:lnTo>
                <a:lnTo>
                  <a:pt x="0" y="2540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bg object 962"/>
          <p:cNvSpPr/>
          <p:nvPr/>
        </p:nvSpPr>
        <p:spPr>
          <a:xfrm>
            <a:off x="4797425" y="259916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bg object 963"/>
          <p:cNvSpPr/>
          <p:nvPr/>
        </p:nvSpPr>
        <p:spPr>
          <a:xfrm>
            <a:off x="4661756" y="259916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bg object 964"/>
          <p:cNvSpPr/>
          <p:nvPr/>
        </p:nvSpPr>
        <p:spPr>
          <a:xfrm>
            <a:off x="4526086" y="259916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bg object 965"/>
          <p:cNvSpPr/>
          <p:nvPr/>
        </p:nvSpPr>
        <p:spPr>
          <a:xfrm>
            <a:off x="4390049" y="259879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bg object 966"/>
          <p:cNvSpPr/>
          <p:nvPr/>
        </p:nvSpPr>
        <p:spPr>
          <a:xfrm>
            <a:off x="4254013" y="25983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60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60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bg object 967"/>
          <p:cNvSpPr/>
          <p:nvPr/>
        </p:nvSpPr>
        <p:spPr>
          <a:xfrm>
            <a:off x="4117976" y="259803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64" y="3213"/>
                </a:lnTo>
                <a:lnTo>
                  <a:pt x="14264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bg object 968"/>
          <p:cNvSpPr/>
          <p:nvPr/>
        </p:nvSpPr>
        <p:spPr>
          <a:xfrm>
            <a:off x="3982306" y="259803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bg object 969"/>
          <p:cNvSpPr/>
          <p:nvPr/>
        </p:nvSpPr>
        <p:spPr>
          <a:xfrm>
            <a:off x="3846637" y="259803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bg object 970"/>
          <p:cNvSpPr/>
          <p:nvPr/>
        </p:nvSpPr>
        <p:spPr>
          <a:xfrm>
            <a:off x="3710600" y="2597664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bg object 971"/>
          <p:cNvSpPr/>
          <p:nvPr/>
        </p:nvSpPr>
        <p:spPr>
          <a:xfrm>
            <a:off x="3575298" y="259803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183" y="0"/>
                </a:moveTo>
                <a:lnTo>
                  <a:pt x="7163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bg object 972"/>
          <p:cNvSpPr/>
          <p:nvPr/>
        </p:nvSpPr>
        <p:spPr>
          <a:xfrm>
            <a:off x="3439629" y="259803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214" y="0"/>
                </a:moveTo>
                <a:lnTo>
                  <a:pt x="7163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bg object 973"/>
          <p:cNvSpPr/>
          <p:nvPr/>
        </p:nvSpPr>
        <p:spPr>
          <a:xfrm>
            <a:off x="3303959" y="259803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bg object 974"/>
          <p:cNvSpPr/>
          <p:nvPr/>
        </p:nvSpPr>
        <p:spPr>
          <a:xfrm>
            <a:off x="3168290" y="259803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bg object 975"/>
          <p:cNvSpPr/>
          <p:nvPr/>
        </p:nvSpPr>
        <p:spPr>
          <a:xfrm>
            <a:off x="3032621" y="259803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bg object 976"/>
          <p:cNvSpPr/>
          <p:nvPr/>
        </p:nvSpPr>
        <p:spPr>
          <a:xfrm>
            <a:off x="2896951" y="259803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326" y="3213"/>
                </a:lnTo>
                <a:lnTo>
                  <a:pt x="14326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bg object 977"/>
          <p:cNvSpPr/>
          <p:nvPr/>
        </p:nvSpPr>
        <p:spPr>
          <a:xfrm>
            <a:off x="2760915" y="2597664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bg object 978"/>
          <p:cNvSpPr/>
          <p:nvPr/>
        </p:nvSpPr>
        <p:spPr>
          <a:xfrm>
            <a:off x="2625245" y="2597664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bg object 979"/>
          <p:cNvSpPr/>
          <p:nvPr/>
        </p:nvSpPr>
        <p:spPr>
          <a:xfrm>
            <a:off x="2489973" y="259803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3214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bg object 980"/>
          <p:cNvSpPr/>
          <p:nvPr/>
        </p:nvSpPr>
        <p:spPr>
          <a:xfrm>
            <a:off x="2354304" y="259803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3214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bg object 981"/>
          <p:cNvSpPr/>
          <p:nvPr/>
        </p:nvSpPr>
        <p:spPr>
          <a:xfrm>
            <a:off x="2218635" y="259803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bg object 982"/>
          <p:cNvSpPr/>
          <p:nvPr/>
        </p:nvSpPr>
        <p:spPr>
          <a:xfrm>
            <a:off x="2082965" y="259803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bg object 983"/>
          <p:cNvSpPr/>
          <p:nvPr/>
        </p:nvSpPr>
        <p:spPr>
          <a:xfrm>
            <a:off x="1946929" y="2597664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bg object 984"/>
          <p:cNvSpPr/>
          <p:nvPr/>
        </p:nvSpPr>
        <p:spPr>
          <a:xfrm>
            <a:off x="1811627" y="259803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bg object 985"/>
          <p:cNvSpPr/>
          <p:nvPr/>
        </p:nvSpPr>
        <p:spPr>
          <a:xfrm>
            <a:off x="1675590" y="2597664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bg object 986"/>
          <p:cNvSpPr/>
          <p:nvPr/>
        </p:nvSpPr>
        <p:spPr>
          <a:xfrm>
            <a:off x="1540318" y="259803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bg object 987"/>
          <p:cNvSpPr/>
          <p:nvPr/>
        </p:nvSpPr>
        <p:spPr>
          <a:xfrm>
            <a:off x="1404282" y="2597664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bg object 988"/>
          <p:cNvSpPr/>
          <p:nvPr/>
        </p:nvSpPr>
        <p:spPr>
          <a:xfrm>
            <a:off x="1268214" y="259729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bg object 989"/>
          <p:cNvSpPr/>
          <p:nvPr/>
        </p:nvSpPr>
        <p:spPr>
          <a:xfrm>
            <a:off x="1132177" y="2596899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4">
                <a:moveTo>
                  <a:pt x="3704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0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bg object 990"/>
          <p:cNvSpPr/>
          <p:nvPr/>
        </p:nvSpPr>
        <p:spPr>
          <a:xfrm>
            <a:off x="996906" y="259729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bg object 991"/>
          <p:cNvSpPr/>
          <p:nvPr/>
        </p:nvSpPr>
        <p:spPr>
          <a:xfrm>
            <a:off x="860104" y="259616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20" y="0"/>
                </a:lnTo>
                <a:lnTo>
                  <a:pt x="18060" y="4039"/>
                </a:lnTo>
                <a:lnTo>
                  <a:pt x="18060" y="13985"/>
                </a:lnTo>
                <a:lnTo>
                  <a:pt x="14020" y="18056"/>
                </a:lnTo>
                <a:lnTo>
                  <a:pt x="4040" y="18056"/>
                </a:lnTo>
                <a:lnTo>
                  <a:pt x="0" y="13985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bg object 992"/>
          <p:cNvSpPr/>
          <p:nvPr/>
        </p:nvSpPr>
        <p:spPr>
          <a:xfrm>
            <a:off x="724067" y="2595767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193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223"/>
                </a:lnTo>
                <a:lnTo>
                  <a:pt x="18795" y="14597"/>
                </a:lnTo>
                <a:lnTo>
                  <a:pt x="14601" y="18821"/>
                </a:lnTo>
                <a:lnTo>
                  <a:pt x="4193" y="18821"/>
                </a:lnTo>
                <a:lnTo>
                  <a:pt x="0" y="14597"/>
                </a:lnTo>
                <a:lnTo>
                  <a:pt x="0" y="4223"/>
                </a:lnTo>
                <a:lnTo>
                  <a:pt x="4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bg object 993"/>
          <p:cNvSpPr/>
          <p:nvPr/>
        </p:nvSpPr>
        <p:spPr>
          <a:xfrm>
            <a:off x="587632" y="25950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4561" y="0"/>
                </a:moveTo>
                <a:lnTo>
                  <a:pt x="10163" y="0"/>
                </a:lnTo>
                <a:lnTo>
                  <a:pt x="15764" y="0"/>
                </a:lnTo>
                <a:lnTo>
                  <a:pt x="20325" y="4529"/>
                </a:lnTo>
                <a:lnTo>
                  <a:pt x="20325" y="15760"/>
                </a:lnTo>
                <a:lnTo>
                  <a:pt x="15764" y="20290"/>
                </a:lnTo>
                <a:lnTo>
                  <a:pt x="4561" y="20290"/>
                </a:lnTo>
                <a:lnTo>
                  <a:pt x="0" y="15760"/>
                </a:lnTo>
                <a:lnTo>
                  <a:pt x="0" y="452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bg object 994"/>
          <p:cNvSpPr/>
          <p:nvPr/>
        </p:nvSpPr>
        <p:spPr>
          <a:xfrm>
            <a:off x="451228" y="2594267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54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54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bg object 995"/>
          <p:cNvSpPr/>
          <p:nvPr/>
        </p:nvSpPr>
        <p:spPr>
          <a:xfrm>
            <a:off x="314059" y="2592767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bg object 996"/>
          <p:cNvSpPr/>
          <p:nvPr/>
        </p:nvSpPr>
        <p:spPr>
          <a:xfrm>
            <a:off x="176890" y="2591268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61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bg object 997"/>
          <p:cNvSpPr/>
          <p:nvPr/>
        </p:nvSpPr>
        <p:spPr>
          <a:xfrm>
            <a:off x="40455" y="259050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6581" y="0"/>
                </a:moveTo>
                <a:lnTo>
                  <a:pt x="14693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bg object 998"/>
          <p:cNvSpPr/>
          <p:nvPr/>
        </p:nvSpPr>
        <p:spPr>
          <a:xfrm>
            <a:off x="7501691" y="2454501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34" y="0"/>
                </a:moveTo>
                <a:lnTo>
                  <a:pt x="15060" y="0"/>
                </a:lnTo>
                <a:lnTo>
                  <a:pt x="23387" y="0"/>
                </a:lnTo>
                <a:lnTo>
                  <a:pt x="30121" y="6732"/>
                </a:lnTo>
                <a:lnTo>
                  <a:pt x="30121" y="23350"/>
                </a:lnTo>
                <a:lnTo>
                  <a:pt x="23387" y="30083"/>
                </a:lnTo>
                <a:lnTo>
                  <a:pt x="6734" y="3008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bg object 999"/>
          <p:cNvSpPr/>
          <p:nvPr/>
        </p:nvSpPr>
        <p:spPr>
          <a:xfrm>
            <a:off x="7367920" y="2456398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875"/>
                </a:lnTo>
                <a:lnTo>
                  <a:pt x="26325" y="20412"/>
                </a:lnTo>
                <a:lnTo>
                  <a:pt x="20448" y="26319"/>
                </a:lnTo>
                <a:lnTo>
                  <a:pt x="5907" y="26319"/>
                </a:lnTo>
                <a:lnTo>
                  <a:pt x="0" y="20412"/>
                </a:lnTo>
                <a:lnTo>
                  <a:pt x="0" y="5875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bg object 1000"/>
          <p:cNvSpPr/>
          <p:nvPr/>
        </p:nvSpPr>
        <p:spPr>
          <a:xfrm>
            <a:off x="7233015" y="2457132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bg object 1001"/>
          <p:cNvSpPr/>
          <p:nvPr/>
        </p:nvSpPr>
        <p:spPr>
          <a:xfrm>
            <a:off x="7097713" y="245753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3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54"/>
                </a:lnTo>
                <a:lnTo>
                  <a:pt x="5387" y="24054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bg object 1002"/>
          <p:cNvSpPr/>
          <p:nvPr/>
        </p:nvSpPr>
        <p:spPr>
          <a:xfrm>
            <a:off x="6963942" y="24593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4530" y="0"/>
                </a:moveTo>
                <a:lnTo>
                  <a:pt x="10132" y="0"/>
                </a:lnTo>
                <a:lnTo>
                  <a:pt x="15764" y="0"/>
                </a:lnTo>
                <a:lnTo>
                  <a:pt x="20295" y="4529"/>
                </a:lnTo>
                <a:lnTo>
                  <a:pt x="20295" y="15760"/>
                </a:lnTo>
                <a:lnTo>
                  <a:pt x="15764" y="20320"/>
                </a:lnTo>
                <a:lnTo>
                  <a:pt x="4530" y="20320"/>
                </a:lnTo>
                <a:lnTo>
                  <a:pt x="0" y="15760"/>
                </a:lnTo>
                <a:lnTo>
                  <a:pt x="0" y="452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bg object 1003"/>
          <p:cNvSpPr/>
          <p:nvPr/>
        </p:nvSpPr>
        <p:spPr>
          <a:xfrm>
            <a:off x="6828639" y="2459764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bg object 1004"/>
          <p:cNvSpPr/>
          <p:nvPr/>
        </p:nvSpPr>
        <p:spPr>
          <a:xfrm>
            <a:off x="6695235" y="246202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bg object 1005"/>
          <p:cNvSpPr/>
          <p:nvPr/>
        </p:nvSpPr>
        <p:spPr>
          <a:xfrm>
            <a:off x="6559933" y="246239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bg object 1006"/>
          <p:cNvSpPr/>
          <p:nvPr/>
        </p:nvSpPr>
        <p:spPr>
          <a:xfrm>
            <a:off x="6424264" y="246239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326" y="3213"/>
                </a:lnTo>
                <a:lnTo>
                  <a:pt x="14326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bg object 1007"/>
          <p:cNvSpPr/>
          <p:nvPr/>
        </p:nvSpPr>
        <p:spPr>
          <a:xfrm>
            <a:off x="6288992" y="246279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7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bg object 1008"/>
          <p:cNvSpPr/>
          <p:nvPr/>
        </p:nvSpPr>
        <p:spPr>
          <a:xfrm>
            <a:off x="6154823" y="246429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bg object 1009"/>
          <p:cNvSpPr/>
          <p:nvPr/>
        </p:nvSpPr>
        <p:spPr>
          <a:xfrm>
            <a:off x="6019153" y="246429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bg object 1010"/>
          <p:cNvSpPr/>
          <p:nvPr/>
        </p:nvSpPr>
        <p:spPr>
          <a:xfrm>
            <a:off x="5883484" y="246429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57" y="0"/>
                </a:moveTo>
                <a:lnTo>
                  <a:pt x="5265" y="0"/>
                </a:lnTo>
                <a:lnTo>
                  <a:pt x="820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20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bg object 1011"/>
          <p:cNvSpPr/>
          <p:nvPr/>
        </p:nvSpPr>
        <p:spPr>
          <a:xfrm>
            <a:off x="5747815" y="246429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57" y="0"/>
                </a:moveTo>
                <a:lnTo>
                  <a:pt x="5265" y="0"/>
                </a:lnTo>
                <a:lnTo>
                  <a:pt x="820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20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bg object 1012"/>
          <p:cNvSpPr/>
          <p:nvPr/>
        </p:nvSpPr>
        <p:spPr>
          <a:xfrm>
            <a:off x="5612543" y="246466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bg object 1013"/>
          <p:cNvSpPr/>
          <p:nvPr/>
        </p:nvSpPr>
        <p:spPr>
          <a:xfrm>
            <a:off x="5476874" y="246466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bg object 1014"/>
          <p:cNvSpPr/>
          <p:nvPr/>
        </p:nvSpPr>
        <p:spPr>
          <a:xfrm>
            <a:off x="5340837" y="246429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bg object 1015"/>
          <p:cNvSpPr/>
          <p:nvPr/>
        </p:nvSpPr>
        <p:spPr>
          <a:xfrm>
            <a:off x="5204800" y="246389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40"/>
                </a:lnTo>
                <a:lnTo>
                  <a:pt x="11264" y="8783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83"/>
                </a:lnTo>
                <a:lnTo>
                  <a:pt x="0" y="2540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bg object 1016"/>
          <p:cNvSpPr/>
          <p:nvPr/>
        </p:nvSpPr>
        <p:spPr>
          <a:xfrm>
            <a:off x="5068733" y="2463529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724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34"/>
                </a:lnTo>
                <a:lnTo>
                  <a:pt x="9367" y="12027"/>
                </a:lnTo>
                <a:lnTo>
                  <a:pt x="2724" y="12027"/>
                </a:lnTo>
                <a:lnTo>
                  <a:pt x="0" y="9334"/>
                </a:lnTo>
                <a:lnTo>
                  <a:pt x="0" y="2693"/>
                </a:lnTo>
                <a:lnTo>
                  <a:pt x="2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bg object 1017"/>
          <p:cNvSpPr/>
          <p:nvPr/>
        </p:nvSpPr>
        <p:spPr>
          <a:xfrm>
            <a:off x="4932696" y="246316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bg object 1018"/>
          <p:cNvSpPr/>
          <p:nvPr/>
        </p:nvSpPr>
        <p:spPr>
          <a:xfrm>
            <a:off x="4797027" y="246316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bg object 1019"/>
          <p:cNvSpPr/>
          <p:nvPr/>
        </p:nvSpPr>
        <p:spPr>
          <a:xfrm>
            <a:off x="4660623" y="246239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183" y="0"/>
                </a:moveTo>
                <a:lnTo>
                  <a:pt x="7132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bg object 1020"/>
          <p:cNvSpPr/>
          <p:nvPr/>
        </p:nvSpPr>
        <p:spPr>
          <a:xfrm>
            <a:off x="4524954" y="246239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bg object 1021"/>
          <p:cNvSpPr/>
          <p:nvPr/>
        </p:nvSpPr>
        <p:spPr>
          <a:xfrm>
            <a:off x="4389284" y="246239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bg object 1022"/>
          <p:cNvSpPr/>
          <p:nvPr/>
        </p:nvSpPr>
        <p:spPr>
          <a:xfrm>
            <a:off x="4253615" y="246239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bg object 1023"/>
          <p:cNvSpPr/>
          <p:nvPr/>
        </p:nvSpPr>
        <p:spPr>
          <a:xfrm>
            <a:off x="4117578" y="246202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bg object 1024"/>
          <p:cNvSpPr/>
          <p:nvPr/>
        </p:nvSpPr>
        <p:spPr>
          <a:xfrm>
            <a:off x="3981541" y="246166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bg object 1025"/>
          <p:cNvSpPr/>
          <p:nvPr/>
        </p:nvSpPr>
        <p:spPr>
          <a:xfrm>
            <a:off x="3846637" y="246239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bg object 1026"/>
          <p:cNvSpPr/>
          <p:nvPr/>
        </p:nvSpPr>
        <p:spPr>
          <a:xfrm>
            <a:off x="3709835" y="2461264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4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bg object 1027"/>
          <p:cNvSpPr/>
          <p:nvPr/>
        </p:nvSpPr>
        <p:spPr>
          <a:xfrm>
            <a:off x="3574931" y="246202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56"/>
                </a:lnTo>
                <a:lnTo>
                  <a:pt x="3367" y="1505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bg object 1028"/>
          <p:cNvSpPr/>
          <p:nvPr/>
        </p:nvSpPr>
        <p:spPr>
          <a:xfrm>
            <a:off x="3438894" y="246166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bg object 1029"/>
          <p:cNvSpPr/>
          <p:nvPr/>
        </p:nvSpPr>
        <p:spPr>
          <a:xfrm>
            <a:off x="3303225" y="246166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bg object 1030"/>
          <p:cNvSpPr/>
          <p:nvPr/>
        </p:nvSpPr>
        <p:spPr>
          <a:xfrm>
            <a:off x="3167555" y="246166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bg object 1031"/>
          <p:cNvSpPr/>
          <p:nvPr/>
        </p:nvSpPr>
        <p:spPr>
          <a:xfrm>
            <a:off x="3031886" y="246166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bg object 1032"/>
          <p:cNvSpPr/>
          <p:nvPr/>
        </p:nvSpPr>
        <p:spPr>
          <a:xfrm>
            <a:off x="2896217" y="246166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5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bg object 1033"/>
          <p:cNvSpPr/>
          <p:nvPr/>
        </p:nvSpPr>
        <p:spPr>
          <a:xfrm>
            <a:off x="2760180" y="2461264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4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bg object 1034"/>
          <p:cNvSpPr/>
          <p:nvPr/>
        </p:nvSpPr>
        <p:spPr>
          <a:xfrm>
            <a:off x="2624510" y="2461264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4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bg object 1035"/>
          <p:cNvSpPr/>
          <p:nvPr/>
        </p:nvSpPr>
        <p:spPr>
          <a:xfrm>
            <a:off x="2488841" y="2461264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4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bg object 1036"/>
          <p:cNvSpPr/>
          <p:nvPr/>
        </p:nvSpPr>
        <p:spPr>
          <a:xfrm>
            <a:off x="2352406" y="246053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71" y="0"/>
                </a:moveTo>
                <a:lnTo>
                  <a:pt x="9030" y="0"/>
                </a:lnTo>
                <a:lnTo>
                  <a:pt x="14019" y="0"/>
                </a:lnTo>
                <a:lnTo>
                  <a:pt x="18091" y="4039"/>
                </a:lnTo>
                <a:lnTo>
                  <a:pt x="18091" y="14016"/>
                </a:lnTo>
                <a:lnTo>
                  <a:pt x="14019" y="18056"/>
                </a:lnTo>
                <a:lnTo>
                  <a:pt x="4071" y="18056"/>
                </a:lnTo>
                <a:lnTo>
                  <a:pt x="0" y="14016"/>
                </a:lnTo>
                <a:lnTo>
                  <a:pt x="0" y="4039"/>
                </a:lnTo>
                <a:lnTo>
                  <a:pt x="4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bg object 1037"/>
          <p:cNvSpPr/>
          <p:nvPr/>
        </p:nvSpPr>
        <p:spPr>
          <a:xfrm>
            <a:off x="2217502" y="2461264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4">
                <a:moveTo>
                  <a:pt x="3703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bg object 1038"/>
          <p:cNvSpPr/>
          <p:nvPr/>
        </p:nvSpPr>
        <p:spPr>
          <a:xfrm>
            <a:off x="2081833" y="2461264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4">
                <a:moveTo>
                  <a:pt x="3703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bg object 1039"/>
          <p:cNvSpPr/>
          <p:nvPr/>
        </p:nvSpPr>
        <p:spPr>
          <a:xfrm>
            <a:off x="1945796" y="2460897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80">
                <a:moveTo>
                  <a:pt x="3887" y="0"/>
                </a:moveTo>
                <a:lnTo>
                  <a:pt x="8663" y="0"/>
                </a:lnTo>
                <a:lnTo>
                  <a:pt x="13438" y="0"/>
                </a:lnTo>
                <a:lnTo>
                  <a:pt x="17295" y="3886"/>
                </a:lnTo>
                <a:lnTo>
                  <a:pt x="17295" y="13435"/>
                </a:lnTo>
                <a:lnTo>
                  <a:pt x="13438" y="17291"/>
                </a:lnTo>
                <a:lnTo>
                  <a:pt x="3887" y="17291"/>
                </a:lnTo>
                <a:lnTo>
                  <a:pt x="0" y="13435"/>
                </a:lnTo>
                <a:lnTo>
                  <a:pt x="0" y="3886"/>
                </a:lnTo>
                <a:lnTo>
                  <a:pt x="38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bg object 1040"/>
          <p:cNvSpPr/>
          <p:nvPr/>
        </p:nvSpPr>
        <p:spPr>
          <a:xfrm>
            <a:off x="1809759" y="246053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bg object 1041"/>
          <p:cNvSpPr/>
          <p:nvPr/>
        </p:nvSpPr>
        <p:spPr>
          <a:xfrm>
            <a:off x="1674090" y="246053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bg object 1042"/>
          <p:cNvSpPr/>
          <p:nvPr/>
        </p:nvSpPr>
        <p:spPr>
          <a:xfrm>
            <a:off x="1538420" y="246053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bg object 1043"/>
          <p:cNvSpPr/>
          <p:nvPr/>
        </p:nvSpPr>
        <p:spPr>
          <a:xfrm>
            <a:off x="1402751" y="246053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bg object 1044"/>
          <p:cNvSpPr/>
          <p:nvPr/>
        </p:nvSpPr>
        <p:spPr>
          <a:xfrm>
            <a:off x="1267112" y="246053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8999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bg object 1045"/>
          <p:cNvSpPr/>
          <p:nvPr/>
        </p:nvSpPr>
        <p:spPr>
          <a:xfrm>
            <a:off x="1130677" y="2459764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bg object 1046"/>
          <p:cNvSpPr/>
          <p:nvPr/>
        </p:nvSpPr>
        <p:spPr>
          <a:xfrm>
            <a:off x="994641" y="24593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4530" y="0"/>
                </a:moveTo>
                <a:lnTo>
                  <a:pt x="10163" y="0"/>
                </a:lnTo>
                <a:lnTo>
                  <a:pt x="15764" y="0"/>
                </a:lnTo>
                <a:lnTo>
                  <a:pt x="20295" y="4529"/>
                </a:lnTo>
                <a:lnTo>
                  <a:pt x="20295" y="15760"/>
                </a:lnTo>
                <a:lnTo>
                  <a:pt x="15764" y="20320"/>
                </a:lnTo>
                <a:lnTo>
                  <a:pt x="4530" y="20320"/>
                </a:lnTo>
                <a:lnTo>
                  <a:pt x="0" y="15760"/>
                </a:lnTo>
                <a:lnTo>
                  <a:pt x="0" y="452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bg object 1047"/>
          <p:cNvSpPr/>
          <p:nvPr/>
        </p:nvSpPr>
        <p:spPr>
          <a:xfrm>
            <a:off x="859339" y="2459764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bg object 1048"/>
          <p:cNvSpPr/>
          <p:nvPr/>
        </p:nvSpPr>
        <p:spPr>
          <a:xfrm>
            <a:off x="722567" y="2458632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795" y="4896"/>
                </a:lnTo>
                <a:lnTo>
                  <a:pt x="21795" y="16954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54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bg object 1049"/>
          <p:cNvSpPr/>
          <p:nvPr/>
        </p:nvSpPr>
        <p:spPr>
          <a:xfrm>
            <a:off x="586133" y="245789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02"/>
                </a:lnTo>
                <a:lnTo>
                  <a:pt x="23325" y="18086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086"/>
                </a:lnTo>
                <a:lnTo>
                  <a:pt x="0" y="5202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bg object 1050"/>
          <p:cNvSpPr/>
          <p:nvPr/>
        </p:nvSpPr>
        <p:spPr>
          <a:xfrm>
            <a:off x="449728" y="2457132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bg object 1051"/>
          <p:cNvSpPr/>
          <p:nvPr/>
        </p:nvSpPr>
        <p:spPr>
          <a:xfrm>
            <a:off x="312559" y="2455633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58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58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bg object 1052"/>
          <p:cNvSpPr/>
          <p:nvPr/>
        </p:nvSpPr>
        <p:spPr>
          <a:xfrm>
            <a:off x="174992" y="2453766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621" y="7069"/>
                </a:lnTo>
                <a:lnTo>
                  <a:pt x="31621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bg object 1053"/>
          <p:cNvSpPr/>
          <p:nvPr/>
        </p:nvSpPr>
        <p:spPr>
          <a:xfrm>
            <a:off x="38588" y="245300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8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8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bg object 1054"/>
          <p:cNvSpPr/>
          <p:nvPr/>
        </p:nvSpPr>
        <p:spPr>
          <a:xfrm>
            <a:off x="7499824" y="231699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759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bg object 1055"/>
          <p:cNvSpPr/>
          <p:nvPr/>
        </p:nvSpPr>
        <p:spPr>
          <a:xfrm>
            <a:off x="7364154" y="231699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bg object 1056"/>
          <p:cNvSpPr/>
          <p:nvPr/>
        </p:nvSpPr>
        <p:spPr>
          <a:xfrm>
            <a:off x="7230750" y="231926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25" y="6549"/>
                </a:lnTo>
                <a:lnTo>
                  <a:pt x="29325" y="22769"/>
                </a:lnTo>
                <a:lnTo>
                  <a:pt x="22774" y="29318"/>
                </a:lnTo>
                <a:lnTo>
                  <a:pt x="6581" y="29318"/>
                </a:lnTo>
                <a:lnTo>
                  <a:pt x="0" y="22769"/>
                </a:lnTo>
                <a:lnTo>
                  <a:pt x="0" y="654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bg object 1057"/>
          <p:cNvSpPr/>
          <p:nvPr/>
        </p:nvSpPr>
        <p:spPr>
          <a:xfrm>
            <a:off x="7096948" y="2321130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4" h="26035">
                <a:moveTo>
                  <a:pt x="575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61"/>
                </a:lnTo>
                <a:lnTo>
                  <a:pt x="19866" y="25584"/>
                </a:lnTo>
                <a:lnTo>
                  <a:pt x="5754" y="25584"/>
                </a:lnTo>
                <a:lnTo>
                  <a:pt x="0" y="19861"/>
                </a:lnTo>
                <a:lnTo>
                  <a:pt x="0" y="5722"/>
                </a:lnTo>
                <a:lnTo>
                  <a:pt x="57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bg object 1058"/>
          <p:cNvSpPr/>
          <p:nvPr/>
        </p:nvSpPr>
        <p:spPr>
          <a:xfrm>
            <a:off x="6961309" y="2321130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4" h="26035">
                <a:moveTo>
                  <a:pt x="5724" y="0"/>
                </a:moveTo>
                <a:lnTo>
                  <a:pt x="12764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61"/>
                </a:lnTo>
                <a:lnTo>
                  <a:pt x="19836" y="25584"/>
                </a:lnTo>
                <a:lnTo>
                  <a:pt x="5724" y="25584"/>
                </a:lnTo>
                <a:lnTo>
                  <a:pt x="0" y="1986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bg object 1059"/>
          <p:cNvSpPr/>
          <p:nvPr/>
        </p:nvSpPr>
        <p:spPr>
          <a:xfrm>
            <a:off x="6826007" y="2321498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bg object 1060"/>
          <p:cNvSpPr/>
          <p:nvPr/>
        </p:nvSpPr>
        <p:spPr>
          <a:xfrm>
            <a:off x="6693337" y="2324527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bg object 1061"/>
          <p:cNvSpPr/>
          <p:nvPr/>
        </p:nvSpPr>
        <p:spPr>
          <a:xfrm>
            <a:off x="6557668" y="2324527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bg object 1062"/>
          <p:cNvSpPr/>
          <p:nvPr/>
        </p:nvSpPr>
        <p:spPr>
          <a:xfrm>
            <a:off x="6423529" y="232602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bg object 1063"/>
          <p:cNvSpPr/>
          <p:nvPr/>
        </p:nvSpPr>
        <p:spPr>
          <a:xfrm>
            <a:off x="6288992" y="232715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7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bg object 1064"/>
          <p:cNvSpPr/>
          <p:nvPr/>
        </p:nvSpPr>
        <p:spPr>
          <a:xfrm>
            <a:off x="6153691" y="232752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bg object 1065"/>
          <p:cNvSpPr/>
          <p:nvPr/>
        </p:nvSpPr>
        <p:spPr>
          <a:xfrm>
            <a:off x="6018021" y="232752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bg object 1066"/>
          <p:cNvSpPr/>
          <p:nvPr/>
        </p:nvSpPr>
        <p:spPr>
          <a:xfrm>
            <a:off x="5882352" y="232752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bg object 1067"/>
          <p:cNvSpPr/>
          <p:nvPr/>
        </p:nvSpPr>
        <p:spPr>
          <a:xfrm>
            <a:off x="5746713" y="232752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67" y="0"/>
                </a:lnTo>
                <a:lnTo>
                  <a:pt x="9918" y="0"/>
                </a:lnTo>
                <a:lnTo>
                  <a:pt x="12764" y="2846"/>
                </a:lnTo>
                <a:lnTo>
                  <a:pt x="12764" y="9915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bg object 1068"/>
          <p:cNvSpPr/>
          <p:nvPr/>
        </p:nvSpPr>
        <p:spPr>
          <a:xfrm>
            <a:off x="5611778" y="232829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2540" y="0"/>
                </a:moveTo>
                <a:lnTo>
                  <a:pt x="5663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62"/>
                </a:lnTo>
                <a:lnTo>
                  <a:pt x="2540" y="1126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bg object 1069"/>
          <p:cNvSpPr/>
          <p:nvPr/>
        </p:nvSpPr>
        <p:spPr>
          <a:xfrm>
            <a:off x="5475741" y="232789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57"/>
                </a:lnTo>
                <a:lnTo>
                  <a:pt x="2693" y="1205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bg object 1070"/>
          <p:cNvSpPr/>
          <p:nvPr/>
        </p:nvSpPr>
        <p:spPr>
          <a:xfrm>
            <a:off x="5339705" y="232752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bg object 1071"/>
          <p:cNvSpPr/>
          <p:nvPr/>
        </p:nvSpPr>
        <p:spPr>
          <a:xfrm>
            <a:off x="5203668" y="232715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7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bg object 1072"/>
          <p:cNvSpPr/>
          <p:nvPr/>
        </p:nvSpPr>
        <p:spPr>
          <a:xfrm>
            <a:off x="5067998" y="232715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7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bg object 1073"/>
          <p:cNvSpPr/>
          <p:nvPr/>
        </p:nvSpPr>
        <p:spPr>
          <a:xfrm>
            <a:off x="4931962" y="232676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bg object 1074"/>
          <p:cNvSpPr/>
          <p:nvPr/>
        </p:nvSpPr>
        <p:spPr>
          <a:xfrm>
            <a:off x="4796292" y="232676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bg object 1075"/>
          <p:cNvSpPr/>
          <p:nvPr/>
        </p:nvSpPr>
        <p:spPr>
          <a:xfrm>
            <a:off x="4660255" y="2326394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90"/>
                </a:lnTo>
                <a:lnTo>
                  <a:pt x="11662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bg object 1076"/>
          <p:cNvSpPr/>
          <p:nvPr/>
        </p:nvSpPr>
        <p:spPr>
          <a:xfrm>
            <a:off x="4524954" y="232676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bg object 1077"/>
          <p:cNvSpPr/>
          <p:nvPr/>
        </p:nvSpPr>
        <p:spPr>
          <a:xfrm>
            <a:off x="4388549" y="232602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bg object 1078"/>
          <p:cNvSpPr/>
          <p:nvPr/>
        </p:nvSpPr>
        <p:spPr>
          <a:xfrm>
            <a:off x="4252880" y="232602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bg object 1079"/>
          <p:cNvSpPr/>
          <p:nvPr/>
        </p:nvSpPr>
        <p:spPr>
          <a:xfrm>
            <a:off x="4116843" y="2325660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4" y="0"/>
                </a:moveTo>
                <a:lnTo>
                  <a:pt x="8265" y="0"/>
                </a:lnTo>
                <a:lnTo>
                  <a:pt x="12826" y="0"/>
                </a:lnTo>
                <a:lnTo>
                  <a:pt x="16530" y="3702"/>
                </a:lnTo>
                <a:lnTo>
                  <a:pt x="16530" y="12822"/>
                </a:lnTo>
                <a:lnTo>
                  <a:pt x="12826" y="16525"/>
                </a:lnTo>
                <a:lnTo>
                  <a:pt x="3704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bg object 1080"/>
          <p:cNvSpPr/>
          <p:nvPr/>
        </p:nvSpPr>
        <p:spPr>
          <a:xfrm>
            <a:off x="3981541" y="232602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bg object 1081"/>
          <p:cNvSpPr/>
          <p:nvPr/>
        </p:nvSpPr>
        <p:spPr>
          <a:xfrm>
            <a:off x="3845872" y="232602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bg object 1082"/>
          <p:cNvSpPr/>
          <p:nvPr/>
        </p:nvSpPr>
        <p:spPr>
          <a:xfrm>
            <a:off x="3709835" y="2325660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4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25"/>
                </a:lnTo>
                <a:lnTo>
                  <a:pt x="3704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bg object 1083"/>
          <p:cNvSpPr/>
          <p:nvPr/>
        </p:nvSpPr>
        <p:spPr>
          <a:xfrm>
            <a:off x="3574165" y="2325660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4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25"/>
                </a:lnTo>
                <a:lnTo>
                  <a:pt x="3704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bg object 1084"/>
          <p:cNvSpPr/>
          <p:nvPr/>
        </p:nvSpPr>
        <p:spPr>
          <a:xfrm>
            <a:off x="3438129" y="2325262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3856" y="0"/>
                </a:moveTo>
                <a:lnTo>
                  <a:pt x="8663" y="0"/>
                </a:lnTo>
                <a:lnTo>
                  <a:pt x="13438" y="0"/>
                </a:lnTo>
                <a:lnTo>
                  <a:pt x="17295" y="3886"/>
                </a:lnTo>
                <a:lnTo>
                  <a:pt x="17295" y="13435"/>
                </a:lnTo>
                <a:lnTo>
                  <a:pt x="13438" y="17321"/>
                </a:lnTo>
                <a:lnTo>
                  <a:pt x="3856" y="17321"/>
                </a:lnTo>
                <a:lnTo>
                  <a:pt x="0" y="13435"/>
                </a:lnTo>
                <a:lnTo>
                  <a:pt x="0" y="3886"/>
                </a:lnTo>
                <a:lnTo>
                  <a:pt x="3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bg object 1085"/>
          <p:cNvSpPr/>
          <p:nvPr/>
        </p:nvSpPr>
        <p:spPr>
          <a:xfrm>
            <a:off x="3302092" y="232489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bg object 1086"/>
          <p:cNvSpPr/>
          <p:nvPr/>
        </p:nvSpPr>
        <p:spPr>
          <a:xfrm>
            <a:off x="3166025" y="2324527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bg object 1087"/>
          <p:cNvSpPr/>
          <p:nvPr/>
        </p:nvSpPr>
        <p:spPr>
          <a:xfrm>
            <a:off x="3030753" y="232489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bg object 1088"/>
          <p:cNvSpPr/>
          <p:nvPr/>
        </p:nvSpPr>
        <p:spPr>
          <a:xfrm>
            <a:off x="2895084" y="232489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bg object 1089"/>
          <p:cNvSpPr/>
          <p:nvPr/>
        </p:nvSpPr>
        <p:spPr>
          <a:xfrm>
            <a:off x="2759414" y="232489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bg object 1090"/>
          <p:cNvSpPr/>
          <p:nvPr/>
        </p:nvSpPr>
        <p:spPr>
          <a:xfrm>
            <a:off x="2623378" y="2324527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397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bg object 1091"/>
          <p:cNvSpPr/>
          <p:nvPr/>
        </p:nvSpPr>
        <p:spPr>
          <a:xfrm>
            <a:off x="2488076" y="232489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bg object 1092"/>
          <p:cNvSpPr/>
          <p:nvPr/>
        </p:nvSpPr>
        <p:spPr>
          <a:xfrm>
            <a:off x="2352406" y="232489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71" y="0"/>
                </a:moveTo>
                <a:lnTo>
                  <a:pt x="9030" y="0"/>
                </a:lnTo>
                <a:lnTo>
                  <a:pt x="14019" y="0"/>
                </a:lnTo>
                <a:lnTo>
                  <a:pt x="18091" y="4039"/>
                </a:lnTo>
                <a:lnTo>
                  <a:pt x="18091" y="14016"/>
                </a:lnTo>
                <a:lnTo>
                  <a:pt x="14019" y="18056"/>
                </a:lnTo>
                <a:lnTo>
                  <a:pt x="4071" y="18056"/>
                </a:lnTo>
                <a:lnTo>
                  <a:pt x="0" y="14016"/>
                </a:lnTo>
                <a:lnTo>
                  <a:pt x="0" y="4039"/>
                </a:lnTo>
                <a:lnTo>
                  <a:pt x="4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bg object 1093"/>
          <p:cNvSpPr/>
          <p:nvPr/>
        </p:nvSpPr>
        <p:spPr>
          <a:xfrm>
            <a:off x="2216767" y="232489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bg object 1094"/>
          <p:cNvSpPr/>
          <p:nvPr/>
        </p:nvSpPr>
        <p:spPr>
          <a:xfrm>
            <a:off x="2080700" y="2324527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bg object 1095"/>
          <p:cNvSpPr/>
          <p:nvPr/>
        </p:nvSpPr>
        <p:spPr>
          <a:xfrm>
            <a:off x="1944663" y="2324129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40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40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bg object 1096"/>
          <p:cNvSpPr/>
          <p:nvPr/>
        </p:nvSpPr>
        <p:spPr>
          <a:xfrm>
            <a:off x="1808994" y="2324129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408" y="0"/>
                </a:moveTo>
                <a:lnTo>
                  <a:pt x="9795" y="0"/>
                </a:lnTo>
                <a:lnTo>
                  <a:pt x="15213" y="0"/>
                </a:lnTo>
                <a:lnTo>
                  <a:pt x="19560" y="4406"/>
                </a:lnTo>
                <a:lnTo>
                  <a:pt x="19560" y="15179"/>
                </a:lnTo>
                <a:lnTo>
                  <a:pt x="15213" y="19555"/>
                </a:lnTo>
                <a:lnTo>
                  <a:pt x="4408" y="19555"/>
                </a:lnTo>
                <a:lnTo>
                  <a:pt x="0" y="15179"/>
                </a:lnTo>
                <a:lnTo>
                  <a:pt x="0" y="4406"/>
                </a:lnTo>
                <a:lnTo>
                  <a:pt x="4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bg object 1097"/>
          <p:cNvSpPr/>
          <p:nvPr/>
        </p:nvSpPr>
        <p:spPr>
          <a:xfrm>
            <a:off x="1672957" y="23237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4561" y="0"/>
                </a:moveTo>
                <a:lnTo>
                  <a:pt x="10162" y="0"/>
                </a:lnTo>
                <a:lnTo>
                  <a:pt x="15764" y="0"/>
                </a:lnTo>
                <a:lnTo>
                  <a:pt x="20325" y="4559"/>
                </a:lnTo>
                <a:lnTo>
                  <a:pt x="20325" y="15760"/>
                </a:lnTo>
                <a:lnTo>
                  <a:pt x="15764" y="20320"/>
                </a:lnTo>
                <a:lnTo>
                  <a:pt x="4561" y="20320"/>
                </a:lnTo>
                <a:lnTo>
                  <a:pt x="0" y="15760"/>
                </a:lnTo>
                <a:lnTo>
                  <a:pt x="0" y="455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bg object 1098"/>
          <p:cNvSpPr/>
          <p:nvPr/>
        </p:nvSpPr>
        <p:spPr>
          <a:xfrm>
            <a:off x="1537686" y="2324129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4377" y="0"/>
                </a:moveTo>
                <a:lnTo>
                  <a:pt x="9764" y="0"/>
                </a:lnTo>
                <a:lnTo>
                  <a:pt x="15183" y="0"/>
                </a:lnTo>
                <a:lnTo>
                  <a:pt x="19560" y="440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40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bg object 1099"/>
          <p:cNvSpPr/>
          <p:nvPr/>
        </p:nvSpPr>
        <p:spPr>
          <a:xfrm>
            <a:off x="1400884" y="2323028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789"/>
                </a:lnTo>
                <a:lnTo>
                  <a:pt x="4867" y="21789"/>
                </a:lnTo>
                <a:lnTo>
                  <a:pt x="0" y="16923"/>
                </a:lnTo>
                <a:lnTo>
                  <a:pt x="0" y="4865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bg object 1100"/>
          <p:cNvSpPr/>
          <p:nvPr/>
        </p:nvSpPr>
        <p:spPr>
          <a:xfrm>
            <a:off x="1265582" y="232339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4714" y="0"/>
                </a:moveTo>
                <a:lnTo>
                  <a:pt x="10530" y="0"/>
                </a:lnTo>
                <a:lnTo>
                  <a:pt x="16377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77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bg object 1101"/>
          <p:cNvSpPr/>
          <p:nvPr/>
        </p:nvSpPr>
        <p:spPr>
          <a:xfrm>
            <a:off x="1129177" y="2322630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5050" y="0"/>
                </a:moveTo>
                <a:lnTo>
                  <a:pt x="11295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85"/>
                </a:lnTo>
                <a:lnTo>
                  <a:pt x="5050" y="22585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bg object 1102"/>
          <p:cNvSpPr/>
          <p:nvPr/>
        </p:nvSpPr>
        <p:spPr>
          <a:xfrm>
            <a:off x="993875" y="2323028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5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58" y="21789"/>
                </a:lnTo>
                <a:lnTo>
                  <a:pt x="4897" y="21789"/>
                </a:lnTo>
                <a:lnTo>
                  <a:pt x="0" y="16923"/>
                </a:lnTo>
                <a:lnTo>
                  <a:pt x="0" y="4865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bg object 1103"/>
          <p:cNvSpPr/>
          <p:nvPr/>
        </p:nvSpPr>
        <p:spPr>
          <a:xfrm>
            <a:off x="857104" y="2321895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386"/>
                </a:lnTo>
                <a:lnTo>
                  <a:pt x="24060" y="18668"/>
                </a:lnTo>
                <a:lnTo>
                  <a:pt x="18672" y="24054"/>
                </a:lnTo>
                <a:lnTo>
                  <a:pt x="5387" y="24054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bg object 1104"/>
          <p:cNvSpPr/>
          <p:nvPr/>
        </p:nvSpPr>
        <p:spPr>
          <a:xfrm>
            <a:off x="721037" y="2321498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bg object 1105"/>
          <p:cNvSpPr/>
          <p:nvPr/>
        </p:nvSpPr>
        <p:spPr>
          <a:xfrm>
            <a:off x="584633" y="2320763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908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875"/>
                </a:lnTo>
                <a:lnTo>
                  <a:pt x="26325" y="20412"/>
                </a:lnTo>
                <a:lnTo>
                  <a:pt x="20448" y="26319"/>
                </a:lnTo>
                <a:lnTo>
                  <a:pt x="5908" y="26319"/>
                </a:lnTo>
                <a:lnTo>
                  <a:pt x="0" y="20412"/>
                </a:lnTo>
                <a:lnTo>
                  <a:pt x="0" y="5875"/>
                </a:lnTo>
                <a:lnTo>
                  <a:pt x="59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bg object 1106"/>
          <p:cNvSpPr/>
          <p:nvPr/>
        </p:nvSpPr>
        <p:spPr>
          <a:xfrm>
            <a:off x="448963" y="2320763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908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875"/>
                </a:lnTo>
                <a:lnTo>
                  <a:pt x="26325" y="20412"/>
                </a:lnTo>
                <a:lnTo>
                  <a:pt x="20448" y="26319"/>
                </a:lnTo>
                <a:lnTo>
                  <a:pt x="5908" y="26319"/>
                </a:lnTo>
                <a:lnTo>
                  <a:pt x="0" y="20412"/>
                </a:lnTo>
                <a:lnTo>
                  <a:pt x="0" y="5875"/>
                </a:lnTo>
                <a:lnTo>
                  <a:pt x="59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bg object 1107"/>
          <p:cNvSpPr/>
          <p:nvPr/>
        </p:nvSpPr>
        <p:spPr>
          <a:xfrm>
            <a:off x="311794" y="231926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49"/>
                </a:lnTo>
                <a:lnTo>
                  <a:pt x="29356" y="22769"/>
                </a:lnTo>
                <a:lnTo>
                  <a:pt x="22774" y="29318"/>
                </a:lnTo>
                <a:lnTo>
                  <a:pt x="6581" y="29318"/>
                </a:lnTo>
                <a:lnTo>
                  <a:pt x="0" y="22769"/>
                </a:lnTo>
                <a:lnTo>
                  <a:pt x="0" y="654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bg object 1108"/>
          <p:cNvSpPr/>
          <p:nvPr/>
        </p:nvSpPr>
        <p:spPr>
          <a:xfrm>
            <a:off x="173859" y="231699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bg object 1109"/>
          <p:cNvSpPr/>
          <p:nvPr/>
        </p:nvSpPr>
        <p:spPr>
          <a:xfrm>
            <a:off x="38220" y="231699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bg object 1110"/>
          <p:cNvSpPr/>
          <p:nvPr/>
        </p:nvSpPr>
        <p:spPr>
          <a:xfrm>
            <a:off x="7498691" y="2180232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bg object 1111"/>
          <p:cNvSpPr/>
          <p:nvPr/>
        </p:nvSpPr>
        <p:spPr>
          <a:xfrm>
            <a:off x="7362654" y="2179864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bg object 1112"/>
          <p:cNvSpPr/>
          <p:nvPr/>
        </p:nvSpPr>
        <p:spPr>
          <a:xfrm>
            <a:off x="7229250" y="218212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7224" y="0"/>
                </a:moveTo>
                <a:lnTo>
                  <a:pt x="16162" y="0"/>
                </a:lnTo>
                <a:lnTo>
                  <a:pt x="25101" y="0"/>
                </a:lnTo>
                <a:lnTo>
                  <a:pt x="32356" y="7222"/>
                </a:lnTo>
                <a:lnTo>
                  <a:pt x="32356" y="25094"/>
                </a:lnTo>
                <a:lnTo>
                  <a:pt x="25101" y="32317"/>
                </a:lnTo>
                <a:lnTo>
                  <a:pt x="7224" y="32317"/>
                </a:lnTo>
                <a:lnTo>
                  <a:pt x="0" y="25094"/>
                </a:lnTo>
                <a:lnTo>
                  <a:pt x="0" y="7222"/>
                </a:lnTo>
                <a:lnTo>
                  <a:pt x="7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bg object 1113"/>
          <p:cNvSpPr/>
          <p:nvPr/>
        </p:nvSpPr>
        <p:spPr>
          <a:xfrm>
            <a:off x="7095080" y="218362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49"/>
                </a:lnTo>
                <a:lnTo>
                  <a:pt x="29356" y="22769"/>
                </a:lnTo>
                <a:lnTo>
                  <a:pt x="22774" y="29318"/>
                </a:lnTo>
                <a:lnTo>
                  <a:pt x="6581" y="29318"/>
                </a:lnTo>
                <a:lnTo>
                  <a:pt x="0" y="22769"/>
                </a:lnTo>
                <a:lnTo>
                  <a:pt x="0" y="654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bg object 1114"/>
          <p:cNvSpPr/>
          <p:nvPr/>
        </p:nvSpPr>
        <p:spPr>
          <a:xfrm>
            <a:off x="6960911" y="2185128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56" y="5875"/>
                </a:lnTo>
                <a:lnTo>
                  <a:pt x="26356" y="20443"/>
                </a:lnTo>
                <a:lnTo>
                  <a:pt x="20448" y="26319"/>
                </a:lnTo>
                <a:lnTo>
                  <a:pt x="5907" y="26319"/>
                </a:lnTo>
                <a:lnTo>
                  <a:pt x="0" y="20443"/>
                </a:lnTo>
                <a:lnTo>
                  <a:pt x="0" y="5875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bg object 1115"/>
          <p:cNvSpPr/>
          <p:nvPr/>
        </p:nvSpPr>
        <p:spPr>
          <a:xfrm>
            <a:off x="6824874" y="2184761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0994"/>
                </a:lnTo>
                <a:lnTo>
                  <a:pt x="21029" y="27053"/>
                </a:lnTo>
                <a:lnTo>
                  <a:pt x="6061" y="27053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bg object 1116"/>
          <p:cNvSpPr/>
          <p:nvPr/>
        </p:nvSpPr>
        <p:spPr>
          <a:xfrm>
            <a:off x="6691838" y="2187393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789"/>
                </a:lnTo>
                <a:lnTo>
                  <a:pt x="4897" y="21789"/>
                </a:lnTo>
                <a:lnTo>
                  <a:pt x="0" y="16923"/>
                </a:lnTo>
                <a:lnTo>
                  <a:pt x="0" y="4865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bg object 1117"/>
          <p:cNvSpPr/>
          <p:nvPr/>
        </p:nvSpPr>
        <p:spPr>
          <a:xfrm>
            <a:off x="6557668" y="2188892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bg object 1118"/>
          <p:cNvSpPr/>
          <p:nvPr/>
        </p:nvSpPr>
        <p:spPr>
          <a:xfrm>
            <a:off x="6422397" y="218926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bg object 1119"/>
          <p:cNvSpPr/>
          <p:nvPr/>
        </p:nvSpPr>
        <p:spPr>
          <a:xfrm>
            <a:off x="6288227" y="219075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90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bg object 1120"/>
          <p:cNvSpPr/>
          <p:nvPr/>
        </p:nvSpPr>
        <p:spPr>
          <a:xfrm>
            <a:off x="6152956" y="219115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078"/>
                </a:lnTo>
                <a:lnTo>
                  <a:pt x="0" y="3182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bg object 1121"/>
          <p:cNvSpPr/>
          <p:nvPr/>
        </p:nvSpPr>
        <p:spPr>
          <a:xfrm>
            <a:off x="6016521" y="219039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826" y="3519"/>
                </a:lnTo>
                <a:lnTo>
                  <a:pt x="15826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bg object 1122"/>
          <p:cNvSpPr/>
          <p:nvPr/>
        </p:nvSpPr>
        <p:spPr>
          <a:xfrm>
            <a:off x="5881249" y="219075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90"/>
                </a:lnTo>
                <a:lnTo>
                  <a:pt x="11662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bg object 1123"/>
          <p:cNvSpPr/>
          <p:nvPr/>
        </p:nvSpPr>
        <p:spPr>
          <a:xfrm>
            <a:off x="5745948" y="219115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214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081" y="14291"/>
                </a:lnTo>
                <a:lnTo>
                  <a:pt x="3214" y="14291"/>
                </a:lnTo>
                <a:lnTo>
                  <a:pt x="0" y="11078"/>
                </a:lnTo>
                <a:lnTo>
                  <a:pt x="0" y="3182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bg object 1124"/>
          <p:cNvSpPr/>
          <p:nvPr/>
        </p:nvSpPr>
        <p:spPr>
          <a:xfrm>
            <a:off x="5611043" y="219189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64" y="2876"/>
                </a:lnTo>
                <a:lnTo>
                  <a:pt x="12764" y="9915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15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bg object 1125"/>
          <p:cNvSpPr/>
          <p:nvPr/>
        </p:nvSpPr>
        <p:spPr>
          <a:xfrm>
            <a:off x="5475007" y="219152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7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bg object 1126"/>
          <p:cNvSpPr/>
          <p:nvPr/>
        </p:nvSpPr>
        <p:spPr>
          <a:xfrm>
            <a:off x="5338939" y="219115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078"/>
                </a:lnTo>
                <a:lnTo>
                  <a:pt x="0" y="3182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bg object 1127"/>
          <p:cNvSpPr/>
          <p:nvPr/>
        </p:nvSpPr>
        <p:spPr>
          <a:xfrm>
            <a:off x="5203301" y="219115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64" y="3182"/>
                </a:lnTo>
                <a:lnTo>
                  <a:pt x="14264" y="11078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078"/>
                </a:lnTo>
                <a:lnTo>
                  <a:pt x="0" y="3182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bg object 1128"/>
          <p:cNvSpPr/>
          <p:nvPr/>
        </p:nvSpPr>
        <p:spPr>
          <a:xfrm>
            <a:off x="5067233" y="219075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90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bg object 1129"/>
          <p:cNvSpPr/>
          <p:nvPr/>
        </p:nvSpPr>
        <p:spPr>
          <a:xfrm>
            <a:off x="4931196" y="219039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bg object 1130"/>
          <p:cNvSpPr/>
          <p:nvPr/>
        </p:nvSpPr>
        <p:spPr>
          <a:xfrm>
            <a:off x="4795527" y="219039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bg object 1131"/>
          <p:cNvSpPr/>
          <p:nvPr/>
        </p:nvSpPr>
        <p:spPr>
          <a:xfrm>
            <a:off x="4659490" y="2190025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3" y="0"/>
                </a:moveTo>
                <a:lnTo>
                  <a:pt x="8264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25"/>
                </a:lnTo>
                <a:lnTo>
                  <a:pt x="3703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bg object 1132"/>
          <p:cNvSpPr/>
          <p:nvPr/>
        </p:nvSpPr>
        <p:spPr>
          <a:xfrm>
            <a:off x="4524219" y="219039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bg object 1133"/>
          <p:cNvSpPr/>
          <p:nvPr/>
        </p:nvSpPr>
        <p:spPr>
          <a:xfrm>
            <a:off x="4388151" y="2190025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3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25"/>
                </a:lnTo>
                <a:lnTo>
                  <a:pt x="3703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bg object 1134"/>
          <p:cNvSpPr/>
          <p:nvPr/>
        </p:nvSpPr>
        <p:spPr>
          <a:xfrm>
            <a:off x="4252115" y="2189627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3887" y="0"/>
                </a:moveTo>
                <a:lnTo>
                  <a:pt x="8663" y="0"/>
                </a:lnTo>
                <a:lnTo>
                  <a:pt x="13438" y="0"/>
                </a:lnTo>
                <a:lnTo>
                  <a:pt x="17295" y="3886"/>
                </a:lnTo>
                <a:lnTo>
                  <a:pt x="17295" y="13435"/>
                </a:lnTo>
                <a:lnTo>
                  <a:pt x="13438" y="17321"/>
                </a:lnTo>
                <a:lnTo>
                  <a:pt x="3887" y="17321"/>
                </a:lnTo>
                <a:lnTo>
                  <a:pt x="0" y="13435"/>
                </a:lnTo>
                <a:lnTo>
                  <a:pt x="0" y="3886"/>
                </a:lnTo>
                <a:lnTo>
                  <a:pt x="38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bg object 1135"/>
          <p:cNvSpPr/>
          <p:nvPr/>
        </p:nvSpPr>
        <p:spPr>
          <a:xfrm>
            <a:off x="4116078" y="218926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bg object 1136"/>
          <p:cNvSpPr/>
          <p:nvPr/>
        </p:nvSpPr>
        <p:spPr>
          <a:xfrm>
            <a:off x="3980807" y="2189627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3856" y="0"/>
                </a:moveTo>
                <a:lnTo>
                  <a:pt x="8632" y="0"/>
                </a:lnTo>
                <a:lnTo>
                  <a:pt x="13407" y="0"/>
                </a:lnTo>
                <a:lnTo>
                  <a:pt x="17295" y="3886"/>
                </a:lnTo>
                <a:lnTo>
                  <a:pt x="17295" y="13435"/>
                </a:lnTo>
                <a:lnTo>
                  <a:pt x="13407" y="17321"/>
                </a:lnTo>
                <a:lnTo>
                  <a:pt x="3856" y="17321"/>
                </a:lnTo>
                <a:lnTo>
                  <a:pt x="0" y="13435"/>
                </a:lnTo>
                <a:lnTo>
                  <a:pt x="0" y="3886"/>
                </a:lnTo>
                <a:lnTo>
                  <a:pt x="3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bg object 1137"/>
          <p:cNvSpPr/>
          <p:nvPr/>
        </p:nvSpPr>
        <p:spPr>
          <a:xfrm>
            <a:off x="3844739" y="218926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bg object 1138"/>
          <p:cNvSpPr/>
          <p:nvPr/>
        </p:nvSpPr>
        <p:spPr>
          <a:xfrm>
            <a:off x="3709835" y="2190025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4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25"/>
                </a:lnTo>
                <a:lnTo>
                  <a:pt x="3704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bg object 1139"/>
          <p:cNvSpPr/>
          <p:nvPr/>
        </p:nvSpPr>
        <p:spPr>
          <a:xfrm>
            <a:off x="3573431" y="218926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10" y="0"/>
                </a:moveTo>
                <a:lnTo>
                  <a:pt x="9030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1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bg object 1140"/>
          <p:cNvSpPr/>
          <p:nvPr/>
        </p:nvSpPr>
        <p:spPr>
          <a:xfrm>
            <a:off x="3437761" y="218926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398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bg object 1141"/>
          <p:cNvSpPr/>
          <p:nvPr/>
        </p:nvSpPr>
        <p:spPr>
          <a:xfrm>
            <a:off x="3301725" y="2188892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193" y="0"/>
                </a:moveTo>
                <a:lnTo>
                  <a:pt x="9397" y="0"/>
                </a:lnTo>
                <a:lnTo>
                  <a:pt x="14570" y="0"/>
                </a:lnTo>
                <a:lnTo>
                  <a:pt x="18795" y="4192"/>
                </a:lnTo>
                <a:lnTo>
                  <a:pt x="18795" y="14597"/>
                </a:lnTo>
                <a:lnTo>
                  <a:pt x="14570" y="18790"/>
                </a:lnTo>
                <a:lnTo>
                  <a:pt x="4193" y="18790"/>
                </a:lnTo>
                <a:lnTo>
                  <a:pt x="0" y="14597"/>
                </a:lnTo>
                <a:lnTo>
                  <a:pt x="0" y="4192"/>
                </a:lnTo>
                <a:lnTo>
                  <a:pt x="4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bg object 1142"/>
          <p:cNvSpPr/>
          <p:nvPr/>
        </p:nvSpPr>
        <p:spPr>
          <a:xfrm>
            <a:off x="3166025" y="2188892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bg object 1143"/>
          <p:cNvSpPr/>
          <p:nvPr/>
        </p:nvSpPr>
        <p:spPr>
          <a:xfrm>
            <a:off x="3029988" y="218852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91" y="4376"/>
                </a:lnTo>
                <a:lnTo>
                  <a:pt x="19591" y="15148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48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bg object 1144"/>
          <p:cNvSpPr/>
          <p:nvPr/>
        </p:nvSpPr>
        <p:spPr>
          <a:xfrm>
            <a:off x="2893951" y="21881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4561" y="0"/>
                </a:moveTo>
                <a:lnTo>
                  <a:pt x="10163" y="0"/>
                </a:lnTo>
                <a:lnTo>
                  <a:pt x="15764" y="0"/>
                </a:lnTo>
                <a:lnTo>
                  <a:pt x="20325" y="4559"/>
                </a:lnTo>
                <a:lnTo>
                  <a:pt x="20325" y="15760"/>
                </a:lnTo>
                <a:lnTo>
                  <a:pt x="15764" y="20320"/>
                </a:lnTo>
                <a:lnTo>
                  <a:pt x="4561" y="20320"/>
                </a:lnTo>
                <a:lnTo>
                  <a:pt x="0" y="15760"/>
                </a:lnTo>
                <a:lnTo>
                  <a:pt x="0" y="455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bg object 1145"/>
          <p:cNvSpPr/>
          <p:nvPr/>
        </p:nvSpPr>
        <p:spPr>
          <a:xfrm>
            <a:off x="2758680" y="218852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48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48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bg object 1146"/>
          <p:cNvSpPr/>
          <p:nvPr/>
        </p:nvSpPr>
        <p:spPr>
          <a:xfrm>
            <a:off x="2622612" y="21881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4561" y="0"/>
                </a:moveTo>
                <a:lnTo>
                  <a:pt x="10163" y="0"/>
                </a:lnTo>
                <a:lnTo>
                  <a:pt x="15764" y="0"/>
                </a:lnTo>
                <a:lnTo>
                  <a:pt x="20325" y="4559"/>
                </a:lnTo>
                <a:lnTo>
                  <a:pt x="20325" y="15760"/>
                </a:lnTo>
                <a:lnTo>
                  <a:pt x="15764" y="20320"/>
                </a:lnTo>
                <a:lnTo>
                  <a:pt x="4561" y="20320"/>
                </a:lnTo>
                <a:lnTo>
                  <a:pt x="0" y="15760"/>
                </a:lnTo>
                <a:lnTo>
                  <a:pt x="0" y="455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bg object 1147"/>
          <p:cNvSpPr/>
          <p:nvPr/>
        </p:nvSpPr>
        <p:spPr>
          <a:xfrm>
            <a:off x="2487341" y="218852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48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48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bg object 1148"/>
          <p:cNvSpPr/>
          <p:nvPr/>
        </p:nvSpPr>
        <p:spPr>
          <a:xfrm>
            <a:off x="2351304" y="21881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4530" y="0"/>
                </a:moveTo>
                <a:lnTo>
                  <a:pt x="10132" y="0"/>
                </a:lnTo>
                <a:lnTo>
                  <a:pt x="15764" y="0"/>
                </a:lnTo>
                <a:lnTo>
                  <a:pt x="20295" y="4559"/>
                </a:lnTo>
                <a:lnTo>
                  <a:pt x="20295" y="15760"/>
                </a:lnTo>
                <a:lnTo>
                  <a:pt x="15764" y="20320"/>
                </a:lnTo>
                <a:lnTo>
                  <a:pt x="4530" y="20320"/>
                </a:lnTo>
                <a:lnTo>
                  <a:pt x="0" y="15760"/>
                </a:lnTo>
                <a:lnTo>
                  <a:pt x="0" y="455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bg object 1149"/>
          <p:cNvSpPr/>
          <p:nvPr/>
        </p:nvSpPr>
        <p:spPr>
          <a:xfrm>
            <a:off x="2214870" y="2187393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789"/>
                </a:lnTo>
                <a:lnTo>
                  <a:pt x="4897" y="21789"/>
                </a:lnTo>
                <a:lnTo>
                  <a:pt x="0" y="16923"/>
                </a:lnTo>
                <a:lnTo>
                  <a:pt x="0" y="4865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bg object 1150"/>
          <p:cNvSpPr/>
          <p:nvPr/>
        </p:nvSpPr>
        <p:spPr>
          <a:xfrm>
            <a:off x="2078833" y="218699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09" y="0"/>
                </a:lnTo>
                <a:lnTo>
                  <a:pt x="22591" y="5049"/>
                </a:lnTo>
                <a:lnTo>
                  <a:pt x="22591" y="17535"/>
                </a:lnTo>
                <a:lnTo>
                  <a:pt x="17509" y="22585"/>
                </a:lnTo>
                <a:lnTo>
                  <a:pt x="5050" y="22585"/>
                </a:lnTo>
                <a:lnTo>
                  <a:pt x="0" y="1753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bg object 1151"/>
          <p:cNvSpPr/>
          <p:nvPr/>
        </p:nvSpPr>
        <p:spPr>
          <a:xfrm>
            <a:off x="1942429" y="218626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386"/>
                </a:lnTo>
                <a:lnTo>
                  <a:pt x="24060" y="18668"/>
                </a:lnTo>
                <a:lnTo>
                  <a:pt x="18672" y="24054"/>
                </a:lnTo>
                <a:lnTo>
                  <a:pt x="5387" y="24054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bg object 1152"/>
          <p:cNvSpPr/>
          <p:nvPr/>
        </p:nvSpPr>
        <p:spPr>
          <a:xfrm>
            <a:off x="1807494" y="218699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35"/>
                </a:lnTo>
                <a:lnTo>
                  <a:pt x="17540" y="22585"/>
                </a:lnTo>
                <a:lnTo>
                  <a:pt x="5050" y="22585"/>
                </a:lnTo>
                <a:lnTo>
                  <a:pt x="0" y="1753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bg object 1153"/>
          <p:cNvSpPr/>
          <p:nvPr/>
        </p:nvSpPr>
        <p:spPr>
          <a:xfrm>
            <a:off x="1671457" y="218662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5234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33"/>
                </a:lnTo>
                <a:lnTo>
                  <a:pt x="23325" y="18086"/>
                </a:lnTo>
                <a:lnTo>
                  <a:pt x="18091" y="23319"/>
                </a:lnTo>
                <a:lnTo>
                  <a:pt x="5234" y="23319"/>
                </a:lnTo>
                <a:lnTo>
                  <a:pt x="0" y="18086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bg object 1154"/>
          <p:cNvSpPr/>
          <p:nvPr/>
        </p:nvSpPr>
        <p:spPr>
          <a:xfrm>
            <a:off x="1536186" y="218699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35"/>
                </a:lnTo>
                <a:lnTo>
                  <a:pt x="17509" y="22585"/>
                </a:lnTo>
                <a:lnTo>
                  <a:pt x="5050" y="22585"/>
                </a:lnTo>
                <a:lnTo>
                  <a:pt x="0" y="1753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bg object 1155"/>
          <p:cNvSpPr/>
          <p:nvPr/>
        </p:nvSpPr>
        <p:spPr>
          <a:xfrm>
            <a:off x="1400118" y="218662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33"/>
                </a:lnTo>
                <a:lnTo>
                  <a:pt x="23325" y="18086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086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bg object 1156"/>
          <p:cNvSpPr/>
          <p:nvPr/>
        </p:nvSpPr>
        <p:spPr>
          <a:xfrm>
            <a:off x="1263347" y="2185495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4" h="26035">
                <a:moveTo>
                  <a:pt x="5724" y="0"/>
                </a:moveTo>
                <a:lnTo>
                  <a:pt x="12764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61"/>
                </a:lnTo>
                <a:lnTo>
                  <a:pt x="19836" y="25584"/>
                </a:lnTo>
                <a:lnTo>
                  <a:pt x="5724" y="25584"/>
                </a:lnTo>
                <a:lnTo>
                  <a:pt x="0" y="1986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bg object 1157"/>
          <p:cNvSpPr/>
          <p:nvPr/>
        </p:nvSpPr>
        <p:spPr>
          <a:xfrm>
            <a:off x="1127678" y="2185495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4" h="26035">
                <a:moveTo>
                  <a:pt x="5724" y="0"/>
                </a:moveTo>
                <a:lnTo>
                  <a:pt x="12795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61"/>
                </a:lnTo>
                <a:lnTo>
                  <a:pt x="19836" y="25584"/>
                </a:lnTo>
                <a:lnTo>
                  <a:pt x="5724" y="25584"/>
                </a:lnTo>
                <a:lnTo>
                  <a:pt x="0" y="1986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bg object 1158"/>
          <p:cNvSpPr/>
          <p:nvPr/>
        </p:nvSpPr>
        <p:spPr>
          <a:xfrm>
            <a:off x="992743" y="218626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5418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54"/>
                </a:lnTo>
                <a:lnTo>
                  <a:pt x="5418" y="24054"/>
                </a:lnTo>
                <a:lnTo>
                  <a:pt x="0" y="18668"/>
                </a:lnTo>
                <a:lnTo>
                  <a:pt x="0" y="5386"/>
                </a:lnTo>
                <a:lnTo>
                  <a:pt x="541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bg object 1159"/>
          <p:cNvSpPr/>
          <p:nvPr/>
        </p:nvSpPr>
        <p:spPr>
          <a:xfrm>
            <a:off x="855971" y="2185128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877" y="0"/>
                </a:moveTo>
                <a:lnTo>
                  <a:pt x="13162" y="0"/>
                </a:lnTo>
                <a:lnTo>
                  <a:pt x="20417" y="0"/>
                </a:lnTo>
                <a:lnTo>
                  <a:pt x="26325" y="5875"/>
                </a:lnTo>
                <a:lnTo>
                  <a:pt x="26325" y="20443"/>
                </a:lnTo>
                <a:lnTo>
                  <a:pt x="20417" y="26319"/>
                </a:lnTo>
                <a:lnTo>
                  <a:pt x="5877" y="26319"/>
                </a:lnTo>
                <a:lnTo>
                  <a:pt x="0" y="20443"/>
                </a:lnTo>
                <a:lnTo>
                  <a:pt x="0" y="5875"/>
                </a:lnTo>
                <a:lnTo>
                  <a:pt x="5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bg object 1160"/>
          <p:cNvSpPr/>
          <p:nvPr/>
        </p:nvSpPr>
        <p:spPr>
          <a:xfrm>
            <a:off x="719169" y="2183996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bg object 1161"/>
          <p:cNvSpPr/>
          <p:nvPr/>
        </p:nvSpPr>
        <p:spPr>
          <a:xfrm>
            <a:off x="583133" y="218362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50" y="0"/>
                </a:moveTo>
                <a:lnTo>
                  <a:pt x="14662" y="0"/>
                </a:lnTo>
                <a:lnTo>
                  <a:pt x="22774" y="0"/>
                </a:lnTo>
                <a:lnTo>
                  <a:pt x="29325" y="6549"/>
                </a:lnTo>
                <a:lnTo>
                  <a:pt x="29325" y="22769"/>
                </a:lnTo>
                <a:lnTo>
                  <a:pt x="22774" y="29318"/>
                </a:lnTo>
                <a:lnTo>
                  <a:pt x="6550" y="29318"/>
                </a:lnTo>
                <a:lnTo>
                  <a:pt x="0" y="22769"/>
                </a:lnTo>
                <a:lnTo>
                  <a:pt x="0" y="6549"/>
                </a:lnTo>
                <a:lnTo>
                  <a:pt x="6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bg object 1162"/>
          <p:cNvSpPr/>
          <p:nvPr/>
        </p:nvSpPr>
        <p:spPr>
          <a:xfrm>
            <a:off x="447096" y="2183261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34" y="0"/>
                </a:moveTo>
                <a:lnTo>
                  <a:pt x="15030" y="0"/>
                </a:lnTo>
                <a:lnTo>
                  <a:pt x="23356" y="0"/>
                </a:lnTo>
                <a:lnTo>
                  <a:pt x="30090" y="6702"/>
                </a:lnTo>
                <a:lnTo>
                  <a:pt x="30090" y="23319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19"/>
                </a:lnTo>
                <a:lnTo>
                  <a:pt x="0" y="670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bg object 1163"/>
          <p:cNvSpPr/>
          <p:nvPr/>
        </p:nvSpPr>
        <p:spPr>
          <a:xfrm>
            <a:off x="311794" y="218362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49"/>
                </a:lnTo>
                <a:lnTo>
                  <a:pt x="29356" y="22769"/>
                </a:lnTo>
                <a:lnTo>
                  <a:pt x="22774" y="29318"/>
                </a:lnTo>
                <a:lnTo>
                  <a:pt x="6581" y="29318"/>
                </a:lnTo>
                <a:lnTo>
                  <a:pt x="0" y="22769"/>
                </a:lnTo>
                <a:lnTo>
                  <a:pt x="0" y="654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bg object 1164"/>
          <p:cNvSpPr/>
          <p:nvPr/>
        </p:nvSpPr>
        <p:spPr>
          <a:xfrm>
            <a:off x="172359" y="2179864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12" y="1445"/>
                </a:lnTo>
                <a:lnTo>
                  <a:pt x="31479" y="5390"/>
                </a:lnTo>
                <a:lnTo>
                  <a:pt x="35435" y="11245"/>
                </a:lnTo>
                <a:lnTo>
                  <a:pt x="36886" y="18423"/>
                </a:lnTo>
                <a:lnTo>
                  <a:pt x="35435" y="25601"/>
                </a:lnTo>
                <a:lnTo>
                  <a:pt x="31479" y="31456"/>
                </a:lnTo>
                <a:lnTo>
                  <a:pt x="25612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bg object 1165"/>
          <p:cNvSpPr/>
          <p:nvPr/>
        </p:nvSpPr>
        <p:spPr>
          <a:xfrm>
            <a:off x="36690" y="2179864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18458" y="0"/>
                </a:moveTo>
                <a:lnTo>
                  <a:pt x="25625" y="1445"/>
                </a:lnTo>
                <a:lnTo>
                  <a:pt x="31483" y="5390"/>
                </a:lnTo>
                <a:lnTo>
                  <a:pt x="35436" y="11245"/>
                </a:lnTo>
                <a:lnTo>
                  <a:pt x="36886" y="18423"/>
                </a:lnTo>
                <a:lnTo>
                  <a:pt x="35436" y="25601"/>
                </a:lnTo>
                <a:lnTo>
                  <a:pt x="31483" y="31456"/>
                </a:lnTo>
                <a:lnTo>
                  <a:pt x="25625" y="35401"/>
                </a:lnTo>
                <a:lnTo>
                  <a:pt x="18458" y="36846"/>
                </a:lnTo>
                <a:lnTo>
                  <a:pt x="11274" y="35401"/>
                </a:lnTo>
                <a:lnTo>
                  <a:pt x="5406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6" y="5390"/>
                </a:lnTo>
                <a:lnTo>
                  <a:pt x="11274" y="1445"/>
                </a:lnTo>
                <a:lnTo>
                  <a:pt x="18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bg object 1166"/>
          <p:cNvSpPr/>
          <p:nvPr/>
        </p:nvSpPr>
        <p:spPr>
          <a:xfrm>
            <a:off x="7498323" y="2044229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18428" y="0"/>
                </a:moveTo>
                <a:lnTo>
                  <a:pt x="25607" y="1449"/>
                </a:lnTo>
                <a:lnTo>
                  <a:pt x="31464" y="5401"/>
                </a:lnTo>
                <a:lnTo>
                  <a:pt x="35410" y="11258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48" y="35401"/>
                </a:lnTo>
                <a:lnTo>
                  <a:pt x="5391" y="31456"/>
                </a:lnTo>
                <a:lnTo>
                  <a:pt x="1445" y="25601"/>
                </a:lnTo>
                <a:lnTo>
                  <a:pt x="0" y="18423"/>
                </a:lnTo>
                <a:lnTo>
                  <a:pt x="1445" y="11258"/>
                </a:lnTo>
                <a:lnTo>
                  <a:pt x="5391" y="5401"/>
                </a:lnTo>
                <a:lnTo>
                  <a:pt x="11248" y="1449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bg object 1167"/>
          <p:cNvSpPr/>
          <p:nvPr/>
        </p:nvSpPr>
        <p:spPr>
          <a:xfrm>
            <a:off x="7362654" y="2044229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18428" y="0"/>
                </a:moveTo>
                <a:lnTo>
                  <a:pt x="25607" y="1449"/>
                </a:lnTo>
                <a:lnTo>
                  <a:pt x="31464" y="5401"/>
                </a:lnTo>
                <a:lnTo>
                  <a:pt x="35410" y="11258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58"/>
                </a:lnTo>
                <a:lnTo>
                  <a:pt x="5402" y="5401"/>
                </a:lnTo>
                <a:lnTo>
                  <a:pt x="11261" y="1449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bg object 1168"/>
          <p:cNvSpPr/>
          <p:nvPr/>
        </p:nvSpPr>
        <p:spPr>
          <a:xfrm>
            <a:off x="7227352" y="2044597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bg object 1169"/>
          <p:cNvSpPr/>
          <p:nvPr/>
        </p:nvSpPr>
        <p:spPr>
          <a:xfrm>
            <a:off x="7092815" y="204572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bg object 1170"/>
          <p:cNvSpPr/>
          <p:nvPr/>
        </p:nvSpPr>
        <p:spPr>
          <a:xfrm>
            <a:off x="6957544" y="2046096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7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bg object 1171"/>
          <p:cNvSpPr/>
          <p:nvPr/>
        </p:nvSpPr>
        <p:spPr>
          <a:xfrm>
            <a:off x="6824874" y="2049126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099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bg object 1172"/>
          <p:cNvSpPr/>
          <p:nvPr/>
        </p:nvSpPr>
        <p:spPr>
          <a:xfrm>
            <a:off x="6689205" y="2049126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099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bg object 1173"/>
          <p:cNvSpPr/>
          <p:nvPr/>
        </p:nvSpPr>
        <p:spPr>
          <a:xfrm>
            <a:off x="6553536" y="2049126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099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bg object 1174"/>
          <p:cNvSpPr/>
          <p:nvPr/>
        </p:nvSpPr>
        <p:spPr>
          <a:xfrm>
            <a:off x="6420131" y="205139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19"/>
                </a:lnTo>
                <a:lnTo>
                  <a:pt x="22591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1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bg object 1175"/>
          <p:cNvSpPr/>
          <p:nvPr/>
        </p:nvSpPr>
        <p:spPr>
          <a:xfrm>
            <a:off x="6285962" y="2052890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408" y="0"/>
                </a:moveTo>
                <a:lnTo>
                  <a:pt x="9795" y="0"/>
                </a:lnTo>
                <a:lnTo>
                  <a:pt x="15213" y="0"/>
                </a:lnTo>
                <a:lnTo>
                  <a:pt x="19591" y="4376"/>
                </a:lnTo>
                <a:lnTo>
                  <a:pt x="19591" y="15179"/>
                </a:lnTo>
                <a:lnTo>
                  <a:pt x="15213" y="19555"/>
                </a:lnTo>
                <a:lnTo>
                  <a:pt x="4408" y="19555"/>
                </a:lnTo>
                <a:lnTo>
                  <a:pt x="0" y="15179"/>
                </a:lnTo>
                <a:lnTo>
                  <a:pt x="0" y="4376"/>
                </a:lnTo>
                <a:lnTo>
                  <a:pt x="4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bg object 1176"/>
          <p:cNvSpPr/>
          <p:nvPr/>
        </p:nvSpPr>
        <p:spPr>
          <a:xfrm>
            <a:off x="6152190" y="205475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bg object 1177"/>
          <p:cNvSpPr/>
          <p:nvPr/>
        </p:nvSpPr>
        <p:spPr>
          <a:xfrm>
            <a:off x="6016521" y="205475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826" y="3550"/>
                </a:lnTo>
                <a:lnTo>
                  <a:pt x="15826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bg object 1178"/>
          <p:cNvSpPr/>
          <p:nvPr/>
        </p:nvSpPr>
        <p:spPr>
          <a:xfrm>
            <a:off x="5880851" y="205475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bg object 1179"/>
          <p:cNvSpPr/>
          <p:nvPr/>
        </p:nvSpPr>
        <p:spPr>
          <a:xfrm>
            <a:off x="5744815" y="2054390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4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22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bg object 1180"/>
          <p:cNvSpPr/>
          <p:nvPr/>
        </p:nvSpPr>
        <p:spPr>
          <a:xfrm>
            <a:off x="5609911" y="2055124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30" y="3366"/>
                </a:lnTo>
                <a:lnTo>
                  <a:pt x="15030" y="11690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bg object 1181"/>
          <p:cNvSpPr/>
          <p:nvPr/>
        </p:nvSpPr>
        <p:spPr>
          <a:xfrm>
            <a:off x="5474241" y="2055124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30" y="3366"/>
                </a:lnTo>
                <a:lnTo>
                  <a:pt x="15030" y="11690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bg object 1182"/>
          <p:cNvSpPr/>
          <p:nvPr/>
        </p:nvSpPr>
        <p:spPr>
          <a:xfrm>
            <a:off x="5338205" y="205475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bg object 1183"/>
          <p:cNvSpPr/>
          <p:nvPr/>
        </p:nvSpPr>
        <p:spPr>
          <a:xfrm>
            <a:off x="5202535" y="205475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75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bg object 1184"/>
          <p:cNvSpPr/>
          <p:nvPr/>
        </p:nvSpPr>
        <p:spPr>
          <a:xfrm>
            <a:off x="5066498" y="2054390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3" y="0"/>
                </a:moveTo>
                <a:lnTo>
                  <a:pt x="8264" y="0"/>
                </a:lnTo>
                <a:lnTo>
                  <a:pt x="12826" y="0"/>
                </a:lnTo>
                <a:lnTo>
                  <a:pt x="16530" y="3702"/>
                </a:lnTo>
                <a:lnTo>
                  <a:pt x="16530" y="12822"/>
                </a:lnTo>
                <a:lnTo>
                  <a:pt x="12826" y="16556"/>
                </a:lnTo>
                <a:lnTo>
                  <a:pt x="3703" y="16556"/>
                </a:lnTo>
                <a:lnTo>
                  <a:pt x="0" y="12822"/>
                </a:lnTo>
                <a:lnTo>
                  <a:pt x="0" y="3702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bg object 1185"/>
          <p:cNvSpPr/>
          <p:nvPr/>
        </p:nvSpPr>
        <p:spPr>
          <a:xfrm>
            <a:off x="4930462" y="2054023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3857" y="0"/>
                </a:moveTo>
                <a:lnTo>
                  <a:pt x="8632" y="0"/>
                </a:lnTo>
                <a:lnTo>
                  <a:pt x="13407" y="0"/>
                </a:lnTo>
                <a:lnTo>
                  <a:pt x="17295" y="3856"/>
                </a:lnTo>
                <a:lnTo>
                  <a:pt x="17295" y="13404"/>
                </a:lnTo>
                <a:lnTo>
                  <a:pt x="13407" y="17290"/>
                </a:lnTo>
                <a:lnTo>
                  <a:pt x="3857" y="17290"/>
                </a:lnTo>
                <a:lnTo>
                  <a:pt x="0" y="13404"/>
                </a:lnTo>
                <a:lnTo>
                  <a:pt x="0" y="3856"/>
                </a:lnTo>
                <a:lnTo>
                  <a:pt x="38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bg object 1186"/>
          <p:cNvSpPr/>
          <p:nvPr/>
        </p:nvSpPr>
        <p:spPr>
          <a:xfrm>
            <a:off x="4794394" y="205362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71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71" y="18056"/>
                </a:lnTo>
                <a:lnTo>
                  <a:pt x="0" y="14016"/>
                </a:lnTo>
                <a:lnTo>
                  <a:pt x="0" y="4039"/>
                </a:lnTo>
                <a:lnTo>
                  <a:pt x="4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bg object 1187"/>
          <p:cNvSpPr/>
          <p:nvPr/>
        </p:nvSpPr>
        <p:spPr>
          <a:xfrm>
            <a:off x="4658755" y="205362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8999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bg object 1188"/>
          <p:cNvSpPr/>
          <p:nvPr/>
        </p:nvSpPr>
        <p:spPr>
          <a:xfrm>
            <a:off x="4523454" y="2054023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3857" y="0"/>
                </a:moveTo>
                <a:lnTo>
                  <a:pt x="8663" y="0"/>
                </a:lnTo>
                <a:lnTo>
                  <a:pt x="13438" y="0"/>
                </a:lnTo>
                <a:lnTo>
                  <a:pt x="17295" y="3856"/>
                </a:lnTo>
                <a:lnTo>
                  <a:pt x="17295" y="13404"/>
                </a:lnTo>
                <a:lnTo>
                  <a:pt x="13438" y="17290"/>
                </a:lnTo>
                <a:lnTo>
                  <a:pt x="3857" y="17290"/>
                </a:lnTo>
                <a:lnTo>
                  <a:pt x="0" y="13404"/>
                </a:lnTo>
                <a:lnTo>
                  <a:pt x="0" y="3856"/>
                </a:lnTo>
                <a:lnTo>
                  <a:pt x="38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bg object 1189"/>
          <p:cNvSpPr/>
          <p:nvPr/>
        </p:nvSpPr>
        <p:spPr>
          <a:xfrm>
            <a:off x="4387417" y="205362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bg object 1190"/>
          <p:cNvSpPr/>
          <p:nvPr/>
        </p:nvSpPr>
        <p:spPr>
          <a:xfrm>
            <a:off x="4251747" y="205362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bg object 1191"/>
          <p:cNvSpPr/>
          <p:nvPr/>
        </p:nvSpPr>
        <p:spPr>
          <a:xfrm>
            <a:off x="4115711" y="2053257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193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192"/>
                </a:lnTo>
                <a:lnTo>
                  <a:pt x="18795" y="14597"/>
                </a:lnTo>
                <a:lnTo>
                  <a:pt x="14601" y="18790"/>
                </a:lnTo>
                <a:lnTo>
                  <a:pt x="4193" y="18790"/>
                </a:lnTo>
                <a:lnTo>
                  <a:pt x="0" y="14597"/>
                </a:lnTo>
                <a:lnTo>
                  <a:pt x="0" y="4192"/>
                </a:lnTo>
                <a:lnTo>
                  <a:pt x="4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bg object 1192"/>
          <p:cNvSpPr/>
          <p:nvPr/>
        </p:nvSpPr>
        <p:spPr>
          <a:xfrm>
            <a:off x="3980408" y="205362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bg object 1193"/>
          <p:cNvSpPr/>
          <p:nvPr/>
        </p:nvSpPr>
        <p:spPr>
          <a:xfrm>
            <a:off x="3844372" y="2053257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192"/>
                </a:lnTo>
                <a:lnTo>
                  <a:pt x="1879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bg object 1194"/>
          <p:cNvSpPr/>
          <p:nvPr/>
        </p:nvSpPr>
        <p:spPr>
          <a:xfrm>
            <a:off x="3709070" y="205362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bg object 1195"/>
          <p:cNvSpPr/>
          <p:nvPr/>
        </p:nvSpPr>
        <p:spPr>
          <a:xfrm>
            <a:off x="3573431" y="205362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10" y="0"/>
                </a:moveTo>
                <a:lnTo>
                  <a:pt x="9030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1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bg object 1196"/>
          <p:cNvSpPr/>
          <p:nvPr/>
        </p:nvSpPr>
        <p:spPr>
          <a:xfrm>
            <a:off x="3437364" y="2053257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bg object 1197"/>
          <p:cNvSpPr/>
          <p:nvPr/>
        </p:nvSpPr>
        <p:spPr>
          <a:xfrm>
            <a:off x="3301327" y="2052890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bg object 1198"/>
          <p:cNvSpPr/>
          <p:nvPr/>
        </p:nvSpPr>
        <p:spPr>
          <a:xfrm>
            <a:off x="3165290" y="20524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4561" y="0"/>
                </a:moveTo>
                <a:lnTo>
                  <a:pt x="10163" y="0"/>
                </a:lnTo>
                <a:lnTo>
                  <a:pt x="15764" y="0"/>
                </a:lnTo>
                <a:lnTo>
                  <a:pt x="20325" y="4559"/>
                </a:lnTo>
                <a:lnTo>
                  <a:pt x="20325" y="15760"/>
                </a:lnTo>
                <a:lnTo>
                  <a:pt x="15764" y="20320"/>
                </a:lnTo>
                <a:lnTo>
                  <a:pt x="4561" y="20320"/>
                </a:lnTo>
                <a:lnTo>
                  <a:pt x="0" y="15760"/>
                </a:lnTo>
                <a:lnTo>
                  <a:pt x="0" y="455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bg object 1199"/>
          <p:cNvSpPr/>
          <p:nvPr/>
        </p:nvSpPr>
        <p:spPr>
          <a:xfrm>
            <a:off x="3029253" y="205212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bg object 1200"/>
          <p:cNvSpPr/>
          <p:nvPr/>
        </p:nvSpPr>
        <p:spPr>
          <a:xfrm>
            <a:off x="2893217" y="2051758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65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bg object 1201"/>
          <p:cNvSpPr/>
          <p:nvPr/>
        </p:nvSpPr>
        <p:spPr>
          <a:xfrm>
            <a:off x="2757547" y="2051758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65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bg object 1202"/>
          <p:cNvSpPr/>
          <p:nvPr/>
        </p:nvSpPr>
        <p:spPr>
          <a:xfrm>
            <a:off x="2621510" y="205139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1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1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bg object 1203"/>
          <p:cNvSpPr/>
          <p:nvPr/>
        </p:nvSpPr>
        <p:spPr>
          <a:xfrm>
            <a:off x="2486208" y="2051758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65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bg object 1204"/>
          <p:cNvSpPr/>
          <p:nvPr/>
        </p:nvSpPr>
        <p:spPr>
          <a:xfrm>
            <a:off x="2350172" y="205139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1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1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bg object 1205"/>
          <p:cNvSpPr/>
          <p:nvPr/>
        </p:nvSpPr>
        <p:spPr>
          <a:xfrm>
            <a:off x="2214135" y="205099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5203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33"/>
                </a:lnTo>
                <a:lnTo>
                  <a:pt x="23325" y="18117"/>
                </a:lnTo>
                <a:lnTo>
                  <a:pt x="18091" y="23319"/>
                </a:lnTo>
                <a:lnTo>
                  <a:pt x="5203" y="23319"/>
                </a:lnTo>
                <a:lnTo>
                  <a:pt x="0" y="18117"/>
                </a:lnTo>
                <a:lnTo>
                  <a:pt x="0" y="5233"/>
                </a:lnTo>
                <a:lnTo>
                  <a:pt x="52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bg object 1206"/>
          <p:cNvSpPr/>
          <p:nvPr/>
        </p:nvSpPr>
        <p:spPr>
          <a:xfrm>
            <a:off x="2078067" y="2050625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5418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54"/>
                </a:lnTo>
                <a:lnTo>
                  <a:pt x="5418" y="24054"/>
                </a:lnTo>
                <a:lnTo>
                  <a:pt x="0" y="18668"/>
                </a:lnTo>
                <a:lnTo>
                  <a:pt x="0" y="5386"/>
                </a:lnTo>
                <a:lnTo>
                  <a:pt x="541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bg object 1207"/>
          <p:cNvSpPr/>
          <p:nvPr/>
        </p:nvSpPr>
        <p:spPr>
          <a:xfrm>
            <a:off x="1941663" y="2049860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61"/>
                </a:lnTo>
                <a:lnTo>
                  <a:pt x="19866" y="25584"/>
                </a:lnTo>
                <a:lnTo>
                  <a:pt x="5724" y="25584"/>
                </a:lnTo>
                <a:lnTo>
                  <a:pt x="0" y="1986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bg object 1208"/>
          <p:cNvSpPr/>
          <p:nvPr/>
        </p:nvSpPr>
        <p:spPr>
          <a:xfrm>
            <a:off x="1805627" y="2049493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877" y="0"/>
                </a:moveTo>
                <a:lnTo>
                  <a:pt x="13162" y="0"/>
                </a:lnTo>
                <a:lnTo>
                  <a:pt x="20417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17" y="26319"/>
                </a:lnTo>
                <a:lnTo>
                  <a:pt x="5877" y="26319"/>
                </a:lnTo>
                <a:lnTo>
                  <a:pt x="0" y="20443"/>
                </a:lnTo>
                <a:lnTo>
                  <a:pt x="0" y="5906"/>
                </a:lnTo>
                <a:lnTo>
                  <a:pt x="5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bg object 1209"/>
          <p:cNvSpPr/>
          <p:nvPr/>
        </p:nvSpPr>
        <p:spPr>
          <a:xfrm>
            <a:off x="1669590" y="2049126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5" h="27305">
                <a:moveTo>
                  <a:pt x="6061" y="0"/>
                </a:moveTo>
                <a:lnTo>
                  <a:pt x="13530" y="0"/>
                </a:lnTo>
                <a:lnTo>
                  <a:pt x="21029" y="0"/>
                </a:lnTo>
                <a:lnTo>
                  <a:pt x="27060" y="6059"/>
                </a:lnTo>
                <a:lnTo>
                  <a:pt x="27060" y="2099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bg object 1210"/>
          <p:cNvSpPr/>
          <p:nvPr/>
        </p:nvSpPr>
        <p:spPr>
          <a:xfrm>
            <a:off x="1535053" y="2050258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39"/>
                </a:lnTo>
                <a:lnTo>
                  <a:pt x="24825" y="19249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49"/>
                </a:lnTo>
                <a:lnTo>
                  <a:pt x="0" y="553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bg object 1211"/>
          <p:cNvSpPr/>
          <p:nvPr/>
        </p:nvSpPr>
        <p:spPr>
          <a:xfrm>
            <a:off x="1398618" y="2049493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908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19"/>
                </a:lnTo>
                <a:lnTo>
                  <a:pt x="5908" y="26319"/>
                </a:lnTo>
                <a:lnTo>
                  <a:pt x="0" y="20443"/>
                </a:lnTo>
                <a:lnTo>
                  <a:pt x="0" y="5906"/>
                </a:lnTo>
                <a:lnTo>
                  <a:pt x="59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bg object 1212"/>
          <p:cNvSpPr/>
          <p:nvPr/>
        </p:nvSpPr>
        <p:spPr>
          <a:xfrm>
            <a:off x="1262214" y="2048759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39">
                <a:moveTo>
                  <a:pt x="6214" y="0"/>
                </a:moveTo>
                <a:lnTo>
                  <a:pt x="13897" y="0"/>
                </a:lnTo>
                <a:lnTo>
                  <a:pt x="21611" y="0"/>
                </a:lnTo>
                <a:lnTo>
                  <a:pt x="27825" y="6212"/>
                </a:lnTo>
                <a:lnTo>
                  <a:pt x="27825" y="21575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575"/>
                </a:lnTo>
                <a:lnTo>
                  <a:pt x="0" y="6212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bg object 1213"/>
          <p:cNvSpPr/>
          <p:nvPr/>
        </p:nvSpPr>
        <p:spPr>
          <a:xfrm>
            <a:off x="1126178" y="204836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bg object 1214"/>
          <p:cNvSpPr/>
          <p:nvPr/>
        </p:nvSpPr>
        <p:spPr>
          <a:xfrm>
            <a:off x="991243" y="2049126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5" h="27305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099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bg object 1215"/>
          <p:cNvSpPr/>
          <p:nvPr/>
        </p:nvSpPr>
        <p:spPr>
          <a:xfrm>
            <a:off x="854839" y="204836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bg object 1216"/>
          <p:cNvSpPr/>
          <p:nvPr/>
        </p:nvSpPr>
        <p:spPr>
          <a:xfrm>
            <a:off x="717669" y="2046861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bg object 1217"/>
          <p:cNvSpPr/>
          <p:nvPr/>
        </p:nvSpPr>
        <p:spPr>
          <a:xfrm>
            <a:off x="581235" y="2046096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7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706"/>
                </a:lnTo>
                <a:lnTo>
                  <a:pt x="25713" y="33113"/>
                </a:lnTo>
                <a:lnTo>
                  <a:pt x="7407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bg object 1218"/>
          <p:cNvSpPr/>
          <p:nvPr/>
        </p:nvSpPr>
        <p:spPr>
          <a:xfrm>
            <a:off x="445596" y="2046096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37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377" y="33113"/>
                </a:lnTo>
                <a:lnTo>
                  <a:pt x="0" y="25706"/>
                </a:lnTo>
                <a:lnTo>
                  <a:pt x="0" y="7406"/>
                </a:lnTo>
                <a:lnTo>
                  <a:pt x="7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bg object 1219"/>
          <p:cNvSpPr/>
          <p:nvPr/>
        </p:nvSpPr>
        <p:spPr>
          <a:xfrm>
            <a:off x="308427" y="2044597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30" y="0"/>
                </a:moveTo>
                <a:lnTo>
                  <a:pt x="25062" y="1418"/>
                </a:lnTo>
                <a:lnTo>
                  <a:pt x="30802" y="5286"/>
                </a:lnTo>
                <a:lnTo>
                  <a:pt x="34672" y="11025"/>
                </a:lnTo>
                <a:lnTo>
                  <a:pt x="36090" y="18056"/>
                </a:lnTo>
                <a:lnTo>
                  <a:pt x="34672" y="25086"/>
                </a:lnTo>
                <a:lnTo>
                  <a:pt x="30802" y="30825"/>
                </a:lnTo>
                <a:lnTo>
                  <a:pt x="25062" y="34693"/>
                </a:lnTo>
                <a:lnTo>
                  <a:pt x="18030" y="36112"/>
                </a:lnTo>
                <a:lnTo>
                  <a:pt x="11002" y="34693"/>
                </a:lnTo>
                <a:lnTo>
                  <a:pt x="5272" y="30825"/>
                </a:lnTo>
                <a:lnTo>
                  <a:pt x="1413" y="25086"/>
                </a:lnTo>
                <a:lnTo>
                  <a:pt x="0" y="18056"/>
                </a:lnTo>
                <a:lnTo>
                  <a:pt x="1413" y="11025"/>
                </a:lnTo>
                <a:lnTo>
                  <a:pt x="5272" y="5286"/>
                </a:lnTo>
                <a:lnTo>
                  <a:pt x="11002" y="1418"/>
                </a:lnTo>
                <a:lnTo>
                  <a:pt x="18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bg object 1220"/>
          <p:cNvSpPr/>
          <p:nvPr/>
        </p:nvSpPr>
        <p:spPr>
          <a:xfrm>
            <a:off x="170859" y="2042730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5" y="1563"/>
                </a:lnTo>
                <a:lnTo>
                  <a:pt x="34039" y="5829"/>
                </a:lnTo>
                <a:lnTo>
                  <a:pt x="38317" y="12162"/>
                </a:lnTo>
                <a:lnTo>
                  <a:pt x="39886" y="19922"/>
                </a:lnTo>
                <a:lnTo>
                  <a:pt x="38317" y="27683"/>
                </a:lnTo>
                <a:lnTo>
                  <a:pt x="34039" y="34015"/>
                </a:lnTo>
                <a:lnTo>
                  <a:pt x="27695" y="38282"/>
                </a:lnTo>
                <a:lnTo>
                  <a:pt x="19927" y="39845"/>
                </a:lnTo>
                <a:lnTo>
                  <a:pt x="12178" y="38282"/>
                </a:lnTo>
                <a:lnTo>
                  <a:pt x="5842" y="34015"/>
                </a:lnTo>
                <a:lnTo>
                  <a:pt x="1568" y="27683"/>
                </a:lnTo>
                <a:lnTo>
                  <a:pt x="0" y="19922"/>
                </a:lnTo>
                <a:lnTo>
                  <a:pt x="1568" y="12162"/>
                </a:lnTo>
                <a:lnTo>
                  <a:pt x="5842" y="5829"/>
                </a:lnTo>
                <a:lnTo>
                  <a:pt x="12178" y="1563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bg object 1221"/>
          <p:cNvSpPr/>
          <p:nvPr/>
        </p:nvSpPr>
        <p:spPr>
          <a:xfrm>
            <a:off x="35588" y="204309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62" y="1536"/>
                </a:lnTo>
                <a:lnTo>
                  <a:pt x="33381" y="5726"/>
                </a:lnTo>
                <a:lnTo>
                  <a:pt x="37580" y="11942"/>
                </a:lnTo>
                <a:lnTo>
                  <a:pt x="39121" y="19555"/>
                </a:lnTo>
                <a:lnTo>
                  <a:pt x="37580" y="27168"/>
                </a:lnTo>
                <a:lnTo>
                  <a:pt x="33381" y="33384"/>
                </a:lnTo>
                <a:lnTo>
                  <a:pt x="27162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bg object 1222"/>
          <p:cNvSpPr/>
          <p:nvPr/>
        </p:nvSpPr>
        <p:spPr>
          <a:xfrm>
            <a:off x="7497191" y="190746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bg object 1223"/>
          <p:cNvSpPr/>
          <p:nvPr/>
        </p:nvSpPr>
        <p:spPr>
          <a:xfrm>
            <a:off x="7361889" y="190786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93" y="0"/>
                </a:moveTo>
                <a:lnTo>
                  <a:pt x="26660" y="1504"/>
                </a:lnTo>
                <a:lnTo>
                  <a:pt x="32761" y="5608"/>
                </a:lnTo>
                <a:lnTo>
                  <a:pt x="36877" y="11697"/>
                </a:lnTo>
                <a:lnTo>
                  <a:pt x="38386" y="19157"/>
                </a:lnTo>
                <a:lnTo>
                  <a:pt x="36877" y="26623"/>
                </a:lnTo>
                <a:lnTo>
                  <a:pt x="32761" y="32722"/>
                </a:lnTo>
                <a:lnTo>
                  <a:pt x="26660" y="36837"/>
                </a:lnTo>
                <a:lnTo>
                  <a:pt x="19193" y="38346"/>
                </a:lnTo>
                <a:lnTo>
                  <a:pt x="11726" y="36837"/>
                </a:lnTo>
                <a:lnTo>
                  <a:pt x="5624" y="32722"/>
                </a:lnTo>
                <a:lnTo>
                  <a:pt x="1509" y="26623"/>
                </a:lnTo>
                <a:lnTo>
                  <a:pt x="0" y="19157"/>
                </a:lnTo>
                <a:lnTo>
                  <a:pt x="1509" y="11697"/>
                </a:lnTo>
                <a:lnTo>
                  <a:pt x="5624" y="5608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bg object 1224"/>
          <p:cNvSpPr/>
          <p:nvPr/>
        </p:nvSpPr>
        <p:spPr>
          <a:xfrm>
            <a:off x="7226220" y="190786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93" y="0"/>
                </a:moveTo>
                <a:lnTo>
                  <a:pt x="26660" y="1504"/>
                </a:lnTo>
                <a:lnTo>
                  <a:pt x="32761" y="5608"/>
                </a:lnTo>
                <a:lnTo>
                  <a:pt x="36877" y="11697"/>
                </a:lnTo>
                <a:lnTo>
                  <a:pt x="38386" y="19157"/>
                </a:lnTo>
                <a:lnTo>
                  <a:pt x="36877" y="26623"/>
                </a:lnTo>
                <a:lnTo>
                  <a:pt x="32761" y="32722"/>
                </a:lnTo>
                <a:lnTo>
                  <a:pt x="26660" y="36837"/>
                </a:lnTo>
                <a:lnTo>
                  <a:pt x="19193" y="38346"/>
                </a:lnTo>
                <a:lnTo>
                  <a:pt x="11726" y="36837"/>
                </a:lnTo>
                <a:lnTo>
                  <a:pt x="5624" y="32722"/>
                </a:lnTo>
                <a:lnTo>
                  <a:pt x="1509" y="26623"/>
                </a:lnTo>
                <a:lnTo>
                  <a:pt x="0" y="19157"/>
                </a:lnTo>
                <a:lnTo>
                  <a:pt x="1509" y="11697"/>
                </a:lnTo>
                <a:lnTo>
                  <a:pt x="5624" y="5608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bg object 1225"/>
          <p:cNvSpPr/>
          <p:nvPr/>
        </p:nvSpPr>
        <p:spPr>
          <a:xfrm>
            <a:off x="7091315" y="1908594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18428" y="0"/>
                </a:moveTo>
                <a:lnTo>
                  <a:pt x="25612" y="1449"/>
                </a:lnTo>
                <a:lnTo>
                  <a:pt x="31479" y="5401"/>
                </a:lnTo>
                <a:lnTo>
                  <a:pt x="35435" y="11258"/>
                </a:lnTo>
                <a:lnTo>
                  <a:pt x="36886" y="18423"/>
                </a:lnTo>
                <a:lnTo>
                  <a:pt x="35435" y="25601"/>
                </a:lnTo>
                <a:lnTo>
                  <a:pt x="31479" y="31456"/>
                </a:lnTo>
                <a:lnTo>
                  <a:pt x="25612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58"/>
                </a:lnTo>
                <a:lnTo>
                  <a:pt x="5402" y="5401"/>
                </a:lnTo>
                <a:lnTo>
                  <a:pt x="11261" y="1449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bg object 1226"/>
          <p:cNvSpPr/>
          <p:nvPr/>
        </p:nvSpPr>
        <p:spPr>
          <a:xfrm>
            <a:off x="6957544" y="191049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bg object 1227"/>
          <p:cNvSpPr/>
          <p:nvPr/>
        </p:nvSpPr>
        <p:spPr>
          <a:xfrm>
            <a:off x="6821875" y="191049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7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bg object 1228"/>
          <p:cNvSpPr/>
          <p:nvPr/>
        </p:nvSpPr>
        <p:spPr>
          <a:xfrm>
            <a:off x="6688470" y="1912726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0" y="6396"/>
                </a:lnTo>
                <a:lnTo>
                  <a:pt x="28590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bg object 1229"/>
          <p:cNvSpPr/>
          <p:nvPr/>
        </p:nvSpPr>
        <p:spPr>
          <a:xfrm>
            <a:off x="6553536" y="1913491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bg object 1230"/>
          <p:cNvSpPr/>
          <p:nvPr/>
        </p:nvSpPr>
        <p:spPr>
          <a:xfrm>
            <a:off x="6418631" y="1914256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69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69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bg object 1231"/>
          <p:cNvSpPr/>
          <p:nvPr/>
        </p:nvSpPr>
        <p:spPr>
          <a:xfrm>
            <a:off x="6283330" y="191462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56" y="5539"/>
                </a:lnTo>
                <a:lnTo>
                  <a:pt x="24856" y="19249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49"/>
                </a:lnTo>
                <a:lnTo>
                  <a:pt x="0" y="553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bg object 1232"/>
          <p:cNvSpPr/>
          <p:nvPr/>
        </p:nvSpPr>
        <p:spPr>
          <a:xfrm>
            <a:off x="6148792" y="191575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81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81" y="22554"/>
                </a:lnTo>
                <a:lnTo>
                  <a:pt x="0" y="17505"/>
                </a:lnTo>
                <a:lnTo>
                  <a:pt x="0" y="5049"/>
                </a:lnTo>
                <a:lnTo>
                  <a:pt x="50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bg object 1233"/>
          <p:cNvSpPr/>
          <p:nvPr/>
        </p:nvSpPr>
        <p:spPr>
          <a:xfrm>
            <a:off x="6014256" y="19168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4561" y="0"/>
                </a:moveTo>
                <a:lnTo>
                  <a:pt x="10163" y="0"/>
                </a:lnTo>
                <a:lnTo>
                  <a:pt x="15795" y="0"/>
                </a:lnTo>
                <a:lnTo>
                  <a:pt x="20325" y="4529"/>
                </a:lnTo>
                <a:lnTo>
                  <a:pt x="20325" y="15760"/>
                </a:lnTo>
                <a:lnTo>
                  <a:pt x="15795" y="20290"/>
                </a:lnTo>
                <a:lnTo>
                  <a:pt x="4561" y="20290"/>
                </a:lnTo>
                <a:lnTo>
                  <a:pt x="0" y="15760"/>
                </a:lnTo>
                <a:lnTo>
                  <a:pt x="0" y="452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bg object 1234"/>
          <p:cNvSpPr/>
          <p:nvPr/>
        </p:nvSpPr>
        <p:spPr>
          <a:xfrm>
            <a:off x="5880117" y="1918388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3857" y="0"/>
                </a:moveTo>
                <a:lnTo>
                  <a:pt x="8632" y="0"/>
                </a:lnTo>
                <a:lnTo>
                  <a:pt x="13407" y="0"/>
                </a:lnTo>
                <a:lnTo>
                  <a:pt x="17295" y="3856"/>
                </a:lnTo>
                <a:lnTo>
                  <a:pt x="17295" y="13404"/>
                </a:lnTo>
                <a:lnTo>
                  <a:pt x="13407" y="17290"/>
                </a:lnTo>
                <a:lnTo>
                  <a:pt x="3857" y="17290"/>
                </a:lnTo>
                <a:lnTo>
                  <a:pt x="0" y="13404"/>
                </a:lnTo>
                <a:lnTo>
                  <a:pt x="0" y="3856"/>
                </a:lnTo>
                <a:lnTo>
                  <a:pt x="38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bg object 1235"/>
          <p:cNvSpPr/>
          <p:nvPr/>
        </p:nvSpPr>
        <p:spPr>
          <a:xfrm>
            <a:off x="5744815" y="1918755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4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53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bg object 1236"/>
          <p:cNvSpPr/>
          <p:nvPr/>
        </p:nvSpPr>
        <p:spPr>
          <a:xfrm>
            <a:off x="5609145" y="1918755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4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53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bg object 1237"/>
          <p:cNvSpPr/>
          <p:nvPr/>
        </p:nvSpPr>
        <p:spPr>
          <a:xfrm>
            <a:off x="5473476" y="1918755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4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53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bg object 1238"/>
          <p:cNvSpPr/>
          <p:nvPr/>
        </p:nvSpPr>
        <p:spPr>
          <a:xfrm>
            <a:off x="5337439" y="1918388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3887" y="0"/>
                </a:moveTo>
                <a:lnTo>
                  <a:pt x="8663" y="0"/>
                </a:lnTo>
                <a:lnTo>
                  <a:pt x="13438" y="0"/>
                </a:lnTo>
                <a:lnTo>
                  <a:pt x="17295" y="3856"/>
                </a:lnTo>
                <a:lnTo>
                  <a:pt x="17295" y="13404"/>
                </a:lnTo>
                <a:lnTo>
                  <a:pt x="13438" y="17290"/>
                </a:lnTo>
                <a:lnTo>
                  <a:pt x="3887" y="17290"/>
                </a:lnTo>
                <a:lnTo>
                  <a:pt x="0" y="13404"/>
                </a:lnTo>
                <a:lnTo>
                  <a:pt x="0" y="3856"/>
                </a:lnTo>
                <a:lnTo>
                  <a:pt x="38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bg object 1239"/>
          <p:cNvSpPr/>
          <p:nvPr/>
        </p:nvSpPr>
        <p:spPr>
          <a:xfrm>
            <a:off x="5201403" y="191799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bg object 1240"/>
          <p:cNvSpPr/>
          <p:nvPr/>
        </p:nvSpPr>
        <p:spPr>
          <a:xfrm>
            <a:off x="5066100" y="1918388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3887" y="0"/>
                </a:moveTo>
                <a:lnTo>
                  <a:pt x="8663" y="0"/>
                </a:lnTo>
                <a:lnTo>
                  <a:pt x="13438" y="0"/>
                </a:lnTo>
                <a:lnTo>
                  <a:pt x="17326" y="3856"/>
                </a:lnTo>
                <a:lnTo>
                  <a:pt x="17326" y="13404"/>
                </a:lnTo>
                <a:lnTo>
                  <a:pt x="13438" y="17290"/>
                </a:lnTo>
                <a:lnTo>
                  <a:pt x="3887" y="17290"/>
                </a:lnTo>
                <a:lnTo>
                  <a:pt x="0" y="13404"/>
                </a:lnTo>
                <a:lnTo>
                  <a:pt x="0" y="3856"/>
                </a:lnTo>
                <a:lnTo>
                  <a:pt x="38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bg object 1241"/>
          <p:cNvSpPr/>
          <p:nvPr/>
        </p:nvSpPr>
        <p:spPr>
          <a:xfrm>
            <a:off x="4930064" y="191799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bg object 1242"/>
          <p:cNvSpPr/>
          <p:nvPr/>
        </p:nvSpPr>
        <p:spPr>
          <a:xfrm>
            <a:off x="4794394" y="191799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71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71" y="18056"/>
                </a:lnTo>
                <a:lnTo>
                  <a:pt x="0" y="14016"/>
                </a:lnTo>
                <a:lnTo>
                  <a:pt x="0" y="4039"/>
                </a:lnTo>
                <a:lnTo>
                  <a:pt x="4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bg object 1243"/>
          <p:cNvSpPr/>
          <p:nvPr/>
        </p:nvSpPr>
        <p:spPr>
          <a:xfrm>
            <a:off x="4658755" y="191799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8999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bg object 1244"/>
          <p:cNvSpPr/>
          <p:nvPr/>
        </p:nvSpPr>
        <p:spPr>
          <a:xfrm>
            <a:off x="4523086" y="191799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398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bg object 1245"/>
          <p:cNvSpPr/>
          <p:nvPr/>
        </p:nvSpPr>
        <p:spPr>
          <a:xfrm>
            <a:off x="4387417" y="191799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bg object 1246"/>
          <p:cNvSpPr/>
          <p:nvPr/>
        </p:nvSpPr>
        <p:spPr>
          <a:xfrm>
            <a:off x="4251380" y="1917622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193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223"/>
                </a:lnTo>
                <a:lnTo>
                  <a:pt x="18795" y="14597"/>
                </a:lnTo>
                <a:lnTo>
                  <a:pt x="14601" y="18790"/>
                </a:lnTo>
                <a:lnTo>
                  <a:pt x="4193" y="18790"/>
                </a:lnTo>
                <a:lnTo>
                  <a:pt x="0" y="14597"/>
                </a:lnTo>
                <a:lnTo>
                  <a:pt x="0" y="4223"/>
                </a:lnTo>
                <a:lnTo>
                  <a:pt x="4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bg object 1247"/>
          <p:cNvSpPr/>
          <p:nvPr/>
        </p:nvSpPr>
        <p:spPr>
          <a:xfrm>
            <a:off x="4115343" y="191725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4" y="0"/>
                </a:lnTo>
                <a:lnTo>
                  <a:pt x="15152" y="0"/>
                </a:lnTo>
                <a:lnTo>
                  <a:pt x="19529" y="4376"/>
                </a:lnTo>
                <a:lnTo>
                  <a:pt x="19529" y="15179"/>
                </a:lnTo>
                <a:lnTo>
                  <a:pt x="15152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bg object 1248"/>
          <p:cNvSpPr/>
          <p:nvPr/>
        </p:nvSpPr>
        <p:spPr>
          <a:xfrm>
            <a:off x="3979674" y="191725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4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bg object 1249"/>
          <p:cNvSpPr/>
          <p:nvPr/>
        </p:nvSpPr>
        <p:spPr>
          <a:xfrm>
            <a:off x="3844372" y="1917622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223"/>
                </a:lnTo>
                <a:lnTo>
                  <a:pt x="1879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223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bg object 1250"/>
          <p:cNvSpPr/>
          <p:nvPr/>
        </p:nvSpPr>
        <p:spPr>
          <a:xfrm>
            <a:off x="3708335" y="191725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4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bg object 1251"/>
          <p:cNvSpPr/>
          <p:nvPr/>
        </p:nvSpPr>
        <p:spPr>
          <a:xfrm>
            <a:off x="3572666" y="191725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bg object 1252"/>
          <p:cNvSpPr/>
          <p:nvPr/>
        </p:nvSpPr>
        <p:spPr>
          <a:xfrm>
            <a:off x="3436629" y="19168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4530" y="0"/>
                </a:moveTo>
                <a:lnTo>
                  <a:pt x="10163" y="0"/>
                </a:lnTo>
                <a:lnTo>
                  <a:pt x="15764" y="0"/>
                </a:lnTo>
                <a:lnTo>
                  <a:pt x="20295" y="4529"/>
                </a:lnTo>
                <a:lnTo>
                  <a:pt x="20295" y="15760"/>
                </a:lnTo>
                <a:lnTo>
                  <a:pt x="15764" y="20290"/>
                </a:lnTo>
                <a:lnTo>
                  <a:pt x="4530" y="20290"/>
                </a:lnTo>
                <a:lnTo>
                  <a:pt x="0" y="15760"/>
                </a:lnTo>
                <a:lnTo>
                  <a:pt x="0" y="452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bg object 1253"/>
          <p:cNvSpPr/>
          <p:nvPr/>
        </p:nvSpPr>
        <p:spPr>
          <a:xfrm>
            <a:off x="3300592" y="19164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bg object 1254"/>
          <p:cNvSpPr/>
          <p:nvPr/>
        </p:nvSpPr>
        <p:spPr>
          <a:xfrm>
            <a:off x="3164923" y="19164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bg object 1255"/>
          <p:cNvSpPr/>
          <p:nvPr/>
        </p:nvSpPr>
        <p:spPr>
          <a:xfrm>
            <a:off x="3028855" y="1916123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5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5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65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bg object 1256"/>
          <p:cNvSpPr/>
          <p:nvPr/>
        </p:nvSpPr>
        <p:spPr>
          <a:xfrm>
            <a:off x="2893217" y="1916123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65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bg object 1257"/>
          <p:cNvSpPr/>
          <p:nvPr/>
        </p:nvSpPr>
        <p:spPr>
          <a:xfrm>
            <a:off x="2757149" y="191575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81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81" y="22554"/>
                </a:lnTo>
                <a:lnTo>
                  <a:pt x="0" y="17505"/>
                </a:lnTo>
                <a:lnTo>
                  <a:pt x="0" y="5049"/>
                </a:lnTo>
                <a:lnTo>
                  <a:pt x="50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bg object 1258"/>
          <p:cNvSpPr/>
          <p:nvPr/>
        </p:nvSpPr>
        <p:spPr>
          <a:xfrm>
            <a:off x="2621112" y="191535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33"/>
                </a:lnTo>
                <a:lnTo>
                  <a:pt x="23325" y="18117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117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bg object 1259"/>
          <p:cNvSpPr/>
          <p:nvPr/>
        </p:nvSpPr>
        <p:spPr>
          <a:xfrm>
            <a:off x="2485443" y="191535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33"/>
                </a:lnTo>
                <a:lnTo>
                  <a:pt x="23325" y="18117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117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bg object 1260"/>
          <p:cNvSpPr/>
          <p:nvPr/>
        </p:nvSpPr>
        <p:spPr>
          <a:xfrm>
            <a:off x="2349406" y="1914991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5387" y="0"/>
                </a:moveTo>
                <a:lnTo>
                  <a:pt x="1203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85"/>
                </a:lnTo>
                <a:lnTo>
                  <a:pt x="5387" y="24085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bg object 1261"/>
          <p:cNvSpPr/>
          <p:nvPr/>
        </p:nvSpPr>
        <p:spPr>
          <a:xfrm>
            <a:off x="2213369" y="191462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39"/>
                </a:lnTo>
                <a:lnTo>
                  <a:pt x="24825" y="19249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49"/>
                </a:lnTo>
                <a:lnTo>
                  <a:pt x="0" y="553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bg object 1262"/>
          <p:cNvSpPr/>
          <p:nvPr/>
        </p:nvSpPr>
        <p:spPr>
          <a:xfrm>
            <a:off x="2077333" y="1914256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69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69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bg object 1263"/>
          <p:cNvSpPr/>
          <p:nvPr/>
        </p:nvSpPr>
        <p:spPr>
          <a:xfrm>
            <a:off x="1941296" y="1913858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877" y="0"/>
                </a:moveTo>
                <a:lnTo>
                  <a:pt x="13162" y="0"/>
                </a:lnTo>
                <a:lnTo>
                  <a:pt x="20417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17" y="26319"/>
                </a:lnTo>
                <a:lnTo>
                  <a:pt x="5877" y="26319"/>
                </a:lnTo>
                <a:lnTo>
                  <a:pt x="0" y="20443"/>
                </a:lnTo>
                <a:lnTo>
                  <a:pt x="0" y="5906"/>
                </a:lnTo>
                <a:lnTo>
                  <a:pt x="5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bg object 1264"/>
          <p:cNvSpPr/>
          <p:nvPr/>
        </p:nvSpPr>
        <p:spPr>
          <a:xfrm>
            <a:off x="1805259" y="1913491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5" h="27305">
                <a:moveTo>
                  <a:pt x="6061" y="0"/>
                </a:moveTo>
                <a:lnTo>
                  <a:pt x="13530" y="0"/>
                </a:lnTo>
                <a:lnTo>
                  <a:pt x="20999" y="0"/>
                </a:lnTo>
                <a:lnTo>
                  <a:pt x="27060" y="6059"/>
                </a:lnTo>
                <a:lnTo>
                  <a:pt x="27060" y="21024"/>
                </a:lnTo>
                <a:lnTo>
                  <a:pt x="2099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bg object 1265"/>
          <p:cNvSpPr/>
          <p:nvPr/>
        </p:nvSpPr>
        <p:spPr>
          <a:xfrm>
            <a:off x="1669590" y="1913491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5" h="27305">
                <a:moveTo>
                  <a:pt x="6061" y="0"/>
                </a:moveTo>
                <a:lnTo>
                  <a:pt x="13530" y="0"/>
                </a:lnTo>
                <a:lnTo>
                  <a:pt x="21029" y="0"/>
                </a:lnTo>
                <a:lnTo>
                  <a:pt x="27060" y="6059"/>
                </a:lnTo>
                <a:lnTo>
                  <a:pt x="27060" y="2102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bg object 1266"/>
          <p:cNvSpPr/>
          <p:nvPr/>
        </p:nvSpPr>
        <p:spPr>
          <a:xfrm>
            <a:off x="1533553" y="1913124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39">
                <a:moveTo>
                  <a:pt x="6214" y="0"/>
                </a:moveTo>
                <a:lnTo>
                  <a:pt x="13897" y="0"/>
                </a:lnTo>
                <a:lnTo>
                  <a:pt x="21581" y="0"/>
                </a:lnTo>
                <a:lnTo>
                  <a:pt x="27825" y="6212"/>
                </a:lnTo>
                <a:lnTo>
                  <a:pt x="27825" y="21575"/>
                </a:lnTo>
                <a:lnTo>
                  <a:pt x="21581" y="27818"/>
                </a:lnTo>
                <a:lnTo>
                  <a:pt x="6214" y="27818"/>
                </a:lnTo>
                <a:lnTo>
                  <a:pt x="0" y="21575"/>
                </a:lnTo>
                <a:lnTo>
                  <a:pt x="0" y="6212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bg object 1267"/>
          <p:cNvSpPr/>
          <p:nvPr/>
        </p:nvSpPr>
        <p:spPr>
          <a:xfrm>
            <a:off x="1397486" y="1912726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6428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428" y="28583"/>
                </a:lnTo>
                <a:lnTo>
                  <a:pt x="0" y="22187"/>
                </a:lnTo>
                <a:lnTo>
                  <a:pt x="0" y="6396"/>
                </a:lnTo>
                <a:lnTo>
                  <a:pt x="6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bg object 1268"/>
          <p:cNvSpPr/>
          <p:nvPr/>
        </p:nvSpPr>
        <p:spPr>
          <a:xfrm>
            <a:off x="1261449" y="191235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bg object 1269"/>
          <p:cNvSpPr/>
          <p:nvPr/>
        </p:nvSpPr>
        <p:spPr>
          <a:xfrm>
            <a:off x="1125780" y="191235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6581" y="0"/>
                </a:moveTo>
                <a:lnTo>
                  <a:pt x="14693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bg object 1270"/>
          <p:cNvSpPr/>
          <p:nvPr/>
        </p:nvSpPr>
        <p:spPr>
          <a:xfrm>
            <a:off x="989743" y="1911991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6734" y="0"/>
                </a:moveTo>
                <a:lnTo>
                  <a:pt x="15060" y="0"/>
                </a:lnTo>
                <a:lnTo>
                  <a:pt x="23356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bg object 1271"/>
          <p:cNvSpPr/>
          <p:nvPr/>
        </p:nvSpPr>
        <p:spPr>
          <a:xfrm>
            <a:off x="853339" y="1911226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bg object 1272"/>
          <p:cNvSpPr/>
          <p:nvPr/>
        </p:nvSpPr>
        <p:spPr>
          <a:xfrm>
            <a:off x="716904" y="191049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7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676"/>
                </a:lnTo>
                <a:lnTo>
                  <a:pt x="25713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bg object 1273"/>
          <p:cNvSpPr/>
          <p:nvPr/>
        </p:nvSpPr>
        <p:spPr>
          <a:xfrm>
            <a:off x="580867" y="1910094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759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9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bg object 1274"/>
          <p:cNvSpPr/>
          <p:nvPr/>
        </p:nvSpPr>
        <p:spPr>
          <a:xfrm>
            <a:off x="444065" y="1908962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bg object 1275"/>
          <p:cNvSpPr/>
          <p:nvPr/>
        </p:nvSpPr>
        <p:spPr>
          <a:xfrm>
            <a:off x="307294" y="190786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62" y="0"/>
                </a:moveTo>
                <a:lnTo>
                  <a:pt x="26629" y="1504"/>
                </a:lnTo>
                <a:lnTo>
                  <a:pt x="32731" y="5608"/>
                </a:lnTo>
                <a:lnTo>
                  <a:pt x="36846" y="11697"/>
                </a:lnTo>
                <a:lnTo>
                  <a:pt x="38355" y="19157"/>
                </a:lnTo>
                <a:lnTo>
                  <a:pt x="36846" y="26623"/>
                </a:lnTo>
                <a:lnTo>
                  <a:pt x="32731" y="32722"/>
                </a:lnTo>
                <a:lnTo>
                  <a:pt x="26629" y="36837"/>
                </a:lnTo>
                <a:lnTo>
                  <a:pt x="19162" y="38346"/>
                </a:lnTo>
                <a:lnTo>
                  <a:pt x="11700" y="36837"/>
                </a:lnTo>
                <a:lnTo>
                  <a:pt x="5609" y="32722"/>
                </a:lnTo>
                <a:lnTo>
                  <a:pt x="1504" y="26623"/>
                </a:lnTo>
                <a:lnTo>
                  <a:pt x="0" y="19157"/>
                </a:lnTo>
                <a:lnTo>
                  <a:pt x="1504" y="11697"/>
                </a:lnTo>
                <a:lnTo>
                  <a:pt x="5609" y="5608"/>
                </a:lnTo>
                <a:lnTo>
                  <a:pt x="11700" y="1504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bg object 1276"/>
          <p:cNvSpPr/>
          <p:nvPr/>
        </p:nvSpPr>
        <p:spPr>
          <a:xfrm>
            <a:off x="170859" y="1907095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8"/>
                </a:lnTo>
                <a:lnTo>
                  <a:pt x="19927" y="39876"/>
                </a:lnTo>
                <a:lnTo>
                  <a:pt x="12178" y="38308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bg object 1277"/>
          <p:cNvSpPr/>
          <p:nvPr/>
        </p:nvSpPr>
        <p:spPr>
          <a:xfrm>
            <a:off x="34057" y="190596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4">
                <a:moveTo>
                  <a:pt x="21091" y="0"/>
                </a:moveTo>
                <a:lnTo>
                  <a:pt x="29289" y="1654"/>
                </a:lnTo>
                <a:lnTo>
                  <a:pt x="35983" y="6166"/>
                </a:lnTo>
                <a:lnTo>
                  <a:pt x="40496" y="12859"/>
                </a:lnTo>
                <a:lnTo>
                  <a:pt x="42151" y="21055"/>
                </a:lnTo>
                <a:lnTo>
                  <a:pt x="40496" y="29251"/>
                </a:lnTo>
                <a:lnTo>
                  <a:pt x="35983" y="35943"/>
                </a:lnTo>
                <a:lnTo>
                  <a:pt x="29289" y="40455"/>
                </a:lnTo>
                <a:lnTo>
                  <a:pt x="21091" y="42110"/>
                </a:lnTo>
                <a:lnTo>
                  <a:pt x="12875" y="40455"/>
                </a:lnTo>
                <a:lnTo>
                  <a:pt x="6171" y="35943"/>
                </a:lnTo>
                <a:lnTo>
                  <a:pt x="1655" y="29251"/>
                </a:lnTo>
                <a:lnTo>
                  <a:pt x="0" y="21055"/>
                </a:lnTo>
                <a:lnTo>
                  <a:pt x="1655" y="12859"/>
                </a:lnTo>
                <a:lnTo>
                  <a:pt x="6171" y="6166"/>
                </a:lnTo>
                <a:lnTo>
                  <a:pt x="12875" y="1654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bg object 1278"/>
          <p:cNvSpPr/>
          <p:nvPr/>
        </p:nvSpPr>
        <p:spPr>
          <a:xfrm>
            <a:off x="7496823" y="1771460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8"/>
                </a:lnTo>
                <a:lnTo>
                  <a:pt x="19927" y="39876"/>
                </a:lnTo>
                <a:lnTo>
                  <a:pt x="12165" y="38308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bg object 1279"/>
          <p:cNvSpPr/>
          <p:nvPr/>
        </p:nvSpPr>
        <p:spPr>
          <a:xfrm>
            <a:off x="7361154" y="1771460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8"/>
                </a:lnTo>
                <a:lnTo>
                  <a:pt x="19927" y="39876"/>
                </a:lnTo>
                <a:lnTo>
                  <a:pt x="12165" y="38308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bg object 1280"/>
          <p:cNvSpPr/>
          <p:nvPr/>
        </p:nvSpPr>
        <p:spPr>
          <a:xfrm>
            <a:off x="7225485" y="1771460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8"/>
                </a:lnTo>
                <a:lnTo>
                  <a:pt x="19927" y="39876"/>
                </a:lnTo>
                <a:lnTo>
                  <a:pt x="12178" y="38308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bg object 1281"/>
          <p:cNvSpPr/>
          <p:nvPr/>
        </p:nvSpPr>
        <p:spPr>
          <a:xfrm>
            <a:off x="7090581" y="177219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62" y="0"/>
                </a:moveTo>
                <a:lnTo>
                  <a:pt x="26642" y="1509"/>
                </a:lnTo>
                <a:lnTo>
                  <a:pt x="32742" y="5623"/>
                </a:lnTo>
                <a:lnTo>
                  <a:pt x="36850" y="11723"/>
                </a:lnTo>
                <a:lnTo>
                  <a:pt x="38355" y="19188"/>
                </a:lnTo>
                <a:lnTo>
                  <a:pt x="36850" y="26666"/>
                </a:lnTo>
                <a:lnTo>
                  <a:pt x="32742" y="32764"/>
                </a:lnTo>
                <a:lnTo>
                  <a:pt x="26642" y="36872"/>
                </a:lnTo>
                <a:lnTo>
                  <a:pt x="19162" y="38376"/>
                </a:lnTo>
                <a:lnTo>
                  <a:pt x="11700" y="36872"/>
                </a:lnTo>
                <a:lnTo>
                  <a:pt x="5609" y="32764"/>
                </a:lnTo>
                <a:lnTo>
                  <a:pt x="1504" y="26666"/>
                </a:lnTo>
                <a:lnTo>
                  <a:pt x="0" y="19188"/>
                </a:lnTo>
                <a:lnTo>
                  <a:pt x="1504" y="11723"/>
                </a:lnTo>
                <a:lnTo>
                  <a:pt x="5609" y="5623"/>
                </a:lnTo>
                <a:lnTo>
                  <a:pt x="11700" y="1509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bg object 1282"/>
          <p:cNvSpPr/>
          <p:nvPr/>
        </p:nvSpPr>
        <p:spPr>
          <a:xfrm>
            <a:off x="6954911" y="177219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62" y="0"/>
                </a:moveTo>
                <a:lnTo>
                  <a:pt x="26642" y="1509"/>
                </a:lnTo>
                <a:lnTo>
                  <a:pt x="32742" y="5623"/>
                </a:lnTo>
                <a:lnTo>
                  <a:pt x="36850" y="11723"/>
                </a:lnTo>
                <a:lnTo>
                  <a:pt x="38355" y="19188"/>
                </a:lnTo>
                <a:lnTo>
                  <a:pt x="36850" y="26666"/>
                </a:lnTo>
                <a:lnTo>
                  <a:pt x="32742" y="32764"/>
                </a:lnTo>
                <a:lnTo>
                  <a:pt x="26642" y="36872"/>
                </a:lnTo>
                <a:lnTo>
                  <a:pt x="19162" y="38376"/>
                </a:lnTo>
                <a:lnTo>
                  <a:pt x="11700" y="36872"/>
                </a:lnTo>
                <a:lnTo>
                  <a:pt x="5609" y="32764"/>
                </a:lnTo>
                <a:lnTo>
                  <a:pt x="1504" y="26666"/>
                </a:lnTo>
                <a:lnTo>
                  <a:pt x="0" y="19188"/>
                </a:lnTo>
                <a:lnTo>
                  <a:pt x="1504" y="11723"/>
                </a:lnTo>
                <a:lnTo>
                  <a:pt x="5609" y="5623"/>
                </a:lnTo>
                <a:lnTo>
                  <a:pt x="11700" y="1509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bg object 1283"/>
          <p:cNvSpPr/>
          <p:nvPr/>
        </p:nvSpPr>
        <p:spPr>
          <a:xfrm>
            <a:off x="6819242" y="177219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93" y="0"/>
                </a:moveTo>
                <a:lnTo>
                  <a:pt x="26655" y="1509"/>
                </a:lnTo>
                <a:lnTo>
                  <a:pt x="32746" y="5623"/>
                </a:lnTo>
                <a:lnTo>
                  <a:pt x="36851" y="11723"/>
                </a:lnTo>
                <a:lnTo>
                  <a:pt x="38355" y="19188"/>
                </a:lnTo>
                <a:lnTo>
                  <a:pt x="36851" y="26666"/>
                </a:lnTo>
                <a:lnTo>
                  <a:pt x="32746" y="32764"/>
                </a:lnTo>
                <a:lnTo>
                  <a:pt x="26655" y="36872"/>
                </a:lnTo>
                <a:lnTo>
                  <a:pt x="19193" y="38376"/>
                </a:lnTo>
                <a:lnTo>
                  <a:pt x="11726" y="36872"/>
                </a:lnTo>
                <a:lnTo>
                  <a:pt x="5624" y="32764"/>
                </a:lnTo>
                <a:lnTo>
                  <a:pt x="1509" y="26666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bg object 1284"/>
          <p:cNvSpPr/>
          <p:nvPr/>
        </p:nvSpPr>
        <p:spPr>
          <a:xfrm>
            <a:off x="6686573" y="177522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094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bg object 1285"/>
          <p:cNvSpPr/>
          <p:nvPr/>
        </p:nvSpPr>
        <p:spPr>
          <a:xfrm>
            <a:off x="6550903" y="177522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094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bg object 1286"/>
          <p:cNvSpPr/>
          <p:nvPr/>
        </p:nvSpPr>
        <p:spPr>
          <a:xfrm>
            <a:off x="6417499" y="1777489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12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12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bg object 1287"/>
          <p:cNvSpPr/>
          <p:nvPr/>
        </p:nvSpPr>
        <p:spPr>
          <a:xfrm>
            <a:off x="6283330" y="1778988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56" y="5539"/>
                </a:lnTo>
                <a:lnTo>
                  <a:pt x="24856" y="19249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49"/>
                </a:lnTo>
                <a:lnTo>
                  <a:pt x="0" y="553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bg object 1288"/>
          <p:cNvSpPr/>
          <p:nvPr/>
        </p:nvSpPr>
        <p:spPr>
          <a:xfrm>
            <a:off x="6148792" y="178012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81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81" y="22554"/>
                </a:lnTo>
                <a:lnTo>
                  <a:pt x="0" y="17505"/>
                </a:lnTo>
                <a:lnTo>
                  <a:pt x="0" y="5049"/>
                </a:lnTo>
                <a:lnTo>
                  <a:pt x="50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bg object 1289"/>
          <p:cNvSpPr/>
          <p:nvPr/>
        </p:nvSpPr>
        <p:spPr>
          <a:xfrm>
            <a:off x="6013154" y="178012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bg object 1290"/>
          <p:cNvSpPr/>
          <p:nvPr/>
        </p:nvSpPr>
        <p:spPr>
          <a:xfrm>
            <a:off x="5877087" y="177972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56" y="5233"/>
                </a:lnTo>
                <a:lnTo>
                  <a:pt x="23356" y="18117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117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bg object 1291"/>
          <p:cNvSpPr/>
          <p:nvPr/>
        </p:nvSpPr>
        <p:spPr>
          <a:xfrm>
            <a:off x="5742550" y="178085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44" y="0"/>
                </a:moveTo>
                <a:lnTo>
                  <a:pt x="10530" y="0"/>
                </a:lnTo>
                <a:lnTo>
                  <a:pt x="16377" y="0"/>
                </a:lnTo>
                <a:lnTo>
                  <a:pt x="21091" y="4713"/>
                </a:lnTo>
                <a:lnTo>
                  <a:pt x="21091" y="16342"/>
                </a:lnTo>
                <a:lnTo>
                  <a:pt x="16377" y="21055"/>
                </a:lnTo>
                <a:lnTo>
                  <a:pt x="474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bg object 1292"/>
          <p:cNvSpPr/>
          <p:nvPr/>
        </p:nvSpPr>
        <p:spPr>
          <a:xfrm>
            <a:off x="5608013" y="1781987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223"/>
                </a:lnTo>
                <a:lnTo>
                  <a:pt x="18825" y="14597"/>
                </a:lnTo>
                <a:lnTo>
                  <a:pt x="14601" y="18821"/>
                </a:lnTo>
                <a:lnTo>
                  <a:pt x="4224" y="18821"/>
                </a:lnTo>
                <a:lnTo>
                  <a:pt x="0" y="14597"/>
                </a:lnTo>
                <a:lnTo>
                  <a:pt x="0" y="4223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bg object 1293"/>
          <p:cNvSpPr/>
          <p:nvPr/>
        </p:nvSpPr>
        <p:spPr>
          <a:xfrm>
            <a:off x="5472741" y="178238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08"/>
                </a:lnTo>
                <a:lnTo>
                  <a:pt x="18060" y="13985"/>
                </a:lnTo>
                <a:lnTo>
                  <a:pt x="14019" y="18025"/>
                </a:lnTo>
                <a:lnTo>
                  <a:pt x="4040" y="18025"/>
                </a:lnTo>
                <a:lnTo>
                  <a:pt x="0" y="13985"/>
                </a:lnTo>
                <a:lnTo>
                  <a:pt x="0" y="4008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bg object 1294"/>
          <p:cNvSpPr/>
          <p:nvPr/>
        </p:nvSpPr>
        <p:spPr>
          <a:xfrm>
            <a:off x="5335939" y="17812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4561" y="0"/>
                </a:moveTo>
                <a:lnTo>
                  <a:pt x="10162" y="0"/>
                </a:lnTo>
                <a:lnTo>
                  <a:pt x="15764" y="0"/>
                </a:lnTo>
                <a:lnTo>
                  <a:pt x="20325" y="4529"/>
                </a:lnTo>
                <a:lnTo>
                  <a:pt x="20325" y="15760"/>
                </a:lnTo>
                <a:lnTo>
                  <a:pt x="15764" y="20290"/>
                </a:lnTo>
                <a:lnTo>
                  <a:pt x="4561" y="20290"/>
                </a:lnTo>
                <a:lnTo>
                  <a:pt x="0" y="15760"/>
                </a:lnTo>
                <a:lnTo>
                  <a:pt x="0" y="452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bg object 1295"/>
          <p:cNvSpPr/>
          <p:nvPr/>
        </p:nvSpPr>
        <p:spPr>
          <a:xfrm>
            <a:off x="5199903" y="178085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bg object 1296"/>
          <p:cNvSpPr/>
          <p:nvPr/>
        </p:nvSpPr>
        <p:spPr>
          <a:xfrm>
            <a:off x="5064600" y="17812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4561" y="0"/>
                </a:moveTo>
                <a:lnTo>
                  <a:pt x="10162" y="0"/>
                </a:lnTo>
                <a:lnTo>
                  <a:pt x="15764" y="0"/>
                </a:lnTo>
                <a:lnTo>
                  <a:pt x="20325" y="4529"/>
                </a:lnTo>
                <a:lnTo>
                  <a:pt x="20325" y="15760"/>
                </a:lnTo>
                <a:lnTo>
                  <a:pt x="15764" y="20290"/>
                </a:lnTo>
                <a:lnTo>
                  <a:pt x="4561" y="20290"/>
                </a:lnTo>
                <a:lnTo>
                  <a:pt x="0" y="15760"/>
                </a:lnTo>
                <a:lnTo>
                  <a:pt x="0" y="452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bg object 1297"/>
          <p:cNvSpPr/>
          <p:nvPr/>
        </p:nvSpPr>
        <p:spPr>
          <a:xfrm>
            <a:off x="4928564" y="178085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bg object 1298"/>
          <p:cNvSpPr/>
          <p:nvPr/>
        </p:nvSpPr>
        <p:spPr>
          <a:xfrm>
            <a:off x="4792527" y="1780488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bg object 1299"/>
          <p:cNvSpPr/>
          <p:nvPr/>
        </p:nvSpPr>
        <p:spPr>
          <a:xfrm>
            <a:off x="4656490" y="178012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bg object 1300"/>
          <p:cNvSpPr/>
          <p:nvPr/>
        </p:nvSpPr>
        <p:spPr>
          <a:xfrm>
            <a:off x="4522321" y="1781620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bg object 1301"/>
          <p:cNvSpPr/>
          <p:nvPr/>
        </p:nvSpPr>
        <p:spPr>
          <a:xfrm>
            <a:off x="4385519" y="1780488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5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5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bg object 1302"/>
          <p:cNvSpPr/>
          <p:nvPr/>
        </p:nvSpPr>
        <p:spPr>
          <a:xfrm>
            <a:off x="4250247" y="178085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bg object 1303"/>
          <p:cNvSpPr/>
          <p:nvPr/>
        </p:nvSpPr>
        <p:spPr>
          <a:xfrm>
            <a:off x="4113813" y="178012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bg object 1304"/>
          <p:cNvSpPr/>
          <p:nvPr/>
        </p:nvSpPr>
        <p:spPr>
          <a:xfrm>
            <a:off x="3978143" y="178012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bg object 1305"/>
          <p:cNvSpPr/>
          <p:nvPr/>
        </p:nvSpPr>
        <p:spPr>
          <a:xfrm>
            <a:off x="3842872" y="1780488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bg object 1306"/>
          <p:cNvSpPr/>
          <p:nvPr/>
        </p:nvSpPr>
        <p:spPr>
          <a:xfrm>
            <a:off x="3706835" y="178012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bg object 1307"/>
          <p:cNvSpPr/>
          <p:nvPr/>
        </p:nvSpPr>
        <p:spPr>
          <a:xfrm>
            <a:off x="3571900" y="178085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60" y="0"/>
                </a:lnTo>
                <a:lnTo>
                  <a:pt x="16346" y="0"/>
                </a:lnTo>
                <a:lnTo>
                  <a:pt x="21091" y="4713"/>
                </a:lnTo>
                <a:lnTo>
                  <a:pt x="21091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bg object 1308"/>
          <p:cNvSpPr/>
          <p:nvPr/>
        </p:nvSpPr>
        <p:spPr>
          <a:xfrm>
            <a:off x="3435863" y="1780488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5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5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bg object 1309"/>
          <p:cNvSpPr/>
          <p:nvPr/>
        </p:nvSpPr>
        <p:spPr>
          <a:xfrm>
            <a:off x="3299459" y="177972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03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33"/>
                </a:lnTo>
                <a:lnTo>
                  <a:pt x="23325" y="18117"/>
                </a:lnTo>
                <a:lnTo>
                  <a:pt x="18091" y="23319"/>
                </a:lnTo>
                <a:lnTo>
                  <a:pt x="5203" y="23319"/>
                </a:lnTo>
                <a:lnTo>
                  <a:pt x="0" y="18117"/>
                </a:lnTo>
                <a:lnTo>
                  <a:pt x="0" y="5233"/>
                </a:lnTo>
                <a:lnTo>
                  <a:pt x="52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bg object 1310"/>
          <p:cNvSpPr/>
          <p:nvPr/>
        </p:nvSpPr>
        <p:spPr>
          <a:xfrm>
            <a:off x="3163392" y="1779356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5418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98"/>
                </a:lnTo>
                <a:lnTo>
                  <a:pt x="18703" y="24085"/>
                </a:lnTo>
                <a:lnTo>
                  <a:pt x="5418" y="24085"/>
                </a:lnTo>
                <a:lnTo>
                  <a:pt x="0" y="18698"/>
                </a:lnTo>
                <a:lnTo>
                  <a:pt x="0" y="5386"/>
                </a:lnTo>
                <a:lnTo>
                  <a:pt x="541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bg object 1311"/>
          <p:cNvSpPr/>
          <p:nvPr/>
        </p:nvSpPr>
        <p:spPr>
          <a:xfrm>
            <a:off x="3028121" y="177972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5234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33"/>
                </a:lnTo>
                <a:lnTo>
                  <a:pt x="23325" y="18117"/>
                </a:lnTo>
                <a:lnTo>
                  <a:pt x="18091" y="23319"/>
                </a:lnTo>
                <a:lnTo>
                  <a:pt x="5234" y="23319"/>
                </a:lnTo>
                <a:lnTo>
                  <a:pt x="0" y="18117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bg object 1312"/>
          <p:cNvSpPr/>
          <p:nvPr/>
        </p:nvSpPr>
        <p:spPr>
          <a:xfrm>
            <a:off x="2890951" y="1778223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bg object 1313"/>
          <p:cNvSpPr/>
          <p:nvPr/>
        </p:nvSpPr>
        <p:spPr>
          <a:xfrm>
            <a:off x="2755282" y="1778223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bg object 1314"/>
          <p:cNvSpPr/>
          <p:nvPr/>
        </p:nvSpPr>
        <p:spPr>
          <a:xfrm>
            <a:off x="2618847" y="1777489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12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12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bg object 1315"/>
          <p:cNvSpPr/>
          <p:nvPr/>
        </p:nvSpPr>
        <p:spPr>
          <a:xfrm>
            <a:off x="2483943" y="1778223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56" y="5906"/>
                </a:lnTo>
                <a:lnTo>
                  <a:pt x="26356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bg object 1316"/>
          <p:cNvSpPr/>
          <p:nvPr/>
        </p:nvSpPr>
        <p:spPr>
          <a:xfrm>
            <a:off x="2347539" y="1777489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611" y="0"/>
                </a:lnTo>
                <a:lnTo>
                  <a:pt x="27825" y="6212"/>
                </a:lnTo>
                <a:lnTo>
                  <a:pt x="27825" y="21606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12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bg object 1317"/>
          <p:cNvSpPr/>
          <p:nvPr/>
        </p:nvSpPr>
        <p:spPr>
          <a:xfrm>
            <a:off x="2211104" y="177672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6581" y="0"/>
                </a:moveTo>
                <a:lnTo>
                  <a:pt x="14693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bg object 1318"/>
          <p:cNvSpPr/>
          <p:nvPr/>
        </p:nvSpPr>
        <p:spPr>
          <a:xfrm>
            <a:off x="2073935" y="177522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094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bg object 1319"/>
          <p:cNvSpPr/>
          <p:nvPr/>
        </p:nvSpPr>
        <p:spPr>
          <a:xfrm>
            <a:off x="1937531" y="177445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88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bg object 1320"/>
          <p:cNvSpPr/>
          <p:nvPr/>
        </p:nvSpPr>
        <p:spPr>
          <a:xfrm>
            <a:off x="1802229" y="177485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7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676"/>
                </a:lnTo>
                <a:lnTo>
                  <a:pt x="25713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bg object 1321"/>
          <p:cNvSpPr/>
          <p:nvPr/>
        </p:nvSpPr>
        <p:spPr>
          <a:xfrm>
            <a:off x="1666192" y="177445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9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bg object 1322"/>
          <p:cNvSpPr/>
          <p:nvPr/>
        </p:nvSpPr>
        <p:spPr>
          <a:xfrm>
            <a:off x="1530921" y="177485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bg object 1323"/>
          <p:cNvSpPr/>
          <p:nvPr/>
        </p:nvSpPr>
        <p:spPr>
          <a:xfrm>
            <a:off x="1395986" y="1775591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613"/>
                </a:lnTo>
                <a:lnTo>
                  <a:pt x="7071" y="31613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bg object 1324"/>
          <p:cNvSpPr/>
          <p:nvPr/>
        </p:nvSpPr>
        <p:spPr>
          <a:xfrm>
            <a:off x="1259582" y="177485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bg object 1325"/>
          <p:cNvSpPr/>
          <p:nvPr/>
        </p:nvSpPr>
        <p:spPr>
          <a:xfrm>
            <a:off x="1123545" y="177445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756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6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bg object 1326"/>
          <p:cNvSpPr/>
          <p:nvPr/>
        </p:nvSpPr>
        <p:spPr>
          <a:xfrm>
            <a:off x="986743" y="1773327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18060" y="0"/>
                </a:moveTo>
                <a:lnTo>
                  <a:pt x="25092" y="1422"/>
                </a:lnTo>
                <a:lnTo>
                  <a:pt x="30833" y="5298"/>
                </a:lnTo>
                <a:lnTo>
                  <a:pt x="34702" y="11038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38"/>
                </a:lnTo>
                <a:lnTo>
                  <a:pt x="5288" y="5298"/>
                </a:lnTo>
                <a:lnTo>
                  <a:pt x="11028" y="1422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bg object 1327"/>
          <p:cNvSpPr/>
          <p:nvPr/>
        </p:nvSpPr>
        <p:spPr>
          <a:xfrm>
            <a:off x="849941" y="177219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93" y="0"/>
                </a:moveTo>
                <a:lnTo>
                  <a:pt x="26660" y="1509"/>
                </a:lnTo>
                <a:lnTo>
                  <a:pt x="32761" y="5623"/>
                </a:lnTo>
                <a:lnTo>
                  <a:pt x="36877" y="11723"/>
                </a:lnTo>
                <a:lnTo>
                  <a:pt x="38386" y="19188"/>
                </a:lnTo>
                <a:lnTo>
                  <a:pt x="36877" y="26666"/>
                </a:lnTo>
                <a:lnTo>
                  <a:pt x="32761" y="32764"/>
                </a:lnTo>
                <a:lnTo>
                  <a:pt x="26660" y="36872"/>
                </a:lnTo>
                <a:lnTo>
                  <a:pt x="19193" y="38376"/>
                </a:lnTo>
                <a:lnTo>
                  <a:pt x="11726" y="36872"/>
                </a:lnTo>
                <a:lnTo>
                  <a:pt x="5624" y="32764"/>
                </a:lnTo>
                <a:lnTo>
                  <a:pt x="1509" y="26666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bg object 1328"/>
          <p:cNvSpPr/>
          <p:nvPr/>
        </p:nvSpPr>
        <p:spPr>
          <a:xfrm>
            <a:off x="713904" y="177182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bg object 1329"/>
          <p:cNvSpPr/>
          <p:nvPr/>
        </p:nvSpPr>
        <p:spPr>
          <a:xfrm>
            <a:off x="577868" y="1771460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8"/>
                </a:lnTo>
                <a:lnTo>
                  <a:pt x="19927" y="39876"/>
                </a:lnTo>
                <a:lnTo>
                  <a:pt x="12165" y="38308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bg object 1330"/>
          <p:cNvSpPr/>
          <p:nvPr/>
        </p:nvSpPr>
        <p:spPr>
          <a:xfrm>
            <a:off x="442565" y="177182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bg object 1331"/>
          <p:cNvSpPr/>
          <p:nvPr/>
        </p:nvSpPr>
        <p:spPr>
          <a:xfrm>
            <a:off x="305396" y="177032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4"/>
                </a:lnTo>
                <a:lnTo>
                  <a:pt x="35952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2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bg object 1332"/>
          <p:cNvSpPr/>
          <p:nvPr/>
        </p:nvSpPr>
        <p:spPr>
          <a:xfrm>
            <a:off x="167859" y="1768461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53"/>
                </a:lnTo>
                <a:lnTo>
                  <a:pt x="39159" y="39149"/>
                </a:lnTo>
                <a:lnTo>
                  <a:pt x="31861" y="44070"/>
                </a:lnTo>
                <a:lnTo>
                  <a:pt x="22927" y="45874"/>
                </a:lnTo>
                <a:lnTo>
                  <a:pt x="14011" y="44070"/>
                </a:lnTo>
                <a:lnTo>
                  <a:pt x="6723" y="39149"/>
                </a:lnTo>
                <a:lnTo>
                  <a:pt x="1804" y="31853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bg object 1333"/>
          <p:cNvSpPr/>
          <p:nvPr/>
        </p:nvSpPr>
        <p:spPr>
          <a:xfrm>
            <a:off x="32190" y="1768461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53"/>
                </a:lnTo>
                <a:lnTo>
                  <a:pt x="39174" y="39149"/>
                </a:lnTo>
                <a:lnTo>
                  <a:pt x="31887" y="44070"/>
                </a:lnTo>
                <a:lnTo>
                  <a:pt x="22958" y="45874"/>
                </a:lnTo>
                <a:lnTo>
                  <a:pt x="14024" y="44070"/>
                </a:lnTo>
                <a:lnTo>
                  <a:pt x="6726" y="39149"/>
                </a:lnTo>
                <a:lnTo>
                  <a:pt x="1805" y="31853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bg object 1334"/>
          <p:cNvSpPr/>
          <p:nvPr/>
        </p:nvSpPr>
        <p:spPr>
          <a:xfrm>
            <a:off x="7496058" y="1635060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20693" y="0"/>
                </a:moveTo>
                <a:lnTo>
                  <a:pt x="28743" y="1627"/>
                </a:lnTo>
                <a:lnTo>
                  <a:pt x="35321" y="6067"/>
                </a:lnTo>
                <a:lnTo>
                  <a:pt x="39758" y="12652"/>
                </a:lnTo>
                <a:lnTo>
                  <a:pt x="41386" y="20718"/>
                </a:lnTo>
                <a:lnTo>
                  <a:pt x="39758" y="28762"/>
                </a:lnTo>
                <a:lnTo>
                  <a:pt x="35321" y="35327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7"/>
                </a:lnTo>
                <a:lnTo>
                  <a:pt x="1627" y="28762"/>
                </a:lnTo>
                <a:lnTo>
                  <a:pt x="0" y="20718"/>
                </a:lnTo>
                <a:lnTo>
                  <a:pt x="1627" y="12652"/>
                </a:lnTo>
                <a:lnTo>
                  <a:pt x="6064" y="6067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bg object 1335"/>
          <p:cNvSpPr/>
          <p:nvPr/>
        </p:nvSpPr>
        <p:spPr>
          <a:xfrm>
            <a:off x="7360022" y="1634693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4"/>
                </a:lnTo>
                <a:lnTo>
                  <a:pt x="35953" y="6170"/>
                </a:lnTo>
                <a:lnTo>
                  <a:pt x="40466" y="12872"/>
                </a:lnTo>
                <a:lnTo>
                  <a:pt x="42121" y="21085"/>
                </a:lnTo>
                <a:lnTo>
                  <a:pt x="40466" y="29268"/>
                </a:lnTo>
                <a:lnTo>
                  <a:pt x="35953" y="35963"/>
                </a:lnTo>
                <a:lnTo>
                  <a:pt x="29258" y="40482"/>
                </a:lnTo>
                <a:lnTo>
                  <a:pt x="21060" y="42141"/>
                </a:lnTo>
                <a:lnTo>
                  <a:pt x="12862" y="40482"/>
                </a:lnTo>
                <a:lnTo>
                  <a:pt x="6168" y="35963"/>
                </a:lnTo>
                <a:lnTo>
                  <a:pt x="1654" y="29268"/>
                </a:lnTo>
                <a:lnTo>
                  <a:pt x="0" y="21085"/>
                </a:lnTo>
                <a:lnTo>
                  <a:pt x="1654" y="12872"/>
                </a:lnTo>
                <a:lnTo>
                  <a:pt x="6168" y="6170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bg object 1336"/>
          <p:cNvSpPr/>
          <p:nvPr/>
        </p:nvSpPr>
        <p:spPr>
          <a:xfrm>
            <a:off x="7224352" y="1634693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4"/>
                </a:lnTo>
                <a:lnTo>
                  <a:pt x="35953" y="6170"/>
                </a:lnTo>
                <a:lnTo>
                  <a:pt x="40466" y="12872"/>
                </a:lnTo>
                <a:lnTo>
                  <a:pt x="42121" y="21085"/>
                </a:lnTo>
                <a:lnTo>
                  <a:pt x="40466" y="29268"/>
                </a:lnTo>
                <a:lnTo>
                  <a:pt x="35953" y="35963"/>
                </a:lnTo>
                <a:lnTo>
                  <a:pt x="29258" y="40482"/>
                </a:lnTo>
                <a:lnTo>
                  <a:pt x="21060" y="42141"/>
                </a:lnTo>
                <a:lnTo>
                  <a:pt x="12862" y="40482"/>
                </a:lnTo>
                <a:lnTo>
                  <a:pt x="6168" y="35963"/>
                </a:lnTo>
                <a:lnTo>
                  <a:pt x="1654" y="29268"/>
                </a:lnTo>
                <a:lnTo>
                  <a:pt x="0" y="21085"/>
                </a:lnTo>
                <a:lnTo>
                  <a:pt x="1654" y="12872"/>
                </a:lnTo>
                <a:lnTo>
                  <a:pt x="6168" y="6170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bg object 1337"/>
          <p:cNvSpPr/>
          <p:nvPr/>
        </p:nvSpPr>
        <p:spPr>
          <a:xfrm>
            <a:off x="7088683" y="1634693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63" y="1654"/>
                </a:lnTo>
                <a:lnTo>
                  <a:pt x="35968" y="6170"/>
                </a:lnTo>
                <a:lnTo>
                  <a:pt x="40492" y="12872"/>
                </a:lnTo>
                <a:lnTo>
                  <a:pt x="42151" y="21085"/>
                </a:lnTo>
                <a:lnTo>
                  <a:pt x="40492" y="29268"/>
                </a:lnTo>
                <a:lnTo>
                  <a:pt x="35968" y="35963"/>
                </a:lnTo>
                <a:lnTo>
                  <a:pt x="29263" y="40482"/>
                </a:lnTo>
                <a:lnTo>
                  <a:pt x="21060" y="42141"/>
                </a:lnTo>
                <a:lnTo>
                  <a:pt x="12862" y="40482"/>
                </a:lnTo>
                <a:lnTo>
                  <a:pt x="6168" y="35963"/>
                </a:lnTo>
                <a:lnTo>
                  <a:pt x="1654" y="29268"/>
                </a:lnTo>
                <a:lnTo>
                  <a:pt x="0" y="21085"/>
                </a:lnTo>
                <a:lnTo>
                  <a:pt x="1654" y="12872"/>
                </a:lnTo>
                <a:lnTo>
                  <a:pt x="6168" y="6170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bg object 1338"/>
          <p:cNvSpPr/>
          <p:nvPr/>
        </p:nvSpPr>
        <p:spPr>
          <a:xfrm>
            <a:off x="6954513" y="163619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41"/>
                </a:lnTo>
                <a:lnTo>
                  <a:pt x="33393" y="5741"/>
                </a:lnTo>
                <a:lnTo>
                  <a:pt x="37584" y="11968"/>
                </a:lnTo>
                <a:lnTo>
                  <a:pt x="39121" y="19586"/>
                </a:lnTo>
                <a:lnTo>
                  <a:pt x="37584" y="27186"/>
                </a:lnTo>
                <a:lnTo>
                  <a:pt x="33393" y="33403"/>
                </a:lnTo>
                <a:lnTo>
                  <a:pt x="27175" y="37601"/>
                </a:lnTo>
                <a:lnTo>
                  <a:pt x="19560" y="39141"/>
                </a:lnTo>
                <a:lnTo>
                  <a:pt x="11945" y="37601"/>
                </a:lnTo>
                <a:lnTo>
                  <a:pt x="5728" y="33403"/>
                </a:lnTo>
                <a:lnTo>
                  <a:pt x="1536" y="27186"/>
                </a:lnTo>
                <a:lnTo>
                  <a:pt x="0" y="19586"/>
                </a:lnTo>
                <a:lnTo>
                  <a:pt x="1536" y="11968"/>
                </a:lnTo>
                <a:lnTo>
                  <a:pt x="5728" y="5741"/>
                </a:lnTo>
                <a:lnTo>
                  <a:pt x="11945" y="1541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bg object 1339"/>
          <p:cNvSpPr/>
          <p:nvPr/>
        </p:nvSpPr>
        <p:spPr>
          <a:xfrm>
            <a:off x="6818476" y="1635825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58" y="0"/>
                </a:moveTo>
                <a:lnTo>
                  <a:pt x="27708" y="1568"/>
                </a:lnTo>
                <a:lnTo>
                  <a:pt x="34043" y="5845"/>
                </a:lnTo>
                <a:lnTo>
                  <a:pt x="38318" y="12187"/>
                </a:lnTo>
                <a:lnTo>
                  <a:pt x="39886" y="19953"/>
                </a:lnTo>
                <a:lnTo>
                  <a:pt x="38318" y="27701"/>
                </a:lnTo>
                <a:lnTo>
                  <a:pt x="34043" y="34035"/>
                </a:lnTo>
                <a:lnTo>
                  <a:pt x="27708" y="38308"/>
                </a:lnTo>
                <a:lnTo>
                  <a:pt x="19958" y="39876"/>
                </a:lnTo>
                <a:lnTo>
                  <a:pt x="12190" y="38308"/>
                </a:lnTo>
                <a:lnTo>
                  <a:pt x="5846" y="34035"/>
                </a:lnTo>
                <a:lnTo>
                  <a:pt x="1568" y="27701"/>
                </a:lnTo>
                <a:lnTo>
                  <a:pt x="0" y="19953"/>
                </a:lnTo>
                <a:lnTo>
                  <a:pt x="1568" y="12187"/>
                </a:lnTo>
                <a:lnTo>
                  <a:pt x="5846" y="5845"/>
                </a:lnTo>
                <a:lnTo>
                  <a:pt x="12190" y="1568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bg object 1340"/>
          <p:cNvSpPr/>
          <p:nvPr/>
        </p:nvSpPr>
        <p:spPr>
          <a:xfrm>
            <a:off x="6685072" y="163809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58" y="35347"/>
                </a:lnTo>
                <a:lnTo>
                  <a:pt x="7928" y="35347"/>
                </a:lnTo>
                <a:lnTo>
                  <a:pt x="0" y="27451"/>
                </a:lnTo>
                <a:lnTo>
                  <a:pt x="0" y="7926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bg object 1341"/>
          <p:cNvSpPr/>
          <p:nvPr/>
        </p:nvSpPr>
        <p:spPr>
          <a:xfrm>
            <a:off x="6550903" y="163958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094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bg object 1342"/>
          <p:cNvSpPr/>
          <p:nvPr/>
        </p:nvSpPr>
        <p:spPr>
          <a:xfrm>
            <a:off x="6416366" y="1640721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34" y="0"/>
                </a:moveTo>
                <a:lnTo>
                  <a:pt x="15060" y="0"/>
                </a:lnTo>
                <a:lnTo>
                  <a:pt x="23356" y="0"/>
                </a:lnTo>
                <a:lnTo>
                  <a:pt x="30121" y="6732"/>
                </a:lnTo>
                <a:lnTo>
                  <a:pt x="30121" y="23350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bg object 1343"/>
          <p:cNvSpPr/>
          <p:nvPr/>
        </p:nvSpPr>
        <p:spPr>
          <a:xfrm>
            <a:off x="6282595" y="1642588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bg object 1344"/>
          <p:cNvSpPr/>
          <p:nvPr/>
        </p:nvSpPr>
        <p:spPr>
          <a:xfrm>
            <a:off x="6147292" y="1642986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bg object 1345"/>
          <p:cNvSpPr/>
          <p:nvPr/>
        </p:nvSpPr>
        <p:spPr>
          <a:xfrm>
            <a:off x="6011256" y="1642588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908" y="0"/>
                </a:moveTo>
                <a:lnTo>
                  <a:pt x="13162" y="0"/>
                </a:lnTo>
                <a:lnTo>
                  <a:pt x="20448" y="0"/>
                </a:lnTo>
                <a:lnTo>
                  <a:pt x="26356" y="5906"/>
                </a:lnTo>
                <a:lnTo>
                  <a:pt x="26356" y="20443"/>
                </a:lnTo>
                <a:lnTo>
                  <a:pt x="20448" y="26349"/>
                </a:lnTo>
                <a:lnTo>
                  <a:pt x="5908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bg object 1346"/>
          <p:cNvSpPr/>
          <p:nvPr/>
        </p:nvSpPr>
        <p:spPr>
          <a:xfrm>
            <a:off x="5877087" y="164411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56" y="5202"/>
                </a:lnTo>
                <a:lnTo>
                  <a:pt x="23356" y="18086"/>
                </a:lnTo>
                <a:lnTo>
                  <a:pt x="18121" y="23289"/>
                </a:lnTo>
                <a:lnTo>
                  <a:pt x="5234" y="23289"/>
                </a:lnTo>
                <a:lnTo>
                  <a:pt x="0" y="18086"/>
                </a:lnTo>
                <a:lnTo>
                  <a:pt x="0" y="5202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bg object 1347"/>
          <p:cNvSpPr/>
          <p:nvPr/>
        </p:nvSpPr>
        <p:spPr>
          <a:xfrm>
            <a:off x="5741050" y="1643721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3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98"/>
                </a:lnTo>
                <a:lnTo>
                  <a:pt x="18703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bg object 1348"/>
          <p:cNvSpPr/>
          <p:nvPr/>
        </p:nvSpPr>
        <p:spPr>
          <a:xfrm>
            <a:off x="5606513" y="1644853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2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bg object 1349"/>
          <p:cNvSpPr/>
          <p:nvPr/>
        </p:nvSpPr>
        <p:spPr>
          <a:xfrm>
            <a:off x="5470476" y="164448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bg object 1350"/>
          <p:cNvSpPr/>
          <p:nvPr/>
        </p:nvSpPr>
        <p:spPr>
          <a:xfrm>
            <a:off x="5334807" y="164448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bg object 1351"/>
          <p:cNvSpPr/>
          <p:nvPr/>
        </p:nvSpPr>
        <p:spPr>
          <a:xfrm>
            <a:off x="5199903" y="16452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72"/>
                </a:lnTo>
                <a:lnTo>
                  <a:pt x="16346" y="21085"/>
                </a:lnTo>
                <a:lnTo>
                  <a:pt x="4714" y="21085"/>
                </a:lnTo>
                <a:lnTo>
                  <a:pt x="0" y="1637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bg object 1352"/>
          <p:cNvSpPr/>
          <p:nvPr/>
        </p:nvSpPr>
        <p:spPr>
          <a:xfrm>
            <a:off x="5063866" y="1644853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795" y="4896"/>
                </a:lnTo>
                <a:lnTo>
                  <a:pt x="2179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bg object 1353"/>
          <p:cNvSpPr/>
          <p:nvPr/>
        </p:nvSpPr>
        <p:spPr>
          <a:xfrm>
            <a:off x="4927829" y="164448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bg object 1354"/>
          <p:cNvSpPr/>
          <p:nvPr/>
        </p:nvSpPr>
        <p:spPr>
          <a:xfrm>
            <a:off x="4791762" y="164411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02"/>
                </a:lnTo>
                <a:lnTo>
                  <a:pt x="23325" y="18086"/>
                </a:lnTo>
                <a:lnTo>
                  <a:pt x="18121" y="23289"/>
                </a:lnTo>
                <a:lnTo>
                  <a:pt x="5234" y="23289"/>
                </a:lnTo>
                <a:lnTo>
                  <a:pt x="0" y="18086"/>
                </a:lnTo>
                <a:lnTo>
                  <a:pt x="0" y="5202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bg object 1355"/>
          <p:cNvSpPr/>
          <p:nvPr/>
        </p:nvSpPr>
        <p:spPr>
          <a:xfrm>
            <a:off x="4655358" y="164335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bg object 1356"/>
          <p:cNvSpPr/>
          <p:nvPr/>
        </p:nvSpPr>
        <p:spPr>
          <a:xfrm>
            <a:off x="4520821" y="164448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bg object 1357"/>
          <p:cNvSpPr/>
          <p:nvPr/>
        </p:nvSpPr>
        <p:spPr>
          <a:xfrm>
            <a:off x="4385519" y="1644853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5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5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bg object 1358"/>
          <p:cNvSpPr/>
          <p:nvPr/>
        </p:nvSpPr>
        <p:spPr>
          <a:xfrm>
            <a:off x="4249115" y="164411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03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02"/>
                </a:lnTo>
                <a:lnTo>
                  <a:pt x="23325" y="18086"/>
                </a:lnTo>
                <a:lnTo>
                  <a:pt x="18091" y="23289"/>
                </a:lnTo>
                <a:lnTo>
                  <a:pt x="5203" y="23289"/>
                </a:lnTo>
                <a:lnTo>
                  <a:pt x="0" y="18086"/>
                </a:lnTo>
                <a:lnTo>
                  <a:pt x="0" y="5202"/>
                </a:lnTo>
                <a:lnTo>
                  <a:pt x="52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bg object 1359"/>
          <p:cNvSpPr/>
          <p:nvPr/>
        </p:nvSpPr>
        <p:spPr>
          <a:xfrm>
            <a:off x="4113813" y="164448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bg object 1360"/>
          <p:cNvSpPr/>
          <p:nvPr/>
        </p:nvSpPr>
        <p:spPr>
          <a:xfrm>
            <a:off x="3978143" y="164448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bg object 1361"/>
          <p:cNvSpPr/>
          <p:nvPr/>
        </p:nvSpPr>
        <p:spPr>
          <a:xfrm>
            <a:off x="3841739" y="1643721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386"/>
                </a:lnTo>
                <a:lnTo>
                  <a:pt x="24060" y="18698"/>
                </a:lnTo>
                <a:lnTo>
                  <a:pt x="18672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bg object 1362"/>
          <p:cNvSpPr/>
          <p:nvPr/>
        </p:nvSpPr>
        <p:spPr>
          <a:xfrm>
            <a:off x="3706070" y="1643721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91" y="5386"/>
                </a:lnTo>
                <a:lnTo>
                  <a:pt x="24091" y="18698"/>
                </a:lnTo>
                <a:lnTo>
                  <a:pt x="18672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bg object 1363"/>
          <p:cNvSpPr/>
          <p:nvPr/>
        </p:nvSpPr>
        <p:spPr>
          <a:xfrm>
            <a:off x="3570798" y="164411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03" y="0"/>
                </a:moveTo>
                <a:lnTo>
                  <a:pt x="11662" y="0"/>
                </a:lnTo>
                <a:lnTo>
                  <a:pt x="18091" y="0"/>
                </a:lnTo>
                <a:lnTo>
                  <a:pt x="23295" y="5202"/>
                </a:lnTo>
                <a:lnTo>
                  <a:pt x="23295" y="18086"/>
                </a:lnTo>
                <a:lnTo>
                  <a:pt x="18091" y="23289"/>
                </a:lnTo>
                <a:lnTo>
                  <a:pt x="5203" y="23289"/>
                </a:lnTo>
                <a:lnTo>
                  <a:pt x="0" y="18086"/>
                </a:lnTo>
                <a:lnTo>
                  <a:pt x="0" y="5202"/>
                </a:lnTo>
                <a:lnTo>
                  <a:pt x="52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bg object 1364"/>
          <p:cNvSpPr/>
          <p:nvPr/>
        </p:nvSpPr>
        <p:spPr>
          <a:xfrm>
            <a:off x="3434731" y="1643721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98"/>
                </a:lnTo>
                <a:lnTo>
                  <a:pt x="18703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bg object 1365"/>
          <p:cNvSpPr/>
          <p:nvPr/>
        </p:nvSpPr>
        <p:spPr>
          <a:xfrm>
            <a:off x="3298694" y="164335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bg object 1366"/>
          <p:cNvSpPr/>
          <p:nvPr/>
        </p:nvSpPr>
        <p:spPr>
          <a:xfrm>
            <a:off x="3162657" y="1642986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bg object 1367"/>
          <p:cNvSpPr/>
          <p:nvPr/>
        </p:nvSpPr>
        <p:spPr>
          <a:xfrm>
            <a:off x="3026988" y="1642986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bg object 1368"/>
          <p:cNvSpPr/>
          <p:nvPr/>
        </p:nvSpPr>
        <p:spPr>
          <a:xfrm>
            <a:off x="2890951" y="1642588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bg object 1369"/>
          <p:cNvSpPr/>
          <p:nvPr/>
        </p:nvSpPr>
        <p:spPr>
          <a:xfrm>
            <a:off x="2753782" y="164108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bg object 1370"/>
          <p:cNvSpPr/>
          <p:nvPr/>
        </p:nvSpPr>
        <p:spPr>
          <a:xfrm>
            <a:off x="2617745" y="1640721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6734" y="0"/>
                </a:moveTo>
                <a:lnTo>
                  <a:pt x="15030" y="0"/>
                </a:lnTo>
                <a:lnTo>
                  <a:pt x="23356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bg object 1371"/>
          <p:cNvSpPr/>
          <p:nvPr/>
        </p:nvSpPr>
        <p:spPr>
          <a:xfrm>
            <a:off x="2481310" y="1639956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621" y="7069"/>
                </a:lnTo>
                <a:lnTo>
                  <a:pt x="31621" y="24513"/>
                </a:lnTo>
                <a:lnTo>
                  <a:pt x="24519" y="31613"/>
                </a:lnTo>
                <a:lnTo>
                  <a:pt x="7071" y="31613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bg object 1372"/>
          <p:cNvSpPr/>
          <p:nvPr/>
        </p:nvSpPr>
        <p:spPr>
          <a:xfrm>
            <a:off x="2345274" y="163958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54" y="0"/>
                </a:moveTo>
                <a:lnTo>
                  <a:pt x="16162" y="0"/>
                </a:lnTo>
                <a:lnTo>
                  <a:pt x="25101" y="0"/>
                </a:lnTo>
                <a:lnTo>
                  <a:pt x="32356" y="7253"/>
                </a:lnTo>
                <a:lnTo>
                  <a:pt x="32356" y="25094"/>
                </a:lnTo>
                <a:lnTo>
                  <a:pt x="2510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bg object 1373"/>
          <p:cNvSpPr/>
          <p:nvPr/>
        </p:nvSpPr>
        <p:spPr>
          <a:xfrm>
            <a:off x="2209237" y="163922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7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bg object 1374"/>
          <p:cNvSpPr/>
          <p:nvPr/>
        </p:nvSpPr>
        <p:spPr>
          <a:xfrm>
            <a:off x="2072068" y="1637692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18060" y="0"/>
                </a:moveTo>
                <a:lnTo>
                  <a:pt x="25092" y="1423"/>
                </a:lnTo>
                <a:lnTo>
                  <a:pt x="30833" y="5302"/>
                </a:lnTo>
                <a:lnTo>
                  <a:pt x="34702" y="11051"/>
                </a:lnTo>
                <a:lnTo>
                  <a:pt x="36121" y="18086"/>
                </a:lnTo>
                <a:lnTo>
                  <a:pt x="34702" y="25099"/>
                </a:lnTo>
                <a:lnTo>
                  <a:pt x="30833" y="30829"/>
                </a:lnTo>
                <a:lnTo>
                  <a:pt x="25092" y="34694"/>
                </a:lnTo>
                <a:lnTo>
                  <a:pt x="18060" y="36112"/>
                </a:lnTo>
                <a:lnTo>
                  <a:pt x="11028" y="34694"/>
                </a:lnTo>
                <a:lnTo>
                  <a:pt x="5288" y="30829"/>
                </a:lnTo>
                <a:lnTo>
                  <a:pt x="1418" y="25099"/>
                </a:lnTo>
                <a:lnTo>
                  <a:pt x="0" y="18086"/>
                </a:lnTo>
                <a:lnTo>
                  <a:pt x="1418" y="11051"/>
                </a:lnTo>
                <a:lnTo>
                  <a:pt x="5288" y="5302"/>
                </a:lnTo>
                <a:lnTo>
                  <a:pt x="11028" y="1423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bg object 1375"/>
          <p:cNvSpPr/>
          <p:nvPr/>
        </p:nvSpPr>
        <p:spPr>
          <a:xfrm>
            <a:off x="1936766" y="163809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86" y="7926"/>
                </a:lnTo>
                <a:lnTo>
                  <a:pt x="35386" y="27451"/>
                </a:lnTo>
                <a:lnTo>
                  <a:pt x="27458" y="35347"/>
                </a:lnTo>
                <a:lnTo>
                  <a:pt x="7928" y="35347"/>
                </a:lnTo>
                <a:lnTo>
                  <a:pt x="0" y="27451"/>
                </a:lnTo>
                <a:lnTo>
                  <a:pt x="0" y="7926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bg object 1376"/>
          <p:cNvSpPr/>
          <p:nvPr/>
        </p:nvSpPr>
        <p:spPr>
          <a:xfrm>
            <a:off x="1799596" y="163659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60" y="1504"/>
                </a:lnTo>
                <a:lnTo>
                  <a:pt x="32761" y="5611"/>
                </a:lnTo>
                <a:lnTo>
                  <a:pt x="36877" y="11710"/>
                </a:lnTo>
                <a:lnTo>
                  <a:pt x="38386" y="19188"/>
                </a:lnTo>
                <a:lnTo>
                  <a:pt x="36877" y="26648"/>
                </a:lnTo>
                <a:lnTo>
                  <a:pt x="32761" y="32738"/>
                </a:lnTo>
                <a:lnTo>
                  <a:pt x="26660" y="36841"/>
                </a:lnTo>
                <a:lnTo>
                  <a:pt x="19193" y="38346"/>
                </a:lnTo>
                <a:lnTo>
                  <a:pt x="11726" y="36841"/>
                </a:lnTo>
                <a:lnTo>
                  <a:pt x="5624" y="32738"/>
                </a:lnTo>
                <a:lnTo>
                  <a:pt x="1509" y="26648"/>
                </a:lnTo>
                <a:lnTo>
                  <a:pt x="0" y="19188"/>
                </a:lnTo>
                <a:lnTo>
                  <a:pt x="1509" y="11710"/>
                </a:lnTo>
                <a:lnTo>
                  <a:pt x="5624" y="5611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bg object 1377"/>
          <p:cNvSpPr/>
          <p:nvPr/>
        </p:nvSpPr>
        <p:spPr>
          <a:xfrm>
            <a:off x="1663560" y="163619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75" y="1541"/>
                </a:lnTo>
                <a:lnTo>
                  <a:pt x="33393" y="5741"/>
                </a:lnTo>
                <a:lnTo>
                  <a:pt x="37584" y="11968"/>
                </a:lnTo>
                <a:lnTo>
                  <a:pt x="39121" y="19586"/>
                </a:lnTo>
                <a:lnTo>
                  <a:pt x="37584" y="27186"/>
                </a:lnTo>
                <a:lnTo>
                  <a:pt x="33393" y="33403"/>
                </a:lnTo>
                <a:lnTo>
                  <a:pt x="27175" y="37601"/>
                </a:lnTo>
                <a:lnTo>
                  <a:pt x="19560" y="39141"/>
                </a:lnTo>
                <a:lnTo>
                  <a:pt x="11945" y="37601"/>
                </a:lnTo>
                <a:lnTo>
                  <a:pt x="5728" y="33403"/>
                </a:lnTo>
                <a:lnTo>
                  <a:pt x="1536" y="27186"/>
                </a:lnTo>
                <a:lnTo>
                  <a:pt x="0" y="19586"/>
                </a:lnTo>
                <a:lnTo>
                  <a:pt x="1536" y="11968"/>
                </a:lnTo>
                <a:lnTo>
                  <a:pt x="5728" y="5741"/>
                </a:lnTo>
                <a:lnTo>
                  <a:pt x="11945" y="1541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bg object 1378"/>
          <p:cNvSpPr/>
          <p:nvPr/>
        </p:nvSpPr>
        <p:spPr>
          <a:xfrm>
            <a:off x="1529390" y="1637692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18060" y="0"/>
                </a:moveTo>
                <a:lnTo>
                  <a:pt x="25092" y="1423"/>
                </a:lnTo>
                <a:lnTo>
                  <a:pt x="30833" y="5302"/>
                </a:lnTo>
                <a:lnTo>
                  <a:pt x="34702" y="11051"/>
                </a:lnTo>
                <a:lnTo>
                  <a:pt x="36121" y="18086"/>
                </a:lnTo>
                <a:lnTo>
                  <a:pt x="34702" y="25099"/>
                </a:lnTo>
                <a:lnTo>
                  <a:pt x="30833" y="30829"/>
                </a:lnTo>
                <a:lnTo>
                  <a:pt x="25092" y="34694"/>
                </a:lnTo>
                <a:lnTo>
                  <a:pt x="18060" y="36112"/>
                </a:lnTo>
                <a:lnTo>
                  <a:pt x="11041" y="34694"/>
                </a:lnTo>
                <a:lnTo>
                  <a:pt x="5299" y="30829"/>
                </a:lnTo>
                <a:lnTo>
                  <a:pt x="1422" y="25099"/>
                </a:lnTo>
                <a:lnTo>
                  <a:pt x="0" y="18086"/>
                </a:lnTo>
                <a:lnTo>
                  <a:pt x="1422" y="11051"/>
                </a:lnTo>
                <a:lnTo>
                  <a:pt x="5299" y="5302"/>
                </a:lnTo>
                <a:lnTo>
                  <a:pt x="11041" y="1423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bg object 1379"/>
          <p:cNvSpPr/>
          <p:nvPr/>
        </p:nvSpPr>
        <p:spPr>
          <a:xfrm>
            <a:off x="1392619" y="163659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62" y="0"/>
                </a:moveTo>
                <a:lnTo>
                  <a:pt x="26629" y="1504"/>
                </a:lnTo>
                <a:lnTo>
                  <a:pt x="32731" y="5611"/>
                </a:lnTo>
                <a:lnTo>
                  <a:pt x="36846" y="11710"/>
                </a:lnTo>
                <a:lnTo>
                  <a:pt x="38355" y="19188"/>
                </a:lnTo>
                <a:lnTo>
                  <a:pt x="36846" y="26648"/>
                </a:lnTo>
                <a:lnTo>
                  <a:pt x="32731" y="32738"/>
                </a:lnTo>
                <a:lnTo>
                  <a:pt x="26629" y="36841"/>
                </a:lnTo>
                <a:lnTo>
                  <a:pt x="19162" y="38346"/>
                </a:lnTo>
                <a:lnTo>
                  <a:pt x="11700" y="36841"/>
                </a:lnTo>
                <a:lnTo>
                  <a:pt x="5609" y="32738"/>
                </a:lnTo>
                <a:lnTo>
                  <a:pt x="1504" y="26648"/>
                </a:lnTo>
                <a:lnTo>
                  <a:pt x="0" y="19188"/>
                </a:lnTo>
                <a:lnTo>
                  <a:pt x="1504" y="11710"/>
                </a:lnTo>
                <a:lnTo>
                  <a:pt x="5609" y="5611"/>
                </a:lnTo>
                <a:lnTo>
                  <a:pt x="11700" y="1504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bg object 1380"/>
          <p:cNvSpPr/>
          <p:nvPr/>
        </p:nvSpPr>
        <p:spPr>
          <a:xfrm>
            <a:off x="1256551" y="163619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75" y="1541"/>
                </a:lnTo>
                <a:lnTo>
                  <a:pt x="33393" y="5741"/>
                </a:lnTo>
                <a:lnTo>
                  <a:pt x="37584" y="11968"/>
                </a:lnTo>
                <a:lnTo>
                  <a:pt x="39121" y="19586"/>
                </a:lnTo>
                <a:lnTo>
                  <a:pt x="37584" y="27186"/>
                </a:lnTo>
                <a:lnTo>
                  <a:pt x="33393" y="33403"/>
                </a:lnTo>
                <a:lnTo>
                  <a:pt x="27175" y="37601"/>
                </a:lnTo>
                <a:lnTo>
                  <a:pt x="19560" y="39141"/>
                </a:lnTo>
                <a:lnTo>
                  <a:pt x="11945" y="37601"/>
                </a:lnTo>
                <a:lnTo>
                  <a:pt x="5728" y="33403"/>
                </a:lnTo>
                <a:lnTo>
                  <a:pt x="1536" y="27186"/>
                </a:lnTo>
                <a:lnTo>
                  <a:pt x="0" y="19586"/>
                </a:lnTo>
                <a:lnTo>
                  <a:pt x="1536" y="11968"/>
                </a:lnTo>
                <a:lnTo>
                  <a:pt x="5728" y="5741"/>
                </a:lnTo>
                <a:lnTo>
                  <a:pt x="11945" y="1541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bg object 1381"/>
          <p:cNvSpPr/>
          <p:nvPr/>
        </p:nvSpPr>
        <p:spPr>
          <a:xfrm>
            <a:off x="1120515" y="1635825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5">
                <a:moveTo>
                  <a:pt x="19958" y="0"/>
                </a:moveTo>
                <a:lnTo>
                  <a:pt x="27708" y="1568"/>
                </a:lnTo>
                <a:lnTo>
                  <a:pt x="34043" y="5845"/>
                </a:lnTo>
                <a:lnTo>
                  <a:pt x="38318" y="12187"/>
                </a:lnTo>
                <a:lnTo>
                  <a:pt x="39886" y="19953"/>
                </a:lnTo>
                <a:lnTo>
                  <a:pt x="38318" y="27701"/>
                </a:lnTo>
                <a:lnTo>
                  <a:pt x="34043" y="34035"/>
                </a:lnTo>
                <a:lnTo>
                  <a:pt x="27708" y="38308"/>
                </a:lnTo>
                <a:lnTo>
                  <a:pt x="19958" y="39876"/>
                </a:lnTo>
                <a:lnTo>
                  <a:pt x="12190" y="38308"/>
                </a:lnTo>
                <a:lnTo>
                  <a:pt x="5846" y="34035"/>
                </a:lnTo>
                <a:lnTo>
                  <a:pt x="1568" y="27701"/>
                </a:lnTo>
                <a:lnTo>
                  <a:pt x="0" y="19953"/>
                </a:lnTo>
                <a:lnTo>
                  <a:pt x="1568" y="12187"/>
                </a:lnTo>
                <a:lnTo>
                  <a:pt x="5846" y="5845"/>
                </a:lnTo>
                <a:lnTo>
                  <a:pt x="12190" y="1568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bg object 1382"/>
          <p:cNvSpPr/>
          <p:nvPr/>
        </p:nvSpPr>
        <p:spPr>
          <a:xfrm>
            <a:off x="984845" y="1635825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5">
                <a:moveTo>
                  <a:pt x="19958" y="0"/>
                </a:moveTo>
                <a:lnTo>
                  <a:pt x="27708" y="1568"/>
                </a:lnTo>
                <a:lnTo>
                  <a:pt x="34043" y="5845"/>
                </a:lnTo>
                <a:lnTo>
                  <a:pt x="38318" y="12187"/>
                </a:lnTo>
                <a:lnTo>
                  <a:pt x="39886" y="19953"/>
                </a:lnTo>
                <a:lnTo>
                  <a:pt x="38318" y="27701"/>
                </a:lnTo>
                <a:lnTo>
                  <a:pt x="34043" y="34035"/>
                </a:lnTo>
                <a:lnTo>
                  <a:pt x="27708" y="38308"/>
                </a:lnTo>
                <a:lnTo>
                  <a:pt x="19958" y="39876"/>
                </a:lnTo>
                <a:lnTo>
                  <a:pt x="12190" y="38308"/>
                </a:lnTo>
                <a:lnTo>
                  <a:pt x="5846" y="34035"/>
                </a:lnTo>
                <a:lnTo>
                  <a:pt x="1568" y="27701"/>
                </a:lnTo>
                <a:lnTo>
                  <a:pt x="0" y="19953"/>
                </a:lnTo>
                <a:lnTo>
                  <a:pt x="1568" y="12187"/>
                </a:lnTo>
                <a:lnTo>
                  <a:pt x="5846" y="5845"/>
                </a:lnTo>
                <a:lnTo>
                  <a:pt x="12190" y="1568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bg object 1383"/>
          <p:cNvSpPr/>
          <p:nvPr/>
        </p:nvSpPr>
        <p:spPr>
          <a:xfrm>
            <a:off x="848441" y="1635060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20693" y="0"/>
                </a:moveTo>
                <a:lnTo>
                  <a:pt x="28743" y="1627"/>
                </a:lnTo>
                <a:lnTo>
                  <a:pt x="35321" y="6067"/>
                </a:lnTo>
                <a:lnTo>
                  <a:pt x="39758" y="12652"/>
                </a:lnTo>
                <a:lnTo>
                  <a:pt x="41386" y="20718"/>
                </a:lnTo>
                <a:lnTo>
                  <a:pt x="39758" y="28762"/>
                </a:lnTo>
                <a:lnTo>
                  <a:pt x="35321" y="35327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7"/>
                </a:lnTo>
                <a:lnTo>
                  <a:pt x="1627" y="28762"/>
                </a:lnTo>
                <a:lnTo>
                  <a:pt x="0" y="20718"/>
                </a:lnTo>
                <a:lnTo>
                  <a:pt x="1627" y="12652"/>
                </a:lnTo>
                <a:lnTo>
                  <a:pt x="6064" y="6067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bg object 1384"/>
          <p:cNvSpPr/>
          <p:nvPr/>
        </p:nvSpPr>
        <p:spPr>
          <a:xfrm>
            <a:off x="711639" y="163395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25" y="0"/>
                </a:moveTo>
                <a:lnTo>
                  <a:pt x="30324" y="1713"/>
                </a:lnTo>
                <a:lnTo>
                  <a:pt x="37261" y="6388"/>
                </a:lnTo>
                <a:lnTo>
                  <a:pt x="41937" y="13324"/>
                </a:lnTo>
                <a:lnTo>
                  <a:pt x="43651" y="21820"/>
                </a:lnTo>
                <a:lnTo>
                  <a:pt x="41937" y="30298"/>
                </a:lnTo>
                <a:lnTo>
                  <a:pt x="37261" y="37225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5"/>
                </a:lnTo>
                <a:lnTo>
                  <a:pt x="1714" y="30298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bg object 1385"/>
          <p:cNvSpPr/>
          <p:nvPr/>
        </p:nvSpPr>
        <p:spPr>
          <a:xfrm>
            <a:off x="575235" y="1633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3"/>
                </a:lnTo>
                <a:lnTo>
                  <a:pt x="38512" y="6610"/>
                </a:lnTo>
                <a:lnTo>
                  <a:pt x="43348" y="13788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788"/>
                </a:lnTo>
                <a:lnTo>
                  <a:pt x="6608" y="6610"/>
                </a:lnTo>
                <a:lnTo>
                  <a:pt x="13779" y="1773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bg object 1386"/>
          <p:cNvSpPr/>
          <p:nvPr/>
        </p:nvSpPr>
        <p:spPr>
          <a:xfrm>
            <a:off x="439565" y="1633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3"/>
                </a:lnTo>
                <a:lnTo>
                  <a:pt x="38512" y="6610"/>
                </a:lnTo>
                <a:lnTo>
                  <a:pt x="43348" y="13788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788"/>
                </a:lnTo>
                <a:lnTo>
                  <a:pt x="6608" y="6610"/>
                </a:lnTo>
                <a:lnTo>
                  <a:pt x="13779" y="1773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bg object 1387"/>
          <p:cNvSpPr/>
          <p:nvPr/>
        </p:nvSpPr>
        <p:spPr>
          <a:xfrm>
            <a:off x="302764" y="163206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6"/>
                </a:lnTo>
                <a:lnTo>
                  <a:pt x="45526" y="14485"/>
                </a:lnTo>
                <a:lnTo>
                  <a:pt x="47386" y="23717"/>
                </a:lnTo>
                <a:lnTo>
                  <a:pt x="45526" y="32931"/>
                </a:lnTo>
                <a:lnTo>
                  <a:pt x="40452" y="40461"/>
                </a:lnTo>
                <a:lnTo>
                  <a:pt x="32922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5"/>
                </a:lnTo>
                <a:lnTo>
                  <a:pt x="6944" y="6946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bg object 1388"/>
          <p:cNvSpPr/>
          <p:nvPr/>
        </p:nvSpPr>
        <p:spPr>
          <a:xfrm>
            <a:off x="166727" y="1631694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1"/>
                </a:lnTo>
                <a:lnTo>
                  <a:pt x="41099" y="7050"/>
                </a:lnTo>
                <a:lnTo>
                  <a:pt x="46259" y="14705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48" y="7050"/>
                </a:lnTo>
                <a:lnTo>
                  <a:pt x="14696" y="1891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bg object 1389"/>
          <p:cNvSpPr/>
          <p:nvPr/>
        </p:nvSpPr>
        <p:spPr>
          <a:xfrm>
            <a:off x="30292" y="163092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56" y="0"/>
                </a:moveTo>
                <a:lnTo>
                  <a:pt x="34520" y="1954"/>
                </a:lnTo>
                <a:lnTo>
                  <a:pt x="42411" y="7283"/>
                </a:lnTo>
                <a:lnTo>
                  <a:pt x="47731" y="15183"/>
                </a:lnTo>
                <a:lnTo>
                  <a:pt x="49682" y="24850"/>
                </a:lnTo>
                <a:lnTo>
                  <a:pt x="47731" y="34512"/>
                </a:lnTo>
                <a:lnTo>
                  <a:pt x="42411" y="42401"/>
                </a:lnTo>
                <a:lnTo>
                  <a:pt x="34520" y="47719"/>
                </a:lnTo>
                <a:lnTo>
                  <a:pt x="24856" y="49669"/>
                </a:lnTo>
                <a:lnTo>
                  <a:pt x="15187" y="47719"/>
                </a:lnTo>
                <a:lnTo>
                  <a:pt x="7285" y="42401"/>
                </a:lnTo>
                <a:lnTo>
                  <a:pt x="1955" y="34512"/>
                </a:lnTo>
                <a:lnTo>
                  <a:pt x="0" y="24850"/>
                </a:lnTo>
                <a:lnTo>
                  <a:pt x="1955" y="15183"/>
                </a:lnTo>
                <a:lnTo>
                  <a:pt x="7285" y="7283"/>
                </a:lnTo>
                <a:lnTo>
                  <a:pt x="15187" y="1954"/>
                </a:lnTo>
                <a:lnTo>
                  <a:pt x="24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bg object 1390"/>
          <p:cNvSpPr/>
          <p:nvPr/>
        </p:nvSpPr>
        <p:spPr>
          <a:xfrm>
            <a:off x="7494191" y="149755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3"/>
                </a:lnTo>
                <a:lnTo>
                  <a:pt x="38512" y="6610"/>
                </a:lnTo>
                <a:lnTo>
                  <a:pt x="43348" y="13788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788"/>
                </a:lnTo>
                <a:lnTo>
                  <a:pt x="6608" y="6610"/>
                </a:lnTo>
                <a:lnTo>
                  <a:pt x="13779" y="1773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bg object 1391"/>
          <p:cNvSpPr/>
          <p:nvPr/>
        </p:nvSpPr>
        <p:spPr>
          <a:xfrm>
            <a:off x="7359257" y="149832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25" y="0"/>
                </a:moveTo>
                <a:lnTo>
                  <a:pt x="30324" y="1713"/>
                </a:lnTo>
                <a:lnTo>
                  <a:pt x="37261" y="6388"/>
                </a:lnTo>
                <a:lnTo>
                  <a:pt x="41937" y="13324"/>
                </a:lnTo>
                <a:lnTo>
                  <a:pt x="43651" y="21820"/>
                </a:lnTo>
                <a:lnTo>
                  <a:pt x="41937" y="30298"/>
                </a:lnTo>
                <a:lnTo>
                  <a:pt x="37261" y="37225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5"/>
                </a:lnTo>
                <a:lnTo>
                  <a:pt x="1718" y="30298"/>
                </a:lnTo>
                <a:lnTo>
                  <a:pt x="0" y="21820"/>
                </a:lnTo>
                <a:lnTo>
                  <a:pt x="1718" y="13324"/>
                </a:lnTo>
                <a:lnTo>
                  <a:pt x="6401" y="6388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bg object 1392"/>
          <p:cNvSpPr/>
          <p:nvPr/>
        </p:nvSpPr>
        <p:spPr>
          <a:xfrm>
            <a:off x="7224352" y="1499058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9"/>
                </a:lnTo>
                <a:lnTo>
                  <a:pt x="35953" y="6181"/>
                </a:lnTo>
                <a:lnTo>
                  <a:pt x="40466" y="12885"/>
                </a:lnTo>
                <a:lnTo>
                  <a:pt x="42121" y="21085"/>
                </a:lnTo>
                <a:lnTo>
                  <a:pt x="40466" y="29281"/>
                </a:lnTo>
                <a:lnTo>
                  <a:pt x="35953" y="35974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4"/>
                </a:lnTo>
                <a:lnTo>
                  <a:pt x="1654" y="29281"/>
                </a:lnTo>
                <a:lnTo>
                  <a:pt x="0" y="21085"/>
                </a:lnTo>
                <a:lnTo>
                  <a:pt x="1654" y="12885"/>
                </a:lnTo>
                <a:lnTo>
                  <a:pt x="6168" y="6181"/>
                </a:lnTo>
                <a:lnTo>
                  <a:pt x="12862" y="1659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bg object 1393"/>
          <p:cNvSpPr/>
          <p:nvPr/>
        </p:nvSpPr>
        <p:spPr>
          <a:xfrm>
            <a:off x="7088683" y="1499058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63" y="1659"/>
                </a:lnTo>
                <a:lnTo>
                  <a:pt x="35968" y="6181"/>
                </a:lnTo>
                <a:lnTo>
                  <a:pt x="40492" y="12885"/>
                </a:lnTo>
                <a:lnTo>
                  <a:pt x="42151" y="21085"/>
                </a:lnTo>
                <a:lnTo>
                  <a:pt x="40492" y="29281"/>
                </a:lnTo>
                <a:lnTo>
                  <a:pt x="35968" y="35974"/>
                </a:lnTo>
                <a:lnTo>
                  <a:pt x="29263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4"/>
                </a:lnTo>
                <a:lnTo>
                  <a:pt x="1654" y="29281"/>
                </a:lnTo>
                <a:lnTo>
                  <a:pt x="0" y="21085"/>
                </a:lnTo>
                <a:lnTo>
                  <a:pt x="1654" y="12885"/>
                </a:lnTo>
                <a:lnTo>
                  <a:pt x="6168" y="6181"/>
                </a:lnTo>
                <a:lnTo>
                  <a:pt x="12862" y="1659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bg object 1394"/>
          <p:cNvSpPr/>
          <p:nvPr/>
        </p:nvSpPr>
        <p:spPr>
          <a:xfrm>
            <a:off x="6953412" y="149945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09">
                <a:moveTo>
                  <a:pt x="20662" y="0"/>
                </a:moveTo>
                <a:lnTo>
                  <a:pt x="28725" y="1622"/>
                </a:lnTo>
                <a:lnTo>
                  <a:pt x="35302" y="6051"/>
                </a:lnTo>
                <a:lnTo>
                  <a:pt x="39732" y="12626"/>
                </a:lnTo>
                <a:lnTo>
                  <a:pt x="41355" y="20688"/>
                </a:lnTo>
                <a:lnTo>
                  <a:pt x="39732" y="28736"/>
                </a:lnTo>
                <a:lnTo>
                  <a:pt x="35302" y="35312"/>
                </a:lnTo>
                <a:lnTo>
                  <a:pt x="28725" y="39748"/>
                </a:lnTo>
                <a:lnTo>
                  <a:pt x="20662" y="41376"/>
                </a:lnTo>
                <a:lnTo>
                  <a:pt x="12617" y="39748"/>
                </a:lnTo>
                <a:lnTo>
                  <a:pt x="6049" y="35312"/>
                </a:lnTo>
                <a:lnTo>
                  <a:pt x="1622" y="28736"/>
                </a:lnTo>
                <a:lnTo>
                  <a:pt x="0" y="20688"/>
                </a:lnTo>
                <a:lnTo>
                  <a:pt x="1622" y="12626"/>
                </a:lnTo>
                <a:lnTo>
                  <a:pt x="6049" y="6051"/>
                </a:lnTo>
                <a:lnTo>
                  <a:pt x="12617" y="1622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bg object 1395"/>
          <p:cNvSpPr/>
          <p:nvPr/>
        </p:nvSpPr>
        <p:spPr>
          <a:xfrm>
            <a:off x="6818476" y="1500190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58" y="0"/>
                </a:moveTo>
                <a:lnTo>
                  <a:pt x="27708" y="1568"/>
                </a:lnTo>
                <a:lnTo>
                  <a:pt x="34043" y="5845"/>
                </a:lnTo>
                <a:lnTo>
                  <a:pt x="38318" y="12187"/>
                </a:lnTo>
                <a:lnTo>
                  <a:pt x="39886" y="19953"/>
                </a:lnTo>
                <a:lnTo>
                  <a:pt x="38318" y="27701"/>
                </a:lnTo>
                <a:lnTo>
                  <a:pt x="34043" y="34035"/>
                </a:lnTo>
                <a:lnTo>
                  <a:pt x="27708" y="38308"/>
                </a:lnTo>
                <a:lnTo>
                  <a:pt x="19958" y="39876"/>
                </a:lnTo>
                <a:lnTo>
                  <a:pt x="12190" y="38308"/>
                </a:lnTo>
                <a:lnTo>
                  <a:pt x="5846" y="34035"/>
                </a:lnTo>
                <a:lnTo>
                  <a:pt x="1568" y="27701"/>
                </a:lnTo>
                <a:lnTo>
                  <a:pt x="0" y="19953"/>
                </a:lnTo>
                <a:lnTo>
                  <a:pt x="1568" y="12187"/>
                </a:lnTo>
                <a:lnTo>
                  <a:pt x="5846" y="5845"/>
                </a:lnTo>
                <a:lnTo>
                  <a:pt x="12190" y="1568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bg object 1396"/>
          <p:cNvSpPr/>
          <p:nvPr/>
        </p:nvSpPr>
        <p:spPr>
          <a:xfrm>
            <a:off x="6683206" y="150055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41"/>
                </a:lnTo>
                <a:lnTo>
                  <a:pt x="33393" y="5741"/>
                </a:lnTo>
                <a:lnTo>
                  <a:pt x="37584" y="11968"/>
                </a:lnTo>
                <a:lnTo>
                  <a:pt x="39121" y="19586"/>
                </a:lnTo>
                <a:lnTo>
                  <a:pt x="37584" y="27186"/>
                </a:lnTo>
                <a:lnTo>
                  <a:pt x="33393" y="33403"/>
                </a:lnTo>
                <a:lnTo>
                  <a:pt x="27175" y="37601"/>
                </a:lnTo>
                <a:lnTo>
                  <a:pt x="19560" y="39141"/>
                </a:lnTo>
                <a:lnTo>
                  <a:pt x="11945" y="37601"/>
                </a:lnTo>
                <a:lnTo>
                  <a:pt x="5728" y="33403"/>
                </a:lnTo>
                <a:lnTo>
                  <a:pt x="1536" y="27186"/>
                </a:lnTo>
                <a:lnTo>
                  <a:pt x="0" y="19586"/>
                </a:lnTo>
                <a:lnTo>
                  <a:pt x="1536" y="11968"/>
                </a:lnTo>
                <a:lnTo>
                  <a:pt x="5728" y="5741"/>
                </a:lnTo>
                <a:lnTo>
                  <a:pt x="11945" y="1541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bg object 1397"/>
          <p:cNvSpPr/>
          <p:nvPr/>
        </p:nvSpPr>
        <p:spPr>
          <a:xfrm>
            <a:off x="6548668" y="1501690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5">
                <a:moveTo>
                  <a:pt x="18428" y="0"/>
                </a:moveTo>
                <a:lnTo>
                  <a:pt x="25594" y="1450"/>
                </a:lnTo>
                <a:lnTo>
                  <a:pt x="31453" y="5405"/>
                </a:lnTo>
                <a:lnTo>
                  <a:pt x="35405" y="11271"/>
                </a:lnTo>
                <a:lnTo>
                  <a:pt x="36856" y="18453"/>
                </a:lnTo>
                <a:lnTo>
                  <a:pt x="35405" y="25618"/>
                </a:lnTo>
                <a:lnTo>
                  <a:pt x="31453" y="31475"/>
                </a:lnTo>
                <a:lnTo>
                  <a:pt x="25594" y="35427"/>
                </a:lnTo>
                <a:lnTo>
                  <a:pt x="18428" y="36877"/>
                </a:lnTo>
                <a:lnTo>
                  <a:pt x="11248" y="35427"/>
                </a:lnTo>
                <a:lnTo>
                  <a:pt x="5391" y="31475"/>
                </a:lnTo>
                <a:lnTo>
                  <a:pt x="1445" y="25618"/>
                </a:lnTo>
                <a:lnTo>
                  <a:pt x="0" y="18453"/>
                </a:lnTo>
                <a:lnTo>
                  <a:pt x="1445" y="11271"/>
                </a:lnTo>
                <a:lnTo>
                  <a:pt x="5391" y="5405"/>
                </a:lnTo>
                <a:lnTo>
                  <a:pt x="11248" y="1450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bg object 1398"/>
          <p:cNvSpPr/>
          <p:nvPr/>
        </p:nvSpPr>
        <p:spPr>
          <a:xfrm>
            <a:off x="6413366" y="1502087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73"/>
                </a:lnTo>
                <a:lnTo>
                  <a:pt x="30833" y="30813"/>
                </a:lnTo>
                <a:lnTo>
                  <a:pt x="25092" y="34689"/>
                </a:lnTo>
                <a:lnTo>
                  <a:pt x="18060" y="36112"/>
                </a:lnTo>
                <a:lnTo>
                  <a:pt x="11028" y="34689"/>
                </a:lnTo>
                <a:lnTo>
                  <a:pt x="5288" y="30813"/>
                </a:lnTo>
                <a:lnTo>
                  <a:pt x="1418" y="25073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bg object 1399"/>
          <p:cNvSpPr/>
          <p:nvPr/>
        </p:nvSpPr>
        <p:spPr>
          <a:xfrm>
            <a:off x="6279595" y="150395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7224" y="0"/>
                </a:moveTo>
                <a:lnTo>
                  <a:pt x="16162" y="0"/>
                </a:lnTo>
                <a:lnTo>
                  <a:pt x="25101" y="0"/>
                </a:lnTo>
                <a:lnTo>
                  <a:pt x="32356" y="7253"/>
                </a:lnTo>
                <a:lnTo>
                  <a:pt x="32356" y="25125"/>
                </a:lnTo>
                <a:lnTo>
                  <a:pt x="25101" y="32347"/>
                </a:lnTo>
                <a:lnTo>
                  <a:pt x="7224" y="32347"/>
                </a:lnTo>
                <a:lnTo>
                  <a:pt x="0" y="25125"/>
                </a:lnTo>
                <a:lnTo>
                  <a:pt x="0" y="7253"/>
                </a:lnTo>
                <a:lnTo>
                  <a:pt x="7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bg object 1400"/>
          <p:cNvSpPr/>
          <p:nvPr/>
        </p:nvSpPr>
        <p:spPr>
          <a:xfrm>
            <a:off x="6146160" y="1506219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bg object 1401"/>
          <p:cNvSpPr/>
          <p:nvPr/>
        </p:nvSpPr>
        <p:spPr>
          <a:xfrm>
            <a:off x="6010521" y="1506219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6214" y="0"/>
                </a:moveTo>
                <a:lnTo>
                  <a:pt x="13897" y="0"/>
                </a:lnTo>
                <a:lnTo>
                  <a:pt x="2158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58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bg object 1402"/>
          <p:cNvSpPr/>
          <p:nvPr/>
        </p:nvSpPr>
        <p:spPr>
          <a:xfrm>
            <a:off x="5874852" y="1506219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6214" y="0"/>
                </a:moveTo>
                <a:lnTo>
                  <a:pt x="13897" y="0"/>
                </a:lnTo>
                <a:lnTo>
                  <a:pt x="2158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58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bg object 1403"/>
          <p:cNvSpPr/>
          <p:nvPr/>
        </p:nvSpPr>
        <p:spPr>
          <a:xfrm>
            <a:off x="5739183" y="1506219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6214" y="0"/>
                </a:moveTo>
                <a:lnTo>
                  <a:pt x="13897" y="0"/>
                </a:lnTo>
                <a:lnTo>
                  <a:pt x="2161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bg object 1404"/>
          <p:cNvSpPr/>
          <p:nvPr/>
        </p:nvSpPr>
        <p:spPr>
          <a:xfrm>
            <a:off x="5605013" y="150771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bg object 1405"/>
          <p:cNvSpPr/>
          <p:nvPr/>
        </p:nvSpPr>
        <p:spPr>
          <a:xfrm>
            <a:off x="5469344" y="150771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bg object 1406"/>
          <p:cNvSpPr/>
          <p:nvPr/>
        </p:nvSpPr>
        <p:spPr>
          <a:xfrm>
            <a:off x="5333674" y="150771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bg object 1407"/>
          <p:cNvSpPr/>
          <p:nvPr/>
        </p:nvSpPr>
        <p:spPr>
          <a:xfrm>
            <a:off x="5197637" y="1507351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4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bg object 1408"/>
          <p:cNvSpPr/>
          <p:nvPr/>
        </p:nvSpPr>
        <p:spPr>
          <a:xfrm>
            <a:off x="5061601" y="1506953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bg object 1409"/>
          <p:cNvSpPr/>
          <p:nvPr/>
        </p:nvSpPr>
        <p:spPr>
          <a:xfrm>
            <a:off x="4925931" y="1506953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bg object 1410"/>
          <p:cNvSpPr/>
          <p:nvPr/>
        </p:nvSpPr>
        <p:spPr>
          <a:xfrm>
            <a:off x="4790660" y="1507351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4">
                <a:moveTo>
                  <a:pt x="5724" y="0"/>
                </a:moveTo>
                <a:lnTo>
                  <a:pt x="12764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31"/>
                </a:lnTo>
                <a:lnTo>
                  <a:pt x="1983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bg object 1411"/>
          <p:cNvSpPr/>
          <p:nvPr/>
        </p:nvSpPr>
        <p:spPr>
          <a:xfrm>
            <a:off x="4654225" y="1506586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1" y="0"/>
                </a:moveTo>
                <a:lnTo>
                  <a:pt x="1353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bg object 1412"/>
          <p:cNvSpPr/>
          <p:nvPr/>
        </p:nvSpPr>
        <p:spPr>
          <a:xfrm>
            <a:off x="4520056" y="1508086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418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98"/>
                </a:lnTo>
                <a:lnTo>
                  <a:pt x="18703" y="24085"/>
                </a:lnTo>
                <a:lnTo>
                  <a:pt x="5418" y="24085"/>
                </a:lnTo>
                <a:lnTo>
                  <a:pt x="0" y="18698"/>
                </a:lnTo>
                <a:lnTo>
                  <a:pt x="0" y="5386"/>
                </a:lnTo>
                <a:lnTo>
                  <a:pt x="541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bg object 1413"/>
          <p:cNvSpPr/>
          <p:nvPr/>
        </p:nvSpPr>
        <p:spPr>
          <a:xfrm>
            <a:off x="4383652" y="1507351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4">
                <a:moveTo>
                  <a:pt x="5724" y="0"/>
                </a:moveTo>
                <a:lnTo>
                  <a:pt x="12795" y="0"/>
                </a:lnTo>
                <a:lnTo>
                  <a:pt x="19836" y="0"/>
                </a:lnTo>
                <a:lnTo>
                  <a:pt x="25591" y="5722"/>
                </a:lnTo>
                <a:lnTo>
                  <a:pt x="25591" y="19831"/>
                </a:lnTo>
                <a:lnTo>
                  <a:pt x="1983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bg object 1414"/>
          <p:cNvSpPr/>
          <p:nvPr/>
        </p:nvSpPr>
        <p:spPr>
          <a:xfrm>
            <a:off x="4248349" y="150771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bg object 1415"/>
          <p:cNvSpPr/>
          <p:nvPr/>
        </p:nvSpPr>
        <p:spPr>
          <a:xfrm>
            <a:off x="4113078" y="1508086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386"/>
                </a:lnTo>
                <a:lnTo>
                  <a:pt x="24060" y="18698"/>
                </a:lnTo>
                <a:lnTo>
                  <a:pt x="18672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bg object 1416"/>
          <p:cNvSpPr/>
          <p:nvPr/>
        </p:nvSpPr>
        <p:spPr>
          <a:xfrm>
            <a:off x="3977041" y="150771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bg object 1417"/>
          <p:cNvSpPr/>
          <p:nvPr/>
        </p:nvSpPr>
        <p:spPr>
          <a:xfrm>
            <a:off x="3841372" y="150771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bg object 1418"/>
          <p:cNvSpPr/>
          <p:nvPr/>
        </p:nvSpPr>
        <p:spPr>
          <a:xfrm>
            <a:off x="3705335" y="1507351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4">
                <a:moveTo>
                  <a:pt x="5693" y="0"/>
                </a:moveTo>
                <a:lnTo>
                  <a:pt x="12764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31"/>
                </a:lnTo>
                <a:lnTo>
                  <a:pt x="19836" y="25553"/>
                </a:lnTo>
                <a:lnTo>
                  <a:pt x="5693" y="25553"/>
                </a:lnTo>
                <a:lnTo>
                  <a:pt x="0" y="19831"/>
                </a:lnTo>
                <a:lnTo>
                  <a:pt x="0" y="5722"/>
                </a:lnTo>
                <a:lnTo>
                  <a:pt x="5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bg object 1419"/>
          <p:cNvSpPr/>
          <p:nvPr/>
        </p:nvSpPr>
        <p:spPr>
          <a:xfrm>
            <a:off x="3569666" y="1507351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4">
                <a:moveTo>
                  <a:pt x="5724" y="0"/>
                </a:moveTo>
                <a:lnTo>
                  <a:pt x="12795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31"/>
                </a:lnTo>
                <a:lnTo>
                  <a:pt x="1983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bg object 1420"/>
          <p:cNvSpPr/>
          <p:nvPr/>
        </p:nvSpPr>
        <p:spPr>
          <a:xfrm>
            <a:off x="3434364" y="150771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bg object 1421"/>
          <p:cNvSpPr/>
          <p:nvPr/>
        </p:nvSpPr>
        <p:spPr>
          <a:xfrm>
            <a:off x="3297959" y="1506953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877" y="0"/>
                </a:moveTo>
                <a:lnTo>
                  <a:pt x="13162" y="0"/>
                </a:lnTo>
                <a:lnTo>
                  <a:pt x="20417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17" y="26349"/>
                </a:lnTo>
                <a:lnTo>
                  <a:pt x="5877" y="26349"/>
                </a:lnTo>
                <a:lnTo>
                  <a:pt x="0" y="20443"/>
                </a:lnTo>
                <a:lnTo>
                  <a:pt x="0" y="5906"/>
                </a:lnTo>
                <a:lnTo>
                  <a:pt x="5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bg object 1422"/>
          <p:cNvSpPr/>
          <p:nvPr/>
        </p:nvSpPr>
        <p:spPr>
          <a:xfrm>
            <a:off x="3161525" y="1506219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bg object 1423"/>
          <p:cNvSpPr/>
          <p:nvPr/>
        </p:nvSpPr>
        <p:spPr>
          <a:xfrm>
            <a:off x="3025856" y="1506219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bg object 1424"/>
          <p:cNvSpPr/>
          <p:nvPr/>
        </p:nvSpPr>
        <p:spPr>
          <a:xfrm>
            <a:off x="2889053" y="1505087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6765" y="0"/>
                </a:moveTo>
                <a:lnTo>
                  <a:pt x="15060" y="0"/>
                </a:lnTo>
                <a:lnTo>
                  <a:pt x="23387" y="0"/>
                </a:lnTo>
                <a:lnTo>
                  <a:pt x="30121" y="6732"/>
                </a:lnTo>
                <a:lnTo>
                  <a:pt x="30121" y="23350"/>
                </a:lnTo>
                <a:lnTo>
                  <a:pt x="23387" y="30083"/>
                </a:lnTo>
                <a:lnTo>
                  <a:pt x="6765" y="30083"/>
                </a:lnTo>
                <a:lnTo>
                  <a:pt x="0" y="23350"/>
                </a:lnTo>
                <a:lnTo>
                  <a:pt x="0" y="6732"/>
                </a:lnTo>
                <a:lnTo>
                  <a:pt x="676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bg object 1425"/>
          <p:cNvSpPr/>
          <p:nvPr/>
        </p:nvSpPr>
        <p:spPr>
          <a:xfrm>
            <a:off x="2753782" y="150545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bg object 1426"/>
          <p:cNvSpPr/>
          <p:nvPr/>
        </p:nvSpPr>
        <p:spPr>
          <a:xfrm>
            <a:off x="2616215" y="150358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38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676"/>
                </a:lnTo>
                <a:lnTo>
                  <a:pt x="25713" y="33082"/>
                </a:lnTo>
                <a:lnTo>
                  <a:pt x="7438" y="33082"/>
                </a:lnTo>
                <a:lnTo>
                  <a:pt x="0" y="25676"/>
                </a:lnTo>
                <a:lnTo>
                  <a:pt x="0" y="7406"/>
                </a:lnTo>
                <a:lnTo>
                  <a:pt x="743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bg object 1427"/>
          <p:cNvSpPr/>
          <p:nvPr/>
        </p:nvSpPr>
        <p:spPr>
          <a:xfrm>
            <a:off x="2480576" y="150358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bg object 1428"/>
          <p:cNvSpPr/>
          <p:nvPr/>
        </p:nvSpPr>
        <p:spPr>
          <a:xfrm>
            <a:off x="2343406" y="1502087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18030" y="0"/>
                </a:moveTo>
                <a:lnTo>
                  <a:pt x="25062" y="1418"/>
                </a:lnTo>
                <a:lnTo>
                  <a:pt x="30802" y="5286"/>
                </a:lnTo>
                <a:lnTo>
                  <a:pt x="34672" y="11025"/>
                </a:lnTo>
                <a:lnTo>
                  <a:pt x="36090" y="18056"/>
                </a:lnTo>
                <a:lnTo>
                  <a:pt x="34672" y="25073"/>
                </a:lnTo>
                <a:lnTo>
                  <a:pt x="30802" y="30813"/>
                </a:lnTo>
                <a:lnTo>
                  <a:pt x="25062" y="34689"/>
                </a:lnTo>
                <a:lnTo>
                  <a:pt x="18030" y="36112"/>
                </a:lnTo>
                <a:lnTo>
                  <a:pt x="11015" y="34689"/>
                </a:lnTo>
                <a:lnTo>
                  <a:pt x="5284" y="30813"/>
                </a:lnTo>
                <a:lnTo>
                  <a:pt x="1418" y="25073"/>
                </a:lnTo>
                <a:lnTo>
                  <a:pt x="0" y="18056"/>
                </a:lnTo>
                <a:lnTo>
                  <a:pt x="1418" y="11025"/>
                </a:lnTo>
                <a:lnTo>
                  <a:pt x="5284" y="5286"/>
                </a:lnTo>
                <a:lnTo>
                  <a:pt x="11015" y="1418"/>
                </a:lnTo>
                <a:lnTo>
                  <a:pt x="18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bg object 1429"/>
          <p:cNvSpPr/>
          <p:nvPr/>
        </p:nvSpPr>
        <p:spPr>
          <a:xfrm>
            <a:off x="2207339" y="1501690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5">
                <a:moveTo>
                  <a:pt x="18458" y="0"/>
                </a:moveTo>
                <a:lnTo>
                  <a:pt x="25625" y="1450"/>
                </a:lnTo>
                <a:lnTo>
                  <a:pt x="31483" y="5405"/>
                </a:lnTo>
                <a:lnTo>
                  <a:pt x="35436" y="11271"/>
                </a:lnTo>
                <a:lnTo>
                  <a:pt x="36886" y="18453"/>
                </a:lnTo>
                <a:lnTo>
                  <a:pt x="35436" y="25618"/>
                </a:lnTo>
                <a:lnTo>
                  <a:pt x="31483" y="31475"/>
                </a:lnTo>
                <a:lnTo>
                  <a:pt x="25625" y="35427"/>
                </a:lnTo>
                <a:lnTo>
                  <a:pt x="18458" y="36877"/>
                </a:lnTo>
                <a:lnTo>
                  <a:pt x="11274" y="35427"/>
                </a:lnTo>
                <a:lnTo>
                  <a:pt x="5406" y="31475"/>
                </a:lnTo>
                <a:lnTo>
                  <a:pt x="1450" y="25618"/>
                </a:lnTo>
                <a:lnTo>
                  <a:pt x="0" y="18453"/>
                </a:lnTo>
                <a:lnTo>
                  <a:pt x="1450" y="11271"/>
                </a:lnTo>
                <a:lnTo>
                  <a:pt x="5406" y="5405"/>
                </a:lnTo>
                <a:lnTo>
                  <a:pt x="11274" y="1450"/>
                </a:lnTo>
                <a:lnTo>
                  <a:pt x="18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bg object 1430"/>
          <p:cNvSpPr/>
          <p:nvPr/>
        </p:nvSpPr>
        <p:spPr>
          <a:xfrm>
            <a:off x="2070170" y="1500190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5">
                <a:moveTo>
                  <a:pt x="19958" y="0"/>
                </a:moveTo>
                <a:lnTo>
                  <a:pt x="27721" y="1568"/>
                </a:lnTo>
                <a:lnTo>
                  <a:pt x="34055" y="5845"/>
                </a:lnTo>
                <a:lnTo>
                  <a:pt x="38322" y="12187"/>
                </a:lnTo>
                <a:lnTo>
                  <a:pt x="39886" y="19953"/>
                </a:lnTo>
                <a:lnTo>
                  <a:pt x="38322" y="27701"/>
                </a:lnTo>
                <a:lnTo>
                  <a:pt x="34055" y="34035"/>
                </a:lnTo>
                <a:lnTo>
                  <a:pt x="27721" y="38308"/>
                </a:lnTo>
                <a:lnTo>
                  <a:pt x="19958" y="39876"/>
                </a:lnTo>
                <a:lnTo>
                  <a:pt x="12190" y="38308"/>
                </a:lnTo>
                <a:lnTo>
                  <a:pt x="5846" y="34035"/>
                </a:lnTo>
                <a:lnTo>
                  <a:pt x="1568" y="27701"/>
                </a:lnTo>
                <a:lnTo>
                  <a:pt x="0" y="19953"/>
                </a:lnTo>
                <a:lnTo>
                  <a:pt x="1568" y="12187"/>
                </a:lnTo>
                <a:lnTo>
                  <a:pt x="5846" y="5845"/>
                </a:lnTo>
                <a:lnTo>
                  <a:pt x="12190" y="1568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bg object 1431"/>
          <p:cNvSpPr/>
          <p:nvPr/>
        </p:nvSpPr>
        <p:spPr>
          <a:xfrm>
            <a:off x="1935266" y="1500955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60" y="1509"/>
                </a:lnTo>
                <a:lnTo>
                  <a:pt x="32761" y="5623"/>
                </a:lnTo>
                <a:lnTo>
                  <a:pt x="36877" y="11723"/>
                </a:lnTo>
                <a:lnTo>
                  <a:pt x="38386" y="19188"/>
                </a:lnTo>
                <a:lnTo>
                  <a:pt x="36877" y="26648"/>
                </a:lnTo>
                <a:lnTo>
                  <a:pt x="32761" y="32738"/>
                </a:lnTo>
                <a:lnTo>
                  <a:pt x="26660" y="36841"/>
                </a:lnTo>
                <a:lnTo>
                  <a:pt x="19193" y="38346"/>
                </a:lnTo>
                <a:lnTo>
                  <a:pt x="11726" y="36841"/>
                </a:lnTo>
                <a:lnTo>
                  <a:pt x="5624" y="32738"/>
                </a:lnTo>
                <a:lnTo>
                  <a:pt x="1509" y="26648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bg object 1432"/>
          <p:cNvSpPr/>
          <p:nvPr/>
        </p:nvSpPr>
        <p:spPr>
          <a:xfrm>
            <a:off x="1798096" y="149945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2"/>
                </a:lnTo>
                <a:lnTo>
                  <a:pt x="35321" y="6051"/>
                </a:lnTo>
                <a:lnTo>
                  <a:pt x="39758" y="12626"/>
                </a:lnTo>
                <a:lnTo>
                  <a:pt x="41386" y="20688"/>
                </a:lnTo>
                <a:lnTo>
                  <a:pt x="39758" y="28736"/>
                </a:lnTo>
                <a:lnTo>
                  <a:pt x="35321" y="35312"/>
                </a:lnTo>
                <a:lnTo>
                  <a:pt x="28743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26"/>
                </a:lnTo>
                <a:lnTo>
                  <a:pt x="6064" y="6051"/>
                </a:lnTo>
                <a:lnTo>
                  <a:pt x="12642" y="1622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bg object 1433"/>
          <p:cNvSpPr/>
          <p:nvPr/>
        </p:nvSpPr>
        <p:spPr>
          <a:xfrm>
            <a:off x="1661294" y="149832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8"/>
                </a:lnTo>
                <a:lnTo>
                  <a:pt x="41937" y="13324"/>
                </a:lnTo>
                <a:lnTo>
                  <a:pt x="43651" y="21820"/>
                </a:lnTo>
                <a:lnTo>
                  <a:pt x="41937" y="30298"/>
                </a:lnTo>
                <a:lnTo>
                  <a:pt x="37261" y="37225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5"/>
                </a:lnTo>
                <a:lnTo>
                  <a:pt x="1718" y="30298"/>
                </a:lnTo>
                <a:lnTo>
                  <a:pt x="0" y="21820"/>
                </a:lnTo>
                <a:lnTo>
                  <a:pt x="1718" y="13324"/>
                </a:lnTo>
                <a:lnTo>
                  <a:pt x="6401" y="6388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bg object 1434"/>
          <p:cNvSpPr/>
          <p:nvPr/>
        </p:nvSpPr>
        <p:spPr>
          <a:xfrm>
            <a:off x="1527523" y="1500190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5">
                <a:moveTo>
                  <a:pt x="19927" y="0"/>
                </a:moveTo>
                <a:lnTo>
                  <a:pt x="27695" y="1568"/>
                </a:lnTo>
                <a:lnTo>
                  <a:pt x="34039" y="5845"/>
                </a:lnTo>
                <a:lnTo>
                  <a:pt x="38317" y="12187"/>
                </a:lnTo>
                <a:lnTo>
                  <a:pt x="39886" y="19953"/>
                </a:lnTo>
                <a:lnTo>
                  <a:pt x="38317" y="27701"/>
                </a:lnTo>
                <a:lnTo>
                  <a:pt x="34039" y="34035"/>
                </a:lnTo>
                <a:lnTo>
                  <a:pt x="27695" y="38308"/>
                </a:lnTo>
                <a:lnTo>
                  <a:pt x="19927" y="39876"/>
                </a:lnTo>
                <a:lnTo>
                  <a:pt x="12165" y="38308"/>
                </a:lnTo>
                <a:lnTo>
                  <a:pt x="5831" y="34035"/>
                </a:lnTo>
                <a:lnTo>
                  <a:pt x="1564" y="27701"/>
                </a:lnTo>
                <a:lnTo>
                  <a:pt x="0" y="19953"/>
                </a:lnTo>
                <a:lnTo>
                  <a:pt x="1564" y="12187"/>
                </a:lnTo>
                <a:lnTo>
                  <a:pt x="5831" y="5845"/>
                </a:lnTo>
                <a:lnTo>
                  <a:pt x="12165" y="1568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bg object 1435"/>
          <p:cNvSpPr/>
          <p:nvPr/>
        </p:nvSpPr>
        <p:spPr>
          <a:xfrm>
            <a:off x="1391088" y="149945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09">
                <a:moveTo>
                  <a:pt x="20693" y="0"/>
                </a:moveTo>
                <a:lnTo>
                  <a:pt x="28756" y="1622"/>
                </a:lnTo>
                <a:lnTo>
                  <a:pt x="35333" y="6051"/>
                </a:lnTo>
                <a:lnTo>
                  <a:pt x="39763" y="12626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26"/>
                </a:lnTo>
                <a:lnTo>
                  <a:pt x="6064" y="6051"/>
                </a:lnTo>
                <a:lnTo>
                  <a:pt x="12642" y="1622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bg object 1436"/>
          <p:cNvSpPr/>
          <p:nvPr/>
        </p:nvSpPr>
        <p:spPr>
          <a:xfrm>
            <a:off x="1255051" y="1499058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4">
                <a:moveTo>
                  <a:pt x="21060" y="0"/>
                </a:moveTo>
                <a:lnTo>
                  <a:pt x="29276" y="1659"/>
                </a:lnTo>
                <a:lnTo>
                  <a:pt x="35979" y="6181"/>
                </a:lnTo>
                <a:lnTo>
                  <a:pt x="40496" y="12885"/>
                </a:lnTo>
                <a:lnTo>
                  <a:pt x="42151" y="21085"/>
                </a:lnTo>
                <a:lnTo>
                  <a:pt x="40496" y="29281"/>
                </a:lnTo>
                <a:lnTo>
                  <a:pt x="35979" y="35974"/>
                </a:lnTo>
                <a:lnTo>
                  <a:pt x="29276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4"/>
                </a:lnTo>
                <a:lnTo>
                  <a:pt x="1654" y="29281"/>
                </a:lnTo>
                <a:lnTo>
                  <a:pt x="0" y="21085"/>
                </a:lnTo>
                <a:lnTo>
                  <a:pt x="1654" y="12885"/>
                </a:lnTo>
                <a:lnTo>
                  <a:pt x="6168" y="6181"/>
                </a:lnTo>
                <a:lnTo>
                  <a:pt x="12862" y="1659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bg object 1437"/>
          <p:cNvSpPr/>
          <p:nvPr/>
        </p:nvSpPr>
        <p:spPr>
          <a:xfrm>
            <a:off x="1117882" y="149755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91" y="0"/>
                </a:moveTo>
                <a:lnTo>
                  <a:pt x="31372" y="1773"/>
                </a:lnTo>
                <a:lnTo>
                  <a:pt x="38543" y="6610"/>
                </a:lnTo>
                <a:lnTo>
                  <a:pt x="43378" y="13788"/>
                </a:lnTo>
                <a:lnTo>
                  <a:pt x="45151" y="22585"/>
                </a:lnTo>
                <a:lnTo>
                  <a:pt x="43378" y="31364"/>
                </a:lnTo>
                <a:lnTo>
                  <a:pt x="38543" y="38533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788"/>
                </a:lnTo>
                <a:lnTo>
                  <a:pt x="6612" y="6610"/>
                </a:lnTo>
                <a:lnTo>
                  <a:pt x="13792" y="1773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bg object 1438"/>
          <p:cNvSpPr/>
          <p:nvPr/>
        </p:nvSpPr>
        <p:spPr>
          <a:xfrm>
            <a:off x="981845" y="1497191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58" y="0"/>
                </a:moveTo>
                <a:lnTo>
                  <a:pt x="31887" y="1800"/>
                </a:lnTo>
                <a:lnTo>
                  <a:pt x="39174" y="6713"/>
                </a:lnTo>
                <a:lnTo>
                  <a:pt x="44086" y="14008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4"/>
                </a:lnTo>
                <a:lnTo>
                  <a:pt x="1805" y="31879"/>
                </a:lnTo>
                <a:lnTo>
                  <a:pt x="0" y="22952"/>
                </a:lnTo>
                <a:lnTo>
                  <a:pt x="1805" y="14008"/>
                </a:lnTo>
                <a:lnTo>
                  <a:pt x="6726" y="6713"/>
                </a:lnTo>
                <a:lnTo>
                  <a:pt x="14024" y="1800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bg object 1439"/>
          <p:cNvSpPr/>
          <p:nvPr/>
        </p:nvSpPr>
        <p:spPr>
          <a:xfrm>
            <a:off x="845441" y="14964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09" y="1863"/>
                </a:lnTo>
                <a:lnTo>
                  <a:pt x="40441" y="6946"/>
                </a:lnTo>
                <a:lnTo>
                  <a:pt x="45522" y="14485"/>
                </a:lnTo>
                <a:lnTo>
                  <a:pt x="47386" y="23717"/>
                </a:lnTo>
                <a:lnTo>
                  <a:pt x="45522" y="32931"/>
                </a:lnTo>
                <a:lnTo>
                  <a:pt x="40441" y="40461"/>
                </a:lnTo>
                <a:lnTo>
                  <a:pt x="32909" y="45541"/>
                </a:lnTo>
                <a:lnTo>
                  <a:pt x="23693" y="47404"/>
                </a:lnTo>
                <a:lnTo>
                  <a:pt x="14463" y="45541"/>
                </a:lnTo>
                <a:lnTo>
                  <a:pt x="6933" y="40461"/>
                </a:lnTo>
                <a:lnTo>
                  <a:pt x="1859" y="32931"/>
                </a:lnTo>
                <a:lnTo>
                  <a:pt x="0" y="23717"/>
                </a:lnTo>
                <a:lnTo>
                  <a:pt x="1859" y="14485"/>
                </a:lnTo>
                <a:lnTo>
                  <a:pt x="6933" y="6946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bg object 1440"/>
          <p:cNvSpPr/>
          <p:nvPr/>
        </p:nvSpPr>
        <p:spPr>
          <a:xfrm>
            <a:off x="709772" y="14964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09" y="1863"/>
                </a:lnTo>
                <a:lnTo>
                  <a:pt x="40441" y="6946"/>
                </a:lnTo>
                <a:lnTo>
                  <a:pt x="45522" y="14485"/>
                </a:lnTo>
                <a:lnTo>
                  <a:pt x="47386" y="23717"/>
                </a:lnTo>
                <a:lnTo>
                  <a:pt x="45522" y="32931"/>
                </a:lnTo>
                <a:lnTo>
                  <a:pt x="40441" y="40461"/>
                </a:lnTo>
                <a:lnTo>
                  <a:pt x="32909" y="45541"/>
                </a:lnTo>
                <a:lnTo>
                  <a:pt x="23693" y="47404"/>
                </a:lnTo>
                <a:lnTo>
                  <a:pt x="14463" y="45541"/>
                </a:lnTo>
                <a:lnTo>
                  <a:pt x="6933" y="40461"/>
                </a:lnTo>
                <a:lnTo>
                  <a:pt x="1859" y="32931"/>
                </a:lnTo>
                <a:lnTo>
                  <a:pt x="0" y="23717"/>
                </a:lnTo>
                <a:lnTo>
                  <a:pt x="1859" y="14485"/>
                </a:lnTo>
                <a:lnTo>
                  <a:pt x="6933" y="6946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bg object 1441"/>
          <p:cNvSpPr/>
          <p:nvPr/>
        </p:nvSpPr>
        <p:spPr>
          <a:xfrm>
            <a:off x="572970" y="149529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5">
                <a:moveTo>
                  <a:pt x="24825" y="0"/>
                </a:moveTo>
                <a:lnTo>
                  <a:pt x="34490" y="1954"/>
                </a:lnTo>
                <a:lnTo>
                  <a:pt x="42381" y="7283"/>
                </a:lnTo>
                <a:lnTo>
                  <a:pt x="47701" y="15183"/>
                </a:lnTo>
                <a:lnTo>
                  <a:pt x="49651" y="24850"/>
                </a:lnTo>
                <a:lnTo>
                  <a:pt x="47701" y="34512"/>
                </a:lnTo>
                <a:lnTo>
                  <a:pt x="42381" y="42401"/>
                </a:lnTo>
                <a:lnTo>
                  <a:pt x="34490" y="47719"/>
                </a:lnTo>
                <a:lnTo>
                  <a:pt x="24825" y="49669"/>
                </a:lnTo>
                <a:lnTo>
                  <a:pt x="15161" y="47719"/>
                </a:lnTo>
                <a:lnTo>
                  <a:pt x="7270" y="42401"/>
                </a:lnTo>
                <a:lnTo>
                  <a:pt x="1950" y="34512"/>
                </a:lnTo>
                <a:lnTo>
                  <a:pt x="0" y="24850"/>
                </a:lnTo>
                <a:lnTo>
                  <a:pt x="1950" y="15183"/>
                </a:lnTo>
                <a:lnTo>
                  <a:pt x="7270" y="7283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bg object 1442"/>
          <p:cNvSpPr/>
          <p:nvPr/>
        </p:nvSpPr>
        <p:spPr>
          <a:xfrm>
            <a:off x="438433" y="14964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6"/>
                </a:lnTo>
                <a:lnTo>
                  <a:pt x="45526" y="14485"/>
                </a:lnTo>
                <a:lnTo>
                  <a:pt x="47386" y="23717"/>
                </a:lnTo>
                <a:lnTo>
                  <a:pt x="45526" y="32931"/>
                </a:lnTo>
                <a:lnTo>
                  <a:pt x="40452" y="40461"/>
                </a:lnTo>
                <a:lnTo>
                  <a:pt x="32922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5"/>
                </a:lnTo>
                <a:lnTo>
                  <a:pt x="6944" y="6946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bg object 1443"/>
          <p:cNvSpPr/>
          <p:nvPr/>
        </p:nvSpPr>
        <p:spPr>
          <a:xfrm>
            <a:off x="301631" y="149529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83"/>
                </a:lnTo>
                <a:lnTo>
                  <a:pt x="47701" y="15183"/>
                </a:lnTo>
                <a:lnTo>
                  <a:pt x="49651" y="24850"/>
                </a:lnTo>
                <a:lnTo>
                  <a:pt x="47701" y="34512"/>
                </a:lnTo>
                <a:lnTo>
                  <a:pt x="42381" y="42401"/>
                </a:lnTo>
                <a:lnTo>
                  <a:pt x="34490" y="47719"/>
                </a:lnTo>
                <a:lnTo>
                  <a:pt x="24825" y="49669"/>
                </a:lnTo>
                <a:lnTo>
                  <a:pt x="15161" y="47719"/>
                </a:lnTo>
                <a:lnTo>
                  <a:pt x="7270" y="42401"/>
                </a:lnTo>
                <a:lnTo>
                  <a:pt x="1950" y="34512"/>
                </a:lnTo>
                <a:lnTo>
                  <a:pt x="0" y="24850"/>
                </a:lnTo>
                <a:lnTo>
                  <a:pt x="1950" y="15183"/>
                </a:lnTo>
                <a:lnTo>
                  <a:pt x="7270" y="7283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bg object 1444"/>
          <p:cNvSpPr/>
          <p:nvPr/>
        </p:nvSpPr>
        <p:spPr>
          <a:xfrm>
            <a:off x="164461" y="149379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72"/>
                </a:lnTo>
                <a:lnTo>
                  <a:pt x="44968" y="7723"/>
                </a:lnTo>
                <a:lnTo>
                  <a:pt x="50612" y="16099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99"/>
                </a:lnTo>
                <a:lnTo>
                  <a:pt x="7710" y="7723"/>
                </a:lnTo>
                <a:lnTo>
                  <a:pt x="16078" y="2072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bg object 1445"/>
          <p:cNvSpPr/>
          <p:nvPr/>
        </p:nvSpPr>
        <p:spPr>
          <a:xfrm>
            <a:off x="28792" y="149379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56" y="0"/>
                </a:moveTo>
                <a:lnTo>
                  <a:pt x="36603" y="2072"/>
                </a:lnTo>
                <a:lnTo>
                  <a:pt x="44971" y="7723"/>
                </a:lnTo>
                <a:lnTo>
                  <a:pt x="50613" y="16099"/>
                </a:lnTo>
                <a:lnTo>
                  <a:pt x="52682" y="26349"/>
                </a:lnTo>
                <a:lnTo>
                  <a:pt x="50613" y="36594"/>
                </a:lnTo>
                <a:lnTo>
                  <a:pt x="44971" y="44960"/>
                </a:lnTo>
                <a:lnTo>
                  <a:pt x="36603" y="50600"/>
                </a:lnTo>
                <a:lnTo>
                  <a:pt x="26356" y="52668"/>
                </a:lnTo>
                <a:lnTo>
                  <a:pt x="16091" y="50600"/>
                </a:lnTo>
                <a:lnTo>
                  <a:pt x="7714" y="44960"/>
                </a:lnTo>
                <a:lnTo>
                  <a:pt x="2069" y="36594"/>
                </a:lnTo>
                <a:lnTo>
                  <a:pt x="0" y="26349"/>
                </a:lnTo>
                <a:lnTo>
                  <a:pt x="2069" y="16099"/>
                </a:lnTo>
                <a:lnTo>
                  <a:pt x="7714" y="7723"/>
                </a:lnTo>
                <a:lnTo>
                  <a:pt x="16091" y="2072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bg object 1446"/>
          <p:cNvSpPr/>
          <p:nvPr/>
        </p:nvSpPr>
        <p:spPr>
          <a:xfrm>
            <a:off x="7494191" y="13619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bg object 1447"/>
          <p:cNvSpPr/>
          <p:nvPr/>
        </p:nvSpPr>
        <p:spPr>
          <a:xfrm>
            <a:off x="7358522" y="13619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bg object 1448"/>
          <p:cNvSpPr/>
          <p:nvPr/>
        </p:nvSpPr>
        <p:spPr>
          <a:xfrm>
            <a:off x="7222852" y="13619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bg object 1449"/>
          <p:cNvSpPr/>
          <p:nvPr/>
        </p:nvSpPr>
        <p:spPr>
          <a:xfrm>
            <a:off x="7087183" y="13619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bg object 1450"/>
          <p:cNvSpPr/>
          <p:nvPr/>
        </p:nvSpPr>
        <p:spPr>
          <a:xfrm>
            <a:off x="6952279" y="136268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795" y="0"/>
                </a:moveTo>
                <a:lnTo>
                  <a:pt x="30293" y="1713"/>
                </a:lnTo>
                <a:lnTo>
                  <a:pt x="37231" y="6388"/>
                </a:lnTo>
                <a:lnTo>
                  <a:pt x="41906" y="13324"/>
                </a:lnTo>
                <a:lnTo>
                  <a:pt x="43621" y="21820"/>
                </a:lnTo>
                <a:lnTo>
                  <a:pt x="41906" y="30303"/>
                </a:lnTo>
                <a:lnTo>
                  <a:pt x="37231" y="37240"/>
                </a:lnTo>
                <a:lnTo>
                  <a:pt x="30293" y="41922"/>
                </a:lnTo>
                <a:lnTo>
                  <a:pt x="21795" y="43640"/>
                </a:lnTo>
                <a:lnTo>
                  <a:pt x="13314" y="41922"/>
                </a:lnTo>
                <a:lnTo>
                  <a:pt x="6386" y="37240"/>
                </a:lnTo>
                <a:lnTo>
                  <a:pt x="1713" y="30303"/>
                </a:lnTo>
                <a:lnTo>
                  <a:pt x="0" y="21820"/>
                </a:lnTo>
                <a:lnTo>
                  <a:pt x="1713" y="13324"/>
                </a:lnTo>
                <a:lnTo>
                  <a:pt x="6386" y="6388"/>
                </a:lnTo>
                <a:lnTo>
                  <a:pt x="13314" y="1713"/>
                </a:lnTo>
                <a:lnTo>
                  <a:pt x="217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bg object 1451"/>
          <p:cNvSpPr/>
          <p:nvPr/>
        </p:nvSpPr>
        <p:spPr>
          <a:xfrm>
            <a:off x="6816609" y="136268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bg object 1452"/>
          <p:cNvSpPr/>
          <p:nvPr/>
        </p:nvSpPr>
        <p:spPr>
          <a:xfrm>
            <a:off x="6682072" y="136382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09">
                <a:moveTo>
                  <a:pt x="20693" y="0"/>
                </a:moveTo>
                <a:lnTo>
                  <a:pt x="28743" y="1622"/>
                </a:lnTo>
                <a:lnTo>
                  <a:pt x="35321" y="6051"/>
                </a:lnTo>
                <a:lnTo>
                  <a:pt x="39758" y="12626"/>
                </a:lnTo>
                <a:lnTo>
                  <a:pt x="41386" y="20688"/>
                </a:lnTo>
                <a:lnTo>
                  <a:pt x="39758" y="28736"/>
                </a:lnTo>
                <a:lnTo>
                  <a:pt x="35321" y="35312"/>
                </a:lnTo>
                <a:lnTo>
                  <a:pt x="28743" y="39748"/>
                </a:lnTo>
                <a:lnTo>
                  <a:pt x="20693" y="41376"/>
                </a:lnTo>
                <a:lnTo>
                  <a:pt x="12630" y="39748"/>
                </a:lnTo>
                <a:lnTo>
                  <a:pt x="6053" y="35312"/>
                </a:lnTo>
                <a:lnTo>
                  <a:pt x="1623" y="28736"/>
                </a:lnTo>
                <a:lnTo>
                  <a:pt x="0" y="20688"/>
                </a:lnTo>
                <a:lnTo>
                  <a:pt x="1623" y="12626"/>
                </a:lnTo>
                <a:lnTo>
                  <a:pt x="6053" y="6051"/>
                </a:lnTo>
                <a:lnTo>
                  <a:pt x="12630" y="1622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bg object 1453"/>
          <p:cNvSpPr/>
          <p:nvPr/>
        </p:nvSpPr>
        <p:spPr>
          <a:xfrm>
            <a:off x="6547536" y="1364953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bg object 1454"/>
          <p:cNvSpPr/>
          <p:nvPr/>
        </p:nvSpPr>
        <p:spPr>
          <a:xfrm>
            <a:off x="6411866" y="1364953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bg object 1455"/>
          <p:cNvSpPr/>
          <p:nvPr/>
        </p:nvSpPr>
        <p:spPr>
          <a:xfrm>
            <a:off x="6277330" y="136605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5">
                <a:moveTo>
                  <a:pt x="18428" y="0"/>
                </a:moveTo>
                <a:lnTo>
                  <a:pt x="25607" y="1450"/>
                </a:lnTo>
                <a:lnTo>
                  <a:pt x="31464" y="5405"/>
                </a:lnTo>
                <a:lnTo>
                  <a:pt x="35410" y="11271"/>
                </a:lnTo>
                <a:lnTo>
                  <a:pt x="36856" y="18453"/>
                </a:lnTo>
                <a:lnTo>
                  <a:pt x="35410" y="25618"/>
                </a:lnTo>
                <a:lnTo>
                  <a:pt x="31464" y="31475"/>
                </a:lnTo>
                <a:lnTo>
                  <a:pt x="25607" y="35427"/>
                </a:lnTo>
                <a:lnTo>
                  <a:pt x="18428" y="36877"/>
                </a:lnTo>
                <a:lnTo>
                  <a:pt x="11248" y="35427"/>
                </a:lnTo>
                <a:lnTo>
                  <a:pt x="5391" y="31475"/>
                </a:lnTo>
                <a:lnTo>
                  <a:pt x="1445" y="25618"/>
                </a:lnTo>
                <a:lnTo>
                  <a:pt x="0" y="18453"/>
                </a:lnTo>
                <a:lnTo>
                  <a:pt x="1445" y="11271"/>
                </a:lnTo>
                <a:lnTo>
                  <a:pt x="5391" y="5405"/>
                </a:lnTo>
                <a:lnTo>
                  <a:pt x="11248" y="1450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bg object 1456"/>
          <p:cNvSpPr/>
          <p:nvPr/>
        </p:nvSpPr>
        <p:spPr>
          <a:xfrm>
            <a:off x="6142425" y="136682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bg object 1457"/>
          <p:cNvSpPr/>
          <p:nvPr/>
        </p:nvSpPr>
        <p:spPr>
          <a:xfrm>
            <a:off x="6007889" y="136795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bg object 1458"/>
          <p:cNvSpPr/>
          <p:nvPr/>
        </p:nvSpPr>
        <p:spPr>
          <a:xfrm>
            <a:off x="5874454" y="1370217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09">
                <a:moveTo>
                  <a:pt x="6428" y="0"/>
                </a:moveTo>
                <a:lnTo>
                  <a:pt x="14295" y="0"/>
                </a:lnTo>
                <a:lnTo>
                  <a:pt x="22193" y="0"/>
                </a:lnTo>
                <a:lnTo>
                  <a:pt x="28621" y="6396"/>
                </a:lnTo>
                <a:lnTo>
                  <a:pt x="28621" y="22187"/>
                </a:lnTo>
                <a:lnTo>
                  <a:pt x="22193" y="28583"/>
                </a:lnTo>
                <a:lnTo>
                  <a:pt x="6428" y="28583"/>
                </a:lnTo>
                <a:lnTo>
                  <a:pt x="0" y="22187"/>
                </a:lnTo>
                <a:lnTo>
                  <a:pt x="0" y="6396"/>
                </a:lnTo>
                <a:lnTo>
                  <a:pt x="6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bg object 1459"/>
          <p:cNvSpPr/>
          <p:nvPr/>
        </p:nvSpPr>
        <p:spPr>
          <a:xfrm>
            <a:off x="5738815" y="1370217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09">
                <a:moveTo>
                  <a:pt x="6397" y="0"/>
                </a:moveTo>
                <a:lnTo>
                  <a:pt x="14264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bg object 1460"/>
          <p:cNvSpPr/>
          <p:nvPr/>
        </p:nvSpPr>
        <p:spPr>
          <a:xfrm>
            <a:off x="5603513" y="1370584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621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bg object 1461"/>
          <p:cNvSpPr/>
          <p:nvPr/>
        </p:nvSpPr>
        <p:spPr>
          <a:xfrm>
            <a:off x="5467844" y="1370584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bg object 1462"/>
          <p:cNvSpPr/>
          <p:nvPr/>
        </p:nvSpPr>
        <p:spPr>
          <a:xfrm>
            <a:off x="5332541" y="1370951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91" y="0"/>
                </a:moveTo>
                <a:lnTo>
                  <a:pt x="13560" y="0"/>
                </a:lnTo>
                <a:lnTo>
                  <a:pt x="21030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30" y="27084"/>
                </a:lnTo>
                <a:lnTo>
                  <a:pt x="609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bg object 1463"/>
          <p:cNvSpPr/>
          <p:nvPr/>
        </p:nvSpPr>
        <p:spPr>
          <a:xfrm>
            <a:off x="5196903" y="1370951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1" y="0"/>
                </a:moveTo>
                <a:lnTo>
                  <a:pt x="13530" y="0"/>
                </a:lnTo>
                <a:lnTo>
                  <a:pt x="20999" y="0"/>
                </a:lnTo>
                <a:lnTo>
                  <a:pt x="27060" y="6059"/>
                </a:lnTo>
                <a:lnTo>
                  <a:pt x="27060" y="21024"/>
                </a:lnTo>
                <a:lnTo>
                  <a:pt x="2099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bg object 1464"/>
          <p:cNvSpPr/>
          <p:nvPr/>
        </p:nvSpPr>
        <p:spPr>
          <a:xfrm>
            <a:off x="5060835" y="1370584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bg object 1465"/>
          <p:cNvSpPr/>
          <p:nvPr/>
        </p:nvSpPr>
        <p:spPr>
          <a:xfrm>
            <a:off x="4925197" y="1370584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6214" y="0"/>
                </a:moveTo>
                <a:lnTo>
                  <a:pt x="13897" y="0"/>
                </a:lnTo>
                <a:lnTo>
                  <a:pt x="21580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580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bg object 1466"/>
          <p:cNvSpPr/>
          <p:nvPr/>
        </p:nvSpPr>
        <p:spPr>
          <a:xfrm>
            <a:off x="4789527" y="1370584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6214" y="0"/>
                </a:moveTo>
                <a:lnTo>
                  <a:pt x="13897" y="0"/>
                </a:lnTo>
                <a:lnTo>
                  <a:pt x="21580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580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bg object 1467"/>
          <p:cNvSpPr/>
          <p:nvPr/>
        </p:nvSpPr>
        <p:spPr>
          <a:xfrm>
            <a:off x="4653858" y="1370584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6214" y="0"/>
                </a:moveTo>
                <a:lnTo>
                  <a:pt x="13897" y="0"/>
                </a:lnTo>
                <a:lnTo>
                  <a:pt x="2161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bg object 1468"/>
          <p:cNvSpPr/>
          <p:nvPr/>
        </p:nvSpPr>
        <p:spPr>
          <a:xfrm>
            <a:off x="4518555" y="1370951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bg object 1469"/>
          <p:cNvSpPr/>
          <p:nvPr/>
        </p:nvSpPr>
        <p:spPr>
          <a:xfrm>
            <a:off x="4382886" y="1370951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9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9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bg object 1470"/>
          <p:cNvSpPr/>
          <p:nvPr/>
        </p:nvSpPr>
        <p:spPr>
          <a:xfrm>
            <a:off x="4246850" y="1370584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bg object 1471"/>
          <p:cNvSpPr/>
          <p:nvPr/>
        </p:nvSpPr>
        <p:spPr>
          <a:xfrm>
            <a:off x="4111945" y="1371319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87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877" y="26349"/>
                </a:lnTo>
                <a:lnTo>
                  <a:pt x="0" y="20443"/>
                </a:lnTo>
                <a:lnTo>
                  <a:pt x="0" y="5906"/>
                </a:lnTo>
                <a:lnTo>
                  <a:pt x="5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bg object 1472"/>
          <p:cNvSpPr/>
          <p:nvPr/>
        </p:nvSpPr>
        <p:spPr>
          <a:xfrm>
            <a:off x="3975909" y="1370951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0" y="0"/>
                </a:moveTo>
                <a:lnTo>
                  <a:pt x="13530" y="0"/>
                </a:lnTo>
                <a:lnTo>
                  <a:pt x="20999" y="0"/>
                </a:lnTo>
                <a:lnTo>
                  <a:pt x="27060" y="6059"/>
                </a:lnTo>
                <a:lnTo>
                  <a:pt x="27060" y="21024"/>
                </a:lnTo>
                <a:lnTo>
                  <a:pt x="2099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bg object 1473"/>
          <p:cNvSpPr/>
          <p:nvPr/>
        </p:nvSpPr>
        <p:spPr>
          <a:xfrm>
            <a:off x="3840239" y="1370951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0" y="0"/>
                </a:moveTo>
                <a:lnTo>
                  <a:pt x="13530" y="0"/>
                </a:lnTo>
                <a:lnTo>
                  <a:pt x="2099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099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bg object 1474"/>
          <p:cNvSpPr/>
          <p:nvPr/>
        </p:nvSpPr>
        <p:spPr>
          <a:xfrm>
            <a:off x="3704570" y="1370951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0" y="0"/>
                </a:moveTo>
                <a:lnTo>
                  <a:pt x="1353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bg object 1475"/>
          <p:cNvSpPr/>
          <p:nvPr/>
        </p:nvSpPr>
        <p:spPr>
          <a:xfrm>
            <a:off x="3568900" y="1370951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0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bg object 1476"/>
          <p:cNvSpPr/>
          <p:nvPr/>
        </p:nvSpPr>
        <p:spPr>
          <a:xfrm>
            <a:off x="3433231" y="1370951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0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bg object 1477"/>
          <p:cNvSpPr/>
          <p:nvPr/>
        </p:nvSpPr>
        <p:spPr>
          <a:xfrm>
            <a:off x="3297194" y="1370584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bg object 1478"/>
          <p:cNvSpPr/>
          <p:nvPr/>
        </p:nvSpPr>
        <p:spPr>
          <a:xfrm>
            <a:off x="3160760" y="136981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6581" y="0"/>
                </a:moveTo>
                <a:lnTo>
                  <a:pt x="14693" y="0"/>
                </a:lnTo>
                <a:lnTo>
                  <a:pt x="22805" y="0"/>
                </a:lnTo>
                <a:lnTo>
                  <a:pt x="29356" y="6579"/>
                </a:lnTo>
                <a:lnTo>
                  <a:pt x="29356" y="22799"/>
                </a:lnTo>
                <a:lnTo>
                  <a:pt x="22805" y="29348"/>
                </a:lnTo>
                <a:lnTo>
                  <a:pt x="6581" y="29348"/>
                </a:lnTo>
                <a:lnTo>
                  <a:pt x="0" y="2279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bg object 1479"/>
          <p:cNvSpPr/>
          <p:nvPr/>
        </p:nvSpPr>
        <p:spPr>
          <a:xfrm>
            <a:off x="3025488" y="1370217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09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0" y="6396"/>
                </a:lnTo>
                <a:lnTo>
                  <a:pt x="28590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bg object 1480"/>
          <p:cNvSpPr/>
          <p:nvPr/>
        </p:nvSpPr>
        <p:spPr>
          <a:xfrm>
            <a:off x="2888319" y="1368687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100"/>
                </a:lnTo>
                <a:lnTo>
                  <a:pt x="31590" y="24544"/>
                </a:lnTo>
                <a:lnTo>
                  <a:pt x="24519" y="31613"/>
                </a:lnTo>
                <a:lnTo>
                  <a:pt x="7071" y="31613"/>
                </a:lnTo>
                <a:lnTo>
                  <a:pt x="0" y="24544"/>
                </a:lnTo>
                <a:lnTo>
                  <a:pt x="0" y="7100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bg object 1481"/>
          <p:cNvSpPr/>
          <p:nvPr/>
        </p:nvSpPr>
        <p:spPr>
          <a:xfrm>
            <a:off x="2751884" y="136795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38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676"/>
                </a:lnTo>
                <a:lnTo>
                  <a:pt x="25713" y="33082"/>
                </a:lnTo>
                <a:lnTo>
                  <a:pt x="7438" y="33082"/>
                </a:lnTo>
                <a:lnTo>
                  <a:pt x="0" y="25676"/>
                </a:lnTo>
                <a:lnTo>
                  <a:pt x="0" y="7406"/>
                </a:lnTo>
                <a:lnTo>
                  <a:pt x="743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bg object 1482"/>
          <p:cNvSpPr/>
          <p:nvPr/>
        </p:nvSpPr>
        <p:spPr>
          <a:xfrm>
            <a:off x="2615847" y="1367585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59"/>
                </a:lnTo>
                <a:lnTo>
                  <a:pt x="33856" y="26257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5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bg object 1483"/>
          <p:cNvSpPr/>
          <p:nvPr/>
        </p:nvSpPr>
        <p:spPr>
          <a:xfrm>
            <a:off x="2479443" y="136682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7897" y="0"/>
                </a:moveTo>
                <a:lnTo>
                  <a:pt x="17662" y="0"/>
                </a:lnTo>
                <a:lnTo>
                  <a:pt x="27458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58" y="35347"/>
                </a:lnTo>
                <a:lnTo>
                  <a:pt x="7897" y="3534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bg object 1484"/>
          <p:cNvSpPr/>
          <p:nvPr/>
        </p:nvSpPr>
        <p:spPr>
          <a:xfrm>
            <a:off x="2343008" y="136605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5">
                <a:moveTo>
                  <a:pt x="18428" y="0"/>
                </a:moveTo>
                <a:lnTo>
                  <a:pt x="25612" y="1450"/>
                </a:lnTo>
                <a:lnTo>
                  <a:pt x="31479" y="5405"/>
                </a:lnTo>
                <a:lnTo>
                  <a:pt x="35435" y="11271"/>
                </a:lnTo>
                <a:lnTo>
                  <a:pt x="36886" y="18453"/>
                </a:lnTo>
                <a:lnTo>
                  <a:pt x="35435" y="25618"/>
                </a:lnTo>
                <a:lnTo>
                  <a:pt x="31479" y="31475"/>
                </a:lnTo>
                <a:lnTo>
                  <a:pt x="25612" y="35427"/>
                </a:lnTo>
                <a:lnTo>
                  <a:pt x="18428" y="36877"/>
                </a:lnTo>
                <a:lnTo>
                  <a:pt x="11261" y="35427"/>
                </a:lnTo>
                <a:lnTo>
                  <a:pt x="5402" y="31475"/>
                </a:lnTo>
                <a:lnTo>
                  <a:pt x="1450" y="25618"/>
                </a:lnTo>
                <a:lnTo>
                  <a:pt x="0" y="18453"/>
                </a:lnTo>
                <a:lnTo>
                  <a:pt x="1450" y="11271"/>
                </a:lnTo>
                <a:lnTo>
                  <a:pt x="5402" y="5405"/>
                </a:lnTo>
                <a:lnTo>
                  <a:pt x="11261" y="1450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bg object 1485"/>
          <p:cNvSpPr/>
          <p:nvPr/>
        </p:nvSpPr>
        <p:spPr>
          <a:xfrm>
            <a:off x="2206237" y="1364953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bg object 1486"/>
          <p:cNvSpPr/>
          <p:nvPr/>
        </p:nvSpPr>
        <p:spPr>
          <a:xfrm>
            <a:off x="2069435" y="136382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2"/>
                </a:lnTo>
                <a:lnTo>
                  <a:pt x="35321" y="6051"/>
                </a:lnTo>
                <a:lnTo>
                  <a:pt x="39758" y="12626"/>
                </a:lnTo>
                <a:lnTo>
                  <a:pt x="41386" y="20688"/>
                </a:lnTo>
                <a:lnTo>
                  <a:pt x="39758" y="28736"/>
                </a:lnTo>
                <a:lnTo>
                  <a:pt x="35321" y="35312"/>
                </a:lnTo>
                <a:lnTo>
                  <a:pt x="28743" y="39748"/>
                </a:lnTo>
                <a:lnTo>
                  <a:pt x="20693" y="41376"/>
                </a:lnTo>
                <a:lnTo>
                  <a:pt x="12630" y="39748"/>
                </a:lnTo>
                <a:lnTo>
                  <a:pt x="6053" y="35312"/>
                </a:lnTo>
                <a:lnTo>
                  <a:pt x="1623" y="28736"/>
                </a:lnTo>
                <a:lnTo>
                  <a:pt x="0" y="20688"/>
                </a:lnTo>
                <a:lnTo>
                  <a:pt x="1623" y="12626"/>
                </a:lnTo>
                <a:lnTo>
                  <a:pt x="6053" y="6051"/>
                </a:lnTo>
                <a:lnTo>
                  <a:pt x="12630" y="1622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bg object 1487"/>
          <p:cNvSpPr/>
          <p:nvPr/>
        </p:nvSpPr>
        <p:spPr>
          <a:xfrm>
            <a:off x="1933398" y="1363423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4">
                <a:moveTo>
                  <a:pt x="21060" y="0"/>
                </a:moveTo>
                <a:lnTo>
                  <a:pt x="29258" y="1659"/>
                </a:lnTo>
                <a:lnTo>
                  <a:pt x="35953" y="6181"/>
                </a:lnTo>
                <a:lnTo>
                  <a:pt x="40466" y="12885"/>
                </a:lnTo>
                <a:lnTo>
                  <a:pt x="42121" y="21085"/>
                </a:lnTo>
                <a:lnTo>
                  <a:pt x="40466" y="29281"/>
                </a:lnTo>
                <a:lnTo>
                  <a:pt x="35953" y="35974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4"/>
                </a:lnTo>
                <a:lnTo>
                  <a:pt x="1654" y="29281"/>
                </a:lnTo>
                <a:lnTo>
                  <a:pt x="0" y="21085"/>
                </a:lnTo>
                <a:lnTo>
                  <a:pt x="1654" y="12885"/>
                </a:lnTo>
                <a:lnTo>
                  <a:pt x="6168" y="6181"/>
                </a:lnTo>
                <a:lnTo>
                  <a:pt x="12862" y="1659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bg object 1488"/>
          <p:cNvSpPr/>
          <p:nvPr/>
        </p:nvSpPr>
        <p:spPr>
          <a:xfrm>
            <a:off x="1796964" y="136268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8"/>
                </a:lnTo>
                <a:lnTo>
                  <a:pt x="41937" y="13324"/>
                </a:lnTo>
                <a:lnTo>
                  <a:pt x="43651" y="21820"/>
                </a:lnTo>
                <a:lnTo>
                  <a:pt x="41937" y="30303"/>
                </a:lnTo>
                <a:lnTo>
                  <a:pt x="37261" y="37240"/>
                </a:lnTo>
                <a:lnTo>
                  <a:pt x="30324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bg object 1489"/>
          <p:cNvSpPr/>
          <p:nvPr/>
        </p:nvSpPr>
        <p:spPr>
          <a:xfrm>
            <a:off x="1660162" y="1361556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58" y="0"/>
                </a:moveTo>
                <a:lnTo>
                  <a:pt x="31892" y="1804"/>
                </a:lnTo>
                <a:lnTo>
                  <a:pt x="39190" y="6725"/>
                </a:lnTo>
                <a:lnTo>
                  <a:pt x="44111" y="14021"/>
                </a:lnTo>
                <a:lnTo>
                  <a:pt x="45917" y="22952"/>
                </a:lnTo>
                <a:lnTo>
                  <a:pt x="44111" y="31879"/>
                </a:lnTo>
                <a:lnTo>
                  <a:pt x="39190" y="39164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4"/>
                </a:lnTo>
                <a:lnTo>
                  <a:pt x="1805" y="31879"/>
                </a:lnTo>
                <a:lnTo>
                  <a:pt x="0" y="22952"/>
                </a:lnTo>
                <a:lnTo>
                  <a:pt x="1805" y="14021"/>
                </a:lnTo>
                <a:lnTo>
                  <a:pt x="6726" y="6725"/>
                </a:lnTo>
                <a:lnTo>
                  <a:pt x="14024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bg object 1490"/>
          <p:cNvSpPr/>
          <p:nvPr/>
        </p:nvSpPr>
        <p:spPr>
          <a:xfrm>
            <a:off x="1524890" y="13619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60" y="0"/>
                </a:moveTo>
                <a:lnTo>
                  <a:pt x="31346" y="1777"/>
                </a:lnTo>
                <a:lnTo>
                  <a:pt x="38528" y="6621"/>
                </a:lnTo>
                <a:lnTo>
                  <a:pt x="43373" y="13801"/>
                </a:lnTo>
                <a:lnTo>
                  <a:pt x="45151" y="22585"/>
                </a:lnTo>
                <a:lnTo>
                  <a:pt x="43373" y="31364"/>
                </a:lnTo>
                <a:lnTo>
                  <a:pt x="38528" y="38533"/>
                </a:lnTo>
                <a:lnTo>
                  <a:pt x="31346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bg object 1491"/>
          <p:cNvSpPr/>
          <p:nvPr/>
        </p:nvSpPr>
        <p:spPr>
          <a:xfrm>
            <a:off x="1388853" y="1361556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bg object 1492"/>
          <p:cNvSpPr/>
          <p:nvPr/>
        </p:nvSpPr>
        <p:spPr>
          <a:xfrm>
            <a:off x="1252419" y="136079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6"/>
                </a:lnTo>
                <a:lnTo>
                  <a:pt x="45552" y="14485"/>
                </a:lnTo>
                <a:lnTo>
                  <a:pt x="47417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5"/>
                </a:lnTo>
                <a:lnTo>
                  <a:pt x="6944" y="6946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bg object 1493"/>
          <p:cNvSpPr/>
          <p:nvPr/>
        </p:nvSpPr>
        <p:spPr>
          <a:xfrm>
            <a:off x="1116749" y="136079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2" y="6946"/>
                </a:lnTo>
                <a:lnTo>
                  <a:pt x="45553" y="14485"/>
                </a:lnTo>
                <a:lnTo>
                  <a:pt x="47417" y="23717"/>
                </a:lnTo>
                <a:lnTo>
                  <a:pt x="45553" y="32931"/>
                </a:lnTo>
                <a:lnTo>
                  <a:pt x="40472" y="40461"/>
                </a:lnTo>
                <a:lnTo>
                  <a:pt x="32940" y="45541"/>
                </a:lnTo>
                <a:lnTo>
                  <a:pt x="23723" y="47404"/>
                </a:lnTo>
                <a:lnTo>
                  <a:pt x="14489" y="45541"/>
                </a:lnTo>
                <a:lnTo>
                  <a:pt x="6948" y="40461"/>
                </a:lnTo>
                <a:lnTo>
                  <a:pt x="1864" y="32931"/>
                </a:lnTo>
                <a:lnTo>
                  <a:pt x="0" y="23717"/>
                </a:lnTo>
                <a:lnTo>
                  <a:pt x="1864" y="14485"/>
                </a:lnTo>
                <a:lnTo>
                  <a:pt x="6948" y="6946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bg object 1494"/>
          <p:cNvSpPr/>
          <p:nvPr/>
        </p:nvSpPr>
        <p:spPr>
          <a:xfrm>
            <a:off x="980713" y="1360424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59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bg object 1495"/>
          <p:cNvSpPr/>
          <p:nvPr/>
        </p:nvSpPr>
        <p:spPr>
          <a:xfrm>
            <a:off x="844309" y="135968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bg object 1496"/>
          <p:cNvSpPr/>
          <p:nvPr/>
        </p:nvSpPr>
        <p:spPr>
          <a:xfrm>
            <a:off x="707874" y="1358924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4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29"/>
                </a:lnTo>
                <a:lnTo>
                  <a:pt x="43690" y="43652"/>
                </a:lnTo>
                <a:lnTo>
                  <a:pt x="35556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bg object 1497"/>
          <p:cNvSpPr/>
          <p:nvPr/>
        </p:nvSpPr>
        <p:spPr>
          <a:xfrm>
            <a:off x="572204" y="1358924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4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29"/>
                </a:lnTo>
                <a:lnTo>
                  <a:pt x="43690" y="43652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bg object 1498"/>
          <p:cNvSpPr/>
          <p:nvPr/>
        </p:nvSpPr>
        <p:spPr>
          <a:xfrm>
            <a:off x="436566" y="1358924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4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bg object 1499"/>
          <p:cNvSpPr/>
          <p:nvPr/>
        </p:nvSpPr>
        <p:spPr>
          <a:xfrm>
            <a:off x="299764" y="135779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09"/>
                </a:lnTo>
                <a:lnTo>
                  <a:pt x="45587" y="45591"/>
                </a:lnTo>
                <a:lnTo>
                  <a:pt x="37093" y="51307"/>
                </a:lnTo>
                <a:lnTo>
                  <a:pt x="26693" y="53403"/>
                </a:lnTo>
                <a:lnTo>
                  <a:pt x="16297" y="51307"/>
                </a:lnTo>
                <a:lnTo>
                  <a:pt x="7813" y="45591"/>
                </a:lnTo>
                <a:lnTo>
                  <a:pt x="2095" y="37109"/>
                </a:lnTo>
                <a:lnTo>
                  <a:pt x="0" y="26716"/>
                </a:lnTo>
                <a:lnTo>
                  <a:pt x="2095" y="16319"/>
                </a:lnTo>
                <a:lnTo>
                  <a:pt x="7813" y="7826"/>
                </a:lnTo>
                <a:lnTo>
                  <a:pt x="16297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bg object 1500"/>
          <p:cNvSpPr/>
          <p:nvPr/>
        </p:nvSpPr>
        <p:spPr>
          <a:xfrm>
            <a:off x="164094" y="135779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09"/>
                </a:lnTo>
                <a:lnTo>
                  <a:pt x="45587" y="45591"/>
                </a:lnTo>
                <a:lnTo>
                  <a:pt x="37093" y="51307"/>
                </a:lnTo>
                <a:lnTo>
                  <a:pt x="26693" y="53403"/>
                </a:lnTo>
                <a:lnTo>
                  <a:pt x="16297" y="51307"/>
                </a:lnTo>
                <a:lnTo>
                  <a:pt x="7813" y="45591"/>
                </a:lnTo>
                <a:lnTo>
                  <a:pt x="2095" y="37109"/>
                </a:lnTo>
                <a:lnTo>
                  <a:pt x="0" y="26716"/>
                </a:lnTo>
                <a:lnTo>
                  <a:pt x="2095" y="16319"/>
                </a:lnTo>
                <a:lnTo>
                  <a:pt x="7813" y="7826"/>
                </a:lnTo>
                <a:lnTo>
                  <a:pt x="16297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bg object 1501"/>
          <p:cNvSpPr/>
          <p:nvPr/>
        </p:nvSpPr>
        <p:spPr>
          <a:xfrm>
            <a:off x="27659" y="135705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88" y="0"/>
                </a:moveTo>
                <a:lnTo>
                  <a:pt x="38171" y="2154"/>
                </a:lnTo>
                <a:lnTo>
                  <a:pt x="46900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900" y="46857"/>
                </a:lnTo>
                <a:lnTo>
                  <a:pt x="38171" y="52743"/>
                </a:lnTo>
                <a:lnTo>
                  <a:pt x="27488" y="54902"/>
                </a:lnTo>
                <a:lnTo>
                  <a:pt x="16788" y="52743"/>
                </a:lnTo>
                <a:lnTo>
                  <a:pt x="8050" y="46857"/>
                </a:lnTo>
                <a:lnTo>
                  <a:pt x="2160" y="38131"/>
                </a:lnTo>
                <a:lnTo>
                  <a:pt x="0" y="27451"/>
                </a:lnTo>
                <a:lnTo>
                  <a:pt x="2160" y="16758"/>
                </a:lnTo>
                <a:lnTo>
                  <a:pt x="8050" y="8033"/>
                </a:lnTo>
                <a:lnTo>
                  <a:pt x="16788" y="2154"/>
                </a:lnTo>
                <a:lnTo>
                  <a:pt x="274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bg object 1502"/>
          <p:cNvSpPr/>
          <p:nvPr/>
        </p:nvSpPr>
        <p:spPr>
          <a:xfrm>
            <a:off x="7493793" y="1225921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92" y="1804"/>
                </a:lnTo>
                <a:lnTo>
                  <a:pt x="39190" y="6725"/>
                </a:lnTo>
                <a:lnTo>
                  <a:pt x="44111" y="14021"/>
                </a:lnTo>
                <a:lnTo>
                  <a:pt x="45916" y="22952"/>
                </a:lnTo>
                <a:lnTo>
                  <a:pt x="44111" y="31884"/>
                </a:lnTo>
                <a:lnTo>
                  <a:pt x="39190" y="39180"/>
                </a:lnTo>
                <a:lnTo>
                  <a:pt x="31892" y="44100"/>
                </a:lnTo>
                <a:lnTo>
                  <a:pt x="22958" y="45905"/>
                </a:lnTo>
                <a:lnTo>
                  <a:pt x="14024" y="44100"/>
                </a:lnTo>
                <a:lnTo>
                  <a:pt x="6726" y="39180"/>
                </a:lnTo>
                <a:lnTo>
                  <a:pt x="1805" y="31884"/>
                </a:lnTo>
                <a:lnTo>
                  <a:pt x="0" y="22952"/>
                </a:lnTo>
                <a:lnTo>
                  <a:pt x="1805" y="14021"/>
                </a:lnTo>
                <a:lnTo>
                  <a:pt x="6726" y="6725"/>
                </a:lnTo>
                <a:lnTo>
                  <a:pt x="14024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bg object 1503"/>
          <p:cNvSpPr/>
          <p:nvPr/>
        </p:nvSpPr>
        <p:spPr>
          <a:xfrm>
            <a:off x="7357389" y="122518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bg object 1504"/>
          <p:cNvSpPr/>
          <p:nvPr/>
        </p:nvSpPr>
        <p:spPr>
          <a:xfrm>
            <a:off x="7222485" y="1225921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84"/>
                </a:lnTo>
                <a:lnTo>
                  <a:pt x="39159" y="39180"/>
                </a:lnTo>
                <a:lnTo>
                  <a:pt x="31861" y="44100"/>
                </a:lnTo>
                <a:lnTo>
                  <a:pt x="22927" y="45905"/>
                </a:lnTo>
                <a:lnTo>
                  <a:pt x="13998" y="44100"/>
                </a:lnTo>
                <a:lnTo>
                  <a:pt x="6711" y="39180"/>
                </a:lnTo>
                <a:lnTo>
                  <a:pt x="1800" y="31884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bg object 1505"/>
          <p:cNvSpPr/>
          <p:nvPr/>
        </p:nvSpPr>
        <p:spPr>
          <a:xfrm>
            <a:off x="7086816" y="1225921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84"/>
                </a:lnTo>
                <a:lnTo>
                  <a:pt x="39159" y="39180"/>
                </a:lnTo>
                <a:lnTo>
                  <a:pt x="31861" y="44100"/>
                </a:lnTo>
                <a:lnTo>
                  <a:pt x="22927" y="45905"/>
                </a:lnTo>
                <a:lnTo>
                  <a:pt x="13998" y="44100"/>
                </a:lnTo>
                <a:lnTo>
                  <a:pt x="6711" y="39180"/>
                </a:lnTo>
                <a:lnTo>
                  <a:pt x="1800" y="31884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bg object 1506"/>
          <p:cNvSpPr/>
          <p:nvPr/>
        </p:nvSpPr>
        <p:spPr>
          <a:xfrm>
            <a:off x="6950381" y="122518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59"/>
                </a:lnTo>
                <a:lnTo>
                  <a:pt x="40468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68" y="40431"/>
                </a:lnTo>
                <a:lnTo>
                  <a:pt x="32927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bg object 1507"/>
          <p:cNvSpPr/>
          <p:nvPr/>
        </p:nvSpPr>
        <p:spPr>
          <a:xfrm>
            <a:off x="6815477" y="1225921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84"/>
                </a:lnTo>
                <a:lnTo>
                  <a:pt x="39174" y="39180"/>
                </a:lnTo>
                <a:lnTo>
                  <a:pt x="31887" y="44100"/>
                </a:lnTo>
                <a:lnTo>
                  <a:pt x="22958" y="45905"/>
                </a:lnTo>
                <a:lnTo>
                  <a:pt x="14024" y="44100"/>
                </a:lnTo>
                <a:lnTo>
                  <a:pt x="6726" y="39180"/>
                </a:lnTo>
                <a:lnTo>
                  <a:pt x="1805" y="31884"/>
                </a:lnTo>
                <a:lnTo>
                  <a:pt x="0" y="22952"/>
                </a:lnTo>
                <a:lnTo>
                  <a:pt x="1805" y="14021"/>
                </a:lnTo>
                <a:lnTo>
                  <a:pt x="6726" y="6725"/>
                </a:lnTo>
                <a:lnTo>
                  <a:pt x="14024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bg object 1508"/>
          <p:cNvSpPr/>
          <p:nvPr/>
        </p:nvSpPr>
        <p:spPr>
          <a:xfrm>
            <a:off x="6679807" y="1225921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84"/>
                </a:lnTo>
                <a:lnTo>
                  <a:pt x="39174" y="39180"/>
                </a:lnTo>
                <a:lnTo>
                  <a:pt x="31887" y="44100"/>
                </a:lnTo>
                <a:lnTo>
                  <a:pt x="22958" y="45905"/>
                </a:lnTo>
                <a:lnTo>
                  <a:pt x="14024" y="44100"/>
                </a:lnTo>
                <a:lnTo>
                  <a:pt x="6726" y="39180"/>
                </a:lnTo>
                <a:lnTo>
                  <a:pt x="1805" y="31884"/>
                </a:lnTo>
                <a:lnTo>
                  <a:pt x="0" y="22952"/>
                </a:lnTo>
                <a:lnTo>
                  <a:pt x="1805" y="14021"/>
                </a:lnTo>
                <a:lnTo>
                  <a:pt x="6726" y="6725"/>
                </a:lnTo>
                <a:lnTo>
                  <a:pt x="14024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bg object 1509"/>
          <p:cNvSpPr/>
          <p:nvPr/>
        </p:nvSpPr>
        <p:spPr>
          <a:xfrm>
            <a:off x="6546403" y="122818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09">
                <a:moveTo>
                  <a:pt x="20693" y="0"/>
                </a:moveTo>
                <a:lnTo>
                  <a:pt x="28743" y="1622"/>
                </a:lnTo>
                <a:lnTo>
                  <a:pt x="35321" y="6051"/>
                </a:lnTo>
                <a:lnTo>
                  <a:pt x="39758" y="12626"/>
                </a:lnTo>
                <a:lnTo>
                  <a:pt x="41386" y="20688"/>
                </a:lnTo>
                <a:lnTo>
                  <a:pt x="39758" y="28736"/>
                </a:lnTo>
                <a:lnTo>
                  <a:pt x="35321" y="35312"/>
                </a:lnTo>
                <a:lnTo>
                  <a:pt x="28743" y="39748"/>
                </a:lnTo>
                <a:lnTo>
                  <a:pt x="20693" y="41376"/>
                </a:lnTo>
                <a:lnTo>
                  <a:pt x="12630" y="39748"/>
                </a:lnTo>
                <a:lnTo>
                  <a:pt x="6053" y="35312"/>
                </a:lnTo>
                <a:lnTo>
                  <a:pt x="1623" y="28736"/>
                </a:lnTo>
                <a:lnTo>
                  <a:pt x="0" y="20688"/>
                </a:lnTo>
                <a:lnTo>
                  <a:pt x="1623" y="12626"/>
                </a:lnTo>
                <a:lnTo>
                  <a:pt x="6053" y="6051"/>
                </a:lnTo>
                <a:lnTo>
                  <a:pt x="12630" y="1622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bg object 1510"/>
          <p:cNvSpPr/>
          <p:nvPr/>
        </p:nvSpPr>
        <p:spPr>
          <a:xfrm>
            <a:off x="6411499" y="1228920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0" y="1568"/>
                </a:lnTo>
                <a:lnTo>
                  <a:pt x="34024" y="5845"/>
                </a:lnTo>
                <a:lnTo>
                  <a:pt x="38291" y="12187"/>
                </a:lnTo>
                <a:lnTo>
                  <a:pt x="39855" y="19953"/>
                </a:lnTo>
                <a:lnTo>
                  <a:pt x="38291" y="27714"/>
                </a:lnTo>
                <a:lnTo>
                  <a:pt x="34024" y="34046"/>
                </a:lnTo>
                <a:lnTo>
                  <a:pt x="27690" y="38312"/>
                </a:lnTo>
                <a:lnTo>
                  <a:pt x="19927" y="39876"/>
                </a:lnTo>
                <a:lnTo>
                  <a:pt x="12165" y="38312"/>
                </a:lnTo>
                <a:lnTo>
                  <a:pt x="5831" y="34046"/>
                </a:lnTo>
                <a:lnTo>
                  <a:pt x="1564" y="27714"/>
                </a:lnTo>
                <a:lnTo>
                  <a:pt x="0" y="19953"/>
                </a:lnTo>
                <a:lnTo>
                  <a:pt x="1564" y="12187"/>
                </a:lnTo>
                <a:lnTo>
                  <a:pt x="5831" y="5845"/>
                </a:lnTo>
                <a:lnTo>
                  <a:pt x="12165" y="1568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bg object 1511"/>
          <p:cNvSpPr/>
          <p:nvPr/>
        </p:nvSpPr>
        <p:spPr>
          <a:xfrm>
            <a:off x="6277330" y="1230450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5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588"/>
                </a:lnTo>
                <a:lnTo>
                  <a:pt x="31464" y="31445"/>
                </a:lnTo>
                <a:lnTo>
                  <a:pt x="25607" y="35396"/>
                </a:lnTo>
                <a:lnTo>
                  <a:pt x="18428" y="36846"/>
                </a:lnTo>
                <a:lnTo>
                  <a:pt x="11248" y="35396"/>
                </a:lnTo>
                <a:lnTo>
                  <a:pt x="5391" y="31445"/>
                </a:lnTo>
                <a:lnTo>
                  <a:pt x="1445" y="25588"/>
                </a:lnTo>
                <a:lnTo>
                  <a:pt x="0" y="18423"/>
                </a:lnTo>
                <a:lnTo>
                  <a:pt x="1445" y="11245"/>
                </a:lnTo>
                <a:lnTo>
                  <a:pt x="5391" y="5390"/>
                </a:lnTo>
                <a:lnTo>
                  <a:pt x="11248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bg object 1512"/>
          <p:cNvSpPr/>
          <p:nvPr/>
        </p:nvSpPr>
        <p:spPr>
          <a:xfrm>
            <a:off x="6142425" y="123118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bg object 1513"/>
          <p:cNvSpPr/>
          <p:nvPr/>
        </p:nvSpPr>
        <p:spPr>
          <a:xfrm>
            <a:off x="6006756" y="123118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bg object 1514"/>
          <p:cNvSpPr/>
          <p:nvPr/>
        </p:nvSpPr>
        <p:spPr>
          <a:xfrm>
            <a:off x="5871086" y="123118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bg object 1515"/>
          <p:cNvSpPr/>
          <p:nvPr/>
        </p:nvSpPr>
        <p:spPr>
          <a:xfrm>
            <a:off x="5736182" y="1231950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7560" y="0"/>
                </a:moveTo>
                <a:lnTo>
                  <a:pt x="16897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bg object 1516"/>
          <p:cNvSpPr/>
          <p:nvPr/>
        </p:nvSpPr>
        <p:spPr>
          <a:xfrm>
            <a:off x="5601615" y="1233082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101" y="0"/>
                </a:moveTo>
                <a:lnTo>
                  <a:pt x="15826" y="0"/>
                </a:lnTo>
                <a:lnTo>
                  <a:pt x="24550" y="0"/>
                </a:lnTo>
                <a:lnTo>
                  <a:pt x="31621" y="7069"/>
                </a:lnTo>
                <a:lnTo>
                  <a:pt x="31621" y="24513"/>
                </a:lnTo>
                <a:lnTo>
                  <a:pt x="24550" y="31582"/>
                </a:lnTo>
                <a:lnTo>
                  <a:pt x="7101" y="31582"/>
                </a:lnTo>
                <a:lnTo>
                  <a:pt x="0" y="24513"/>
                </a:lnTo>
                <a:lnTo>
                  <a:pt x="0" y="7069"/>
                </a:lnTo>
                <a:lnTo>
                  <a:pt x="710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bg object 1517"/>
          <p:cNvSpPr/>
          <p:nvPr/>
        </p:nvSpPr>
        <p:spPr>
          <a:xfrm>
            <a:off x="5465976" y="1233082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bg object 1518"/>
          <p:cNvSpPr/>
          <p:nvPr/>
        </p:nvSpPr>
        <p:spPr>
          <a:xfrm>
            <a:off x="5329909" y="123268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125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125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bg object 1519"/>
          <p:cNvSpPr/>
          <p:nvPr/>
        </p:nvSpPr>
        <p:spPr>
          <a:xfrm>
            <a:off x="5195372" y="1233817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65" y="0"/>
                </a:moveTo>
                <a:lnTo>
                  <a:pt x="15060" y="0"/>
                </a:lnTo>
                <a:lnTo>
                  <a:pt x="23387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87" y="30083"/>
                </a:lnTo>
                <a:lnTo>
                  <a:pt x="6765" y="30083"/>
                </a:lnTo>
                <a:lnTo>
                  <a:pt x="0" y="23350"/>
                </a:lnTo>
                <a:lnTo>
                  <a:pt x="0" y="6732"/>
                </a:lnTo>
                <a:lnTo>
                  <a:pt x="676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bg object 1520"/>
          <p:cNvSpPr/>
          <p:nvPr/>
        </p:nvSpPr>
        <p:spPr>
          <a:xfrm>
            <a:off x="5059733" y="1233817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34" y="0"/>
                </a:moveTo>
                <a:lnTo>
                  <a:pt x="15030" y="0"/>
                </a:lnTo>
                <a:lnTo>
                  <a:pt x="23356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bg object 1521"/>
          <p:cNvSpPr/>
          <p:nvPr/>
        </p:nvSpPr>
        <p:spPr>
          <a:xfrm>
            <a:off x="4923299" y="1233082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bg object 1522"/>
          <p:cNvSpPr/>
          <p:nvPr/>
        </p:nvSpPr>
        <p:spPr>
          <a:xfrm>
            <a:off x="4787629" y="1233082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50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50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bg object 1523"/>
          <p:cNvSpPr/>
          <p:nvPr/>
        </p:nvSpPr>
        <p:spPr>
          <a:xfrm>
            <a:off x="4651960" y="1233082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101" y="0"/>
                </a:moveTo>
                <a:lnTo>
                  <a:pt x="15795" y="0"/>
                </a:lnTo>
                <a:lnTo>
                  <a:pt x="24550" y="0"/>
                </a:lnTo>
                <a:lnTo>
                  <a:pt x="31621" y="7069"/>
                </a:lnTo>
                <a:lnTo>
                  <a:pt x="31621" y="24513"/>
                </a:lnTo>
                <a:lnTo>
                  <a:pt x="24550" y="31582"/>
                </a:lnTo>
                <a:lnTo>
                  <a:pt x="7101" y="31582"/>
                </a:lnTo>
                <a:lnTo>
                  <a:pt x="0" y="24513"/>
                </a:lnTo>
                <a:lnTo>
                  <a:pt x="0" y="7069"/>
                </a:lnTo>
                <a:lnTo>
                  <a:pt x="710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bg object 1524"/>
          <p:cNvSpPr/>
          <p:nvPr/>
        </p:nvSpPr>
        <p:spPr>
          <a:xfrm>
            <a:off x="4517821" y="1234582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09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bg object 1525"/>
          <p:cNvSpPr/>
          <p:nvPr/>
        </p:nvSpPr>
        <p:spPr>
          <a:xfrm>
            <a:off x="4381784" y="123418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50" y="0"/>
                </a:moveTo>
                <a:lnTo>
                  <a:pt x="14662" y="0"/>
                </a:lnTo>
                <a:lnTo>
                  <a:pt x="22744" y="0"/>
                </a:lnTo>
                <a:lnTo>
                  <a:pt x="29325" y="6579"/>
                </a:lnTo>
                <a:lnTo>
                  <a:pt x="29325" y="22799"/>
                </a:lnTo>
                <a:lnTo>
                  <a:pt x="22744" y="29348"/>
                </a:lnTo>
                <a:lnTo>
                  <a:pt x="6550" y="29348"/>
                </a:lnTo>
                <a:lnTo>
                  <a:pt x="0" y="22799"/>
                </a:lnTo>
                <a:lnTo>
                  <a:pt x="0" y="6579"/>
                </a:lnTo>
                <a:lnTo>
                  <a:pt x="6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bg object 1526"/>
          <p:cNvSpPr/>
          <p:nvPr/>
        </p:nvSpPr>
        <p:spPr>
          <a:xfrm>
            <a:off x="4246115" y="123418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50" y="0"/>
                </a:moveTo>
                <a:lnTo>
                  <a:pt x="14662" y="0"/>
                </a:lnTo>
                <a:lnTo>
                  <a:pt x="22774" y="0"/>
                </a:lnTo>
                <a:lnTo>
                  <a:pt x="29325" y="6579"/>
                </a:lnTo>
                <a:lnTo>
                  <a:pt x="29325" y="22799"/>
                </a:lnTo>
                <a:lnTo>
                  <a:pt x="22774" y="29348"/>
                </a:lnTo>
                <a:lnTo>
                  <a:pt x="6550" y="29348"/>
                </a:lnTo>
                <a:lnTo>
                  <a:pt x="0" y="22799"/>
                </a:lnTo>
                <a:lnTo>
                  <a:pt x="0" y="6579"/>
                </a:lnTo>
                <a:lnTo>
                  <a:pt x="6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bg object 1527"/>
          <p:cNvSpPr/>
          <p:nvPr/>
        </p:nvSpPr>
        <p:spPr>
          <a:xfrm>
            <a:off x="4110446" y="123418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50" y="0"/>
                </a:moveTo>
                <a:lnTo>
                  <a:pt x="14662" y="0"/>
                </a:lnTo>
                <a:lnTo>
                  <a:pt x="22774" y="0"/>
                </a:lnTo>
                <a:lnTo>
                  <a:pt x="29325" y="6579"/>
                </a:lnTo>
                <a:lnTo>
                  <a:pt x="29325" y="22799"/>
                </a:lnTo>
                <a:lnTo>
                  <a:pt x="22774" y="29348"/>
                </a:lnTo>
                <a:lnTo>
                  <a:pt x="6550" y="29348"/>
                </a:lnTo>
                <a:lnTo>
                  <a:pt x="0" y="22799"/>
                </a:lnTo>
                <a:lnTo>
                  <a:pt x="0" y="6579"/>
                </a:lnTo>
                <a:lnTo>
                  <a:pt x="6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bg object 1528"/>
          <p:cNvSpPr/>
          <p:nvPr/>
        </p:nvSpPr>
        <p:spPr>
          <a:xfrm>
            <a:off x="3975143" y="1234582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09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bg object 1529"/>
          <p:cNvSpPr/>
          <p:nvPr/>
        </p:nvSpPr>
        <p:spPr>
          <a:xfrm>
            <a:off x="3839474" y="1234582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09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bg object 1530"/>
          <p:cNvSpPr/>
          <p:nvPr/>
        </p:nvSpPr>
        <p:spPr>
          <a:xfrm>
            <a:off x="3703804" y="1234582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09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bg object 1531"/>
          <p:cNvSpPr/>
          <p:nvPr/>
        </p:nvSpPr>
        <p:spPr>
          <a:xfrm>
            <a:off x="3568166" y="1234582"/>
            <a:ext cx="28575" cy="29209"/>
          </a:xfrm>
          <a:custGeom>
            <a:avLst/>
            <a:gdLst/>
            <a:ahLst/>
            <a:cxnLst/>
            <a:rect l="l" t="t" r="r" b="b"/>
            <a:pathLst>
              <a:path w="28575" h="29209">
                <a:moveTo>
                  <a:pt x="6367" y="0"/>
                </a:moveTo>
                <a:lnTo>
                  <a:pt x="14295" y="0"/>
                </a:lnTo>
                <a:lnTo>
                  <a:pt x="22162" y="0"/>
                </a:lnTo>
                <a:lnTo>
                  <a:pt x="28560" y="6396"/>
                </a:lnTo>
                <a:lnTo>
                  <a:pt x="28560" y="22187"/>
                </a:lnTo>
                <a:lnTo>
                  <a:pt x="22162" y="28583"/>
                </a:lnTo>
                <a:lnTo>
                  <a:pt x="636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bg object 1532"/>
          <p:cNvSpPr/>
          <p:nvPr/>
        </p:nvSpPr>
        <p:spPr>
          <a:xfrm>
            <a:off x="3432099" y="123418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81" y="0"/>
                </a:moveTo>
                <a:lnTo>
                  <a:pt x="14693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9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9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bg object 1533"/>
          <p:cNvSpPr/>
          <p:nvPr/>
        </p:nvSpPr>
        <p:spPr>
          <a:xfrm>
            <a:off x="3296827" y="1234582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09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0" y="6396"/>
                </a:lnTo>
                <a:lnTo>
                  <a:pt x="28590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bg object 1534"/>
          <p:cNvSpPr/>
          <p:nvPr/>
        </p:nvSpPr>
        <p:spPr>
          <a:xfrm>
            <a:off x="3159260" y="123268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125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125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bg object 1535"/>
          <p:cNvSpPr/>
          <p:nvPr/>
        </p:nvSpPr>
        <p:spPr>
          <a:xfrm>
            <a:off x="3024723" y="1233817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6734" y="0"/>
                </a:moveTo>
                <a:lnTo>
                  <a:pt x="15060" y="0"/>
                </a:lnTo>
                <a:lnTo>
                  <a:pt x="23356" y="0"/>
                </a:lnTo>
                <a:lnTo>
                  <a:pt x="30121" y="6732"/>
                </a:lnTo>
                <a:lnTo>
                  <a:pt x="30121" y="23350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bg object 1536"/>
          <p:cNvSpPr/>
          <p:nvPr/>
        </p:nvSpPr>
        <p:spPr>
          <a:xfrm>
            <a:off x="2887186" y="1231950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7560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bg object 1537"/>
          <p:cNvSpPr/>
          <p:nvPr/>
        </p:nvSpPr>
        <p:spPr>
          <a:xfrm>
            <a:off x="2750384" y="1230818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bg object 1538"/>
          <p:cNvSpPr/>
          <p:nvPr/>
        </p:nvSpPr>
        <p:spPr>
          <a:xfrm>
            <a:off x="2613582" y="1229685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73" y="1509"/>
                </a:lnTo>
                <a:lnTo>
                  <a:pt x="32773" y="5623"/>
                </a:lnTo>
                <a:lnTo>
                  <a:pt x="36881" y="11723"/>
                </a:lnTo>
                <a:lnTo>
                  <a:pt x="38386" y="19188"/>
                </a:lnTo>
                <a:lnTo>
                  <a:pt x="36881" y="26653"/>
                </a:lnTo>
                <a:lnTo>
                  <a:pt x="32773" y="32753"/>
                </a:lnTo>
                <a:lnTo>
                  <a:pt x="26673" y="36867"/>
                </a:lnTo>
                <a:lnTo>
                  <a:pt x="19193" y="38376"/>
                </a:lnTo>
                <a:lnTo>
                  <a:pt x="11726" y="36867"/>
                </a:lnTo>
                <a:lnTo>
                  <a:pt x="5624" y="32753"/>
                </a:lnTo>
                <a:lnTo>
                  <a:pt x="1509" y="26653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bg object 1539"/>
          <p:cNvSpPr/>
          <p:nvPr/>
        </p:nvSpPr>
        <p:spPr>
          <a:xfrm>
            <a:off x="2477545" y="1229318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80" y="1536"/>
                </a:lnTo>
                <a:lnTo>
                  <a:pt x="33408" y="5726"/>
                </a:lnTo>
                <a:lnTo>
                  <a:pt x="37610" y="11942"/>
                </a:lnTo>
                <a:lnTo>
                  <a:pt x="39151" y="19555"/>
                </a:lnTo>
                <a:lnTo>
                  <a:pt x="37610" y="27168"/>
                </a:lnTo>
                <a:lnTo>
                  <a:pt x="33408" y="33384"/>
                </a:lnTo>
                <a:lnTo>
                  <a:pt x="27180" y="37574"/>
                </a:lnTo>
                <a:lnTo>
                  <a:pt x="19560" y="39111"/>
                </a:lnTo>
                <a:lnTo>
                  <a:pt x="11958" y="37574"/>
                </a:lnTo>
                <a:lnTo>
                  <a:pt x="5739" y="33384"/>
                </a:lnTo>
                <a:lnTo>
                  <a:pt x="1541" y="27168"/>
                </a:lnTo>
                <a:lnTo>
                  <a:pt x="0" y="19555"/>
                </a:lnTo>
                <a:lnTo>
                  <a:pt x="1541" y="11942"/>
                </a:lnTo>
                <a:lnTo>
                  <a:pt x="5739" y="5726"/>
                </a:lnTo>
                <a:lnTo>
                  <a:pt x="11958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bg object 1540"/>
          <p:cNvSpPr/>
          <p:nvPr/>
        </p:nvSpPr>
        <p:spPr>
          <a:xfrm>
            <a:off x="2340774" y="122818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30" y="1622"/>
                </a:lnTo>
                <a:lnTo>
                  <a:pt x="35317" y="6051"/>
                </a:lnTo>
                <a:lnTo>
                  <a:pt x="39758" y="12626"/>
                </a:lnTo>
                <a:lnTo>
                  <a:pt x="41386" y="20688"/>
                </a:lnTo>
                <a:lnTo>
                  <a:pt x="39758" y="28736"/>
                </a:lnTo>
                <a:lnTo>
                  <a:pt x="35317" y="35312"/>
                </a:lnTo>
                <a:lnTo>
                  <a:pt x="28730" y="39748"/>
                </a:lnTo>
                <a:lnTo>
                  <a:pt x="20662" y="41376"/>
                </a:lnTo>
                <a:lnTo>
                  <a:pt x="12617" y="39748"/>
                </a:lnTo>
                <a:lnTo>
                  <a:pt x="6049" y="35312"/>
                </a:lnTo>
                <a:lnTo>
                  <a:pt x="1622" y="28736"/>
                </a:lnTo>
                <a:lnTo>
                  <a:pt x="0" y="20688"/>
                </a:lnTo>
                <a:lnTo>
                  <a:pt x="1622" y="12626"/>
                </a:lnTo>
                <a:lnTo>
                  <a:pt x="6049" y="6051"/>
                </a:lnTo>
                <a:lnTo>
                  <a:pt x="12617" y="1622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bg object 1541"/>
          <p:cNvSpPr/>
          <p:nvPr/>
        </p:nvSpPr>
        <p:spPr>
          <a:xfrm>
            <a:off x="2203207" y="122628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91" y="0"/>
                </a:moveTo>
                <a:lnTo>
                  <a:pt x="31372" y="1777"/>
                </a:lnTo>
                <a:lnTo>
                  <a:pt x="38543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43" y="38533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12" y="6621"/>
                </a:lnTo>
                <a:lnTo>
                  <a:pt x="13792" y="1777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bg object 1542"/>
          <p:cNvSpPr/>
          <p:nvPr/>
        </p:nvSpPr>
        <p:spPr>
          <a:xfrm>
            <a:off x="2066435" y="122518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09" y="1859"/>
                </a:lnTo>
                <a:lnTo>
                  <a:pt x="40441" y="6931"/>
                </a:lnTo>
                <a:lnTo>
                  <a:pt x="45522" y="14460"/>
                </a:lnTo>
                <a:lnTo>
                  <a:pt x="47386" y="23687"/>
                </a:lnTo>
                <a:lnTo>
                  <a:pt x="45522" y="32901"/>
                </a:lnTo>
                <a:lnTo>
                  <a:pt x="40441" y="40431"/>
                </a:lnTo>
                <a:lnTo>
                  <a:pt x="32909" y="45510"/>
                </a:lnTo>
                <a:lnTo>
                  <a:pt x="23693" y="47374"/>
                </a:lnTo>
                <a:lnTo>
                  <a:pt x="14463" y="45510"/>
                </a:lnTo>
                <a:lnTo>
                  <a:pt x="6933" y="40431"/>
                </a:lnTo>
                <a:lnTo>
                  <a:pt x="1859" y="32901"/>
                </a:lnTo>
                <a:lnTo>
                  <a:pt x="0" y="23687"/>
                </a:lnTo>
                <a:lnTo>
                  <a:pt x="1859" y="14460"/>
                </a:lnTo>
                <a:lnTo>
                  <a:pt x="6933" y="6931"/>
                </a:lnTo>
                <a:lnTo>
                  <a:pt x="14463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bg object 1543"/>
          <p:cNvSpPr/>
          <p:nvPr/>
        </p:nvSpPr>
        <p:spPr>
          <a:xfrm>
            <a:off x="1929633" y="122405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bg object 1544"/>
          <p:cNvSpPr/>
          <p:nvPr/>
        </p:nvSpPr>
        <p:spPr>
          <a:xfrm>
            <a:off x="1793964" y="122405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bg object 1545"/>
          <p:cNvSpPr/>
          <p:nvPr/>
        </p:nvSpPr>
        <p:spPr>
          <a:xfrm>
            <a:off x="1656794" y="122255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bg object 1546"/>
          <p:cNvSpPr/>
          <p:nvPr/>
        </p:nvSpPr>
        <p:spPr>
          <a:xfrm>
            <a:off x="1522625" y="122405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bg object 1547"/>
          <p:cNvSpPr/>
          <p:nvPr/>
        </p:nvSpPr>
        <p:spPr>
          <a:xfrm>
            <a:off x="1386221" y="1223289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4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bg object 1548"/>
          <p:cNvSpPr/>
          <p:nvPr/>
        </p:nvSpPr>
        <p:spPr>
          <a:xfrm>
            <a:off x="1249419" y="122215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09"/>
                </a:lnTo>
                <a:lnTo>
                  <a:pt x="45587" y="45591"/>
                </a:lnTo>
                <a:lnTo>
                  <a:pt x="37093" y="51307"/>
                </a:lnTo>
                <a:lnTo>
                  <a:pt x="26693" y="53403"/>
                </a:lnTo>
                <a:lnTo>
                  <a:pt x="16310" y="51307"/>
                </a:lnTo>
                <a:lnTo>
                  <a:pt x="7825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bg object 1549"/>
          <p:cNvSpPr/>
          <p:nvPr/>
        </p:nvSpPr>
        <p:spPr>
          <a:xfrm>
            <a:off x="1114117" y="122255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bg object 1550"/>
          <p:cNvSpPr/>
          <p:nvPr/>
        </p:nvSpPr>
        <p:spPr>
          <a:xfrm>
            <a:off x="978080" y="122215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bg object 1551"/>
          <p:cNvSpPr/>
          <p:nvPr/>
        </p:nvSpPr>
        <p:spPr>
          <a:xfrm>
            <a:off x="841676" y="1221422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bg object 1552"/>
          <p:cNvSpPr/>
          <p:nvPr/>
        </p:nvSpPr>
        <p:spPr>
          <a:xfrm>
            <a:off x="705241" y="1220657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bg object 1553"/>
          <p:cNvSpPr/>
          <p:nvPr/>
        </p:nvSpPr>
        <p:spPr>
          <a:xfrm>
            <a:off x="569572" y="1220657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bg object 1554"/>
          <p:cNvSpPr/>
          <p:nvPr/>
        </p:nvSpPr>
        <p:spPr>
          <a:xfrm>
            <a:off x="435433" y="122215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09"/>
                </a:lnTo>
                <a:lnTo>
                  <a:pt x="45587" y="45591"/>
                </a:lnTo>
                <a:lnTo>
                  <a:pt x="37093" y="51307"/>
                </a:lnTo>
                <a:lnTo>
                  <a:pt x="26693" y="53403"/>
                </a:lnTo>
                <a:lnTo>
                  <a:pt x="16297" y="51307"/>
                </a:lnTo>
                <a:lnTo>
                  <a:pt x="7813" y="45591"/>
                </a:lnTo>
                <a:lnTo>
                  <a:pt x="2095" y="37109"/>
                </a:lnTo>
                <a:lnTo>
                  <a:pt x="0" y="26716"/>
                </a:lnTo>
                <a:lnTo>
                  <a:pt x="2095" y="16319"/>
                </a:lnTo>
                <a:lnTo>
                  <a:pt x="7813" y="7826"/>
                </a:lnTo>
                <a:lnTo>
                  <a:pt x="16297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bg object 1555"/>
          <p:cNvSpPr/>
          <p:nvPr/>
        </p:nvSpPr>
        <p:spPr>
          <a:xfrm>
            <a:off x="298998" y="1221422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bg object 1556"/>
          <p:cNvSpPr/>
          <p:nvPr/>
        </p:nvSpPr>
        <p:spPr>
          <a:xfrm>
            <a:off x="162594" y="1220657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3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bg object 1557"/>
          <p:cNvSpPr/>
          <p:nvPr/>
        </p:nvSpPr>
        <p:spPr>
          <a:xfrm>
            <a:off x="26160" y="121992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88" y="0"/>
                </a:moveTo>
                <a:lnTo>
                  <a:pt x="40254" y="2272"/>
                </a:lnTo>
                <a:lnTo>
                  <a:pt x="49460" y="8473"/>
                </a:lnTo>
                <a:lnTo>
                  <a:pt x="55669" y="17674"/>
                </a:lnTo>
                <a:lnTo>
                  <a:pt x="57947" y="28950"/>
                </a:lnTo>
                <a:lnTo>
                  <a:pt x="55669" y="40213"/>
                </a:lnTo>
                <a:lnTo>
                  <a:pt x="49460" y="49417"/>
                </a:lnTo>
                <a:lnTo>
                  <a:pt x="40254" y="55624"/>
                </a:lnTo>
                <a:lnTo>
                  <a:pt x="28988" y="57901"/>
                </a:lnTo>
                <a:lnTo>
                  <a:pt x="17705" y="55624"/>
                </a:lnTo>
                <a:lnTo>
                  <a:pt x="8490" y="49417"/>
                </a:lnTo>
                <a:lnTo>
                  <a:pt x="2278" y="40213"/>
                </a:lnTo>
                <a:lnTo>
                  <a:pt x="0" y="28950"/>
                </a:lnTo>
                <a:lnTo>
                  <a:pt x="2278" y="17674"/>
                </a:lnTo>
                <a:lnTo>
                  <a:pt x="8490" y="8473"/>
                </a:lnTo>
                <a:lnTo>
                  <a:pt x="17705" y="2272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bg object 1558"/>
          <p:cNvSpPr/>
          <p:nvPr/>
        </p:nvSpPr>
        <p:spPr>
          <a:xfrm>
            <a:off x="7492661" y="1089154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59">
                <a:moveTo>
                  <a:pt x="24091" y="0"/>
                </a:moveTo>
                <a:lnTo>
                  <a:pt x="33460" y="1895"/>
                </a:lnTo>
                <a:lnTo>
                  <a:pt x="41118" y="7061"/>
                </a:lnTo>
                <a:lnTo>
                  <a:pt x="46286" y="14718"/>
                </a:lnTo>
                <a:lnTo>
                  <a:pt x="48182" y="24085"/>
                </a:lnTo>
                <a:lnTo>
                  <a:pt x="46286" y="33446"/>
                </a:lnTo>
                <a:lnTo>
                  <a:pt x="41118" y="41092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18"/>
                </a:lnTo>
                <a:lnTo>
                  <a:pt x="7063" y="7061"/>
                </a:lnTo>
                <a:lnTo>
                  <a:pt x="14722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bg object 1559"/>
          <p:cNvSpPr/>
          <p:nvPr/>
        </p:nvSpPr>
        <p:spPr>
          <a:xfrm>
            <a:off x="7357022" y="1089154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59">
                <a:moveTo>
                  <a:pt x="24060" y="0"/>
                </a:moveTo>
                <a:lnTo>
                  <a:pt x="33429" y="1895"/>
                </a:lnTo>
                <a:lnTo>
                  <a:pt x="41088" y="7061"/>
                </a:lnTo>
                <a:lnTo>
                  <a:pt x="46255" y="14718"/>
                </a:lnTo>
                <a:lnTo>
                  <a:pt x="48151" y="24085"/>
                </a:lnTo>
                <a:lnTo>
                  <a:pt x="46255" y="33446"/>
                </a:lnTo>
                <a:lnTo>
                  <a:pt x="41088" y="41092"/>
                </a:lnTo>
                <a:lnTo>
                  <a:pt x="33429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bg object 1560"/>
          <p:cNvSpPr/>
          <p:nvPr/>
        </p:nvSpPr>
        <p:spPr>
          <a:xfrm>
            <a:off x="7221720" y="108955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59"/>
                </a:lnTo>
                <a:lnTo>
                  <a:pt x="40468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14"/>
                </a:lnTo>
                <a:lnTo>
                  <a:pt x="40468" y="40442"/>
                </a:lnTo>
                <a:lnTo>
                  <a:pt x="32927" y="45515"/>
                </a:lnTo>
                <a:lnTo>
                  <a:pt x="23693" y="47374"/>
                </a:lnTo>
                <a:lnTo>
                  <a:pt x="14476" y="45515"/>
                </a:lnTo>
                <a:lnTo>
                  <a:pt x="6944" y="40442"/>
                </a:lnTo>
                <a:lnTo>
                  <a:pt x="1863" y="32914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bg object 1561"/>
          <p:cNvSpPr/>
          <p:nvPr/>
        </p:nvSpPr>
        <p:spPr>
          <a:xfrm>
            <a:off x="7085683" y="1089154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59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bg object 1562"/>
          <p:cNvSpPr/>
          <p:nvPr/>
        </p:nvSpPr>
        <p:spPr>
          <a:xfrm>
            <a:off x="6950381" y="108955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59"/>
                </a:lnTo>
                <a:lnTo>
                  <a:pt x="40468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14"/>
                </a:lnTo>
                <a:lnTo>
                  <a:pt x="40468" y="40442"/>
                </a:lnTo>
                <a:lnTo>
                  <a:pt x="32927" y="45515"/>
                </a:lnTo>
                <a:lnTo>
                  <a:pt x="23693" y="47374"/>
                </a:lnTo>
                <a:lnTo>
                  <a:pt x="14476" y="45515"/>
                </a:lnTo>
                <a:lnTo>
                  <a:pt x="6944" y="40442"/>
                </a:lnTo>
                <a:lnTo>
                  <a:pt x="1863" y="32914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bg object 1563"/>
          <p:cNvSpPr/>
          <p:nvPr/>
        </p:nvSpPr>
        <p:spPr>
          <a:xfrm>
            <a:off x="6814711" y="108955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3" y="14460"/>
                </a:lnTo>
                <a:lnTo>
                  <a:pt x="47416" y="23687"/>
                </a:lnTo>
                <a:lnTo>
                  <a:pt x="45553" y="32914"/>
                </a:lnTo>
                <a:lnTo>
                  <a:pt x="40471" y="40442"/>
                </a:lnTo>
                <a:lnTo>
                  <a:pt x="32940" y="45515"/>
                </a:lnTo>
                <a:lnTo>
                  <a:pt x="23723" y="47374"/>
                </a:lnTo>
                <a:lnTo>
                  <a:pt x="14489" y="45515"/>
                </a:lnTo>
                <a:lnTo>
                  <a:pt x="6948" y="40442"/>
                </a:lnTo>
                <a:lnTo>
                  <a:pt x="1864" y="32914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bg object 1564"/>
          <p:cNvSpPr/>
          <p:nvPr/>
        </p:nvSpPr>
        <p:spPr>
          <a:xfrm>
            <a:off x="6679042" y="108955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3" y="14460"/>
                </a:lnTo>
                <a:lnTo>
                  <a:pt x="47416" y="23687"/>
                </a:lnTo>
                <a:lnTo>
                  <a:pt x="45553" y="32914"/>
                </a:lnTo>
                <a:lnTo>
                  <a:pt x="40471" y="40442"/>
                </a:lnTo>
                <a:lnTo>
                  <a:pt x="32940" y="45515"/>
                </a:lnTo>
                <a:lnTo>
                  <a:pt x="23723" y="47374"/>
                </a:lnTo>
                <a:lnTo>
                  <a:pt x="14489" y="45515"/>
                </a:lnTo>
                <a:lnTo>
                  <a:pt x="6948" y="40442"/>
                </a:lnTo>
                <a:lnTo>
                  <a:pt x="1864" y="32914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bg object 1565"/>
          <p:cNvSpPr/>
          <p:nvPr/>
        </p:nvSpPr>
        <p:spPr>
          <a:xfrm>
            <a:off x="6544138" y="1090286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92" y="1804"/>
                </a:lnTo>
                <a:lnTo>
                  <a:pt x="39190" y="6725"/>
                </a:lnTo>
                <a:lnTo>
                  <a:pt x="44111" y="14021"/>
                </a:lnTo>
                <a:lnTo>
                  <a:pt x="45916" y="22952"/>
                </a:lnTo>
                <a:lnTo>
                  <a:pt x="44111" y="31884"/>
                </a:lnTo>
                <a:lnTo>
                  <a:pt x="39190" y="39180"/>
                </a:lnTo>
                <a:lnTo>
                  <a:pt x="31892" y="44100"/>
                </a:lnTo>
                <a:lnTo>
                  <a:pt x="22958" y="45905"/>
                </a:lnTo>
                <a:lnTo>
                  <a:pt x="14024" y="44100"/>
                </a:lnTo>
                <a:lnTo>
                  <a:pt x="6726" y="39180"/>
                </a:lnTo>
                <a:lnTo>
                  <a:pt x="1805" y="31884"/>
                </a:lnTo>
                <a:lnTo>
                  <a:pt x="0" y="22952"/>
                </a:lnTo>
                <a:lnTo>
                  <a:pt x="1805" y="14021"/>
                </a:lnTo>
                <a:lnTo>
                  <a:pt x="6726" y="6725"/>
                </a:lnTo>
                <a:lnTo>
                  <a:pt x="14024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bg object 1566"/>
          <p:cNvSpPr/>
          <p:nvPr/>
        </p:nvSpPr>
        <p:spPr>
          <a:xfrm>
            <a:off x="6409601" y="109141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8"/>
                </a:lnTo>
                <a:lnTo>
                  <a:pt x="41937" y="13324"/>
                </a:lnTo>
                <a:lnTo>
                  <a:pt x="43651" y="21820"/>
                </a:lnTo>
                <a:lnTo>
                  <a:pt x="41937" y="30316"/>
                </a:lnTo>
                <a:lnTo>
                  <a:pt x="37261" y="37252"/>
                </a:lnTo>
                <a:lnTo>
                  <a:pt x="30324" y="41926"/>
                </a:lnTo>
                <a:lnTo>
                  <a:pt x="21825" y="43640"/>
                </a:lnTo>
                <a:lnTo>
                  <a:pt x="13327" y="41926"/>
                </a:lnTo>
                <a:lnTo>
                  <a:pt x="6390" y="37252"/>
                </a:lnTo>
                <a:lnTo>
                  <a:pt x="1714" y="30316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bg object 1567"/>
          <p:cNvSpPr/>
          <p:nvPr/>
        </p:nvSpPr>
        <p:spPr>
          <a:xfrm>
            <a:off x="6276197" y="1093683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bg object 1568"/>
          <p:cNvSpPr/>
          <p:nvPr/>
        </p:nvSpPr>
        <p:spPr>
          <a:xfrm>
            <a:off x="6140895" y="109405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60" y="1509"/>
                </a:lnTo>
                <a:lnTo>
                  <a:pt x="32761" y="5623"/>
                </a:lnTo>
                <a:lnTo>
                  <a:pt x="36877" y="11723"/>
                </a:lnTo>
                <a:lnTo>
                  <a:pt x="38386" y="19188"/>
                </a:lnTo>
                <a:lnTo>
                  <a:pt x="36877" y="26653"/>
                </a:lnTo>
                <a:lnTo>
                  <a:pt x="32761" y="32753"/>
                </a:lnTo>
                <a:lnTo>
                  <a:pt x="26660" y="36867"/>
                </a:lnTo>
                <a:lnTo>
                  <a:pt x="19193" y="38376"/>
                </a:lnTo>
                <a:lnTo>
                  <a:pt x="11726" y="36867"/>
                </a:lnTo>
                <a:lnTo>
                  <a:pt x="5624" y="32753"/>
                </a:lnTo>
                <a:lnTo>
                  <a:pt x="1509" y="26653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bg object 1569"/>
          <p:cNvSpPr/>
          <p:nvPr/>
        </p:nvSpPr>
        <p:spPr>
          <a:xfrm>
            <a:off x="6004858" y="1093683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bg object 1570"/>
          <p:cNvSpPr/>
          <p:nvPr/>
        </p:nvSpPr>
        <p:spPr>
          <a:xfrm>
            <a:off x="5871086" y="109555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27" y="35377"/>
                </a:lnTo>
                <a:lnTo>
                  <a:pt x="7897" y="3537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bg object 1571"/>
          <p:cNvSpPr/>
          <p:nvPr/>
        </p:nvSpPr>
        <p:spPr>
          <a:xfrm>
            <a:off x="5734652" y="109481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5">
                <a:moveTo>
                  <a:pt x="18428" y="0"/>
                </a:moveTo>
                <a:lnTo>
                  <a:pt x="25612" y="1445"/>
                </a:lnTo>
                <a:lnTo>
                  <a:pt x="31479" y="5390"/>
                </a:lnTo>
                <a:lnTo>
                  <a:pt x="35436" y="11245"/>
                </a:lnTo>
                <a:lnTo>
                  <a:pt x="36886" y="18423"/>
                </a:lnTo>
                <a:lnTo>
                  <a:pt x="35436" y="25601"/>
                </a:lnTo>
                <a:lnTo>
                  <a:pt x="31479" y="31456"/>
                </a:lnTo>
                <a:lnTo>
                  <a:pt x="25612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bg object 1572"/>
          <p:cNvSpPr/>
          <p:nvPr/>
        </p:nvSpPr>
        <p:spPr>
          <a:xfrm>
            <a:off x="5600513" y="1096315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bg object 1573"/>
          <p:cNvSpPr/>
          <p:nvPr/>
        </p:nvSpPr>
        <p:spPr>
          <a:xfrm>
            <a:off x="5464844" y="1096315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bg object 1574"/>
          <p:cNvSpPr/>
          <p:nvPr/>
        </p:nvSpPr>
        <p:spPr>
          <a:xfrm>
            <a:off x="5329174" y="1096315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bg object 1575"/>
          <p:cNvSpPr/>
          <p:nvPr/>
        </p:nvSpPr>
        <p:spPr>
          <a:xfrm>
            <a:off x="5193505" y="1096315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759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bg object 1576"/>
          <p:cNvSpPr/>
          <p:nvPr/>
        </p:nvSpPr>
        <p:spPr>
          <a:xfrm>
            <a:off x="5057835" y="1096315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bg object 1577"/>
          <p:cNvSpPr/>
          <p:nvPr/>
        </p:nvSpPr>
        <p:spPr>
          <a:xfrm>
            <a:off x="4922564" y="109668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7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bg object 1578"/>
          <p:cNvSpPr/>
          <p:nvPr/>
        </p:nvSpPr>
        <p:spPr>
          <a:xfrm>
            <a:off x="4786496" y="1096315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bg object 1579"/>
          <p:cNvSpPr/>
          <p:nvPr/>
        </p:nvSpPr>
        <p:spPr>
          <a:xfrm>
            <a:off x="4650858" y="1096315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7561" y="0"/>
                </a:moveTo>
                <a:lnTo>
                  <a:pt x="16897" y="0"/>
                </a:lnTo>
                <a:lnTo>
                  <a:pt x="26264" y="0"/>
                </a:lnTo>
                <a:lnTo>
                  <a:pt x="33825" y="7589"/>
                </a:lnTo>
                <a:lnTo>
                  <a:pt x="33825" y="26257"/>
                </a:lnTo>
                <a:lnTo>
                  <a:pt x="26264" y="33847"/>
                </a:lnTo>
                <a:lnTo>
                  <a:pt x="756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bg object 1580"/>
          <p:cNvSpPr/>
          <p:nvPr/>
        </p:nvSpPr>
        <p:spPr>
          <a:xfrm>
            <a:off x="4516321" y="1097447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40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40" y="31582"/>
                </a:lnTo>
                <a:lnTo>
                  <a:pt x="0" y="24513"/>
                </a:lnTo>
                <a:lnTo>
                  <a:pt x="0" y="7069"/>
                </a:lnTo>
                <a:lnTo>
                  <a:pt x="7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bg object 1581"/>
          <p:cNvSpPr/>
          <p:nvPr/>
        </p:nvSpPr>
        <p:spPr>
          <a:xfrm>
            <a:off x="4381386" y="1098182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34" y="0"/>
                </a:moveTo>
                <a:lnTo>
                  <a:pt x="15060" y="0"/>
                </a:lnTo>
                <a:lnTo>
                  <a:pt x="23356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56" y="30113"/>
                </a:lnTo>
                <a:lnTo>
                  <a:pt x="6734" y="3011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bg object 1582"/>
          <p:cNvSpPr/>
          <p:nvPr/>
        </p:nvSpPr>
        <p:spPr>
          <a:xfrm>
            <a:off x="4244982" y="1097447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bg object 1583"/>
          <p:cNvSpPr/>
          <p:nvPr/>
        </p:nvSpPr>
        <p:spPr>
          <a:xfrm>
            <a:off x="4110446" y="1098580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50" y="0"/>
                </a:moveTo>
                <a:lnTo>
                  <a:pt x="14662" y="0"/>
                </a:lnTo>
                <a:lnTo>
                  <a:pt x="22774" y="0"/>
                </a:lnTo>
                <a:lnTo>
                  <a:pt x="29325" y="6549"/>
                </a:lnTo>
                <a:lnTo>
                  <a:pt x="29325" y="22769"/>
                </a:lnTo>
                <a:lnTo>
                  <a:pt x="22774" y="29318"/>
                </a:lnTo>
                <a:lnTo>
                  <a:pt x="6550" y="29318"/>
                </a:lnTo>
                <a:lnTo>
                  <a:pt x="0" y="22769"/>
                </a:lnTo>
                <a:lnTo>
                  <a:pt x="0" y="6549"/>
                </a:lnTo>
                <a:lnTo>
                  <a:pt x="6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bg object 1584"/>
          <p:cNvSpPr/>
          <p:nvPr/>
        </p:nvSpPr>
        <p:spPr>
          <a:xfrm>
            <a:off x="3974409" y="1098182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34" y="0"/>
                </a:moveTo>
                <a:lnTo>
                  <a:pt x="15030" y="0"/>
                </a:lnTo>
                <a:lnTo>
                  <a:pt x="23325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25" y="30113"/>
                </a:lnTo>
                <a:lnTo>
                  <a:pt x="6734" y="3011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bg object 1585"/>
          <p:cNvSpPr/>
          <p:nvPr/>
        </p:nvSpPr>
        <p:spPr>
          <a:xfrm>
            <a:off x="3837974" y="1097447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bg object 1586"/>
          <p:cNvSpPr/>
          <p:nvPr/>
        </p:nvSpPr>
        <p:spPr>
          <a:xfrm>
            <a:off x="3702305" y="1097447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bg object 1587"/>
          <p:cNvSpPr/>
          <p:nvPr/>
        </p:nvSpPr>
        <p:spPr>
          <a:xfrm>
            <a:off x="3567400" y="1098182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34" y="0"/>
                </a:moveTo>
                <a:lnTo>
                  <a:pt x="15060" y="0"/>
                </a:lnTo>
                <a:lnTo>
                  <a:pt x="23356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56" y="30113"/>
                </a:lnTo>
                <a:lnTo>
                  <a:pt x="6734" y="3011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bg object 1588"/>
          <p:cNvSpPr/>
          <p:nvPr/>
        </p:nvSpPr>
        <p:spPr>
          <a:xfrm>
            <a:off x="3430599" y="109704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7254" y="0"/>
                </a:moveTo>
                <a:lnTo>
                  <a:pt x="16193" y="0"/>
                </a:lnTo>
                <a:lnTo>
                  <a:pt x="25101" y="0"/>
                </a:lnTo>
                <a:lnTo>
                  <a:pt x="32356" y="7253"/>
                </a:lnTo>
                <a:lnTo>
                  <a:pt x="32356" y="25125"/>
                </a:lnTo>
                <a:lnTo>
                  <a:pt x="25101" y="32347"/>
                </a:lnTo>
                <a:lnTo>
                  <a:pt x="7254" y="32347"/>
                </a:lnTo>
                <a:lnTo>
                  <a:pt x="0" y="25125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bg object 1589"/>
          <p:cNvSpPr/>
          <p:nvPr/>
        </p:nvSpPr>
        <p:spPr>
          <a:xfrm>
            <a:off x="3295296" y="1097447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101" y="0"/>
                </a:moveTo>
                <a:lnTo>
                  <a:pt x="15826" y="0"/>
                </a:lnTo>
                <a:lnTo>
                  <a:pt x="24550" y="0"/>
                </a:lnTo>
                <a:lnTo>
                  <a:pt x="31621" y="7069"/>
                </a:lnTo>
                <a:lnTo>
                  <a:pt x="31621" y="24513"/>
                </a:lnTo>
                <a:lnTo>
                  <a:pt x="24550" y="31582"/>
                </a:lnTo>
                <a:lnTo>
                  <a:pt x="7101" y="31582"/>
                </a:lnTo>
                <a:lnTo>
                  <a:pt x="0" y="24513"/>
                </a:lnTo>
                <a:lnTo>
                  <a:pt x="0" y="7069"/>
                </a:lnTo>
                <a:lnTo>
                  <a:pt x="710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bg object 1590"/>
          <p:cNvSpPr/>
          <p:nvPr/>
        </p:nvSpPr>
        <p:spPr>
          <a:xfrm>
            <a:off x="3158525" y="1096315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bg object 1591"/>
          <p:cNvSpPr/>
          <p:nvPr/>
        </p:nvSpPr>
        <p:spPr>
          <a:xfrm>
            <a:off x="3022090" y="109555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86" y="7926"/>
                </a:lnTo>
                <a:lnTo>
                  <a:pt x="35386" y="27451"/>
                </a:lnTo>
                <a:lnTo>
                  <a:pt x="27458" y="35377"/>
                </a:lnTo>
                <a:lnTo>
                  <a:pt x="7928" y="35377"/>
                </a:lnTo>
                <a:lnTo>
                  <a:pt x="0" y="27451"/>
                </a:lnTo>
                <a:lnTo>
                  <a:pt x="0" y="7926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bg object 1592"/>
          <p:cNvSpPr/>
          <p:nvPr/>
        </p:nvSpPr>
        <p:spPr>
          <a:xfrm>
            <a:off x="2887186" y="1096315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7560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bg object 1593"/>
          <p:cNvSpPr/>
          <p:nvPr/>
        </p:nvSpPr>
        <p:spPr>
          <a:xfrm>
            <a:off x="2749251" y="109405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60" y="1509"/>
                </a:lnTo>
                <a:lnTo>
                  <a:pt x="32761" y="5623"/>
                </a:lnTo>
                <a:lnTo>
                  <a:pt x="36877" y="11723"/>
                </a:lnTo>
                <a:lnTo>
                  <a:pt x="38386" y="19188"/>
                </a:lnTo>
                <a:lnTo>
                  <a:pt x="36877" y="26653"/>
                </a:lnTo>
                <a:lnTo>
                  <a:pt x="32761" y="32753"/>
                </a:lnTo>
                <a:lnTo>
                  <a:pt x="26660" y="36867"/>
                </a:lnTo>
                <a:lnTo>
                  <a:pt x="19193" y="38376"/>
                </a:lnTo>
                <a:lnTo>
                  <a:pt x="11726" y="36867"/>
                </a:lnTo>
                <a:lnTo>
                  <a:pt x="5624" y="32753"/>
                </a:lnTo>
                <a:lnTo>
                  <a:pt x="1509" y="26653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bg object 1594"/>
          <p:cNvSpPr/>
          <p:nvPr/>
        </p:nvSpPr>
        <p:spPr>
          <a:xfrm>
            <a:off x="2612082" y="109255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56" y="1627"/>
                </a:lnTo>
                <a:lnTo>
                  <a:pt x="35333" y="6063"/>
                </a:lnTo>
                <a:lnTo>
                  <a:pt x="39763" y="12639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bg object 1595"/>
          <p:cNvSpPr/>
          <p:nvPr/>
        </p:nvSpPr>
        <p:spPr>
          <a:xfrm>
            <a:off x="2476045" y="109218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4">
                <a:moveTo>
                  <a:pt x="21060" y="0"/>
                </a:moveTo>
                <a:lnTo>
                  <a:pt x="29263" y="1654"/>
                </a:lnTo>
                <a:lnTo>
                  <a:pt x="35968" y="6166"/>
                </a:lnTo>
                <a:lnTo>
                  <a:pt x="40492" y="12859"/>
                </a:lnTo>
                <a:lnTo>
                  <a:pt x="42151" y="21055"/>
                </a:lnTo>
                <a:lnTo>
                  <a:pt x="40492" y="29251"/>
                </a:lnTo>
                <a:lnTo>
                  <a:pt x="35968" y="35943"/>
                </a:lnTo>
                <a:lnTo>
                  <a:pt x="29263" y="40455"/>
                </a:lnTo>
                <a:lnTo>
                  <a:pt x="21060" y="42110"/>
                </a:lnTo>
                <a:lnTo>
                  <a:pt x="12862" y="40455"/>
                </a:lnTo>
                <a:lnTo>
                  <a:pt x="6168" y="35943"/>
                </a:lnTo>
                <a:lnTo>
                  <a:pt x="1654" y="29251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bg object 1596"/>
          <p:cNvSpPr/>
          <p:nvPr/>
        </p:nvSpPr>
        <p:spPr>
          <a:xfrm>
            <a:off x="2338876" y="109068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33"/>
                </a:lnTo>
                <a:lnTo>
                  <a:pt x="38539" y="38503"/>
                </a:lnTo>
                <a:lnTo>
                  <a:pt x="31359" y="43337"/>
                </a:lnTo>
                <a:lnTo>
                  <a:pt x="22560" y="45109"/>
                </a:lnTo>
                <a:lnTo>
                  <a:pt x="13779" y="43337"/>
                </a:lnTo>
                <a:lnTo>
                  <a:pt x="6608" y="38503"/>
                </a:lnTo>
                <a:lnTo>
                  <a:pt x="1773" y="31333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bg object 1597"/>
          <p:cNvSpPr/>
          <p:nvPr/>
        </p:nvSpPr>
        <p:spPr>
          <a:xfrm>
            <a:off x="2202074" y="108955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14"/>
                </a:lnTo>
                <a:lnTo>
                  <a:pt x="40471" y="40442"/>
                </a:lnTo>
                <a:lnTo>
                  <a:pt x="32940" y="45515"/>
                </a:lnTo>
                <a:lnTo>
                  <a:pt x="23723" y="47374"/>
                </a:lnTo>
                <a:lnTo>
                  <a:pt x="14489" y="45515"/>
                </a:lnTo>
                <a:lnTo>
                  <a:pt x="6948" y="40442"/>
                </a:lnTo>
                <a:lnTo>
                  <a:pt x="1864" y="32914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bg object 1598"/>
          <p:cNvSpPr/>
          <p:nvPr/>
        </p:nvSpPr>
        <p:spPr>
          <a:xfrm>
            <a:off x="2064537" y="1087654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34"/>
                </a:lnTo>
                <a:lnTo>
                  <a:pt x="43678" y="43667"/>
                </a:lnTo>
                <a:lnTo>
                  <a:pt x="35543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bg object 1599"/>
          <p:cNvSpPr/>
          <p:nvPr/>
        </p:nvSpPr>
        <p:spPr>
          <a:xfrm>
            <a:off x="1928868" y="1087654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34"/>
                </a:lnTo>
                <a:lnTo>
                  <a:pt x="43678" y="43667"/>
                </a:lnTo>
                <a:lnTo>
                  <a:pt x="35543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bg object 1600"/>
          <p:cNvSpPr/>
          <p:nvPr/>
        </p:nvSpPr>
        <p:spPr>
          <a:xfrm>
            <a:off x="1791331" y="108578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bg object 1601"/>
          <p:cNvSpPr/>
          <p:nvPr/>
        </p:nvSpPr>
        <p:spPr>
          <a:xfrm>
            <a:off x="1654897" y="1085022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bg object 1602"/>
          <p:cNvSpPr/>
          <p:nvPr/>
        </p:nvSpPr>
        <p:spPr>
          <a:xfrm>
            <a:off x="1520758" y="108652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297" y="51333"/>
                </a:lnTo>
                <a:lnTo>
                  <a:pt x="7813" y="45606"/>
                </a:lnTo>
                <a:lnTo>
                  <a:pt x="2095" y="37114"/>
                </a:lnTo>
                <a:lnTo>
                  <a:pt x="0" y="26716"/>
                </a:lnTo>
                <a:lnTo>
                  <a:pt x="2095" y="16319"/>
                </a:lnTo>
                <a:lnTo>
                  <a:pt x="7813" y="7826"/>
                </a:lnTo>
                <a:lnTo>
                  <a:pt x="16297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bg object 1603"/>
          <p:cNvSpPr/>
          <p:nvPr/>
        </p:nvSpPr>
        <p:spPr>
          <a:xfrm>
            <a:off x="1384323" y="108578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bg object 1604"/>
          <p:cNvSpPr/>
          <p:nvPr/>
        </p:nvSpPr>
        <p:spPr>
          <a:xfrm>
            <a:off x="1247919" y="1085022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2" y="0"/>
                </a:moveTo>
                <a:lnTo>
                  <a:pt x="39189" y="2218"/>
                </a:lnTo>
                <a:lnTo>
                  <a:pt x="48159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59" y="48166"/>
                </a:lnTo>
                <a:lnTo>
                  <a:pt x="39189" y="54214"/>
                </a:lnTo>
                <a:lnTo>
                  <a:pt x="28192" y="56432"/>
                </a:lnTo>
                <a:lnTo>
                  <a:pt x="17227" y="54214"/>
                </a:lnTo>
                <a:lnTo>
                  <a:pt x="8265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5" y="8266"/>
                </a:lnTo>
                <a:lnTo>
                  <a:pt x="17227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bg object 1605"/>
          <p:cNvSpPr/>
          <p:nvPr/>
        </p:nvSpPr>
        <p:spPr>
          <a:xfrm>
            <a:off x="1111484" y="108428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88" y="0"/>
                </a:moveTo>
                <a:lnTo>
                  <a:pt x="40254" y="2272"/>
                </a:lnTo>
                <a:lnTo>
                  <a:pt x="49460" y="8473"/>
                </a:lnTo>
                <a:lnTo>
                  <a:pt x="55669" y="17674"/>
                </a:lnTo>
                <a:lnTo>
                  <a:pt x="57947" y="28950"/>
                </a:lnTo>
                <a:lnTo>
                  <a:pt x="55669" y="40226"/>
                </a:lnTo>
                <a:lnTo>
                  <a:pt x="49460" y="49428"/>
                </a:lnTo>
                <a:lnTo>
                  <a:pt x="40254" y="55629"/>
                </a:lnTo>
                <a:lnTo>
                  <a:pt x="28988" y="57901"/>
                </a:lnTo>
                <a:lnTo>
                  <a:pt x="17705" y="55629"/>
                </a:lnTo>
                <a:lnTo>
                  <a:pt x="8490" y="49428"/>
                </a:lnTo>
                <a:lnTo>
                  <a:pt x="2278" y="40226"/>
                </a:lnTo>
                <a:lnTo>
                  <a:pt x="0" y="28950"/>
                </a:lnTo>
                <a:lnTo>
                  <a:pt x="2278" y="17674"/>
                </a:lnTo>
                <a:lnTo>
                  <a:pt x="8490" y="8473"/>
                </a:lnTo>
                <a:lnTo>
                  <a:pt x="17705" y="2272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bg object 1606"/>
          <p:cNvSpPr/>
          <p:nvPr/>
        </p:nvSpPr>
        <p:spPr>
          <a:xfrm>
            <a:off x="975845" y="108428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24" y="2272"/>
                </a:lnTo>
                <a:lnTo>
                  <a:pt x="49429" y="8473"/>
                </a:lnTo>
                <a:lnTo>
                  <a:pt x="55638" y="17674"/>
                </a:lnTo>
                <a:lnTo>
                  <a:pt x="57916" y="28950"/>
                </a:lnTo>
                <a:lnTo>
                  <a:pt x="55638" y="40226"/>
                </a:lnTo>
                <a:lnTo>
                  <a:pt x="49429" y="49428"/>
                </a:lnTo>
                <a:lnTo>
                  <a:pt x="40224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0"/>
                </a:lnTo>
                <a:lnTo>
                  <a:pt x="2273" y="17674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bg object 1607"/>
          <p:cNvSpPr/>
          <p:nvPr/>
        </p:nvSpPr>
        <p:spPr>
          <a:xfrm>
            <a:off x="840176" y="108428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24" y="2272"/>
                </a:lnTo>
                <a:lnTo>
                  <a:pt x="49429" y="8473"/>
                </a:lnTo>
                <a:lnTo>
                  <a:pt x="55638" y="17674"/>
                </a:lnTo>
                <a:lnTo>
                  <a:pt x="57916" y="28950"/>
                </a:lnTo>
                <a:lnTo>
                  <a:pt x="55638" y="40226"/>
                </a:lnTo>
                <a:lnTo>
                  <a:pt x="49429" y="49428"/>
                </a:lnTo>
                <a:lnTo>
                  <a:pt x="40224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0"/>
                </a:lnTo>
                <a:lnTo>
                  <a:pt x="2273" y="17674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bg object 1608"/>
          <p:cNvSpPr/>
          <p:nvPr/>
        </p:nvSpPr>
        <p:spPr>
          <a:xfrm>
            <a:off x="703741" y="108352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bg object 1609"/>
          <p:cNvSpPr/>
          <p:nvPr/>
        </p:nvSpPr>
        <p:spPr>
          <a:xfrm>
            <a:off x="567705" y="108315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bg object 1610"/>
          <p:cNvSpPr/>
          <p:nvPr/>
        </p:nvSpPr>
        <p:spPr>
          <a:xfrm>
            <a:off x="433168" y="108428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4"/>
                </a:lnTo>
                <a:lnTo>
                  <a:pt x="57916" y="28950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0"/>
                </a:lnTo>
                <a:lnTo>
                  <a:pt x="2273" y="17674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bg object 1611"/>
          <p:cNvSpPr/>
          <p:nvPr/>
        </p:nvSpPr>
        <p:spPr>
          <a:xfrm>
            <a:off x="296733" y="108352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bg object 1612"/>
          <p:cNvSpPr/>
          <p:nvPr/>
        </p:nvSpPr>
        <p:spPr>
          <a:xfrm>
            <a:off x="161064" y="108352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bg object 1613"/>
          <p:cNvSpPr/>
          <p:nvPr/>
        </p:nvSpPr>
        <p:spPr>
          <a:xfrm>
            <a:off x="25027" y="108315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121" y="0"/>
                </a:moveTo>
                <a:lnTo>
                  <a:pt x="41835" y="2363"/>
                </a:lnTo>
                <a:lnTo>
                  <a:pt x="51400" y="8809"/>
                </a:lnTo>
                <a:lnTo>
                  <a:pt x="57848" y="18372"/>
                </a:lnTo>
                <a:lnTo>
                  <a:pt x="60212" y="30083"/>
                </a:lnTo>
                <a:lnTo>
                  <a:pt x="57848" y="41794"/>
                </a:lnTo>
                <a:lnTo>
                  <a:pt x="51400" y="51356"/>
                </a:lnTo>
                <a:lnTo>
                  <a:pt x="41835" y="57802"/>
                </a:lnTo>
                <a:lnTo>
                  <a:pt x="30121" y="60166"/>
                </a:lnTo>
                <a:lnTo>
                  <a:pt x="18402" y="57802"/>
                </a:lnTo>
                <a:lnTo>
                  <a:pt x="8827" y="51356"/>
                </a:lnTo>
                <a:lnTo>
                  <a:pt x="2369" y="41794"/>
                </a:lnTo>
                <a:lnTo>
                  <a:pt x="0" y="30083"/>
                </a:lnTo>
                <a:lnTo>
                  <a:pt x="2369" y="18372"/>
                </a:lnTo>
                <a:lnTo>
                  <a:pt x="8827" y="8809"/>
                </a:lnTo>
                <a:lnTo>
                  <a:pt x="18402" y="2363"/>
                </a:lnTo>
                <a:lnTo>
                  <a:pt x="301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bg object 1614"/>
          <p:cNvSpPr/>
          <p:nvPr/>
        </p:nvSpPr>
        <p:spPr>
          <a:xfrm>
            <a:off x="7491926" y="95278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bg object 1615"/>
          <p:cNvSpPr/>
          <p:nvPr/>
        </p:nvSpPr>
        <p:spPr>
          <a:xfrm>
            <a:off x="7357022" y="953549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59">
                <a:moveTo>
                  <a:pt x="24060" y="0"/>
                </a:moveTo>
                <a:lnTo>
                  <a:pt x="33429" y="1890"/>
                </a:lnTo>
                <a:lnTo>
                  <a:pt x="41088" y="7046"/>
                </a:lnTo>
                <a:lnTo>
                  <a:pt x="46255" y="14692"/>
                </a:lnTo>
                <a:lnTo>
                  <a:pt x="48151" y="24054"/>
                </a:lnTo>
                <a:lnTo>
                  <a:pt x="46255" y="33420"/>
                </a:lnTo>
                <a:lnTo>
                  <a:pt x="41088" y="41077"/>
                </a:lnTo>
                <a:lnTo>
                  <a:pt x="33429" y="46243"/>
                </a:lnTo>
                <a:lnTo>
                  <a:pt x="24060" y="48139"/>
                </a:lnTo>
                <a:lnTo>
                  <a:pt x="14696" y="46243"/>
                </a:lnTo>
                <a:lnTo>
                  <a:pt x="7048" y="41077"/>
                </a:lnTo>
                <a:lnTo>
                  <a:pt x="1891" y="33420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bg object 1616"/>
          <p:cNvSpPr/>
          <p:nvPr/>
        </p:nvSpPr>
        <p:spPr>
          <a:xfrm>
            <a:off x="7221353" y="953549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59" y="14692"/>
                </a:lnTo>
                <a:lnTo>
                  <a:pt x="48151" y="24054"/>
                </a:lnTo>
                <a:lnTo>
                  <a:pt x="46259" y="33420"/>
                </a:lnTo>
                <a:lnTo>
                  <a:pt x="41099" y="41077"/>
                </a:lnTo>
                <a:lnTo>
                  <a:pt x="33442" y="46243"/>
                </a:lnTo>
                <a:lnTo>
                  <a:pt x="24060" y="48139"/>
                </a:lnTo>
                <a:lnTo>
                  <a:pt x="14696" y="46243"/>
                </a:lnTo>
                <a:lnTo>
                  <a:pt x="7048" y="41077"/>
                </a:lnTo>
                <a:lnTo>
                  <a:pt x="1891" y="33420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bg object 1617"/>
          <p:cNvSpPr/>
          <p:nvPr/>
        </p:nvSpPr>
        <p:spPr>
          <a:xfrm>
            <a:off x="7084917" y="95278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bg object 1618"/>
          <p:cNvSpPr/>
          <p:nvPr/>
        </p:nvSpPr>
        <p:spPr>
          <a:xfrm>
            <a:off x="6949248" y="95278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5">
                <a:moveTo>
                  <a:pt x="24825" y="0"/>
                </a:moveTo>
                <a:lnTo>
                  <a:pt x="34495" y="1950"/>
                </a:lnTo>
                <a:lnTo>
                  <a:pt x="42396" y="7268"/>
                </a:lnTo>
                <a:lnTo>
                  <a:pt x="47726" y="15157"/>
                </a:lnTo>
                <a:lnTo>
                  <a:pt x="49682" y="24819"/>
                </a:lnTo>
                <a:lnTo>
                  <a:pt x="47726" y="34481"/>
                </a:lnTo>
                <a:lnTo>
                  <a:pt x="42396" y="42370"/>
                </a:lnTo>
                <a:lnTo>
                  <a:pt x="34495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bg object 1619"/>
          <p:cNvSpPr/>
          <p:nvPr/>
        </p:nvSpPr>
        <p:spPr>
          <a:xfrm>
            <a:off x="6813609" y="95278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bg object 1620"/>
          <p:cNvSpPr/>
          <p:nvPr/>
        </p:nvSpPr>
        <p:spPr>
          <a:xfrm>
            <a:off x="6677940" y="95278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bg object 1621"/>
          <p:cNvSpPr/>
          <p:nvPr/>
        </p:nvSpPr>
        <p:spPr>
          <a:xfrm>
            <a:off x="6543403" y="95391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09" y="1859"/>
                </a:lnTo>
                <a:lnTo>
                  <a:pt x="40441" y="6931"/>
                </a:lnTo>
                <a:lnTo>
                  <a:pt x="45522" y="14460"/>
                </a:lnTo>
                <a:lnTo>
                  <a:pt x="47386" y="23687"/>
                </a:lnTo>
                <a:lnTo>
                  <a:pt x="45522" y="32914"/>
                </a:lnTo>
                <a:lnTo>
                  <a:pt x="40441" y="40442"/>
                </a:lnTo>
                <a:lnTo>
                  <a:pt x="32909" y="45515"/>
                </a:lnTo>
                <a:lnTo>
                  <a:pt x="23693" y="47374"/>
                </a:lnTo>
                <a:lnTo>
                  <a:pt x="14463" y="45515"/>
                </a:lnTo>
                <a:lnTo>
                  <a:pt x="6933" y="40442"/>
                </a:lnTo>
                <a:lnTo>
                  <a:pt x="1859" y="32914"/>
                </a:lnTo>
                <a:lnTo>
                  <a:pt x="0" y="23687"/>
                </a:lnTo>
                <a:lnTo>
                  <a:pt x="1859" y="14460"/>
                </a:lnTo>
                <a:lnTo>
                  <a:pt x="6933" y="6931"/>
                </a:lnTo>
                <a:lnTo>
                  <a:pt x="14463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bg object 1622"/>
          <p:cNvSpPr/>
          <p:nvPr/>
        </p:nvSpPr>
        <p:spPr>
          <a:xfrm>
            <a:off x="6408468" y="954651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92" y="1804"/>
                </a:lnTo>
                <a:lnTo>
                  <a:pt x="39190" y="6725"/>
                </a:lnTo>
                <a:lnTo>
                  <a:pt x="44111" y="14021"/>
                </a:lnTo>
                <a:lnTo>
                  <a:pt x="45916" y="22952"/>
                </a:lnTo>
                <a:lnTo>
                  <a:pt x="44111" y="31884"/>
                </a:lnTo>
                <a:lnTo>
                  <a:pt x="39190" y="39180"/>
                </a:lnTo>
                <a:lnTo>
                  <a:pt x="31892" y="44100"/>
                </a:lnTo>
                <a:lnTo>
                  <a:pt x="22958" y="45905"/>
                </a:lnTo>
                <a:lnTo>
                  <a:pt x="14024" y="44100"/>
                </a:lnTo>
                <a:lnTo>
                  <a:pt x="6726" y="39180"/>
                </a:lnTo>
                <a:lnTo>
                  <a:pt x="1805" y="31884"/>
                </a:lnTo>
                <a:lnTo>
                  <a:pt x="0" y="22952"/>
                </a:lnTo>
                <a:lnTo>
                  <a:pt x="1805" y="14021"/>
                </a:lnTo>
                <a:lnTo>
                  <a:pt x="6726" y="6725"/>
                </a:lnTo>
                <a:lnTo>
                  <a:pt x="14024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bg object 1623"/>
          <p:cNvSpPr/>
          <p:nvPr/>
        </p:nvSpPr>
        <p:spPr>
          <a:xfrm>
            <a:off x="6273197" y="95504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33"/>
                </a:lnTo>
                <a:lnTo>
                  <a:pt x="38512" y="38503"/>
                </a:lnTo>
                <a:lnTo>
                  <a:pt x="31341" y="43337"/>
                </a:lnTo>
                <a:lnTo>
                  <a:pt x="22560" y="45109"/>
                </a:lnTo>
                <a:lnTo>
                  <a:pt x="13779" y="43337"/>
                </a:lnTo>
                <a:lnTo>
                  <a:pt x="6608" y="38503"/>
                </a:lnTo>
                <a:lnTo>
                  <a:pt x="1773" y="31333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bg object 1624"/>
          <p:cNvSpPr/>
          <p:nvPr/>
        </p:nvSpPr>
        <p:spPr>
          <a:xfrm>
            <a:off x="6139395" y="95691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56" y="1627"/>
                </a:lnTo>
                <a:lnTo>
                  <a:pt x="35333" y="6063"/>
                </a:lnTo>
                <a:lnTo>
                  <a:pt x="39763" y="12639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bg object 1625"/>
          <p:cNvSpPr/>
          <p:nvPr/>
        </p:nvSpPr>
        <p:spPr>
          <a:xfrm>
            <a:off x="6003725" y="95691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56" y="1627"/>
                </a:lnTo>
                <a:lnTo>
                  <a:pt x="35333" y="6063"/>
                </a:lnTo>
                <a:lnTo>
                  <a:pt x="39763" y="12639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bg object 1626"/>
          <p:cNvSpPr/>
          <p:nvPr/>
        </p:nvSpPr>
        <p:spPr>
          <a:xfrm>
            <a:off x="5868056" y="95691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56" y="1627"/>
                </a:lnTo>
                <a:lnTo>
                  <a:pt x="35333" y="6063"/>
                </a:lnTo>
                <a:lnTo>
                  <a:pt x="39763" y="12639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bg object 1627"/>
          <p:cNvSpPr/>
          <p:nvPr/>
        </p:nvSpPr>
        <p:spPr>
          <a:xfrm>
            <a:off x="5733152" y="95768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5" y="1563"/>
                </a:lnTo>
                <a:lnTo>
                  <a:pt x="34039" y="5829"/>
                </a:lnTo>
                <a:lnTo>
                  <a:pt x="38317" y="12162"/>
                </a:lnTo>
                <a:lnTo>
                  <a:pt x="39886" y="19922"/>
                </a:lnTo>
                <a:lnTo>
                  <a:pt x="38317" y="27683"/>
                </a:lnTo>
                <a:lnTo>
                  <a:pt x="34039" y="34015"/>
                </a:lnTo>
                <a:lnTo>
                  <a:pt x="27695" y="38282"/>
                </a:lnTo>
                <a:lnTo>
                  <a:pt x="19927" y="39845"/>
                </a:lnTo>
                <a:lnTo>
                  <a:pt x="12178" y="38282"/>
                </a:lnTo>
                <a:lnTo>
                  <a:pt x="5842" y="34015"/>
                </a:lnTo>
                <a:lnTo>
                  <a:pt x="1568" y="27683"/>
                </a:lnTo>
                <a:lnTo>
                  <a:pt x="0" y="19922"/>
                </a:lnTo>
                <a:lnTo>
                  <a:pt x="1568" y="12162"/>
                </a:lnTo>
                <a:lnTo>
                  <a:pt x="5842" y="5829"/>
                </a:lnTo>
                <a:lnTo>
                  <a:pt x="12178" y="1563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bg object 1628"/>
          <p:cNvSpPr/>
          <p:nvPr/>
        </p:nvSpPr>
        <p:spPr>
          <a:xfrm>
            <a:off x="5598983" y="959180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5">
                <a:moveTo>
                  <a:pt x="18458" y="0"/>
                </a:moveTo>
                <a:lnTo>
                  <a:pt x="25625" y="1445"/>
                </a:lnTo>
                <a:lnTo>
                  <a:pt x="31483" y="5390"/>
                </a:lnTo>
                <a:lnTo>
                  <a:pt x="35436" y="11245"/>
                </a:lnTo>
                <a:lnTo>
                  <a:pt x="36886" y="18423"/>
                </a:lnTo>
                <a:lnTo>
                  <a:pt x="35436" y="25601"/>
                </a:lnTo>
                <a:lnTo>
                  <a:pt x="31483" y="31456"/>
                </a:lnTo>
                <a:lnTo>
                  <a:pt x="25625" y="35401"/>
                </a:lnTo>
                <a:lnTo>
                  <a:pt x="18458" y="36846"/>
                </a:lnTo>
                <a:lnTo>
                  <a:pt x="11274" y="35401"/>
                </a:lnTo>
                <a:lnTo>
                  <a:pt x="5406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6" y="5390"/>
                </a:lnTo>
                <a:lnTo>
                  <a:pt x="11274" y="1445"/>
                </a:lnTo>
                <a:lnTo>
                  <a:pt x="18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bg object 1629"/>
          <p:cNvSpPr/>
          <p:nvPr/>
        </p:nvSpPr>
        <p:spPr>
          <a:xfrm>
            <a:off x="5463344" y="959180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5">
                <a:moveTo>
                  <a:pt x="18428" y="0"/>
                </a:moveTo>
                <a:lnTo>
                  <a:pt x="25594" y="1445"/>
                </a:lnTo>
                <a:lnTo>
                  <a:pt x="31453" y="5390"/>
                </a:lnTo>
                <a:lnTo>
                  <a:pt x="35405" y="11245"/>
                </a:lnTo>
                <a:lnTo>
                  <a:pt x="36856" y="18423"/>
                </a:lnTo>
                <a:lnTo>
                  <a:pt x="35405" y="25601"/>
                </a:lnTo>
                <a:lnTo>
                  <a:pt x="31453" y="31456"/>
                </a:lnTo>
                <a:lnTo>
                  <a:pt x="25594" y="35401"/>
                </a:lnTo>
                <a:lnTo>
                  <a:pt x="18428" y="36846"/>
                </a:lnTo>
                <a:lnTo>
                  <a:pt x="11248" y="35401"/>
                </a:lnTo>
                <a:lnTo>
                  <a:pt x="5391" y="31456"/>
                </a:lnTo>
                <a:lnTo>
                  <a:pt x="1445" y="25601"/>
                </a:lnTo>
                <a:lnTo>
                  <a:pt x="0" y="18423"/>
                </a:lnTo>
                <a:lnTo>
                  <a:pt x="1445" y="11245"/>
                </a:lnTo>
                <a:lnTo>
                  <a:pt x="5391" y="5390"/>
                </a:lnTo>
                <a:lnTo>
                  <a:pt x="11248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bg object 1630"/>
          <p:cNvSpPr/>
          <p:nvPr/>
        </p:nvSpPr>
        <p:spPr>
          <a:xfrm>
            <a:off x="5327674" y="959180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5">
                <a:moveTo>
                  <a:pt x="18428" y="0"/>
                </a:moveTo>
                <a:lnTo>
                  <a:pt x="25594" y="1445"/>
                </a:lnTo>
                <a:lnTo>
                  <a:pt x="31453" y="5390"/>
                </a:lnTo>
                <a:lnTo>
                  <a:pt x="35405" y="11245"/>
                </a:lnTo>
                <a:lnTo>
                  <a:pt x="36856" y="18423"/>
                </a:lnTo>
                <a:lnTo>
                  <a:pt x="35405" y="25601"/>
                </a:lnTo>
                <a:lnTo>
                  <a:pt x="31453" y="31456"/>
                </a:lnTo>
                <a:lnTo>
                  <a:pt x="25594" y="35401"/>
                </a:lnTo>
                <a:lnTo>
                  <a:pt x="18428" y="36846"/>
                </a:lnTo>
                <a:lnTo>
                  <a:pt x="11248" y="35401"/>
                </a:lnTo>
                <a:lnTo>
                  <a:pt x="5391" y="31456"/>
                </a:lnTo>
                <a:lnTo>
                  <a:pt x="1445" y="25601"/>
                </a:lnTo>
                <a:lnTo>
                  <a:pt x="0" y="18423"/>
                </a:lnTo>
                <a:lnTo>
                  <a:pt x="1445" y="11245"/>
                </a:lnTo>
                <a:lnTo>
                  <a:pt x="5391" y="5390"/>
                </a:lnTo>
                <a:lnTo>
                  <a:pt x="11248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bg object 1631"/>
          <p:cNvSpPr/>
          <p:nvPr/>
        </p:nvSpPr>
        <p:spPr>
          <a:xfrm>
            <a:off x="5192005" y="959180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5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48" y="35401"/>
                </a:lnTo>
                <a:lnTo>
                  <a:pt x="5391" y="31456"/>
                </a:lnTo>
                <a:lnTo>
                  <a:pt x="1445" y="25601"/>
                </a:lnTo>
                <a:lnTo>
                  <a:pt x="0" y="18423"/>
                </a:lnTo>
                <a:lnTo>
                  <a:pt x="1445" y="11245"/>
                </a:lnTo>
                <a:lnTo>
                  <a:pt x="5391" y="5390"/>
                </a:lnTo>
                <a:lnTo>
                  <a:pt x="11248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bg object 1632"/>
          <p:cNvSpPr/>
          <p:nvPr/>
        </p:nvSpPr>
        <p:spPr>
          <a:xfrm>
            <a:off x="5056335" y="959180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5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bg object 1633"/>
          <p:cNvSpPr/>
          <p:nvPr/>
        </p:nvSpPr>
        <p:spPr>
          <a:xfrm>
            <a:off x="4920666" y="959180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5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bg object 1634"/>
          <p:cNvSpPr/>
          <p:nvPr/>
        </p:nvSpPr>
        <p:spPr>
          <a:xfrm>
            <a:off x="4784997" y="959180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5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bg object 1635"/>
          <p:cNvSpPr/>
          <p:nvPr/>
        </p:nvSpPr>
        <p:spPr>
          <a:xfrm>
            <a:off x="4649327" y="959180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5">
                <a:moveTo>
                  <a:pt x="18428" y="0"/>
                </a:moveTo>
                <a:lnTo>
                  <a:pt x="25612" y="1445"/>
                </a:lnTo>
                <a:lnTo>
                  <a:pt x="31479" y="5390"/>
                </a:lnTo>
                <a:lnTo>
                  <a:pt x="35435" y="11245"/>
                </a:lnTo>
                <a:lnTo>
                  <a:pt x="36886" y="18423"/>
                </a:lnTo>
                <a:lnTo>
                  <a:pt x="35435" y="25601"/>
                </a:lnTo>
                <a:lnTo>
                  <a:pt x="31479" y="31456"/>
                </a:lnTo>
                <a:lnTo>
                  <a:pt x="25612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bg object 1636"/>
          <p:cNvSpPr/>
          <p:nvPr/>
        </p:nvSpPr>
        <p:spPr>
          <a:xfrm>
            <a:off x="4515188" y="960680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756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6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bg object 1637"/>
          <p:cNvSpPr/>
          <p:nvPr/>
        </p:nvSpPr>
        <p:spPr>
          <a:xfrm>
            <a:off x="4379519" y="960680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756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6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bg object 1638"/>
          <p:cNvSpPr/>
          <p:nvPr/>
        </p:nvSpPr>
        <p:spPr>
          <a:xfrm>
            <a:off x="4244217" y="96104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7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706"/>
                </a:lnTo>
                <a:lnTo>
                  <a:pt x="25713" y="33113"/>
                </a:lnTo>
                <a:lnTo>
                  <a:pt x="7407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bg object 1639"/>
          <p:cNvSpPr/>
          <p:nvPr/>
        </p:nvSpPr>
        <p:spPr>
          <a:xfrm>
            <a:off x="4108946" y="96144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7224" y="0"/>
                </a:moveTo>
                <a:lnTo>
                  <a:pt x="16162" y="0"/>
                </a:lnTo>
                <a:lnTo>
                  <a:pt x="25101" y="0"/>
                </a:lnTo>
                <a:lnTo>
                  <a:pt x="32325" y="7222"/>
                </a:lnTo>
                <a:lnTo>
                  <a:pt x="32325" y="25094"/>
                </a:lnTo>
                <a:lnTo>
                  <a:pt x="25101" y="32347"/>
                </a:lnTo>
                <a:lnTo>
                  <a:pt x="7224" y="32347"/>
                </a:lnTo>
                <a:lnTo>
                  <a:pt x="0" y="25094"/>
                </a:lnTo>
                <a:lnTo>
                  <a:pt x="0" y="7222"/>
                </a:lnTo>
                <a:lnTo>
                  <a:pt x="7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bg object 1640"/>
          <p:cNvSpPr/>
          <p:nvPr/>
        </p:nvSpPr>
        <p:spPr>
          <a:xfrm>
            <a:off x="3973276" y="96144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7224" y="0"/>
                </a:moveTo>
                <a:lnTo>
                  <a:pt x="16162" y="0"/>
                </a:lnTo>
                <a:lnTo>
                  <a:pt x="25101" y="0"/>
                </a:lnTo>
                <a:lnTo>
                  <a:pt x="32356" y="7222"/>
                </a:lnTo>
                <a:lnTo>
                  <a:pt x="32356" y="25094"/>
                </a:lnTo>
                <a:lnTo>
                  <a:pt x="25101" y="32347"/>
                </a:lnTo>
                <a:lnTo>
                  <a:pt x="7224" y="32347"/>
                </a:lnTo>
                <a:lnTo>
                  <a:pt x="0" y="25094"/>
                </a:lnTo>
                <a:lnTo>
                  <a:pt x="0" y="7222"/>
                </a:lnTo>
                <a:lnTo>
                  <a:pt x="7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bg object 1641"/>
          <p:cNvSpPr/>
          <p:nvPr/>
        </p:nvSpPr>
        <p:spPr>
          <a:xfrm>
            <a:off x="3837239" y="96104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8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8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bg object 1642"/>
          <p:cNvSpPr/>
          <p:nvPr/>
        </p:nvSpPr>
        <p:spPr>
          <a:xfrm>
            <a:off x="3701570" y="96104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8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8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bg object 1643"/>
          <p:cNvSpPr/>
          <p:nvPr/>
        </p:nvSpPr>
        <p:spPr>
          <a:xfrm>
            <a:off x="3566268" y="96144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7254" y="0"/>
                </a:moveTo>
                <a:lnTo>
                  <a:pt x="16193" y="0"/>
                </a:lnTo>
                <a:lnTo>
                  <a:pt x="25101" y="0"/>
                </a:lnTo>
                <a:lnTo>
                  <a:pt x="32356" y="7222"/>
                </a:lnTo>
                <a:lnTo>
                  <a:pt x="32356" y="25094"/>
                </a:lnTo>
                <a:lnTo>
                  <a:pt x="2510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22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bg object 1644"/>
          <p:cNvSpPr/>
          <p:nvPr/>
        </p:nvSpPr>
        <p:spPr>
          <a:xfrm>
            <a:off x="3430231" y="96104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8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8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bg object 1645"/>
          <p:cNvSpPr/>
          <p:nvPr/>
        </p:nvSpPr>
        <p:spPr>
          <a:xfrm>
            <a:off x="3294562" y="96104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8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8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bg object 1646"/>
          <p:cNvSpPr/>
          <p:nvPr/>
        </p:nvSpPr>
        <p:spPr>
          <a:xfrm>
            <a:off x="3157392" y="959548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bg object 1647"/>
          <p:cNvSpPr/>
          <p:nvPr/>
        </p:nvSpPr>
        <p:spPr>
          <a:xfrm>
            <a:off x="3021356" y="959180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5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48" y="35401"/>
                </a:lnTo>
                <a:lnTo>
                  <a:pt x="5391" y="31456"/>
                </a:lnTo>
                <a:lnTo>
                  <a:pt x="1445" y="25601"/>
                </a:lnTo>
                <a:lnTo>
                  <a:pt x="0" y="18423"/>
                </a:lnTo>
                <a:lnTo>
                  <a:pt x="1445" y="11245"/>
                </a:lnTo>
                <a:lnTo>
                  <a:pt x="5391" y="5390"/>
                </a:lnTo>
                <a:lnTo>
                  <a:pt x="11248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bg object 1648"/>
          <p:cNvSpPr/>
          <p:nvPr/>
        </p:nvSpPr>
        <p:spPr>
          <a:xfrm>
            <a:off x="2884186" y="95768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5">
                <a:moveTo>
                  <a:pt x="19927" y="0"/>
                </a:moveTo>
                <a:lnTo>
                  <a:pt x="27690" y="1563"/>
                </a:lnTo>
                <a:lnTo>
                  <a:pt x="34024" y="5829"/>
                </a:lnTo>
                <a:lnTo>
                  <a:pt x="38291" y="12162"/>
                </a:lnTo>
                <a:lnTo>
                  <a:pt x="39855" y="19922"/>
                </a:lnTo>
                <a:lnTo>
                  <a:pt x="38291" y="27683"/>
                </a:lnTo>
                <a:lnTo>
                  <a:pt x="34024" y="34015"/>
                </a:lnTo>
                <a:lnTo>
                  <a:pt x="27690" y="38282"/>
                </a:lnTo>
                <a:lnTo>
                  <a:pt x="19927" y="39845"/>
                </a:lnTo>
                <a:lnTo>
                  <a:pt x="12165" y="38282"/>
                </a:lnTo>
                <a:lnTo>
                  <a:pt x="5831" y="34015"/>
                </a:lnTo>
                <a:lnTo>
                  <a:pt x="1564" y="27683"/>
                </a:lnTo>
                <a:lnTo>
                  <a:pt x="0" y="19922"/>
                </a:lnTo>
                <a:lnTo>
                  <a:pt x="1564" y="12162"/>
                </a:lnTo>
                <a:lnTo>
                  <a:pt x="5831" y="5829"/>
                </a:lnTo>
                <a:lnTo>
                  <a:pt x="12165" y="1563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bg object 1649"/>
          <p:cNvSpPr/>
          <p:nvPr/>
        </p:nvSpPr>
        <p:spPr>
          <a:xfrm>
            <a:off x="2747752" y="95691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56" y="1627"/>
                </a:lnTo>
                <a:lnTo>
                  <a:pt x="35333" y="6063"/>
                </a:lnTo>
                <a:lnTo>
                  <a:pt x="39763" y="12639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bg object 1650"/>
          <p:cNvSpPr/>
          <p:nvPr/>
        </p:nvSpPr>
        <p:spPr>
          <a:xfrm>
            <a:off x="2610215" y="95504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60" y="0"/>
                </a:moveTo>
                <a:lnTo>
                  <a:pt x="31346" y="1772"/>
                </a:lnTo>
                <a:lnTo>
                  <a:pt x="38528" y="6606"/>
                </a:lnTo>
                <a:lnTo>
                  <a:pt x="43373" y="13775"/>
                </a:lnTo>
                <a:lnTo>
                  <a:pt x="45151" y="22554"/>
                </a:lnTo>
                <a:lnTo>
                  <a:pt x="43373" y="31333"/>
                </a:lnTo>
                <a:lnTo>
                  <a:pt x="38528" y="38503"/>
                </a:lnTo>
                <a:lnTo>
                  <a:pt x="31346" y="43337"/>
                </a:lnTo>
                <a:lnTo>
                  <a:pt x="22560" y="45109"/>
                </a:lnTo>
                <a:lnTo>
                  <a:pt x="13779" y="43337"/>
                </a:lnTo>
                <a:lnTo>
                  <a:pt x="6608" y="38503"/>
                </a:lnTo>
                <a:lnTo>
                  <a:pt x="1773" y="31333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bg object 1651"/>
          <p:cNvSpPr/>
          <p:nvPr/>
        </p:nvSpPr>
        <p:spPr>
          <a:xfrm>
            <a:off x="2474178" y="954651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84"/>
                </a:lnTo>
                <a:lnTo>
                  <a:pt x="39159" y="39180"/>
                </a:lnTo>
                <a:lnTo>
                  <a:pt x="31861" y="44100"/>
                </a:lnTo>
                <a:lnTo>
                  <a:pt x="22927" y="45905"/>
                </a:lnTo>
                <a:lnTo>
                  <a:pt x="13998" y="44100"/>
                </a:lnTo>
                <a:lnTo>
                  <a:pt x="6711" y="39180"/>
                </a:lnTo>
                <a:lnTo>
                  <a:pt x="1800" y="31884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bg object 1652"/>
          <p:cNvSpPr/>
          <p:nvPr/>
        </p:nvSpPr>
        <p:spPr>
          <a:xfrm>
            <a:off x="2336611" y="95278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5" y="1950"/>
                </a:lnTo>
                <a:lnTo>
                  <a:pt x="42396" y="7268"/>
                </a:lnTo>
                <a:lnTo>
                  <a:pt x="47726" y="15157"/>
                </a:lnTo>
                <a:lnTo>
                  <a:pt x="49682" y="24819"/>
                </a:lnTo>
                <a:lnTo>
                  <a:pt x="47726" y="34481"/>
                </a:lnTo>
                <a:lnTo>
                  <a:pt x="42396" y="42370"/>
                </a:lnTo>
                <a:lnTo>
                  <a:pt x="34495" y="47688"/>
                </a:lnTo>
                <a:lnTo>
                  <a:pt x="24825" y="49638"/>
                </a:lnTo>
                <a:lnTo>
                  <a:pt x="15174" y="47688"/>
                </a:lnTo>
                <a:lnTo>
                  <a:pt x="7281" y="42370"/>
                </a:lnTo>
                <a:lnTo>
                  <a:pt x="1954" y="34481"/>
                </a:lnTo>
                <a:lnTo>
                  <a:pt x="0" y="24819"/>
                </a:lnTo>
                <a:lnTo>
                  <a:pt x="1954" y="15157"/>
                </a:lnTo>
                <a:lnTo>
                  <a:pt x="7281" y="7268"/>
                </a:lnTo>
                <a:lnTo>
                  <a:pt x="15174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bg object 1653"/>
          <p:cNvSpPr/>
          <p:nvPr/>
        </p:nvSpPr>
        <p:spPr>
          <a:xfrm>
            <a:off x="2200207" y="952019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13"/>
                </a:lnTo>
                <a:lnTo>
                  <a:pt x="43663" y="7501"/>
                </a:lnTo>
                <a:lnTo>
                  <a:pt x="49142" y="15635"/>
                </a:lnTo>
                <a:lnTo>
                  <a:pt x="51151" y="25584"/>
                </a:lnTo>
                <a:lnTo>
                  <a:pt x="49142" y="35547"/>
                </a:lnTo>
                <a:lnTo>
                  <a:pt x="43663" y="43678"/>
                </a:lnTo>
                <a:lnTo>
                  <a:pt x="35538" y="49159"/>
                </a:lnTo>
                <a:lnTo>
                  <a:pt x="25591" y="51169"/>
                </a:lnTo>
                <a:lnTo>
                  <a:pt x="15626" y="49159"/>
                </a:lnTo>
                <a:lnTo>
                  <a:pt x="7492" y="43678"/>
                </a:lnTo>
                <a:lnTo>
                  <a:pt x="2009" y="35547"/>
                </a:lnTo>
                <a:lnTo>
                  <a:pt x="0" y="25584"/>
                </a:lnTo>
                <a:lnTo>
                  <a:pt x="2009" y="15635"/>
                </a:lnTo>
                <a:lnTo>
                  <a:pt x="7492" y="7501"/>
                </a:lnTo>
                <a:lnTo>
                  <a:pt x="15626" y="2013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bg object 1654"/>
          <p:cNvSpPr/>
          <p:nvPr/>
        </p:nvSpPr>
        <p:spPr>
          <a:xfrm>
            <a:off x="2062670" y="950152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4"/>
                </a:lnTo>
                <a:lnTo>
                  <a:pt x="46869" y="46869"/>
                </a:lnTo>
                <a:lnTo>
                  <a:pt x="38141" y="52748"/>
                </a:lnTo>
                <a:lnTo>
                  <a:pt x="27458" y="54902"/>
                </a:lnTo>
                <a:lnTo>
                  <a:pt x="16762" y="52748"/>
                </a:lnTo>
                <a:lnTo>
                  <a:pt x="8035" y="46869"/>
                </a:lnTo>
                <a:lnTo>
                  <a:pt x="2155" y="38144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bg object 1655"/>
          <p:cNvSpPr/>
          <p:nvPr/>
        </p:nvSpPr>
        <p:spPr>
          <a:xfrm>
            <a:off x="1927735" y="95088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bg object 1656"/>
          <p:cNvSpPr/>
          <p:nvPr/>
        </p:nvSpPr>
        <p:spPr>
          <a:xfrm>
            <a:off x="1790566" y="949387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bg object 1657"/>
          <p:cNvSpPr/>
          <p:nvPr/>
        </p:nvSpPr>
        <p:spPr>
          <a:xfrm>
            <a:off x="1653029" y="94752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bg object 1658"/>
          <p:cNvSpPr/>
          <p:nvPr/>
        </p:nvSpPr>
        <p:spPr>
          <a:xfrm>
            <a:off x="1518492" y="94865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4"/>
                </a:lnTo>
                <a:lnTo>
                  <a:pt x="57947" y="28950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0"/>
                </a:lnTo>
                <a:lnTo>
                  <a:pt x="2277" y="17674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bg object 1659"/>
          <p:cNvSpPr/>
          <p:nvPr/>
        </p:nvSpPr>
        <p:spPr>
          <a:xfrm>
            <a:off x="1382088" y="947888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90">
                <a:moveTo>
                  <a:pt x="29692" y="0"/>
                </a:moveTo>
                <a:lnTo>
                  <a:pt x="41272" y="2336"/>
                </a:lnTo>
                <a:lnTo>
                  <a:pt x="50719" y="8706"/>
                </a:lnTo>
                <a:lnTo>
                  <a:pt x="57083" y="18152"/>
                </a:lnTo>
                <a:lnTo>
                  <a:pt x="59416" y="29716"/>
                </a:lnTo>
                <a:lnTo>
                  <a:pt x="57083" y="41279"/>
                </a:lnTo>
                <a:lnTo>
                  <a:pt x="50719" y="50725"/>
                </a:lnTo>
                <a:lnTo>
                  <a:pt x="41272" y="57095"/>
                </a:lnTo>
                <a:lnTo>
                  <a:pt x="29692" y="59432"/>
                </a:lnTo>
                <a:lnTo>
                  <a:pt x="18131" y="57095"/>
                </a:lnTo>
                <a:lnTo>
                  <a:pt x="8693" y="50725"/>
                </a:lnTo>
                <a:lnTo>
                  <a:pt x="2332" y="41279"/>
                </a:lnTo>
                <a:lnTo>
                  <a:pt x="0" y="29716"/>
                </a:lnTo>
                <a:lnTo>
                  <a:pt x="2332" y="18152"/>
                </a:lnTo>
                <a:lnTo>
                  <a:pt x="8693" y="8706"/>
                </a:lnTo>
                <a:lnTo>
                  <a:pt x="18131" y="2336"/>
                </a:lnTo>
                <a:lnTo>
                  <a:pt x="296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bg object 1660"/>
          <p:cNvSpPr/>
          <p:nvPr/>
        </p:nvSpPr>
        <p:spPr>
          <a:xfrm>
            <a:off x="1246021" y="94752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09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bg object 1661"/>
          <p:cNvSpPr/>
          <p:nvPr/>
        </p:nvSpPr>
        <p:spPr>
          <a:xfrm>
            <a:off x="1110382" y="94752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bg object 1662"/>
          <p:cNvSpPr/>
          <p:nvPr/>
        </p:nvSpPr>
        <p:spPr>
          <a:xfrm>
            <a:off x="975845" y="94865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24" y="2272"/>
                </a:lnTo>
                <a:lnTo>
                  <a:pt x="49429" y="8473"/>
                </a:lnTo>
                <a:lnTo>
                  <a:pt x="55638" y="17674"/>
                </a:lnTo>
                <a:lnTo>
                  <a:pt x="57916" y="28950"/>
                </a:lnTo>
                <a:lnTo>
                  <a:pt x="55638" y="40226"/>
                </a:lnTo>
                <a:lnTo>
                  <a:pt x="49429" y="49428"/>
                </a:lnTo>
                <a:lnTo>
                  <a:pt x="40224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0"/>
                </a:lnTo>
                <a:lnTo>
                  <a:pt x="2273" y="17674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bg object 1663"/>
          <p:cNvSpPr/>
          <p:nvPr/>
        </p:nvSpPr>
        <p:spPr>
          <a:xfrm>
            <a:off x="839043" y="94752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bg object 1664"/>
          <p:cNvSpPr/>
          <p:nvPr/>
        </p:nvSpPr>
        <p:spPr>
          <a:xfrm>
            <a:off x="702609" y="946755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7" y="2422"/>
                </a:lnTo>
                <a:lnTo>
                  <a:pt x="52666" y="9031"/>
                </a:lnTo>
                <a:lnTo>
                  <a:pt x="59284" y="18836"/>
                </a:lnTo>
                <a:lnTo>
                  <a:pt x="61712" y="30848"/>
                </a:lnTo>
                <a:lnTo>
                  <a:pt x="59284" y="42859"/>
                </a:lnTo>
                <a:lnTo>
                  <a:pt x="52666" y="52664"/>
                </a:lnTo>
                <a:lnTo>
                  <a:pt x="42857" y="59273"/>
                </a:lnTo>
                <a:lnTo>
                  <a:pt x="30856" y="61696"/>
                </a:lnTo>
                <a:lnTo>
                  <a:pt x="18841" y="59273"/>
                </a:lnTo>
                <a:lnTo>
                  <a:pt x="9034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4" y="9031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bg object 1665"/>
          <p:cNvSpPr/>
          <p:nvPr/>
        </p:nvSpPr>
        <p:spPr>
          <a:xfrm>
            <a:off x="566205" y="946021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88" y="2481"/>
                </a:lnTo>
                <a:lnTo>
                  <a:pt x="53929" y="9249"/>
                </a:lnTo>
                <a:lnTo>
                  <a:pt x="60699" y="19288"/>
                </a:lnTo>
                <a:lnTo>
                  <a:pt x="63181" y="31582"/>
                </a:lnTo>
                <a:lnTo>
                  <a:pt x="60699" y="43876"/>
                </a:lnTo>
                <a:lnTo>
                  <a:pt x="53929" y="53915"/>
                </a:lnTo>
                <a:lnTo>
                  <a:pt x="43888" y="60683"/>
                </a:lnTo>
                <a:lnTo>
                  <a:pt x="31590" y="63165"/>
                </a:lnTo>
                <a:lnTo>
                  <a:pt x="19293" y="60683"/>
                </a:lnTo>
                <a:lnTo>
                  <a:pt x="9252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bg object 1666"/>
          <p:cNvSpPr/>
          <p:nvPr/>
        </p:nvSpPr>
        <p:spPr>
          <a:xfrm>
            <a:off x="432035" y="94752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bg object 1667"/>
          <p:cNvSpPr/>
          <p:nvPr/>
        </p:nvSpPr>
        <p:spPr>
          <a:xfrm>
            <a:off x="295600" y="946755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59"/>
                </a:lnTo>
                <a:lnTo>
                  <a:pt x="52678" y="52664"/>
                </a:lnTo>
                <a:lnTo>
                  <a:pt x="42870" y="59273"/>
                </a:lnTo>
                <a:lnTo>
                  <a:pt x="30856" y="61696"/>
                </a:lnTo>
                <a:lnTo>
                  <a:pt x="18854" y="59273"/>
                </a:lnTo>
                <a:lnTo>
                  <a:pt x="9045" y="52664"/>
                </a:lnTo>
                <a:lnTo>
                  <a:pt x="2427" y="42859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bg object 1668"/>
          <p:cNvSpPr/>
          <p:nvPr/>
        </p:nvSpPr>
        <p:spPr>
          <a:xfrm>
            <a:off x="159962" y="946755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bg object 1669"/>
          <p:cNvSpPr/>
          <p:nvPr/>
        </p:nvSpPr>
        <p:spPr>
          <a:xfrm>
            <a:off x="23527" y="946021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76"/>
                </a:lnTo>
                <a:lnTo>
                  <a:pt x="53960" y="53915"/>
                </a:lnTo>
                <a:lnTo>
                  <a:pt x="43918" y="60683"/>
                </a:lnTo>
                <a:lnTo>
                  <a:pt x="31621" y="63165"/>
                </a:lnTo>
                <a:lnTo>
                  <a:pt x="19306" y="60683"/>
                </a:lnTo>
                <a:lnTo>
                  <a:pt x="9256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6" y="9249"/>
                </a:lnTo>
                <a:lnTo>
                  <a:pt x="19306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bg object 1670"/>
          <p:cNvSpPr/>
          <p:nvPr/>
        </p:nvSpPr>
        <p:spPr>
          <a:xfrm>
            <a:off x="7490426" y="81565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bg object 1671"/>
          <p:cNvSpPr/>
          <p:nvPr/>
        </p:nvSpPr>
        <p:spPr>
          <a:xfrm>
            <a:off x="7355491" y="816384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4">
                <a:moveTo>
                  <a:pt x="25591" y="0"/>
                </a:moveTo>
                <a:lnTo>
                  <a:pt x="35556" y="2013"/>
                </a:lnTo>
                <a:lnTo>
                  <a:pt x="43690" y="7501"/>
                </a:lnTo>
                <a:lnTo>
                  <a:pt x="49172" y="15635"/>
                </a:lnTo>
                <a:lnTo>
                  <a:pt x="51182" y="25584"/>
                </a:lnTo>
                <a:lnTo>
                  <a:pt x="49172" y="35547"/>
                </a:lnTo>
                <a:lnTo>
                  <a:pt x="43690" y="43678"/>
                </a:lnTo>
                <a:lnTo>
                  <a:pt x="35556" y="49159"/>
                </a:lnTo>
                <a:lnTo>
                  <a:pt x="25591" y="51169"/>
                </a:lnTo>
                <a:lnTo>
                  <a:pt x="15639" y="49159"/>
                </a:lnTo>
                <a:lnTo>
                  <a:pt x="7503" y="43678"/>
                </a:lnTo>
                <a:lnTo>
                  <a:pt x="2014" y="35547"/>
                </a:lnTo>
                <a:lnTo>
                  <a:pt x="0" y="25584"/>
                </a:lnTo>
                <a:lnTo>
                  <a:pt x="2014" y="15635"/>
                </a:lnTo>
                <a:lnTo>
                  <a:pt x="7503" y="7501"/>
                </a:lnTo>
                <a:lnTo>
                  <a:pt x="15639" y="2013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bg object 1672"/>
          <p:cNvSpPr/>
          <p:nvPr/>
        </p:nvSpPr>
        <p:spPr>
          <a:xfrm>
            <a:off x="7219853" y="816384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4">
                <a:moveTo>
                  <a:pt x="25560" y="0"/>
                </a:moveTo>
                <a:lnTo>
                  <a:pt x="35525" y="2013"/>
                </a:lnTo>
                <a:lnTo>
                  <a:pt x="43659" y="7501"/>
                </a:lnTo>
                <a:lnTo>
                  <a:pt x="49141" y="15635"/>
                </a:lnTo>
                <a:lnTo>
                  <a:pt x="51151" y="25584"/>
                </a:lnTo>
                <a:lnTo>
                  <a:pt x="49141" y="35547"/>
                </a:lnTo>
                <a:lnTo>
                  <a:pt x="43659" y="43678"/>
                </a:lnTo>
                <a:lnTo>
                  <a:pt x="35525" y="49159"/>
                </a:lnTo>
                <a:lnTo>
                  <a:pt x="25560" y="51169"/>
                </a:lnTo>
                <a:lnTo>
                  <a:pt x="15613" y="49159"/>
                </a:lnTo>
                <a:lnTo>
                  <a:pt x="7488" y="43678"/>
                </a:lnTo>
                <a:lnTo>
                  <a:pt x="2009" y="35547"/>
                </a:lnTo>
                <a:lnTo>
                  <a:pt x="0" y="25584"/>
                </a:lnTo>
                <a:lnTo>
                  <a:pt x="2009" y="15635"/>
                </a:lnTo>
                <a:lnTo>
                  <a:pt x="7488" y="7501"/>
                </a:lnTo>
                <a:lnTo>
                  <a:pt x="15613" y="2013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bg object 1673"/>
          <p:cNvSpPr/>
          <p:nvPr/>
        </p:nvSpPr>
        <p:spPr>
          <a:xfrm>
            <a:off x="7084183" y="816384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4">
                <a:moveTo>
                  <a:pt x="25560" y="0"/>
                </a:moveTo>
                <a:lnTo>
                  <a:pt x="35525" y="2013"/>
                </a:lnTo>
                <a:lnTo>
                  <a:pt x="43659" y="7501"/>
                </a:lnTo>
                <a:lnTo>
                  <a:pt x="49141" y="15635"/>
                </a:lnTo>
                <a:lnTo>
                  <a:pt x="51151" y="25584"/>
                </a:lnTo>
                <a:lnTo>
                  <a:pt x="49141" y="35547"/>
                </a:lnTo>
                <a:lnTo>
                  <a:pt x="43659" y="43678"/>
                </a:lnTo>
                <a:lnTo>
                  <a:pt x="35525" y="49159"/>
                </a:lnTo>
                <a:lnTo>
                  <a:pt x="25560" y="51169"/>
                </a:lnTo>
                <a:lnTo>
                  <a:pt x="15613" y="49159"/>
                </a:lnTo>
                <a:lnTo>
                  <a:pt x="7488" y="43678"/>
                </a:lnTo>
                <a:lnTo>
                  <a:pt x="2009" y="35547"/>
                </a:lnTo>
                <a:lnTo>
                  <a:pt x="0" y="25584"/>
                </a:lnTo>
                <a:lnTo>
                  <a:pt x="2009" y="15635"/>
                </a:lnTo>
                <a:lnTo>
                  <a:pt x="7488" y="7501"/>
                </a:lnTo>
                <a:lnTo>
                  <a:pt x="15613" y="2013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bg object 1674"/>
          <p:cNvSpPr/>
          <p:nvPr/>
        </p:nvSpPr>
        <p:spPr>
          <a:xfrm>
            <a:off x="6947748" y="81565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bg object 1675"/>
          <p:cNvSpPr/>
          <p:nvPr/>
        </p:nvSpPr>
        <p:spPr>
          <a:xfrm>
            <a:off x="6812079" y="81565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103" y="50569"/>
                </a:lnTo>
                <a:lnTo>
                  <a:pt x="7725" y="44929"/>
                </a:lnTo>
                <a:lnTo>
                  <a:pt x="2073" y="36564"/>
                </a:lnTo>
                <a:lnTo>
                  <a:pt x="0" y="26319"/>
                </a:lnTo>
                <a:lnTo>
                  <a:pt x="2073" y="16074"/>
                </a:lnTo>
                <a:lnTo>
                  <a:pt x="7725" y="7708"/>
                </a:lnTo>
                <a:lnTo>
                  <a:pt x="16103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bg object 1676"/>
          <p:cNvSpPr/>
          <p:nvPr/>
        </p:nvSpPr>
        <p:spPr>
          <a:xfrm>
            <a:off x="6677175" y="816384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4">
                <a:moveTo>
                  <a:pt x="25591" y="0"/>
                </a:moveTo>
                <a:lnTo>
                  <a:pt x="35538" y="2013"/>
                </a:lnTo>
                <a:lnTo>
                  <a:pt x="43663" y="7501"/>
                </a:lnTo>
                <a:lnTo>
                  <a:pt x="49142" y="15635"/>
                </a:lnTo>
                <a:lnTo>
                  <a:pt x="51151" y="25584"/>
                </a:lnTo>
                <a:lnTo>
                  <a:pt x="49142" y="35547"/>
                </a:lnTo>
                <a:lnTo>
                  <a:pt x="43663" y="43678"/>
                </a:lnTo>
                <a:lnTo>
                  <a:pt x="35538" y="49159"/>
                </a:lnTo>
                <a:lnTo>
                  <a:pt x="25591" y="51169"/>
                </a:lnTo>
                <a:lnTo>
                  <a:pt x="15626" y="49159"/>
                </a:lnTo>
                <a:lnTo>
                  <a:pt x="7492" y="43678"/>
                </a:lnTo>
                <a:lnTo>
                  <a:pt x="2009" y="35547"/>
                </a:lnTo>
                <a:lnTo>
                  <a:pt x="0" y="25584"/>
                </a:lnTo>
                <a:lnTo>
                  <a:pt x="2009" y="15635"/>
                </a:lnTo>
                <a:lnTo>
                  <a:pt x="7492" y="7501"/>
                </a:lnTo>
                <a:lnTo>
                  <a:pt x="15626" y="2013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bg object 1677"/>
          <p:cNvSpPr/>
          <p:nvPr/>
        </p:nvSpPr>
        <p:spPr>
          <a:xfrm>
            <a:off x="6542271" y="81714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bg object 1678"/>
          <p:cNvSpPr/>
          <p:nvPr/>
        </p:nvSpPr>
        <p:spPr>
          <a:xfrm>
            <a:off x="6405836" y="816384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13"/>
                </a:lnTo>
                <a:lnTo>
                  <a:pt x="43678" y="7501"/>
                </a:lnTo>
                <a:lnTo>
                  <a:pt x="49168" y="15635"/>
                </a:lnTo>
                <a:lnTo>
                  <a:pt x="51182" y="25584"/>
                </a:lnTo>
                <a:lnTo>
                  <a:pt x="49168" y="35547"/>
                </a:lnTo>
                <a:lnTo>
                  <a:pt x="43678" y="43678"/>
                </a:lnTo>
                <a:lnTo>
                  <a:pt x="35543" y="49159"/>
                </a:lnTo>
                <a:lnTo>
                  <a:pt x="25591" y="51169"/>
                </a:lnTo>
                <a:lnTo>
                  <a:pt x="15639" y="49159"/>
                </a:lnTo>
                <a:lnTo>
                  <a:pt x="7503" y="43678"/>
                </a:lnTo>
                <a:lnTo>
                  <a:pt x="2014" y="35547"/>
                </a:lnTo>
                <a:lnTo>
                  <a:pt x="0" y="25584"/>
                </a:lnTo>
                <a:lnTo>
                  <a:pt x="2014" y="15635"/>
                </a:lnTo>
                <a:lnTo>
                  <a:pt x="7503" y="7501"/>
                </a:lnTo>
                <a:lnTo>
                  <a:pt x="15639" y="2013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bg object 1679"/>
          <p:cNvSpPr/>
          <p:nvPr/>
        </p:nvSpPr>
        <p:spPr>
          <a:xfrm>
            <a:off x="6272064" y="8182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4"/>
                </a:lnTo>
                <a:lnTo>
                  <a:pt x="40452" y="40442"/>
                </a:lnTo>
                <a:lnTo>
                  <a:pt x="32922" y="45515"/>
                </a:lnTo>
                <a:lnTo>
                  <a:pt x="23693" y="47374"/>
                </a:lnTo>
                <a:lnTo>
                  <a:pt x="14463" y="45515"/>
                </a:lnTo>
                <a:lnTo>
                  <a:pt x="6933" y="40442"/>
                </a:lnTo>
                <a:lnTo>
                  <a:pt x="1859" y="32914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bg object 1680"/>
          <p:cNvSpPr/>
          <p:nvPr/>
        </p:nvSpPr>
        <p:spPr>
          <a:xfrm>
            <a:off x="6136395" y="8182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4"/>
                </a:lnTo>
                <a:lnTo>
                  <a:pt x="40452" y="40442"/>
                </a:lnTo>
                <a:lnTo>
                  <a:pt x="32922" y="45515"/>
                </a:lnTo>
                <a:lnTo>
                  <a:pt x="23693" y="47374"/>
                </a:lnTo>
                <a:lnTo>
                  <a:pt x="14476" y="45515"/>
                </a:lnTo>
                <a:lnTo>
                  <a:pt x="6944" y="40442"/>
                </a:lnTo>
                <a:lnTo>
                  <a:pt x="1863" y="32914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bg object 1681"/>
          <p:cNvSpPr/>
          <p:nvPr/>
        </p:nvSpPr>
        <p:spPr>
          <a:xfrm>
            <a:off x="6002623" y="82014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795" y="0"/>
                </a:moveTo>
                <a:lnTo>
                  <a:pt x="30293" y="1718"/>
                </a:lnTo>
                <a:lnTo>
                  <a:pt x="37230" y="6399"/>
                </a:lnTo>
                <a:lnTo>
                  <a:pt x="41906" y="13336"/>
                </a:lnTo>
                <a:lnTo>
                  <a:pt x="43621" y="21820"/>
                </a:lnTo>
                <a:lnTo>
                  <a:pt x="41906" y="30316"/>
                </a:lnTo>
                <a:lnTo>
                  <a:pt x="37230" y="37252"/>
                </a:lnTo>
                <a:lnTo>
                  <a:pt x="30293" y="41926"/>
                </a:lnTo>
                <a:lnTo>
                  <a:pt x="21795" y="43640"/>
                </a:lnTo>
                <a:lnTo>
                  <a:pt x="13314" y="41926"/>
                </a:lnTo>
                <a:lnTo>
                  <a:pt x="6386" y="37252"/>
                </a:lnTo>
                <a:lnTo>
                  <a:pt x="1713" y="30316"/>
                </a:lnTo>
                <a:lnTo>
                  <a:pt x="0" y="21820"/>
                </a:lnTo>
                <a:lnTo>
                  <a:pt x="1713" y="13336"/>
                </a:lnTo>
                <a:lnTo>
                  <a:pt x="6386" y="6399"/>
                </a:lnTo>
                <a:lnTo>
                  <a:pt x="13314" y="1718"/>
                </a:lnTo>
                <a:lnTo>
                  <a:pt x="217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bg object 1682"/>
          <p:cNvSpPr/>
          <p:nvPr/>
        </p:nvSpPr>
        <p:spPr>
          <a:xfrm>
            <a:off x="5867689" y="82091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63" y="1654"/>
                </a:lnTo>
                <a:lnTo>
                  <a:pt x="35968" y="6166"/>
                </a:lnTo>
                <a:lnTo>
                  <a:pt x="40492" y="12859"/>
                </a:lnTo>
                <a:lnTo>
                  <a:pt x="42151" y="21055"/>
                </a:lnTo>
                <a:lnTo>
                  <a:pt x="40492" y="29251"/>
                </a:lnTo>
                <a:lnTo>
                  <a:pt x="35968" y="35943"/>
                </a:lnTo>
                <a:lnTo>
                  <a:pt x="29263" y="40455"/>
                </a:lnTo>
                <a:lnTo>
                  <a:pt x="21060" y="42110"/>
                </a:lnTo>
                <a:lnTo>
                  <a:pt x="12862" y="40455"/>
                </a:lnTo>
                <a:lnTo>
                  <a:pt x="6168" y="35943"/>
                </a:lnTo>
                <a:lnTo>
                  <a:pt x="1654" y="29251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bg object 1683"/>
          <p:cNvSpPr/>
          <p:nvPr/>
        </p:nvSpPr>
        <p:spPr>
          <a:xfrm>
            <a:off x="5732019" y="82091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76" y="1654"/>
                </a:lnTo>
                <a:lnTo>
                  <a:pt x="35979" y="6166"/>
                </a:lnTo>
                <a:lnTo>
                  <a:pt x="40496" y="12859"/>
                </a:lnTo>
                <a:lnTo>
                  <a:pt x="42151" y="21055"/>
                </a:lnTo>
                <a:lnTo>
                  <a:pt x="40496" y="29251"/>
                </a:lnTo>
                <a:lnTo>
                  <a:pt x="35979" y="35943"/>
                </a:lnTo>
                <a:lnTo>
                  <a:pt x="29276" y="40455"/>
                </a:lnTo>
                <a:lnTo>
                  <a:pt x="21060" y="42110"/>
                </a:lnTo>
                <a:lnTo>
                  <a:pt x="12875" y="40455"/>
                </a:lnTo>
                <a:lnTo>
                  <a:pt x="6179" y="35943"/>
                </a:lnTo>
                <a:lnTo>
                  <a:pt x="1659" y="29251"/>
                </a:lnTo>
                <a:lnTo>
                  <a:pt x="0" y="21055"/>
                </a:lnTo>
                <a:lnTo>
                  <a:pt x="1659" y="12859"/>
                </a:lnTo>
                <a:lnTo>
                  <a:pt x="6179" y="6166"/>
                </a:lnTo>
                <a:lnTo>
                  <a:pt x="12875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bg object 1684"/>
          <p:cNvSpPr/>
          <p:nvPr/>
        </p:nvSpPr>
        <p:spPr>
          <a:xfrm>
            <a:off x="5597881" y="822413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bg object 1685"/>
          <p:cNvSpPr/>
          <p:nvPr/>
        </p:nvSpPr>
        <p:spPr>
          <a:xfrm>
            <a:off x="5462211" y="822413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bg object 1686"/>
          <p:cNvSpPr/>
          <p:nvPr/>
        </p:nvSpPr>
        <p:spPr>
          <a:xfrm>
            <a:off x="5326542" y="822413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bg object 1687"/>
          <p:cNvSpPr/>
          <p:nvPr/>
        </p:nvSpPr>
        <p:spPr>
          <a:xfrm>
            <a:off x="5190872" y="822413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bg object 1688"/>
          <p:cNvSpPr/>
          <p:nvPr/>
        </p:nvSpPr>
        <p:spPr>
          <a:xfrm>
            <a:off x="5055203" y="822413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bg object 1689"/>
          <p:cNvSpPr/>
          <p:nvPr/>
        </p:nvSpPr>
        <p:spPr>
          <a:xfrm>
            <a:off x="4919931" y="82278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62" y="0"/>
                </a:moveTo>
                <a:lnTo>
                  <a:pt x="26629" y="1509"/>
                </a:lnTo>
                <a:lnTo>
                  <a:pt x="32731" y="5623"/>
                </a:lnTo>
                <a:lnTo>
                  <a:pt x="36846" y="11723"/>
                </a:lnTo>
                <a:lnTo>
                  <a:pt x="38355" y="19188"/>
                </a:lnTo>
                <a:lnTo>
                  <a:pt x="36846" y="26653"/>
                </a:lnTo>
                <a:lnTo>
                  <a:pt x="32731" y="32753"/>
                </a:lnTo>
                <a:lnTo>
                  <a:pt x="26629" y="36867"/>
                </a:lnTo>
                <a:lnTo>
                  <a:pt x="19162" y="38376"/>
                </a:lnTo>
                <a:lnTo>
                  <a:pt x="11700" y="36867"/>
                </a:lnTo>
                <a:lnTo>
                  <a:pt x="5609" y="32753"/>
                </a:lnTo>
                <a:lnTo>
                  <a:pt x="1504" y="26653"/>
                </a:lnTo>
                <a:lnTo>
                  <a:pt x="0" y="19188"/>
                </a:lnTo>
                <a:lnTo>
                  <a:pt x="1504" y="11723"/>
                </a:lnTo>
                <a:lnTo>
                  <a:pt x="5609" y="5623"/>
                </a:lnTo>
                <a:lnTo>
                  <a:pt x="11700" y="1509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bg object 1690"/>
          <p:cNvSpPr/>
          <p:nvPr/>
        </p:nvSpPr>
        <p:spPr>
          <a:xfrm>
            <a:off x="4784997" y="823546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5">
                <a:moveTo>
                  <a:pt x="18428" y="0"/>
                </a:moveTo>
                <a:lnTo>
                  <a:pt x="25607" y="1449"/>
                </a:lnTo>
                <a:lnTo>
                  <a:pt x="31464" y="5401"/>
                </a:lnTo>
                <a:lnTo>
                  <a:pt x="35410" y="11258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58"/>
                </a:lnTo>
                <a:lnTo>
                  <a:pt x="5402" y="5401"/>
                </a:lnTo>
                <a:lnTo>
                  <a:pt x="11261" y="1449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bg object 1691"/>
          <p:cNvSpPr/>
          <p:nvPr/>
        </p:nvSpPr>
        <p:spPr>
          <a:xfrm>
            <a:off x="4648592" y="82278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62" y="0"/>
                </a:moveTo>
                <a:lnTo>
                  <a:pt x="26642" y="1509"/>
                </a:lnTo>
                <a:lnTo>
                  <a:pt x="32742" y="5623"/>
                </a:lnTo>
                <a:lnTo>
                  <a:pt x="36850" y="11723"/>
                </a:lnTo>
                <a:lnTo>
                  <a:pt x="38355" y="19188"/>
                </a:lnTo>
                <a:lnTo>
                  <a:pt x="36850" y="26653"/>
                </a:lnTo>
                <a:lnTo>
                  <a:pt x="32742" y="32753"/>
                </a:lnTo>
                <a:lnTo>
                  <a:pt x="26642" y="36867"/>
                </a:lnTo>
                <a:lnTo>
                  <a:pt x="19162" y="38376"/>
                </a:lnTo>
                <a:lnTo>
                  <a:pt x="11700" y="36867"/>
                </a:lnTo>
                <a:lnTo>
                  <a:pt x="5609" y="32753"/>
                </a:lnTo>
                <a:lnTo>
                  <a:pt x="1504" y="26653"/>
                </a:lnTo>
                <a:lnTo>
                  <a:pt x="0" y="19188"/>
                </a:lnTo>
                <a:lnTo>
                  <a:pt x="1504" y="11723"/>
                </a:lnTo>
                <a:lnTo>
                  <a:pt x="5609" y="5623"/>
                </a:lnTo>
                <a:lnTo>
                  <a:pt x="11700" y="1509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bg object 1692"/>
          <p:cNvSpPr/>
          <p:nvPr/>
        </p:nvSpPr>
        <p:spPr>
          <a:xfrm>
            <a:off x="4514056" y="823913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87" y="1418"/>
                </a:lnTo>
                <a:lnTo>
                  <a:pt x="30817" y="5286"/>
                </a:lnTo>
                <a:lnTo>
                  <a:pt x="34676" y="11025"/>
                </a:lnTo>
                <a:lnTo>
                  <a:pt x="36090" y="18056"/>
                </a:lnTo>
                <a:lnTo>
                  <a:pt x="34676" y="25086"/>
                </a:lnTo>
                <a:lnTo>
                  <a:pt x="30817" y="30825"/>
                </a:lnTo>
                <a:lnTo>
                  <a:pt x="25087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bg object 1693"/>
          <p:cNvSpPr/>
          <p:nvPr/>
        </p:nvSpPr>
        <p:spPr>
          <a:xfrm>
            <a:off x="4378387" y="823913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bg object 1694"/>
          <p:cNvSpPr/>
          <p:nvPr/>
        </p:nvSpPr>
        <p:spPr>
          <a:xfrm>
            <a:off x="4242717" y="823913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bg object 1695"/>
          <p:cNvSpPr/>
          <p:nvPr/>
        </p:nvSpPr>
        <p:spPr>
          <a:xfrm>
            <a:off x="4107415" y="82431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86" y="7895"/>
                </a:lnTo>
                <a:lnTo>
                  <a:pt x="35386" y="27420"/>
                </a:lnTo>
                <a:lnTo>
                  <a:pt x="27458" y="35347"/>
                </a:lnTo>
                <a:lnTo>
                  <a:pt x="7928" y="35347"/>
                </a:lnTo>
                <a:lnTo>
                  <a:pt x="0" y="27420"/>
                </a:lnTo>
                <a:lnTo>
                  <a:pt x="0" y="7895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bg object 1696"/>
          <p:cNvSpPr/>
          <p:nvPr/>
        </p:nvSpPr>
        <p:spPr>
          <a:xfrm>
            <a:off x="3971776" y="82431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895"/>
                </a:lnTo>
                <a:lnTo>
                  <a:pt x="35356" y="27420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20"/>
                </a:lnTo>
                <a:lnTo>
                  <a:pt x="0" y="7895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bg object 1697"/>
          <p:cNvSpPr/>
          <p:nvPr/>
        </p:nvSpPr>
        <p:spPr>
          <a:xfrm>
            <a:off x="3836107" y="82431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895"/>
                </a:lnTo>
                <a:lnTo>
                  <a:pt x="35356" y="27420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20"/>
                </a:lnTo>
                <a:lnTo>
                  <a:pt x="0" y="7895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bg object 1698"/>
          <p:cNvSpPr/>
          <p:nvPr/>
        </p:nvSpPr>
        <p:spPr>
          <a:xfrm>
            <a:off x="3700437" y="82431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895"/>
                </a:lnTo>
                <a:lnTo>
                  <a:pt x="35356" y="27420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20"/>
                </a:lnTo>
                <a:lnTo>
                  <a:pt x="0" y="7895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bg object 1699"/>
          <p:cNvSpPr/>
          <p:nvPr/>
        </p:nvSpPr>
        <p:spPr>
          <a:xfrm>
            <a:off x="3565502" y="825045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7591" y="0"/>
                </a:moveTo>
                <a:lnTo>
                  <a:pt x="1695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bg object 1700"/>
          <p:cNvSpPr/>
          <p:nvPr/>
        </p:nvSpPr>
        <p:spPr>
          <a:xfrm>
            <a:off x="3429098" y="82431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56" y="7895"/>
                </a:lnTo>
                <a:lnTo>
                  <a:pt x="35356" y="27420"/>
                </a:lnTo>
                <a:lnTo>
                  <a:pt x="27458" y="35347"/>
                </a:lnTo>
                <a:lnTo>
                  <a:pt x="7928" y="35347"/>
                </a:lnTo>
                <a:lnTo>
                  <a:pt x="0" y="27420"/>
                </a:lnTo>
                <a:lnTo>
                  <a:pt x="0" y="7895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bg object 1701"/>
          <p:cNvSpPr/>
          <p:nvPr/>
        </p:nvSpPr>
        <p:spPr>
          <a:xfrm>
            <a:off x="3293062" y="823913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79" y="1418"/>
                </a:lnTo>
                <a:lnTo>
                  <a:pt x="30821" y="5286"/>
                </a:lnTo>
                <a:lnTo>
                  <a:pt x="34698" y="11025"/>
                </a:lnTo>
                <a:lnTo>
                  <a:pt x="36121" y="18056"/>
                </a:lnTo>
                <a:lnTo>
                  <a:pt x="34698" y="25086"/>
                </a:lnTo>
                <a:lnTo>
                  <a:pt x="30821" y="30825"/>
                </a:lnTo>
                <a:lnTo>
                  <a:pt x="25079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bg object 1702"/>
          <p:cNvSpPr/>
          <p:nvPr/>
        </p:nvSpPr>
        <p:spPr>
          <a:xfrm>
            <a:off x="3157392" y="823913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bg object 1703"/>
          <p:cNvSpPr/>
          <p:nvPr/>
        </p:nvSpPr>
        <p:spPr>
          <a:xfrm>
            <a:off x="3020223" y="822413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bg object 1704"/>
          <p:cNvSpPr/>
          <p:nvPr/>
        </p:nvSpPr>
        <p:spPr>
          <a:xfrm>
            <a:off x="2883421" y="82128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bg object 1705"/>
          <p:cNvSpPr/>
          <p:nvPr/>
        </p:nvSpPr>
        <p:spPr>
          <a:xfrm>
            <a:off x="2746619" y="82014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8"/>
                </a:lnTo>
                <a:lnTo>
                  <a:pt x="37261" y="6399"/>
                </a:lnTo>
                <a:lnTo>
                  <a:pt x="41937" y="13336"/>
                </a:lnTo>
                <a:lnTo>
                  <a:pt x="43651" y="21820"/>
                </a:lnTo>
                <a:lnTo>
                  <a:pt x="41937" y="30316"/>
                </a:lnTo>
                <a:lnTo>
                  <a:pt x="37261" y="37252"/>
                </a:lnTo>
                <a:lnTo>
                  <a:pt x="30324" y="41926"/>
                </a:lnTo>
                <a:lnTo>
                  <a:pt x="21825" y="43640"/>
                </a:lnTo>
                <a:lnTo>
                  <a:pt x="13340" y="41926"/>
                </a:lnTo>
                <a:lnTo>
                  <a:pt x="6401" y="37252"/>
                </a:lnTo>
                <a:lnTo>
                  <a:pt x="1718" y="30316"/>
                </a:lnTo>
                <a:lnTo>
                  <a:pt x="0" y="21820"/>
                </a:lnTo>
                <a:lnTo>
                  <a:pt x="1718" y="13336"/>
                </a:lnTo>
                <a:lnTo>
                  <a:pt x="6401" y="6399"/>
                </a:lnTo>
                <a:lnTo>
                  <a:pt x="13340" y="1718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bg object 1706"/>
          <p:cNvSpPr/>
          <p:nvPr/>
        </p:nvSpPr>
        <p:spPr>
          <a:xfrm>
            <a:off x="2609847" y="819016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84"/>
                </a:lnTo>
                <a:lnTo>
                  <a:pt x="39159" y="39180"/>
                </a:lnTo>
                <a:lnTo>
                  <a:pt x="31861" y="44100"/>
                </a:lnTo>
                <a:lnTo>
                  <a:pt x="22927" y="45905"/>
                </a:lnTo>
                <a:lnTo>
                  <a:pt x="13998" y="44100"/>
                </a:lnTo>
                <a:lnTo>
                  <a:pt x="6711" y="39180"/>
                </a:lnTo>
                <a:lnTo>
                  <a:pt x="1800" y="31884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bg object 1707"/>
          <p:cNvSpPr/>
          <p:nvPr/>
        </p:nvSpPr>
        <p:spPr>
          <a:xfrm>
            <a:off x="2473413" y="8182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4"/>
                </a:lnTo>
                <a:lnTo>
                  <a:pt x="40468" y="40442"/>
                </a:lnTo>
                <a:lnTo>
                  <a:pt x="32927" y="45515"/>
                </a:lnTo>
                <a:lnTo>
                  <a:pt x="23693" y="47374"/>
                </a:lnTo>
                <a:lnTo>
                  <a:pt x="14476" y="45515"/>
                </a:lnTo>
                <a:lnTo>
                  <a:pt x="6944" y="40442"/>
                </a:lnTo>
                <a:lnTo>
                  <a:pt x="1863" y="32914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bg object 1708"/>
          <p:cNvSpPr/>
          <p:nvPr/>
        </p:nvSpPr>
        <p:spPr>
          <a:xfrm>
            <a:off x="2335876" y="816384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13"/>
                </a:lnTo>
                <a:lnTo>
                  <a:pt x="43659" y="7501"/>
                </a:lnTo>
                <a:lnTo>
                  <a:pt x="49141" y="15635"/>
                </a:lnTo>
                <a:lnTo>
                  <a:pt x="51151" y="25584"/>
                </a:lnTo>
                <a:lnTo>
                  <a:pt x="49141" y="35547"/>
                </a:lnTo>
                <a:lnTo>
                  <a:pt x="43659" y="43678"/>
                </a:lnTo>
                <a:lnTo>
                  <a:pt x="35525" y="49159"/>
                </a:lnTo>
                <a:lnTo>
                  <a:pt x="25560" y="51169"/>
                </a:lnTo>
                <a:lnTo>
                  <a:pt x="15613" y="49159"/>
                </a:lnTo>
                <a:lnTo>
                  <a:pt x="7488" y="43678"/>
                </a:lnTo>
                <a:lnTo>
                  <a:pt x="2009" y="35547"/>
                </a:lnTo>
                <a:lnTo>
                  <a:pt x="0" y="25584"/>
                </a:lnTo>
                <a:lnTo>
                  <a:pt x="2009" y="15635"/>
                </a:lnTo>
                <a:lnTo>
                  <a:pt x="7488" y="7501"/>
                </a:lnTo>
                <a:lnTo>
                  <a:pt x="15613" y="2013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bg object 1709"/>
          <p:cNvSpPr/>
          <p:nvPr/>
        </p:nvSpPr>
        <p:spPr>
          <a:xfrm>
            <a:off x="2199074" y="81528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5"/>
                </a:lnTo>
                <a:lnTo>
                  <a:pt x="45603" y="7811"/>
                </a:lnTo>
                <a:lnTo>
                  <a:pt x="51320" y="16293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293"/>
                </a:lnTo>
                <a:lnTo>
                  <a:pt x="7828" y="7811"/>
                </a:lnTo>
                <a:lnTo>
                  <a:pt x="16323" y="2095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bg object 1710"/>
          <p:cNvSpPr/>
          <p:nvPr/>
        </p:nvSpPr>
        <p:spPr>
          <a:xfrm>
            <a:off x="2061139" y="81301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26"/>
                </a:lnTo>
                <a:lnTo>
                  <a:pt x="49460" y="49428"/>
                </a:lnTo>
                <a:lnTo>
                  <a:pt x="40254" y="55629"/>
                </a:lnTo>
                <a:lnTo>
                  <a:pt x="28988" y="57901"/>
                </a:lnTo>
                <a:lnTo>
                  <a:pt x="17705" y="55629"/>
                </a:lnTo>
                <a:lnTo>
                  <a:pt x="8490" y="49428"/>
                </a:lnTo>
                <a:lnTo>
                  <a:pt x="2278" y="40226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bg object 1711"/>
          <p:cNvSpPr/>
          <p:nvPr/>
        </p:nvSpPr>
        <p:spPr>
          <a:xfrm>
            <a:off x="1925501" y="81301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bg object 1712"/>
          <p:cNvSpPr/>
          <p:nvPr/>
        </p:nvSpPr>
        <p:spPr>
          <a:xfrm>
            <a:off x="1788699" y="81188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bg object 1713"/>
          <p:cNvSpPr/>
          <p:nvPr/>
        </p:nvSpPr>
        <p:spPr>
          <a:xfrm>
            <a:off x="1651529" y="810386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88" y="2481"/>
                </a:lnTo>
                <a:lnTo>
                  <a:pt x="53929" y="9249"/>
                </a:lnTo>
                <a:lnTo>
                  <a:pt x="60699" y="19288"/>
                </a:lnTo>
                <a:lnTo>
                  <a:pt x="63181" y="31582"/>
                </a:lnTo>
                <a:lnTo>
                  <a:pt x="60699" y="43881"/>
                </a:lnTo>
                <a:lnTo>
                  <a:pt x="53929" y="53931"/>
                </a:lnTo>
                <a:lnTo>
                  <a:pt x="43888" y="60709"/>
                </a:lnTo>
                <a:lnTo>
                  <a:pt x="31590" y="63196"/>
                </a:lnTo>
                <a:lnTo>
                  <a:pt x="19293" y="60709"/>
                </a:lnTo>
                <a:lnTo>
                  <a:pt x="9252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bg object 1714"/>
          <p:cNvSpPr/>
          <p:nvPr/>
        </p:nvSpPr>
        <p:spPr>
          <a:xfrm>
            <a:off x="1516625" y="81112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7"/>
                </a:lnTo>
                <a:lnTo>
                  <a:pt x="52647" y="9043"/>
                </a:lnTo>
                <a:lnTo>
                  <a:pt x="59258" y="18849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0" y="9043"/>
                </a:lnTo>
                <a:lnTo>
                  <a:pt x="18828" y="2427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bg object 1715"/>
          <p:cNvSpPr/>
          <p:nvPr/>
        </p:nvSpPr>
        <p:spPr>
          <a:xfrm>
            <a:off x="1380956" y="81112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7"/>
                </a:lnTo>
                <a:lnTo>
                  <a:pt x="52647" y="9043"/>
                </a:lnTo>
                <a:lnTo>
                  <a:pt x="59258" y="18849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0" y="9043"/>
                </a:lnTo>
                <a:lnTo>
                  <a:pt x="18828" y="2427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bg object 1716"/>
          <p:cNvSpPr/>
          <p:nvPr/>
        </p:nvSpPr>
        <p:spPr>
          <a:xfrm>
            <a:off x="1244521" y="810386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905" y="2481"/>
                </a:lnTo>
                <a:lnTo>
                  <a:pt x="53956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81"/>
                </a:lnTo>
                <a:lnTo>
                  <a:pt x="53956" y="53931"/>
                </a:lnTo>
                <a:lnTo>
                  <a:pt x="43905" y="60709"/>
                </a:lnTo>
                <a:lnTo>
                  <a:pt x="31590" y="63196"/>
                </a:lnTo>
                <a:lnTo>
                  <a:pt x="19293" y="60709"/>
                </a:lnTo>
                <a:lnTo>
                  <a:pt x="9252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bg object 1717"/>
          <p:cNvSpPr/>
          <p:nvPr/>
        </p:nvSpPr>
        <p:spPr>
          <a:xfrm>
            <a:off x="1108852" y="810386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30" y="19288"/>
                </a:lnTo>
                <a:lnTo>
                  <a:pt x="63212" y="31582"/>
                </a:lnTo>
                <a:lnTo>
                  <a:pt x="60730" y="43881"/>
                </a:lnTo>
                <a:lnTo>
                  <a:pt x="53960" y="53931"/>
                </a:lnTo>
                <a:lnTo>
                  <a:pt x="43918" y="60709"/>
                </a:lnTo>
                <a:lnTo>
                  <a:pt x="31621" y="63196"/>
                </a:lnTo>
                <a:lnTo>
                  <a:pt x="19306" y="60709"/>
                </a:lnTo>
                <a:lnTo>
                  <a:pt x="9256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6" y="9249"/>
                </a:lnTo>
                <a:lnTo>
                  <a:pt x="19306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18" name="bg object 171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972448" y="809621"/>
            <a:ext cx="64712" cy="64695"/>
          </a:xfrm>
          <a:prstGeom prst="rect">
            <a:avLst/>
          </a:prstGeom>
        </p:spPr>
      </p:pic>
      <p:pic>
        <p:nvPicPr>
          <p:cNvPr id="1719" name="bg object 1719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836778" y="809621"/>
            <a:ext cx="64712" cy="64695"/>
          </a:xfrm>
          <a:prstGeom prst="rect">
            <a:avLst/>
          </a:prstGeom>
        </p:spPr>
      </p:pic>
      <p:pic>
        <p:nvPicPr>
          <p:cNvPr id="1720" name="bg object 1720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701109" y="809621"/>
            <a:ext cx="64712" cy="64695"/>
          </a:xfrm>
          <a:prstGeom prst="rect">
            <a:avLst/>
          </a:prstGeom>
        </p:spPr>
      </p:pic>
      <p:pic>
        <p:nvPicPr>
          <p:cNvPr id="1721" name="bg object 1721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64674" y="808886"/>
            <a:ext cx="66212" cy="66195"/>
          </a:xfrm>
          <a:prstGeom prst="rect">
            <a:avLst/>
          </a:prstGeom>
        </p:spPr>
      </p:pic>
      <p:pic>
        <p:nvPicPr>
          <p:cNvPr id="1722" name="bg object 1722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4100" y="809621"/>
            <a:ext cx="64712" cy="64695"/>
          </a:xfrm>
          <a:prstGeom prst="rect">
            <a:avLst/>
          </a:prstGeom>
        </p:spPr>
      </p:pic>
      <p:pic>
        <p:nvPicPr>
          <p:cNvPr id="1723" name="bg object 172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29770" y="809621"/>
            <a:ext cx="64712" cy="64695"/>
          </a:xfrm>
          <a:prstGeom prst="rect">
            <a:avLst/>
          </a:prstGeom>
        </p:spPr>
      </p:pic>
      <p:pic>
        <p:nvPicPr>
          <p:cNvPr id="1724" name="bg object 172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58431" y="809621"/>
            <a:ext cx="64712" cy="64695"/>
          </a:xfrm>
          <a:prstGeom prst="rect">
            <a:avLst/>
          </a:prstGeom>
        </p:spPr>
      </p:pic>
      <p:pic>
        <p:nvPicPr>
          <p:cNvPr id="1725" name="bg object 1725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2792" y="809621"/>
            <a:ext cx="64681" cy="64695"/>
          </a:xfrm>
          <a:prstGeom prst="rect">
            <a:avLst/>
          </a:prstGeom>
        </p:spPr>
      </p:pic>
      <p:sp>
        <p:nvSpPr>
          <p:cNvPr id="1726" name="bg object 1726"/>
          <p:cNvSpPr/>
          <p:nvPr/>
        </p:nvSpPr>
        <p:spPr>
          <a:xfrm>
            <a:off x="7490059" y="67964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5"/>
                </a:lnTo>
                <a:lnTo>
                  <a:pt x="45587" y="7811"/>
                </a:lnTo>
                <a:lnTo>
                  <a:pt x="51316" y="16293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293"/>
                </a:lnTo>
                <a:lnTo>
                  <a:pt x="7813" y="7811"/>
                </a:lnTo>
                <a:lnTo>
                  <a:pt x="16297" y="2095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bg object 1727"/>
          <p:cNvSpPr/>
          <p:nvPr/>
        </p:nvSpPr>
        <p:spPr>
          <a:xfrm>
            <a:off x="7354389" y="67964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5"/>
                </a:lnTo>
                <a:lnTo>
                  <a:pt x="45587" y="7811"/>
                </a:lnTo>
                <a:lnTo>
                  <a:pt x="51316" y="16293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293"/>
                </a:lnTo>
                <a:lnTo>
                  <a:pt x="7813" y="7811"/>
                </a:lnTo>
                <a:lnTo>
                  <a:pt x="16297" y="2095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bg object 1728"/>
          <p:cNvSpPr/>
          <p:nvPr/>
        </p:nvSpPr>
        <p:spPr>
          <a:xfrm>
            <a:off x="7218719" y="67964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5"/>
                </a:lnTo>
                <a:lnTo>
                  <a:pt x="45587" y="7811"/>
                </a:lnTo>
                <a:lnTo>
                  <a:pt x="51316" y="16293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293"/>
                </a:lnTo>
                <a:lnTo>
                  <a:pt x="7813" y="7811"/>
                </a:lnTo>
                <a:lnTo>
                  <a:pt x="16297" y="2095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bg object 1729"/>
          <p:cNvSpPr/>
          <p:nvPr/>
        </p:nvSpPr>
        <p:spPr>
          <a:xfrm>
            <a:off x="7083050" y="67964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5"/>
                </a:lnTo>
                <a:lnTo>
                  <a:pt x="45587" y="7811"/>
                </a:lnTo>
                <a:lnTo>
                  <a:pt x="51316" y="16293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293"/>
                </a:lnTo>
                <a:lnTo>
                  <a:pt x="7813" y="7811"/>
                </a:lnTo>
                <a:lnTo>
                  <a:pt x="16297" y="2095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bg object 1730"/>
          <p:cNvSpPr/>
          <p:nvPr/>
        </p:nvSpPr>
        <p:spPr>
          <a:xfrm>
            <a:off x="6947381" y="67964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5"/>
                </a:lnTo>
                <a:lnTo>
                  <a:pt x="45587" y="7811"/>
                </a:lnTo>
                <a:lnTo>
                  <a:pt x="51316" y="16293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310" y="51303"/>
                </a:lnTo>
                <a:lnTo>
                  <a:pt x="7825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293"/>
                </a:lnTo>
                <a:lnTo>
                  <a:pt x="7825" y="7811"/>
                </a:lnTo>
                <a:lnTo>
                  <a:pt x="16310" y="2095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bg object 1731"/>
          <p:cNvSpPr/>
          <p:nvPr/>
        </p:nvSpPr>
        <p:spPr>
          <a:xfrm>
            <a:off x="6812079" y="68001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8"/>
                </a:lnTo>
                <a:lnTo>
                  <a:pt x="44971" y="44945"/>
                </a:lnTo>
                <a:lnTo>
                  <a:pt x="36603" y="50595"/>
                </a:lnTo>
                <a:lnTo>
                  <a:pt x="26356" y="52668"/>
                </a:lnTo>
                <a:lnTo>
                  <a:pt x="16103" y="50595"/>
                </a:lnTo>
                <a:lnTo>
                  <a:pt x="7725" y="44945"/>
                </a:lnTo>
                <a:lnTo>
                  <a:pt x="2073" y="36568"/>
                </a:lnTo>
                <a:lnTo>
                  <a:pt x="0" y="26319"/>
                </a:lnTo>
                <a:lnTo>
                  <a:pt x="2073" y="16074"/>
                </a:lnTo>
                <a:lnTo>
                  <a:pt x="7725" y="7708"/>
                </a:lnTo>
                <a:lnTo>
                  <a:pt x="16103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bg object 1732"/>
          <p:cNvSpPr/>
          <p:nvPr/>
        </p:nvSpPr>
        <p:spPr>
          <a:xfrm>
            <a:off x="6676042" y="67964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5"/>
                </a:lnTo>
                <a:lnTo>
                  <a:pt x="45603" y="7811"/>
                </a:lnTo>
                <a:lnTo>
                  <a:pt x="51320" y="16293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293"/>
                </a:lnTo>
                <a:lnTo>
                  <a:pt x="7828" y="7811"/>
                </a:lnTo>
                <a:lnTo>
                  <a:pt x="16323" y="2095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bg object 1733"/>
          <p:cNvSpPr/>
          <p:nvPr/>
        </p:nvSpPr>
        <p:spPr>
          <a:xfrm>
            <a:off x="6541506" y="68078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bg object 1734"/>
          <p:cNvSpPr/>
          <p:nvPr/>
        </p:nvSpPr>
        <p:spPr>
          <a:xfrm>
            <a:off x="6405836" y="68078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bg object 1735"/>
          <p:cNvSpPr/>
          <p:nvPr/>
        </p:nvSpPr>
        <p:spPr>
          <a:xfrm>
            <a:off x="6270932" y="68151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bg object 1736"/>
          <p:cNvSpPr/>
          <p:nvPr/>
        </p:nvSpPr>
        <p:spPr>
          <a:xfrm>
            <a:off x="6135262" y="68151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bg object 1737"/>
          <p:cNvSpPr/>
          <p:nvPr/>
        </p:nvSpPr>
        <p:spPr>
          <a:xfrm>
            <a:off x="6000358" y="68228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bg object 1738"/>
          <p:cNvSpPr/>
          <p:nvPr/>
        </p:nvSpPr>
        <p:spPr>
          <a:xfrm>
            <a:off x="5866954" y="68451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795" y="0"/>
                </a:moveTo>
                <a:lnTo>
                  <a:pt x="30293" y="1718"/>
                </a:lnTo>
                <a:lnTo>
                  <a:pt x="37230" y="6399"/>
                </a:lnTo>
                <a:lnTo>
                  <a:pt x="41906" y="13336"/>
                </a:lnTo>
                <a:lnTo>
                  <a:pt x="43621" y="21820"/>
                </a:lnTo>
                <a:lnTo>
                  <a:pt x="41906" y="30316"/>
                </a:lnTo>
                <a:lnTo>
                  <a:pt x="37230" y="37252"/>
                </a:lnTo>
                <a:lnTo>
                  <a:pt x="30293" y="41926"/>
                </a:lnTo>
                <a:lnTo>
                  <a:pt x="21795" y="43640"/>
                </a:lnTo>
                <a:lnTo>
                  <a:pt x="13314" y="41926"/>
                </a:lnTo>
                <a:lnTo>
                  <a:pt x="6386" y="37252"/>
                </a:lnTo>
                <a:lnTo>
                  <a:pt x="1713" y="30316"/>
                </a:lnTo>
                <a:lnTo>
                  <a:pt x="0" y="21820"/>
                </a:lnTo>
                <a:lnTo>
                  <a:pt x="1713" y="13336"/>
                </a:lnTo>
                <a:lnTo>
                  <a:pt x="6386" y="6399"/>
                </a:lnTo>
                <a:lnTo>
                  <a:pt x="13314" y="1718"/>
                </a:lnTo>
                <a:lnTo>
                  <a:pt x="217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bg object 1739"/>
          <p:cNvSpPr/>
          <p:nvPr/>
        </p:nvSpPr>
        <p:spPr>
          <a:xfrm>
            <a:off x="5731285" y="68451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795" y="0"/>
                </a:moveTo>
                <a:lnTo>
                  <a:pt x="30293" y="1718"/>
                </a:lnTo>
                <a:lnTo>
                  <a:pt x="37230" y="6399"/>
                </a:lnTo>
                <a:lnTo>
                  <a:pt x="41906" y="13336"/>
                </a:lnTo>
                <a:lnTo>
                  <a:pt x="43621" y="21820"/>
                </a:lnTo>
                <a:lnTo>
                  <a:pt x="41906" y="30316"/>
                </a:lnTo>
                <a:lnTo>
                  <a:pt x="37230" y="37252"/>
                </a:lnTo>
                <a:lnTo>
                  <a:pt x="30293" y="41926"/>
                </a:lnTo>
                <a:lnTo>
                  <a:pt x="21795" y="43640"/>
                </a:lnTo>
                <a:lnTo>
                  <a:pt x="13314" y="41926"/>
                </a:lnTo>
                <a:lnTo>
                  <a:pt x="6386" y="37252"/>
                </a:lnTo>
                <a:lnTo>
                  <a:pt x="1713" y="30316"/>
                </a:lnTo>
                <a:lnTo>
                  <a:pt x="0" y="21820"/>
                </a:lnTo>
                <a:lnTo>
                  <a:pt x="1713" y="13336"/>
                </a:lnTo>
                <a:lnTo>
                  <a:pt x="6386" y="6399"/>
                </a:lnTo>
                <a:lnTo>
                  <a:pt x="13314" y="1718"/>
                </a:lnTo>
                <a:lnTo>
                  <a:pt x="217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bg object 1740"/>
          <p:cNvSpPr/>
          <p:nvPr/>
        </p:nvSpPr>
        <p:spPr>
          <a:xfrm>
            <a:off x="5595615" y="68451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11" y="1718"/>
                </a:lnTo>
                <a:lnTo>
                  <a:pt x="37250" y="6399"/>
                </a:lnTo>
                <a:lnTo>
                  <a:pt x="41933" y="13336"/>
                </a:lnTo>
                <a:lnTo>
                  <a:pt x="43651" y="21820"/>
                </a:lnTo>
                <a:lnTo>
                  <a:pt x="41933" y="30316"/>
                </a:lnTo>
                <a:lnTo>
                  <a:pt x="37250" y="37252"/>
                </a:lnTo>
                <a:lnTo>
                  <a:pt x="30311" y="41926"/>
                </a:lnTo>
                <a:lnTo>
                  <a:pt x="21825" y="43640"/>
                </a:lnTo>
                <a:lnTo>
                  <a:pt x="13327" y="41926"/>
                </a:lnTo>
                <a:lnTo>
                  <a:pt x="6390" y="37252"/>
                </a:lnTo>
                <a:lnTo>
                  <a:pt x="1714" y="30316"/>
                </a:lnTo>
                <a:lnTo>
                  <a:pt x="0" y="21820"/>
                </a:lnTo>
                <a:lnTo>
                  <a:pt x="1714" y="13336"/>
                </a:lnTo>
                <a:lnTo>
                  <a:pt x="6390" y="6399"/>
                </a:lnTo>
                <a:lnTo>
                  <a:pt x="13327" y="1718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bg object 1741"/>
          <p:cNvSpPr/>
          <p:nvPr/>
        </p:nvSpPr>
        <p:spPr>
          <a:xfrm>
            <a:off x="5460711" y="68527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bg object 1742"/>
          <p:cNvSpPr/>
          <p:nvPr/>
        </p:nvSpPr>
        <p:spPr>
          <a:xfrm>
            <a:off x="5325042" y="68527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bg object 1743"/>
          <p:cNvSpPr/>
          <p:nvPr/>
        </p:nvSpPr>
        <p:spPr>
          <a:xfrm>
            <a:off x="5189740" y="68564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bg object 1744"/>
          <p:cNvSpPr/>
          <p:nvPr/>
        </p:nvSpPr>
        <p:spPr>
          <a:xfrm>
            <a:off x="5054070" y="68564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bg object 1745"/>
          <p:cNvSpPr/>
          <p:nvPr/>
        </p:nvSpPr>
        <p:spPr>
          <a:xfrm>
            <a:off x="4919166" y="68641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bg object 1746"/>
          <p:cNvSpPr/>
          <p:nvPr/>
        </p:nvSpPr>
        <p:spPr>
          <a:xfrm>
            <a:off x="4783497" y="68641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bg object 1747"/>
          <p:cNvSpPr/>
          <p:nvPr/>
        </p:nvSpPr>
        <p:spPr>
          <a:xfrm>
            <a:off x="4648225" y="686778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70">
                <a:moveTo>
                  <a:pt x="19529" y="0"/>
                </a:moveTo>
                <a:lnTo>
                  <a:pt x="27157" y="1536"/>
                </a:lnTo>
                <a:lnTo>
                  <a:pt x="33373" y="5726"/>
                </a:lnTo>
                <a:lnTo>
                  <a:pt x="37558" y="11942"/>
                </a:lnTo>
                <a:lnTo>
                  <a:pt x="39090" y="19555"/>
                </a:lnTo>
                <a:lnTo>
                  <a:pt x="37558" y="27168"/>
                </a:lnTo>
                <a:lnTo>
                  <a:pt x="33373" y="33384"/>
                </a:lnTo>
                <a:lnTo>
                  <a:pt x="27157" y="37574"/>
                </a:lnTo>
                <a:lnTo>
                  <a:pt x="19529" y="39111"/>
                </a:lnTo>
                <a:lnTo>
                  <a:pt x="11919" y="37574"/>
                </a:lnTo>
                <a:lnTo>
                  <a:pt x="5712" y="33384"/>
                </a:lnTo>
                <a:lnTo>
                  <a:pt x="1531" y="27168"/>
                </a:lnTo>
                <a:lnTo>
                  <a:pt x="0" y="19555"/>
                </a:lnTo>
                <a:lnTo>
                  <a:pt x="1531" y="11942"/>
                </a:lnTo>
                <a:lnTo>
                  <a:pt x="5712" y="5726"/>
                </a:lnTo>
                <a:lnTo>
                  <a:pt x="11919" y="1536"/>
                </a:lnTo>
                <a:lnTo>
                  <a:pt x="1952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bg object 1748"/>
          <p:cNvSpPr/>
          <p:nvPr/>
        </p:nvSpPr>
        <p:spPr>
          <a:xfrm>
            <a:off x="4512158" y="68641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bg object 1749"/>
          <p:cNvSpPr/>
          <p:nvPr/>
        </p:nvSpPr>
        <p:spPr>
          <a:xfrm>
            <a:off x="4375754" y="68564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bg object 1750"/>
          <p:cNvSpPr/>
          <p:nvPr/>
        </p:nvSpPr>
        <p:spPr>
          <a:xfrm>
            <a:off x="4241584" y="687176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60" y="1504"/>
                </a:lnTo>
                <a:lnTo>
                  <a:pt x="32761" y="5608"/>
                </a:lnTo>
                <a:lnTo>
                  <a:pt x="36877" y="11697"/>
                </a:lnTo>
                <a:lnTo>
                  <a:pt x="38386" y="19157"/>
                </a:lnTo>
                <a:lnTo>
                  <a:pt x="36877" y="26636"/>
                </a:lnTo>
                <a:lnTo>
                  <a:pt x="32761" y="32734"/>
                </a:lnTo>
                <a:lnTo>
                  <a:pt x="26660" y="36841"/>
                </a:lnTo>
                <a:lnTo>
                  <a:pt x="19193" y="38346"/>
                </a:lnTo>
                <a:lnTo>
                  <a:pt x="11726" y="36841"/>
                </a:lnTo>
                <a:lnTo>
                  <a:pt x="5624" y="32734"/>
                </a:lnTo>
                <a:lnTo>
                  <a:pt x="1509" y="26636"/>
                </a:lnTo>
                <a:lnTo>
                  <a:pt x="0" y="19157"/>
                </a:lnTo>
                <a:lnTo>
                  <a:pt x="1509" y="11697"/>
                </a:lnTo>
                <a:lnTo>
                  <a:pt x="5624" y="5608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bg object 1751"/>
          <p:cNvSpPr/>
          <p:nvPr/>
        </p:nvSpPr>
        <p:spPr>
          <a:xfrm>
            <a:off x="4105915" y="687176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60" y="1504"/>
                </a:lnTo>
                <a:lnTo>
                  <a:pt x="32761" y="5608"/>
                </a:lnTo>
                <a:lnTo>
                  <a:pt x="36877" y="11697"/>
                </a:lnTo>
                <a:lnTo>
                  <a:pt x="38386" y="19157"/>
                </a:lnTo>
                <a:lnTo>
                  <a:pt x="36877" y="26636"/>
                </a:lnTo>
                <a:lnTo>
                  <a:pt x="32761" y="32734"/>
                </a:lnTo>
                <a:lnTo>
                  <a:pt x="26660" y="36841"/>
                </a:lnTo>
                <a:lnTo>
                  <a:pt x="19193" y="38346"/>
                </a:lnTo>
                <a:lnTo>
                  <a:pt x="11726" y="36841"/>
                </a:lnTo>
                <a:lnTo>
                  <a:pt x="5624" y="32734"/>
                </a:lnTo>
                <a:lnTo>
                  <a:pt x="1509" y="26636"/>
                </a:lnTo>
                <a:lnTo>
                  <a:pt x="0" y="19157"/>
                </a:lnTo>
                <a:lnTo>
                  <a:pt x="1509" y="11697"/>
                </a:lnTo>
                <a:lnTo>
                  <a:pt x="5624" y="5608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bg object 1752"/>
          <p:cNvSpPr/>
          <p:nvPr/>
        </p:nvSpPr>
        <p:spPr>
          <a:xfrm>
            <a:off x="3970246" y="687176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60" y="1504"/>
                </a:lnTo>
                <a:lnTo>
                  <a:pt x="32761" y="5608"/>
                </a:lnTo>
                <a:lnTo>
                  <a:pt x="36877" y="11697"/>
                </a:lnTo>
                <a:lnTo>
                  <a:pt x="38386" y="19157"/>
                </a:lnTo>
                <a:lnTo>
                  <a:pt x="36877" y="26636"/>
                </a:lnTo>
                <a:lnTo>
                  <a:pt x="32761" y="32734"/>
                </a:lnTo>
                <a:lnTo>
                  <a:pt x="26660" y="36841"/>
                </a:lnTo>
                <a:lnTo>
                  <a:pt x="19193" y="38346"/>
                </a:lnTo>
                <a:lnTo>
                  <a:pt x="11726" y="36841"/>
                </a:lnTo>
                <a:lnTo>
                  <a:pt x="5624" y="32734"/>
                </a:lnTo>
                <a:lnTo>
                  <a:pt x="1509" y="26636"/>
                </a:lnTo>
                <a:lnTo>
                  <a:pt x="0" y="19157"/>
                </a:lnTo>
                <a:lnTo>
                  <a:pt x="1509" y="11697"/>
                </a:lnTo>
                <a:lnTo>
                  <a:pt x="5624" y="5608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bg object 1753"/>
          <p:cNvSpPr/>
          <p:nvPr/>
        </p:nvSpPr>
        <p:spPr>
          <a:xfrm>
            <a:off x="3834607" y="687176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62" y="0"/>
                </a:moveTo>
                <a:lnTo>
                  <a:pt x="26629" y="1504"/>
                </a:lnTo>
                <a:lnTo>
                  <a:pt x="32731" y="5608"/>
                </a:lnTo>
                <a:lnTo>
                  <a:pt x="36846" y="11697"/>
                </a:lnTo>
                <a:lnTo>
                  <a:pt x="38355" y="19157"/>
                </a:lnTo>
                <a:lnTo>
                  <a:pt x="36846" y="26636"/>
                </a:lnTo>
                <a:lnTo>
                  <a:pt x="32731" y="32734"/>
                </a:lnTo>
                <a:lnTo>
                  <a:pt x="26629" y="36841"/>
                </a:lnTo>
                <a:lnTo>
                  <a:pt x="19162" y="38346"/>
                </a:lnTo>
                <a:lnTo>
                  <a:pt x="11700" y="36841"/>
                </a:lnTo>
                <a:lnTo>
                  <a:pt x="5609" y="32734"/>
                </a:lnTo>
                <a:lnTo>
                  <a:pt x="1504" y="26636"/>
                </a:lnTo>
                <a:lnTo>
                  <a:pt x="0" y="19157"/>
                </a:lnTo>
                <a:lnTo>
                  <a:pt x="1504" y="11697"/>
                </a:lnTo>
                <a:lnTo>
                  <a:pt x="5609" y="5608"/>
                </a:lnTo>
                <a:lnTo>
                  <a:pt x="11700" y="1504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bg object 1754"/>
          <p:cNvSpPr/>
          <p:nvPr/>
        </p:nvSpPr>
        <p:spPr>
          <a:xfrm>
            <a:off x="3698937" y="687176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62" y="0"/>
                </a:moveTo>
                <a:lnTo>
                  <a:pt x="26629" y="1504"/>
                </a:lnTo>
                <a:lnTo>
                  <a:pt x="32731" y="5608"/>
                </a:lnTo>
                <a:lnTo>
                  <a:pt x="36846" y="11697"/>
                </a:lnTo>
                <a:lnTo>
                  <a:pt x="38355" y="19157"/>
                </a:lnTo>
                <a:lnTo>
                  <a:pt x="36846" y="26636"/>
                </a:lnTo>
                <a:lnTo>
                  <a:pt x="32731" y="32734"/>
                </a:lnTo>
                <a:lnTo>
                  <a:pt x="26629" y="36841"/>
                </a:lnTo>
                <a:lnTo>
                  <a:pt x="19162" y="38346"/>
                </a:lnTo>
                <a:lnTo>
                  <a:pt x="11700" y="36841"/>
                </a:lnTo>
                <a:lnTo>
                  <a:pt x="5609" y="32734"/>
                </a:lnTo>
                <a:lnTo>
                  <a:pt x="1504" y="26636"/>
                </a:lnTo>
                <a:lnTo>
                  <a:pt x="0" y="19157"/>
                </a:lnTo>
                <a:lnTo>
                  <a:pt x="1504" y="11697"/>
                </a:lnTo>
                <a:lnTo>
                  <a:pt x="5609" y="5608"/>
                </a:lnTo>
                <a:lnTo>
                  <a:pt x="11700" y="1504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bg object 1755"/>
          <p:cNvSpPr/>
          <p:nvPr/>
        </p:nvSpPr>
        <p:spPr>
          <a:xfrm>
            <a:off x="3564768" y="6886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7928" y="0"/>
                </a:moveTo>
                <a:lnTo>
                  <a:pt x="17693" y="0"/>
                </a:lnTo>
                <a:lnTo>
                  <a:pt x="27427" y="0"/>
                </a:lnTo>
                <a:lnTo>
                  <a:pt x="35356" y="7895"/>
                </a:lnTo>
                <a:lnTo>
                  <a:pt x="35356" y="27420"/>
                </a:lnTo>
                <a:lnTo>
                  <a:pt x="27427" y="35347"/>
                </a:lnTo>
                <a:lnTo>
                  <a:pt x="7928" y="35347"/>
                </a:lnTo>
                <a:lnTo>
                  <a:pt x="0" y="27420"/>
                </a:lnTo>
                <a:lnTo>
                  <a:pt x="0" y="7895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bg object 1756"/>
          <p:cNvSpPr/>
          <p:nvPr/>
        </p:nvSpPr>
        <p:spPr>
          <a:xfrm>
            <a:off x="3428333" y="687911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5">
                <a:moveTo>
                  <a:pt x="18458" y="0"/>
                </a:moveTo>
                <a:lnTo>
                  <a:pt x="25625" y="1449"/>
                </a:lnTo>
                <a:lnTo>
                  <a:pt x="31483" y="5401"/>
                </a:lnTo>
                <a:lnTo>
                  <a:pt x="35436" y="11258"/>
                </a:lnTo>
                <a:lnTo>
                  <a:pt x="36886" y="18423"/>
                </a:lnTo>
                <a:lnTo>
                  <a:pt x="35436" y="25606"/>
                </a:lnTo>
                <a:lnTo>
                  <a:pt x="31483" y="31471"/>
                </a:lnTo>
                <a:lnTo>
                  <a:pt x="25625" y="35426"/>
                </a:lnTo>
                <a:lnTo>
                  <a:pt x="18458" y="36877"/>
                </a:lnTo>
                <a:lnTo>
                  <a:pt x="11274" y="35426"/>
                </a:lnTo>
                <a:lnTo>
                  <a:pt x="5406" y="31471"/>
                </a:lnTo>
                <a:lnTo>
                  <a:pt x="1450" y="25606"/>
                </a:lnTo>
                <a:lnTo>
                  <a:pt x="0" y="18423"/>
                </a:lnTo>
                <a:lnTo>
                  <a:pt x="1450" y="11258"/>
                </a:lnTo>
                <a:lnTo>
                  <a:pt x="5406" y="5401"/>
                </a:lnTo>
                <a:lnTo>
                  <a:pt x="11274" y="1449"/>
                </a:lnTo>
                <a:lnTo>
                  <a:pt x="18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bg object 1757"/>
          <p:cNvSpPr/>
          <p:nvPr/>
        </p:nvSpPr>
        <p:spPr>
          <a:xfrm>
            <a:off x="3291562" y="686778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70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bg object 1758"/>
          <p:cNvSpPr/>
          <p:nvPr/>
        </p:nvSpPr>
        <p:spPr>
          <a:xfrm>
            <a:off x="3154760" y="68564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bg object 1759"/>
          <p:cNvSpPr/>
          <p:nvPr/>
        </p:nvSpPr>
        <p:spPr>
          <a:xfrm>
            <a:off x="3018723" y="68527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5">
                <a:moveTo>
                  <a:pt x="21060" y="0"/>
                </a:moveTo>
                <a:lnTo>
                  <a:pt x="29258" y="1654"/>
                </a:lnTo>
                <a:lnTo>
                  <a:pt x="35952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2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bg object 1760"/>
          <p:cNvSpPr/>
          <p:nvPr/>
        </p:nvSpPr>
        <p:spPr>
          <a:xfrm>
            <a:off x="2882288" y="68451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8"/>
                </a:lnTo>
                <a:lnTo>
                  <a:pt x="37261" y="6399"/>
                </a:lnTo>
                <a:lnTo>
                  <a:pt x="41937" y="13336"/>
                </a:lnTo>
                <a:lnTo>
                  <a:pt x="43651" y="21820"/>
                </a:lnTo>
                <a:lnTo>
                  <a:pt x="41937" y="30316"/>
                </a:lnTo>
                <a:lnTo>
                  <a:pt x="37261" y="37252"/>
                </a:lnTo>
                <a:lnTo>
                  <a:pt x="30324" y="41926"/>
                </a:lnTo>
                <a:lnTo>
                  <a:pt x="21825" y="43640"/>
                </a:lnTo>
                <a:lnTo>
                  <a:pt x="13327" y="41926"/>
                </a:lnTo>
                <a:lnTo>
                  <a:pt x="6390" y="37252"/>
                </a:lnTo>
                <a:lnTo>
                  <a:pt x="1714" y="30316"/>
                </a:lnTo>
                <a:lnTo>
                  <a:pt x="0" y="21820"/>
                </a:lnTo>
                <a:lnTo>
                  <a:pt x="1714" y="13336"/>
                </a:lnTo>
                <a:lnTo>
                  <a:pt x="6390" y="6399"/>
                </a:lnTo>
                <a:lnTo>
                  <a:pt x="13327" y="1718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bg object 1761"/>
          <p:cNvSpPr/>
          <p:nvPr/>
        </p:nvSpPr>
        <p:spPr>
          <a:xfrm>
            <a:off x="2745486" y="68341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53"/>
                </a:lnTo>
                <a:lnTo>
                  <a:pt x="39190" y="39149"/>
                </a:lnTo>
                <a:lnTo>
                  <a:pt x="31892" y="44070"/>
                </a:lnTo>
                <a:lnTo>
                  <a:pt x="22958" y="45874"/>
                </a:lnTo>
                <a:lnTo>
                  <a:pt x="14024" y="44070"/>
                </a:lnTo>
                <a:lnTo>
                  <a:pt x="6726" y="39149"/>
                </a:lnTo>
                <a:lnTo>
                  <a:pt x="1805" y="31853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bg object 1762"/>
          <p:cNvSpPr/>
          <p:nvPr/>
        </p:nvSpPr>
        <p:spPr>
          <a:xfrm>
            <a:off x="2607950" y="68151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bg object 1763"/>
          <p:cNvSpPr/>
          <p:nvPr/>
        </p:nvSpPr>
        <p:spPr>
          <a:xfrm>
            <a:off x="2471546" y="68078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bg object 1764"/>
          <p:cNvSpPr/>
          <p:nvPr/>
        </p:nvSpPr>
        <p:spPr>
          <a:xfrm>
            <a:off x="2333978" y="678882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4"/>
                </a:lnTo>
                <a:lnTo>
                  <a:pt x="46896" y="46869"/>
                </a:lnTo>
                <a:lnTo>
                  <a:pt x="38158" y="52748"/>
                </a:lnTo>
                <a:lnTo>
                  <a:pt x="27458" y="54902"/>
                </a:lnTo>
                <a:lnTo>
                  <a:pt x="16775" y="52748"/>
                </a:lnTo>
                <a:lnTo>
                  <a:pt x="8046" y="46869"/>
                </a:lnTo>
                <a:lnTo>
                  <a:pt x="2159" y="38144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bg object 1765"/>
          <p:cNvSpPr/>
          <p:nvPr/>
        </p:nvSpPr>
        <p:spPr>
          <a:xfrm>
            <a:off x="2196809" y="67738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bg object 1766"/>
          <p:cNvSpPr/>
          <p:nvPr/>
        </p:nvSpPr>
        <p:spPr>
          <a:xfrm>
            <a:off x="2060038" y="6762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bg object 1767"/>
          <p:cNvSpPr/>
          <p:nvPr/>
        </p:nvSpPr>
        <p:spPr>
          <a:xfrm>
            <a:off x="1924368" y="6762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68" name="bg object 1768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786433" y="673986"/>
            <a:ext cx="64712" cy="64695"/>
          </a:xfrm>
          <a:prstGeom prst="rect">
            <a:avLst/>
          </a:prstGeom>
        </p:spPr>
      </p:pic>
      <p:pic>
        <p:nvPicPr>
          <p:cNvPr id="1769" name="bg object 176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50029" y="673251"/>
            <a:ext cx="66212" cy="66195"/>
          </a:xfrm>
          <a:prstGeom prst="rect">
            <a:avLst/>
          </a:prstGeom>
        </p:spPr>
      </p:pic>
      <p:pic>
        <p:nvPicPr>
          <p:cNvPr id="1770" name="bg object 1770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515095" y="673986"/>
            <a:ext cx="64712" cy="64695"/>
          </a:xfrm>
          <a:prstGeom prst="rect">
            <a:avLst/>
          </a:prstGeom>
        </p:spPr>
      </p:pic>
      <p:pic>
        <p:nvPicPr>
          <p:cNvPr id="1771" name="bg object 1771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379456" y="673986"/>
            <a:ext cx="64681" cy="64695"/>
          </a:xfrm>
          <a:prstGeom prst="rect">
            <a:avLst/>
          </a:prstGeom>
        </p:spPr>
      </p:pic>
      <p:pic>
        <p:nvPicPr>
          <p:cNvPr id="1772" name="bg object 1772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107352" y="673251"/>
            <a:ext cx="66212" cy="66195"/>
          </a:xfrm>
          <a:prstGeom prst="rect">
            <a:avLst/>
          </a:prstGeom>
        </p:spPr>
      </p:pic>
      <p:pic>
        <p:nvPicPr>
          <p:cNvPr id="1773" name="bg object 1773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243786" y="673986"/>
            <a:ext cx="64681" cy="64695"/>
          </a:xfrm>
          <a:prstGeom prst="rect">
            <a:avLst/>
          </a:prstGeom>
        </p:spPr>
      </p:pic>
      <p:pic>
        <p:nvPicPr>
          <p:cNvPr id="1774" name="bg object 177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971682" y="673251"/>
            <a:ext cx="66212" cy="66195"/>
          </a:xfrm>
          <a:prstGeom prst="rect">
            <a:avLst/>
          </a:prstGeom>
        </p:spPr>
      </p:pic>
      <p:pic>
        <p:nvPicPr>
          <p:cNvPr id="1775" name="bg object 1775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835278" y="672486"/>
            <a:ext cx="67712" cy="67695"/>
          </a:xfrm>
          <a:prstGeom prst="rect">
            <a:avLst/>
          </a:prstGeom>
        </p:spPr>
      </p:pic>
      <p:pic>
        <p:nvPicPr>
          <p:cNvPr id="1776" name="bg object 1776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698843" y="671752"/>
            <a:ext cx="69242" cy="69194"/>
          </a:xfrm>
          <a:prstGeom prst="rect">
            <a:avLst/>
          </a:prstGeom>
        </p:spPr>
      </p:pic>
      <p:pic>
        <p:nvPicPr>
          <p:cNvPr id="1777" name="bg object 1777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563174" y="671752"/>
            <a:ext cx="69242" cy="69194"/>
          </a:xfrm>
          <a:prstGeom prst="rect">
            <a:avLst/>
          </a:prstGeom>
        </p:spPr>
      </p:pic>
      <p:pic>
        <p:nvPicPr>
          <p:cNvPr id="1778" name="bg object 177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28270" y="672486"/>
            <a:ext cx="67712" cy="67695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2723912" y="1534126"/>
            <a:ext cx="2108674" cy="4876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000" b="0" i="0">
                <a:solidFill>
                  <a:schemeClr val="tx1"/>
                </a:solidFill>
                <a:latin typeface="Trebuchet MS"/>
                <a:cs typeface="Trebuchet MS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571187" y="2953912"/>
            <a:ext cx="6414124" cy="43084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742665" y="10199256"/>
            <a:ext cx="3048000" cy="2476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4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377825" y="9950768"/>
            <a:ext cx="1737995" cy="5349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10/7/2023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5463983" y="10199255"/>
            <a:ext cx="344170" cy="2476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4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‹#›</a:t>
            </a:fld>
            <a:endParaRPr spc="229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hyperlink" Target="http://www.iim-delhi.com/" TargetMode="Externa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.xml"/><Relationship Id="rId6" Type="http://schemas.openxmlformats.org/officeDocument/2006/relationships/hyperlink" Target="mailto:iim.delhi@gmail.com" TargetMode="External"/><Relationship Id="rId5" Type="http://schemas.openxmlformats.org/officeDocument/2006/relationships/image" Target="../media/image16.jpg"/><Relationship Id="rId4" Type="http://schemas.openxmlformats.org/officeDocument/2006/relationships/image" Target="../media/image15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3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2" Type="http://schemas.openxmlformats.org/officeDocument/2006/relationships/image" Target="../media/image10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10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2" Type="http://schemas.openxmlformats.org/officeDocument/2006/relationships/image" Target="../media/image3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10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2" Type="http://schemas.openxmlformats.org/officeDocument/2006/relationships/image" Target="../media/image3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10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38" Type="http://schemas.openxmlformats.org/officeDocument/2006/relationships/image" Target="../media/image84.jpg"/><Relationship Id="rId2" Type="http://schemas.openxmlformats.org/officeDocument/2006/relationships/image" Target="../media/image3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3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38" Type="http://schemas.openxmlformats.org/officeDocument/2006/relationships/image" Target="../media/image85.png"/><Relationship Id="rId2" Type="http://schemas.openxmlformats.org/officeDocument/2006/relationships/image" Target="../media/image10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3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38" Type="http://schemas.openxmlformats.org/officeDocument/2006/relationships/image" Target="../media/image86.jpg"/><Relationship Id="rId2" Type="http://schemas.openxmlformats.org/officeDocument/2006/relationships/image" Target="../media/image10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10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2" Type="http://schemas.openxmlformats.org/officeDocument/2006/relationships/image" Target="../media/image3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10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2" Type="http://schemas.openxmlformats.org/officeDocument/2006/relationships/image" Target="../media/image3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10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2" Type="http://schemas.openxmlformats.org/officeDocument/2006/relationships/image" Target="../media/image3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3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2" Type="http://schemas.openxmlformats.org/officeDocument/2006/relationships/image" Target="../media/image10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13" Type="http://schemas.openxmlformats.org/officeDocument/2006/relationships/image" Target="../media/image10.png"/><Relationship Id="rId18" Type="http://schemas.openxmlformats.org/officeDocument/2006/relationships/image" Target="../media/image29.png"/><Relationship Id="rId26" Type="http://schemas.openxmlformats.org/officeDocument/2006/relationships/image" Target="../media/image36.png"/><Relationship Id="rId39" Type="http://schemas.openxmlformats.org/officeDocument/2006/relationships/image" Target="../media/image47.png"/><Relationship Id="rId3" Type="http://schemas.openxmlformats.org/officeDocument/2006/relationships/image" Target="../media/image18.png"/><Relationship Id="rId21" Type="http://schemas.openxmlformats.org/officeDocument/2006/relationships/image" Target="../media/image31.png"/><Relationship Id="rId34" Type="http://schemas.openxmlformats.org/officeDocument/2006/relationships/image" Target="../media/image42.png"/><Relationship Id="rId42" Type="http://schemas.openxmlformats.org/officeDocument/2006/relationships/image" Target="../media/image50.png"/><Relationship Id="rId7" Type="http://schemas.openxmlformats.org/officeDocument/2006/relationships/image" Target="../media/image22.png"/><Relationship Id="rId12" Type="http://schemas.openxmlformats.org/officeDocument/2006/relationships/image" Target="../media/image24.png"/><Relationship Id="rId17" Type="http://schemas.openxmlformats.org/officeDocument/2006/relationships/image" Target="../media/image28.png"/><Relationship Id="rId25" Type="http://schemas.openxmlformats.org/officeDocument/2006/relationships/image" Target="../media/image35.png"/><Relationship Id="rId33" Type="http://schemas.openxmlformats.org/officeDocument/2006/relationships/image" Target="../media/image41.png"/><Relationship Id="rId38" Type="http://schemas.openxmlformats.org/officeDocument/2006/relationships/image" Target="../media/image46.png"/><Relationship Id="rId2" Type="http://schemas.openxmlformats.org/officeDocument/2006/relationships/image" Target="../media/image17.png"/><Relationship Id="rId16" Type="http://schemas.openxmlformats.org/officeDocument/2006/relationships/image" Target="../media/image27.png"/><Relationship Id="rId20" Type="http://schemas.openxmlformats.org/officeDocument/2006/relationships/image" Target="../media/image12.png"/><Relationship Id="rId29" Type="http://schemas.openxmlformats.org/officeDocument/2006/relationships/image" Target="../media/image39.png"/><Relationship Id="rId41" Type="http://schemas.openxmlformats.org/officeDocument/2006/relationships/image" Target="../media/image4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11" Type="http://schemas.openxmlformats.org/officeDocument/2006/relationships/image" Target="../media/image9.png"/><Relationship Id="rId24" Type="http://schemas.openxmlformats.org/officeDocument/2006/relationships/image" Target="../media/image34.png"/><Relationship Id="rId32" Type="http://schemas.openxmlformats.org/officeDocument/2006/relationships/image" Target="../media/image40.png"/><Relationship Id="rId37" Type="http://schemas.openxmlformats.org/officeDocument/2006/relationships/image" Target="../media/image45.png"/><Relationship Id="rId40" Type="http://schemas.openxmlformats.org/officeDocument/2006/relationships/image" Target="../media/image48.png"/><Relationship Id="rId5" Type="http://schemas.openxmlformats.org/officeDocument/2006/relationships/image" Target="../media/image20.png"/><Relationship Id="rId15" Type="http://schemas.openxmlformats.org/officeDocument/2006/relationships/image" Target="../media/image26.png"/><Relationship Id="rId23" Type="http://schemas.openxmlformats.org/officeDocument/2006/relationships/image" Target="../media/image33.png"/><Relationship Id="rId28" Type="http://schemas.openxmlformats.org/officeDocument/2006/relationships/image" Target="../media/image38.png"/><Relationship Id="rId36" Type="http://schemas.openxmlformats.org/officeDocument/2006/relationships/image" Target="../media/image44.png"/><Relationship Id="rId10" Type="http://schemas.openxmlformats.org/officeDocument/2006/relationships/image" Target="../media/image23.png"/><Relationship Id="rId19" Type="http://schemas.openxmlformats.org/officeDocument/2006/relationships/image" Target="../media/image30.png"/><Relationship Id="rId31" Type="http://schemas.openxmlformats.org/officeDocument/2006/relationships/image" Target="../media/image6.png"/><Relationship Id="rId4" Type="http://schemas.openxmlformats.org/officeDocument/2006/relationships/image" Target="../media/image19.png"/><Relationship Id="rId9" Type="http://schemas.openxmlformats.org/officeDocument/2006/relationships/image" Target="../media/image3.png"/><Relationship Id="rId14" Type="http://schemas.openxmlformats.org/officeDocument/2006/relationships/image" Target="../media/image25.png"/><Relationship Id="rId22" Type="http://schemas.openxmlformats.org/officeDocument/2006/relationships/image" Target="../media/image32.png"/><Relationship Id="rId27" Type="http://schemas.openxmlformats.org/officeDocument/2006/relationships/image" Target="../media/image37.png"/><Relationship Id="rId30" Type="http://schemas.openxmlformats.org/officeDocument/2006/relationships/image" Target="../media/image5.png"/><Relationship Id="rId35" Type="http://schemas.openxmlformats.org/officeDocument/2006/relationships/image" Target="../media/image43.png"/><Relationship Id="rId43" Type="http://schemas.openxmlformats.org/officeDocument/2006/relationships/image" Target="../media/image51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9" Type="http://schemas.microsoft.com/office/2007/relationships/hdphoto" Target="../media/hdphoto1.wdp"/><Relationship Id="rId3" Type="http://schemas.openxmlformats.org/officeDocument/2006/relationships/image" Target="../media/image3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38" Type="http://schemas.openxmlformats.org/officeDocument/2006/relationships/image" Target="../media/image87.png"/><Relationship Id="rId2" Type="http://schemas.openxmlformats.org/officeDocument/2006/relationships/image" Target="../media/image10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10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2" Type="http://schemas.openxmlformats.org/officeDocument/2006/relationships/image" Target="../media/image3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10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38" Type="http://schemas.openxmlformats.org/officeDocument/2006/relationships/image" Target="../media/image88.png"/><Relationship Id="rId2" Type="http://schemas.openxmlformats.org/officeDocument/2006/relationships/image" Target="../media/image3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10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2" Type="http://schemas.openxmlformats.org/officeDocument/2006/relationships/image" Target="../media/image3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3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2" Type="http://schemas.openxmlformats.org/officeDocument/2006/relationships/image" Target="../media/image10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3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2" Type="http://schemas.openxmlformats.org/officeDocument/2006/relationships/image" Target="../media/image10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10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2" Type="http://schemas.openxmlformats.org/officeDocument/2006/relationships/image" Target="../media/image3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10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2" Type="http://schemas.openxmlformats.org/officeDocument/2006/relationships/image" Target="../media/image3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9" Type="http://schemas.openxmlformats.org/officeDocument/2006/relationships/hyperlink" Target="mailto:MPSMURAD@REDIFFMAIL.COM" TargetMode="External"/><Relationship Id="rId3" Type="http://schemas.openxmlformats.org/officeDocument/2006/relationships/image" Target="../media/image3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38" Type="http://schemas.openxmlformats.org/officeDocument/2006/relationships/image" Target="../media/image89.png"/><Relationship Id="rId2" Type="http://schemas.openxmlformats.org/officeDocument/2006/relationships/image" Target="../media/image10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10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38" Type="http://schemas.openxmlformats.org/officeDocument/2006/relationships/image" Target="../media/image90.png"/><Relationship Id="rId2" Type="http://schemas.openxmlformats.org/officeDocument/2006/relationships/image" Target="../media/image3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13" Type="http://schemas.openxmlformats.org/officeDocument/2006/relationships/image" Target="../media/image10.png"/><Relationship Id="rId18" Type="http://schemas.openxmlformats.org/officeDocument/2006/relationships/image" Target="../media/image29.png"/><Relationship Id="rId26" Type="http://schemas.openxmlformats.org/officeDocument/2006/relationships/image" Target="../media/image36.png"/><Relationship Id="rId39" Type="http://schemas.openxmlformats.org/officeDocument/2006/relationships/image" Target="../media/image47.png"/><Relationship Id="rId3" Type="http://schemas.openxmlformats.org/officeDocument/2006/relationships/image" Target="../media/image18.png"/><Relationship Id="rId21" Type="http://schemas.openxmlformats.org/officeDocument/2006/relationships/image" Target="../media/image31.png"/><Relationship Id="rId34" Type="http://schemas.openxmlformats.org/officeDocument/2006/relationships/image" Target="../media/image42.png"/><Relationship Id="rId42" Type="http://schemas.openxmlformats.org/officeDocument/2006/relationships/image" Target="../media/image50.png"/><Relationship Id="rId7" Type="http://schemas.openxmlformats.org/officeDocument/2006/relationships/image" Target="../media/image22.png"/><Relationship Id="rId12" Type="http://schemas.openxmlformats.org/officeDocument/2006/relationships/image" Target="../media/image24.png"/><Relationship Id="rId17" Type="http://schemas.openxmlformats.org/officeDocument/2006/relationships/image" Target="../media/image28.png"/><Relationship Id="rId25" Type="http://schemas.openxmlformats.org/officeDocument/2006/relationships/image" Target="../media/image35.png"/><Relationship Id="rId33" Type="http://schemas.openxmlformats.org/officeDocument/2006/relationships/image" Target="../media/image41.png"/><Relationship Id="rId38" Type="http://schemas.openxmlformats.org/officeDocument/2006/relationships/image" Target="../media/image46.png"/><Relationship Id="rId46" Type="http://schemas.openxmlformats.org/officeDocument/2006/relationships/image" Target="../media/image55.jpeg"/><Relationship Id="rId2" Type="http://schemas.openxmlformats.org/officeDocument/2006/relationships/image" Target="../media/image17.png"/><Relationship Id="rId16" Type="http://schemas.openxmlformats.org/officeDocument/2006/relationships/image" Target="../media/image27.png"/><Relationship Id="rId20" Type="http://schemas.openxmlformats.org/officeDocument/2006/relationships/image" Target="../media/image12.png"/><Relationship Id="rId29" Type="http://schemas.openxmlformats.org/officeDocument/2006/relationships/image" Target="../media/image39.png"/><Relationship Id="rId41" Type="http://schemas.openxmlformats.org/officeDocument/2006/relationships/image" Target="../media/image4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1.png"/><Relationship Id="rId11" Type="http://schemas.openxmlformats.org/officeDocument/2006/relationships/image" Target="../media/image9.png"/><Relationship Id="rId24" Type="http://schemas.openxmlformats.org/officeDocument/2006/relationships/image" Target="../media/image34.png"/><Relationship Id="rId32" Type="http://schemas.openxmlformats.org/officeDocument/2006/relationships/image" Target="../media/image40.png"/><Relationship Id="rId37" Type="http://schemas.openxmlformats.org/officeDocument/2006/relationships/image" Target="../media/image52.png"/><Relationship Id="rId40" Type="http://schemas.openxmlformats.org/officeDocument/2006/relationships/image" Target="../media/image48.png"/><Relationship Id="rId45" Type="http://schemas.openxmlformats.org/officeDocument/2006/relationships/image" Target="../media/image54.jpeg"/><Relationship Id="rId5" Type="http://schemas.openxmlformats.org/officeDocument/2006/relationships/image" Target="../media/image20.png"/><Relationship Id="rId15" Type="http://schemas.openxmlformats.org/officeDocument/2006/relationships/image" Target="../media/image26.png"/><Relationship Id="rId23" Type="http://schemas.openxmlformats.org/officeDocument/2006/relationships/image" Target="../media/image33.png"/><Relationship Id="rId28" Type="http://schemas.openxmlformats.org/officeDocument/2006/relationships/image" Target="../media/image38.png"/><Relationship Id="rId36" Type="http://schemas.openxmlformats.org/officeDocument/2006/relationships/image" Target="../media/image44.png"/><Relationship Id="rId10" Type="http://schemas.openxmlformats.org/officeDocument/2006/relationships/image" Target="../media/image23.png"/><Relationship Id="rId19" Type="http://schemas.openxmlformats.org/officeDocument/2006/relationships/image" Target="../media/image30.png"/><Relationship Id="rId31" Type="http://schemas.openxmlformats.org/officeDocument/2006/relationships/image" Target="../media/image6.png"/><Relationship Id="rId44" Type="http://schemas.openxmlformats.org/officeDocument/2006/relationships/image" Target="../media/image53.png"/><Relationship Id="rId4" Type="http://schemas.openxmlformats.org/officeDocument/2006/relationships/image" Target="../media/image19.png"/><Relationship Id="rId9" Type="http://schemas.openxmlformats.org/officeDocument/2006/relationships/image" Target="../media/image3.png"/><Relationship Id="rId14" Type="http://schemas.openxmlformats.org/officeDocument/2006/relationships/image" Target="../media/image25.png"/><Relationship Id="rId22" Type="http://schemas.openxmlformats.org/officeDocument/2006/relationships/image" Target="../media/image32.png"/><Relationship Id="rId27" Type="http://schemas.openxmlformats.org/officeDocument/2006/relationships/image" Target="../media/image37.png"/><Relationship Id="rId30" Type="http://schemas.openxmlformats.org/officeDocument/2006/relationships/image" Target="../media/image5.png"/><Relationship Id="rId35" Type="http://schemas.openxmlformats.org/officeDocument/2006/relationships/image" Target="../media/image43.png"/><Relationship Id="rId43" Type="http://schemas.openxmlformats.org/officeDocument/2006/relationships/image" Target="../media/image51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3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38" Type="http://schemas.openxmlformats.org/officeDocument/2006/relationships/image" Target="../media/image91.png"/><Relationship Id="rId2" Type="http://schemas.openxmlformats.org/officeDocument/2006/relationships/image" Target="../media/image10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.png"/><Relationship Id="rId18" Type="http://schemas.openxmlformats.org/officeDocument/2006/relationships/image" Target="../media/image48.png"/><Relationship Id="rId26" Type="http://schemas.openxmlformats.org/officeDocument/2006/relationships/image" Target="../media/image35.png"/><Relationship Id="rId39" Type="http://schemas.openxmlformats.org/officeDocument/2006/relationships/image" Target="../media/image46.png"/><Relationship Id="rId21" Type="http://schemas.openxmlformats.org/officeDocument/2006/relationships/image" Target="../media/image24.png"/><Relationship Id="rId34" Type="http://schemas.openxmlformats.org/officeDocument/2006/relationships/image" Target="../media/image42.png"/><Relationship Id="rId42" Type="http://schemas.openxmlformats.org/officeDocument/2006/relationships/image" Target="../media/image50.png"/><Relationship Id="rId47" Type="http://schemas.openxmlformats.org/officeDocument/2006/relationships/hyperlink" Target="mailto:rknarang62@gmail.com" TargetMode="External"/><Relationship Id="rId50" Type="http://schemas.openxmlformats.org/officeDocument/2006/relationships/hyperlink" Target="mailto:m.ram@danieli.com" TargetMode="External"/><Relationship Id="rId55" Type="http://schemas.openxmlformats.org/officeDocument/2006/relationships/hyperlink" Target="mailto:technothermaindia@gmail.com" TargetMode="External"/><Relationship Id="rId63" Type="http://schemas.openxmlformats.org/officeDocument/2006/relationships/hyperlink" Target="mailto:jethra@yahoo.com" TargetMode="External"/><Relationship Id="rId68" Type="http://schemas.openxmlformats.org/officeDocument/2006/relationships/hyperlink" Target="mailto:kishorekmehrotra@gmail.com" TargetMode="External"/><Relationship Id="rId7" Type="http://schemas.openxmlformats.org/officeDocument/2006/relationships/image" Target="../media/image56.png"/><Relationship Id="rId2" Type="http://schemas.openxmlformats.org/officeDocument/2006/relationships/image" Target="../media/image2.png"/><Relationship Id="rId16" Type="http://schemas.openxmlformats.org/officeDocument/2006/relationships/image" Target="../media/image57.png"/><Relationship Id="rId29" Type="http://schemas.openxmlformats.org/officeDocument/2006/relationships/image" Target="../media/image5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.png"/><Relationship Id="rId11" Type="http://schemas.openxmlformats.org/officeDocument/2006/relationships/image" Target="../media/image31.png"/><Relationship Id="rId24" Type="http://schemas.openxmlformats.org/officeDocument/2006/relationships/image" Target="../media/image27.png"/><Relationship Id="rId32" Type="http://schemas.openxmlformats.org/officeDocument/2006/relationships/image" Target="../media/image38.png"/><Relationship Id="rId37" Type="http://schemas.openxmlformats.org/officeDocument/2006/relationships/image" Target="../media/image44.png"/><Relationship Id="rId40" Type="http://schemas.openxmlformats.org/officeDocument/2006/relationships/image" Target="../media/image47.png"/><Relationship Id="rId45" Type="http://schemas.openxmlformats.org/officeDocument/2006/relationships/hyperlink" Target="mailto:deepakjain7177@gmail.com" TargetMode="External"/><Relationship Id="rId53" Type="http://schemas.openxmlformats.org/officeDocument/2006/relationships/hyperlink" Target="mailto:dattaramen@gmail.com" TargetMode="External"/><Relationship Id="rId58" Type="http://schemas.openxmlformats.org/officeDocument/2006/relationships/hyperlink" Target="mailto:rlnarayan@iitd.ac.in" TargetMode="External"/><Relationship Id="rId66" Type="http://schemas.openxmlformats.org/officeDocument/2006/relationships/hyperlink" Target="mailto:klm91048@gmail.com" TargetMode="External"/><Relationship Id="rId5" Type="http://schemas.openxmlformats.org/officeDocument/2006/relationships/image" Target="../media/image3.png"/><Relationship Id="rId15" Type="http://schemas.openxmlformats.org/officeDocument/2006/relationships/image" Target="../media/image33.png"/><Relationship Id="rId23" Type="http://schemas.openxmlformats.org/officeDocument/2006/relationships/image" Target="../media/image32.png"/><Relationship Id="rId28" Type="http://schemas.openxmlformats.org/officeDocument/2006/relationships/image" Target="../media/image10.png"/><Relationship Id="rId36" Type="http://schemas.openxmlformats.org/officeDocument/2006/relationships/image" Target="../media/image22.png"/><Relationship Id="rId49" Type="http://schemas.openxmlformats.org/officeDocument/2006/relationships/hyperlink" Target="mailto:drmukeshkumar@gmail.com" TargetMode="External"/><Relationship Id="rId57" Type="http://schemas.openxmlformats.org/officeDocument/2006/relationships/hyperlink" Target="mailto:aflmps@rediffmail.com" TargetMode="External"/><Relationship Id="rId61" Type="http://schemas.openxmlformats.org/officeDocument/2006/relationships/hyperlink" Target="mailto:ranitrana@gmail.com" TargetMode="External"/><Relationship Id="rId10" Type="http://schemas.openxmlformats.org/officeDocument/2006/relationships/image" Target="../media/image9.png"/><Relationship Id="rId19" Type="http://schemas.openxmlformats.org/officeDocument/2006/relationships/image" Target="../media/image58.png"/><Relationship Id="rId31" Type="http://schemas.openxmlformats.org/officeDocument/2006/relationships/image" Target="../media/image60.png"/><Relationship Id="rId44" Type="http://schemas.openxmlformats.org/officeDocument/2006/relationships/hyperlink" Target="mailto:rkv.sail@gmail.com" TargetMode="External"/><Relationship Id="rId52" Type="http://schemas.openxmlformats.org/officeDocument/2006/relationships/hyperlink" Target="mailto:nirmalkakkar@gmail.com" TargetMode="External"/><Relationship Id="rId60" Type="http://schemas.openxmlformats.org/officeDocument/2006/relationships/hyperlink" Target="mailto:jainbinay@gmail.com" TargetMode="External"/><Relationship Id="rId65" Type="http://schemas.openxmlformats.org/officeDocument/2006/relationships/hyperlink" Target="mailto:scsuri.iimdc@gmail.com" TargetMode="External"/><Relationship Id="rId4" Type="http://schemas.openxmlformats.org/officeDocument/2006/relationships/image" Target="../media/image39.png"/><Relationship Id="rId9" Type="http://schemas.openxmlformats.org/officeDocument/2006/relationships/image" Target="../media/image8.png"/><Relationship Id="rId14" Type="http://schemas.openxmlformats.org/officeDocument/2006/relationships/image" Target="../media/image28.png"/><Relationship Id="rId22" Type="http://schemas.openxmlformats.org/officeDocument/2006/relationships/image" Target="../media/image26.png"/><Relationship Id="rId27" Type="http://schemas.openxmlformats.org/officeDocument/2006/relationships/image" Target="../media/image36.png"/><Relationship Id="rId30" Type="http://schemas.openxmlformats.org/officeDocument/2006/relationships/image" Target="../media/image6.png"/><Relationship Id="rId35" Type="http://schemas.openxmlformats.org/officeDocument/2006/relationships/image" Target="../media/image43.png"/><Relationship Id="rId43" Type="http://schemas.openxmlformats.org/officeDocument/2006/relationships/image" Target="../media/image51.png"/><Relationship Id="rId48" Type="http://schemas.openxmlformats.org/officeDocument/2006/relationships/hyperlink" Target="mailto:jayantj@iitd.ac.in" TargetMode="External"/><Relationship Id="rId56" Type="http://schemas.openxmlformats.org/officeDocument/2006/relationships/hyperlink" Target="mailto:aluminiumconsultant@yahoo.com" TargetMode="External"/><Relationship Id="rId64" Type="http://schemas.openxmlformats.org/officeDocument/2006/relationships/hyperlink" Target="mailto:indiantrader@gmail.com" TargetMode="External"/><Relationship Id="rId69" Type="http://schemas.openxmlformats.org/officeDocument/2006/relationships/hyperlink" Target="mailto:rshamra@zinc.org" TargetMode="External"/><Relationship Id="rId8" Type="http://schemas.openxmlformats.org/officeDocument/2006/relationships/image" Target="../media/image7.png"/><Relationship Id="rId51" Type="http://schemas.openxmlformats.org/officeDocument/2006/relationships/hyperlink" Target="mailto:manoranjanram@yahoo.com" TargetMode="External"/><Relationship Id="rId3" Type="http://schemas.openxmlformats.org/officeDocument/2006/relationships/image" Target="../media/image1.png"/><Relationship Id="rId12" Type="http://schemas.openxmlformats.org/officeDocument/2006/relationships/image" Target="../media/image12.png"/><Relationship Id="rId17" Type="http://schemas.openxmlformats.org/officeDocument/2006/relationships/image" Target="../media/image30.png"/><Relationship Id="rId25" Type="http://schemas.openxmlformats.org/officeDocument/2006/relationships/image" Target="../media/image34.png"/><Relationship Id="rId33" Type="http://schemas.openxmlformats.org/officeDocument/2006/relationships/image" Target="../media/image61.png"/><Relationship Id="rId38" Type="http://schemas.openxmlformats.org/officeDocument/2006/relationships/image" Target="../media/image62.png"/><Relationship Id="rId46" Type="http://schemas.openxmlformats.org/officeDocument/2006/relationships/hyperlink" Target="mailto:kuduvak059@gmail.com" TargetMode="External"/><Relationship Id="rId59" Type="http://schemas.openxmlformats.org/officeDocument/2006/relationships/hyperlink" Target="mailto:ramgopal.sail@gmail.com" TargetMode="External"/><Relationship Id="rId67" Type="http://schemas.openxmlformats.org/officeDocument/2006/relationships/hyperlink" Target="mailto:klmehrotra48@gmail.com" TargetMode="External"/><Relationship Id="rId20" Type="http://schemas.openxmlformats.org/officeDocument/2006/relationships/image" Target="../media/image25.png"/><Relationship Id="rId41" Type="http://schemas.openxmlformats.org/officeDocument/2006/relationships/image" Target="../media/image49.png"/><Relationship Id="rId54" Type="http://schemas.openxmlformats.org/officeDocument/2006/relationships/hyperlink" Target="mailto:gisc.delhi@gmail.com" TargetMode="External"/><Relationship Id="rId62" Type="http://schemas.openxmlformats.org/officeDocument/2006/relationships/hyperlink" Target="mailto:ranit.rana@jindalstainless.com" TargetMode="Externa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3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2" Type="http://schemas.openxmlformats.org/officeDocument/2006/relationships/image" Target="../media/image10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10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2" Type="http://schemas.openxmlformats.org/officeDocument/2006/relationships/image" Target="../media/image3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10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2" Type="http://schemas.openxmlformats.org/officeDocument/2006/relationships/image" Target="../media/image3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10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2" Type="http://schemas.openxmlformats.org/officeDocument/2006/relationships/image" Target="../media/image3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67.png"/><Relationship Id="rId18" Type="http://schemas.openxmlformats.org/officeDocument/2006/relationships/image" Target="../media/image31.png"/><Relationship Id="rId26" Type="http://schemas.openxmlformats.org/officeDocument/2006/relationships/image" Target="../media/image72.png"/><Relationship Id="rId3" Type="http://schemas.openxmlformats.org/officeDocument/2006/relationships/image" Target="../media/image3.png"/><Relationship Id="rId21" Type="http://schemas.openxmlformats.org/officeDocument/2006/relationships/image" Target="../media/image11.png"/><Relationship Id="rId34" Type="http://schemas.openxmlformats.org/officeDocument/2006/relationships/image" Target="../media/image80.png"/><Relationship Id="rId7" Type="http://schemas.openxmlformats.org/officeDocument/2006/relationships/image" Target="../media/image65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71.png"/><Relationship Id="rId33" Type="http://schemas.openxmlformats.org/officeDocument/2006/relationships/image" Target="../media/image79.png"/><Relationship Id="rId2" Type="http://schemas.openxmlformats.org/officeDocument/2006/relationships/image" Target="../media/image10.png"/><Relationship Id="rId16" Type="http://schemas.openxmlformats.org/officeDocument/2006/relationships/image" Target="../media/image32.png"/><Relationship Id="rId20" Type="http://schemas.openxmlformats.org/officeDocument/2006/relationships/image" Target="../media/image12.png"/><Relationship Id="rId29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11" Type="http://schemas.openxmlformats.org/officeDocument/2006/relationships/image" Target="../media/image34.png"/><Relationship Id="rId24" Type="http://schemas.openxmlformats.org/officeDocument/2006/relationships/image" Target="../media/image70.png"/><Relationship Id="rId32" Type="http://schemas.openxmlformats.org/officeDocument/2006/relationships/image" Target="../media/image78.png"/><Relationship Id="rId37" Type="http://schemas.openxmlformats.org/officeDocument/2006/relationships/image" Target="../media/image83.png"/><Relationship Id="rId5" Type="http://schemas.openxmlformats.org/officeDocument/2006/relationships/image" Target="../media/image64.png"/><Relationship Id="rId15" Type="http://schemas.openxmlformats.org/officeDocument/2006/relationships/image" Target="../media/image27.png"/><Relationship Id="rId23" Type="http://schemas.openxmlformats.org/officeDocument/2006/relationships/image" Target="../media/image69.png"/><Relationship Id="rId28" Type="http://schemas.openxmlformats.org/officeDocument/2006/relationships/image" Target="../media/image74.png"/><Relationship Id="rId36" Type="http://schemas.openxmlformats.org/officeDocument/2006/relationships/image" Target="../media/image82.png"/><Relationship Id="rId10" Type="http://schemas.openxmlformats.org/officeDocument/2006/relationships/image" Target="../media/image24.png"/><Relationship Id="rId19" Type="http://schemas.openxmlformats.org/officeDocument/2006/relationships/image" Target="../media/image36.png"/><Relationship Id="rId31" Type="http://schemas.openxmlformats.org/officeDocument/2006/relationships/image" Target="../media/image77.png"/><Relationship Id="rId4" Type="http://schemas.openxmlformats.org/officeDocument/2006/relationships/image" Target="../media/image63.png"/><Relationship Id="rId9" Type="http://schemas.openxmlformats.org/officeDocument/2006/relationships/image" Target="../media/image66.png"/><Relationship Id="rId14" Type="http://schemas.openxmlformats.org/officeDocument/2006/relationships/image" Target="../media/image68.png"/><Relationship Id="rId22" Type="http://schemas.openxmlformats.org/officeDocument/2006/relationships/image" Target="../media/image28.png"/><Relationship Id="rId27" Type="http://schemas.openxmlformats.org/officeDocument/2006/relationships/image" Target="../media/image73.png"/><Relationship Id="rId30" Type="http://schemas.openxmlformats.org/officeDocument/2006/relationships/image" Target="../media/image76.png"/><Relationship Id="rId35" Type="http://schemas.openxmlformats.org/officeDocument/2006/relationships/image" Target="../media/image8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7556500" cy="9928225"/>
            <a:chOff x="0" y="0"/>
            <a:chExt cx="7556500" cy="992822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1320"/>
              <a:ext cx="7555991" cy="6090881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0" y="0"/>
              <a:ext cx="7556500" cy="1551305"/>
            </a:xfrm>
            <a:custGeom>
              <a:avLst/>
              <a:gdLst/>
              <a:ahLst/>
              <a:cxnLst/>
              <a:rect l="l" t="t" r="r" b="b"/>
              <a:pathLst>
                <a:path w="7556500" h="1551305">
                  <a:moveTo>
                    <a:pt x="7555991" y="1550960"/>
                  </a:moveTo>
                  <a:lnTo>
                    <a:pt x="0" y="1550960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1550960"/>
                  </a:lnTo>
                  <a:close/>
                </a:path>
              </a:pathLst>
            </a:custGeom>
            <a:solidFill>
              <a:srgbClr val="FFFFFF">
                <a:alpha val="7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0" y="5929611"/>
              <a:ext cx="7556500" cy="3998595"/>
            </a:xfrm>
            <a:custGeom>
              <a:avLst/>
              <a:gdLst/>
              <a:ahLst/>
              <a:cxnLst/>
              <a:rect l="l" t="t" r="r" b="b"/>
              <a:pathLst>
                <a:path w="7556500" h="3998595">
                  <a:moveTo>
                    <a:pt x="0" y="3998044"/>
                  </a:moveTo>
                  <a:lnTo>
                    <a:pt x="0" y="0"/>
                  </a:lnTo>
                  <a:lnTo>
                    <a:pt x="7555992" y="0"/>
                  </a:lnTo>
                  <a:lnTo>
                    <a:pt x="7555992" y="3998044"/>
                  </a:lnTo>
                  <a:lnTo>
                    <a:pt x="0" y="3998044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55365" y="10233783"/>
            <a:ext cx="161789" cy="161789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635862" y="10233783"/>
            <a:ext cx="161789" cy="161789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485661" y="166585"/>
            <a:ext cx="2645726" cy="1180108"/>
          </a:xfrm>
          <a:prstGeom prst="rect">
            <a:avLst/>
          </a:prstGeom>
        </p:spPr>
      </p:pic>
      <p:sp>
        <p:nvSpPr>
          <p:cNvPr id="9" name="object 9"/>
          <p:cNvSpPr/>
          <p:nvPr/>
        </p:nvSpPr>
        <p:spPr>
          <a:xfrm>
            <a:off x="5284785" y="5072950"/>
            <a:ext cx="1995170" cy="304800"/>
          </a:xfrm>
          <a:custGeom>
            <a:avLst/>
            <a:gdLst/>
            <a:ahLst/>
            <a:cxnLst/>
            <a:rect l="l" t="t" r="r" b="b"/>
            <a:pathLst>
              <a:path w="1995170" h="304800">
                <a:moveTo>
                  <a:pt x="1842313" y="304545"/>
                </a:moveTo>
                <a:lnTo>
                  <a:pt x="152336" y="304545"/>
                </a:lnTo>
                <a:lnTo>
                  <a:pt x="104186" y="296782"/>
                </a:lnTo>
                <a:lnTo>
                  <a:pt x="62368" y="275165"/>
                </a:lnTo>
                <a:lnTo>
                  <a:pt x="29392" y="242202"/>
                </a:lnTo>
                <a:lnTo>
                  <a:pt x="7766" y="200402"/>
                </a:lnTo>
                <a:lnTo>
                  <a:pt x="0" y="152272"/>
                </a:lnTo>
                <a:lnTo>
                  <a:pt x="7766" y="104142"/>
                </a:lnTo>
                <a:lnTo>
                  <a:pt x="29392" y="62342"/>
                </a:lnTo>
                <a:lnTo>
                  <a:pt x="62368" y="29379"/>
                </a:lnTo>
                <a:lnTo>
                  <a:pt x="104186" y="7762"/>
                </a:lnTo>
                <a:lnTo>
                  <a:pt x="152336" y="0"/>
                </a:lnTo>
                <a:lnTo>
                  <a:pt x="1842313" y="0"/>
                </a:lnTo>
                <a:lnTo>
                  <a:pt x="1890463" y="7762"/>
                </a:lnTo>
                <a:lnTo>
                  <a:pt x="1932281" y="29379"/>
                </a:lnTo>
                <a:lnTo>
                  <a:pt x="1965257" y="62342"/>
                </a:lnTo>
                <a:lnTo>
                  <a:pt x="1986883" y="104142"/>
                </a:lnTo>
                <a:lnTo>
                  <a:pt x="1994649" y="152272"/>
                </a:lnTo>
                <a:lnTo>
                  <a:pt x="1986883" y="200402"/>
                </a:lnTo>
                <a:lnTo>
                  <a:pt x="1965257" y="242202"/>
                </a:lnTo>
                <a:lnTo>
                  <a:pt x="1932281" y="275165"/>
                </a:lnTo>
                <a:lnTo>
                  <a:pt x="1890463" y="296782"/>
                </a:lnTo>
                <a:lnTo>
                  <a:pt x="1842313" y="304545"/>
                </a:lnTo>
                <a:close/>
              </a:path>
            </a:pathLst>
          </a:custGeom>
          <a:solidFill>
            <a:srgbClr val="F0A5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971282" y="10210361"/>
            <a:ext cx="18859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Verdana"/>
                <a:cs typeface="Verdana"/>
              </a:rPr>
              <a:t>E</a:t>
            </a:r>
            <a:r>
              <a:rPr sz="1100" spc="-90" dirty="0">
                <a:latin typeface="Verdana"/>
                <a:cs typeface="Verdana"/>
              </a:rPr>
              <a:t>m</a:t>
            </a:r>
            <a:r>
              <a:rPr sz="1100" spc="-35" dirty="0">
                <a:latin typeface="Verdana"/>
                <a:cs typeface="Verdana"/>
              </a:rPr>
              <a:t>a</a:t>
            </a:r>
            <a:r>
              <a:rPr sz="1100" spc="-60" dirty="0">
                <a:latin typeface="Verdana"/>
                <a:cs typeface="Verdana"/>
              </a:rPr>
              <a:t>i</a:t>
            </a:r>
            <a:r>
              <a:rPr sz="1100" dirty="0">
                <a:latin typeface="Verdana"/>
                <a:cs typeface="Verdana"/>
              </a:rPr>
              <a:t>l</a:t>
            </a:r>
            <a:r>
              <a:rPr sz="1100" spc="-80" dirty="0">
                <a:latin typeface="Verdana"/>
                <a:cs typeface="Verdana"/>
              </a:rPr>
              <a:t> </a:t>
            </a:r>
            <a:r>
              <a:rPr sz="1100" spc="-280" dirty="0">
                <a:latin typeface="Verdana"/>
                <a:cs typeface="Verdana"/>
              </a:rPr>
              <a:t>:</a:t>
            </a:r>
            <a:r>
              <a:rPr sz="1100" spc="-80" dirty="0">
                <a:latin typeface="Verdana"/>
                <a:cs typeface="Verdana"/>
              </a:rPr>
              <a:t> </a:t>
            </a:r>
            <a:r>
              <a:rPr sz="1100" spc="-60" dirty="0">
                <a:latin typeface="Verdana"/>
                <a:cs typeface="Verdana"/>
                <a:hlinkClick r:id="rId6"/>
              </a:rPr>
              <a:t>ii</a:t>
            </a:r>
            <a:r>
              <a:rPr sz="1100" spc="-90" dirty="0">
                <a:latin typeface="Verdana"/>
                <a:cs typeface="Verdana"/>
                <a:hlinkClick r:id="rId6"/>
              </a:rPr>
              <a:t>m</a:t>
            </a:r>
            <a:r>
              <a:rPr sz="1100" spc="-145" dirty="0">
                <a:latin typeface="Verdana"/>
                <a:cs typeface="Verdana"/>
                <a:hlinkClick r:id="rId6"/>
              </a:rPr>
              <a:t>.</a:t>
            </a:r>
            <a:r>
              <a:rPr sz="1100" spc="5" dirty="0">
                <a:latin typeface="Verdana"/>
                <a:cs typeface="Verdana"/>
                <a:hlinkClick r:id="rId6"/>
              </a:rPr>
              <a:t>d</a:t>
            </a:r>
            <a:r>
              <a:rPr sz="1100" spc="30" dirty="0">
                <a:latin typeface="Verdana"/>
                <a:cs typeface="Verdana"/>
                <a:hlinkClick r:id="rId6"/>
              </a:rPr>
              <a:t>e</a:t>
            </a:r>
            <a:r>
              <a:rPr sz="1100" spc="-5" dirty="0">
                <a:latin typeface="Verdana"/>
                <a:cs typeface="Verdana"/>
                <a:hlinkClick r:id="rId6"/>
              </a:rPr>
              <a:t>l</a:t>
            </a:r>
            <a:r>
              <a:rPr sz="1100" spc="-70" dirty="0">
                <a:latin typeface="Verdana"/>
                <a:cs typeface="Verdana"/>
                <a:hlinkClick r:id="rId6"/>
              </a:rPr>
              <a:t>h</a:t>
            </a:r>
            <a:r>
              <a:rPr sz="1100" spc="-60" dirty="0">
                <a:latin typeface="Verdana"/>
                <a:cs typeface="Verdana"/>
                <a:hlinkClick r:id="rId6"/>
              </a:rPr>
              <a:t>i</a:t>
            </a:r>
            <a:r>
              <a:rPr sz="1100" spc="50" dirty="0">
                <a:latin typeface="Verdana"/>
                <a:cs typeface="Verdana"/>
                <a:hlinkClick r:id="rId6"/>
              </a:rPr>
              <a:t>@</a:t>
            </a:r>
            <a:r>
              <a:rPr sz="1100" spc="5" dirty="0">
                <a:latin typeface="Verdana"/>
                <a:cs typeface="Verdana"/>
                <a:hlinkClick r:id="rId6"/>
              </a:rPr>
              <a:t>g</a:t>
            </a:r>
            <a:r>
              <a:rPr sz="1100" spc="-90" dirty="0">
                <a:latin typeface="Verdana"/>
                <a:cs typeface="Verdana"/>
                <a:hlinkClick r:id="rId6"/>
              </a:rPr>
              <a:t>m</a:t>
            </a:r>
            <a:r>
              <a:rPr sz="1100" spc="-35" dirty="0">
                <a:latin typeface="Verdana"/>
                <a:cs typeface="Verdana"/>
                <a:hlinkClick r:id="rId6"/>
              </a:rPr>
              <a:t>a</a:t>
            </a:r>
            <a:r>
              <a:rPr sz="1100" spc="-60" dirty="0">
                <a:latin typeface="Verdana"/>
                <a:cs typeface="Verdana"/>
                <a:hlinkClick r:id="rId6"/>
              </a:rPr>
              <a:t>i</a:t>
            </a:r>
            <a:r>
              <a:rPr sz="1100" spc="-5" dirty="0">
                <a:latin typeface="Verdana"/>
                <a:cs typeface="Verdana"/>
                <a:hlinkClick r:id="rId6"/>
              </a:rPr>
              <a:t>l</a:t>
            </a:r>
            <a:r>
              <a:rPr sz="1100" spc="-145" dirty="0">
                <a:latin typeface="Verdana"/>
                <a:cs typeface="Verdana"/>
                <a:hlinkClick r:id="rId6"/>
              </a:rPr>
              <a:t>.</a:t>
            </a:r>
            <a:r>
              <a:rPr sz="1100" spc="80" dirty="0">
                <a:latin typeface="Verdana"/>
                <a:cs typeface="Verdana"/>
                <a:hlinkClick r:id="rId6"/>
              </a:rPr>
              <a:t>c</a:t>
            </a:r>
            <a:r>
              <a:rPr sz="1100" spc="25" dirty="0">
                <a:latin typeface="Verdana"/>
                <a:cs typeface="Verdana"/>
                <a:hlinkClick r:id="rId6"/>
              </a:rPr>
              <a:t>o</a:t>
            </a:r>
            <a:r>
              <a:rPr sz="1100" spc="-85" dirty="0">
                <a:latin typeface="Verdana"/>
                <a:cs typeface="Verdana"/>
                <a:hlinkClick r:id="rId6"/>
              </a:rPr>
              <a:t>m</a:t>
            </a:r>
            <a:endParaRPr sz="1100">
              <a:latin typeface="Verdana"/>
              <a:cs typeface="Verdan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264249" y="10210361"/>
            <a:ext cx="129730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45" dirty="0">
                <a:latin typeface="Verdana"/>
                <a:cs typeface="Verdana"/>
                <a:hlinkClick r:id="rId7"/>
              </a:rPr>
              <a:t>www.iim-delhi.com</a:t>
            </a:r>
            <a:endParaRPr sz="1100">
              <a:latin typeface="Verdana"/>
              <a:cs typeface="Verdana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title"/>
          </p:nvPr>
        </p:nvSpPr>
        <p:spPr>
          <a:xfrm>
            <a:off x="370201" y="636021"/>
            <a:ext cx="3009265" cy="6553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100" b="1" spc="20" dirty="0">
                <a:solidFill>
                  <a:srgbClr val="A62425"/>
                </a:solidFill>
                <a:latin typeface="Tahoma"/>
                <a:cs typeface="Tahoma"/>
              </a:rPr>
              <a:t>MET</a:t>
            </a:r>
            <a:r>
              <a:rPr sz="4100" b="1" spc="-114" dirty="0">
                <a:solidFill>
                  <a:srgbClr val="A62425"/>
                </a:solidFill>
                <a:latin typeface="Tahoma"/>
                <a:cs typeface="Tahoma"/>
              </a:rPr>
              <a:t> </a:t>
            </a:r>
            <a:r>
              <a:rPr sz="4100" b="1" spc="55" dirty="0">
                <a:solidFill>
                  <a:srgbClr val="A62425"/>
                </a:solidFill>
                <a:latin typeface="Tahoma"/>
                <a:cs typeface="Tahoma"/>
              </a:rPr>
              <a:t>-</a:t>
            </a:r>
            <a:r>
              <a:rPr sz="4100" b="1" spc="-114" dirty="0">
                <a:solidFill>
                  <a:srgbClr val="A62425"/>
                </a:solidFill>
                <a:latin typeface="Tahoma"/>
                <a:cs typeface="Tahoma"/>
              </a:rPr>
              <a:t> </a:t>
            </a:r>
            <a:r>
              <a:rPr sz="4100" b="1" spc="-15" dirty="0">
                <a:solidFill>
                  <a:srgbClr val="A62425"/>
                </a:solidFill>
                <a:latin typeface="Tahoma"/>
                <a:cs typeface="Tahoma"/>
              </a:rPr>
              <a:t>INFO</a:t>
            </a:r>
            <a:endParaRPr sz="4100">
              <a:latin typeface="Tahoma"/>
              <a:cs typeface="Tahom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06829" y="6199328"/>
            <a:ext cx="6230620" cy="1163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63395" marR="5080" indent="-1751330">
              <a:lnSpc>
                <a:spcPct val="152400"/>
              </a:lnSpc>
              <a:spcBef>
                <a:spcPts val="100"/>
              </a:spcBef>
            </a:pPr>
            <a:r>
              <a:rPr sz="2450" b="1" spc="85" dirty="0">
                <a:solidFill>
                  <a:srgbClr val="FFFFFF"/>
                </a:solidFill>
                <a:latin typeface="Tahoma"/>
                <a:cs typeface="Tahoma"/>
              </a:rPr>
              <a:t>THE</a:t>
            </a:r>
            <a:r>
              <a:rPr sz="2450" b="1" spc="3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450" b="1" spc="95" dirty="0">
                <a:solidFill>
                  <a:srgbClr val="FFFFFF"/>
                </a:solidFill>
                <a:latin typeface="Tahoma"/>
                <a:cs typeface="Tahoma"/>
              </a:rPr>
              <a:t>INDIAN</a:t>
            </a:r>
            <a:r>
              <a:rPr sz="2450" b="1" spc="3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450" b="1" spc="80" dirty="0">
                <a:solidFill>
                  <a:srgbClr val="FFFFFF"/>
                </a:solidFill>
                <a:latin typeface="Tahoma"/>
                <a:cs typeface="Tahoma"/>
              </a:rPr>
              <a:t>INSTITUTE</a:t>
            </a:r>
            <a:r>
              <a:rPr sz="2450" b="1" spc="3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450" b="1" spc="210" dirty="0">
                <a:solidFill>
                  <a:srgbClr val="FFFFFF"/>
                </a:solidFill>
                <a:latin typeface="Tahoma"/>
                <a:cs typeface="Tahoma"/>
              </a:rPr>
              <a:t>OF</a:t>
            </a:r>
            <a:r>
              <a:rPr sz="2450" b="1" spc="3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450" b="1" spc="215" dirty="0">
                <a:solidFill>
                  <a:srgbClr val="FFFFFF"/>
                </a:solidFill>
                <a:latin typeface="Tahoma"/>
                <a:cs typeface="Tahoma"/>
              </a:rPr>
              <a:t>METALS </a:t>
            </a:r>
            <a:r>
              <a:rPr sz="2450" b="1" spc="-70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450" b="1" spc="35" dirty="0">
                <a:solidFill>
                  <a:srgbClr val="FFFFFF"/>
                </a:solidFill>
                <a:latin typeface="Tahoma"/>
                <a:cs typeface="Tahoma"/>
              </a:rPr>
              <a:t>DELHI</a:t>
            </a:r>
            <a:r>
              <a:rPr sz="2450" b="1" spc="33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450" b="1" spc="210" dirty="0">
                <a:solidFill>
                  <a:srgbClr val="FFFFFF"/>
                </a:solidFill>
                <a:latin typeface="Tahoma"/>
                <a:cs typeface="Tahoma"/>
              </a:rPr>
              <a:t>CHAPTER</a:t>
            </a:r>
            <a:endParaRPr sz="2450">
              <a:latin typeface="Tahoma"/>
              <a:cs typeface="Tahoma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179067" y="7871640"/>
            <a:ext cx="5205730" cy="1391920"/>
          </a:xfrm>
          <a:prstGeom prst="rect">
            <a:avLst/>
          </a:prstGeom>
        </p:spPr>
        <p:txBody>
          <a:bodyPr vert="horz" wrap="square" lIns="0" tIns="13271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45"/>
              </a:spcBef>
            </a:pPr>
            <a:r>
              <a:rPr sz="1450" b="1" spc="195" dirty="0">
                <a:solidFill>
                  <a:srgbClr val="FFFFFF"/>
                </a:solidFill>
                <a:latin typeface="Tahoma"/>
                <a:cs typeface="Tahoma"/>
              </a:rPr>
              <a:t>Jawahar</a:t>
            </a:r>
            <a:r>
              <a:rPr sz="1450" b="1" spc="1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450" b="1" spc="125" dirty="0">
                <a:solidFill>
                  <a:srgbClr val="FFFFFF"/>
                </a:solidFill>
                <a:latin typeface="Tahoma"/>
                <a:cs typeface="Tahoma"/>
              </a:rPr>
              <a:t>Dhatu</a:t>
            </a:r>
            <a:r>
              <a:rPr sz="1450" b="1" spc="1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450" b="1" spc="180" dirty="0">
                <a:solidFill>
                  <a:srgbClr val="FFFFFF"/>
                </a:solidFill>
                <a:latin typeface="Tahoma"/>
                <a:cs typeface="Tahoma"/>
              </a:rPr>
              <a:t>Bhawan</a:t>
            </a:r>
            <a:endParaRPr sz="1450" dirty="0">
              <a:latin typeface="Tahoma"/>
              <a:cs typeface="Tahoma"/>
            </a:endParaRPr>
          </a:p>
          <a:p>
            <a:pPr marL="12065" marR="5080" algn="ctr">
              <a:lnSpc>
                <a:spcPct val="154500"/>
              </a:lnSpc>
            </a:pPr>
            <a:r>
              <a:rPr lang="en-IN" sz="1450" b="1" spc="185" dirty="0">
                <a:solidFill>
                  <a:srgbClr val="FFFFFF"/>
                </a:solidFill>
                <a:latin typeface="Tahoma"/>
                <a:cs typeface="Tahoma"/>
              </a:rPr>
              <a:t>3</a:t>
            </a:r>
            <a:r>
              <a:rPr sz="1450" b="1" spc="185" dirty="0" smtClean="0">
                <a:solidFill>
                  <a:srgbClr val="FFFFFF"/>
                </a:solidFill>
                <a:latin typeface="Tahoma"/>
                <a:cs typeface="Tahoma"/>
              </a:rPr>
              <a:t>9</a:t>
            </a:r>
            <a:r>
              <a:rPr sz="1450" b="1" spc="185" dirty="0">
                <a:solidFill>
                  <a:srgbClr val="FFFFFF"/>
                </a:solidFill>
                <a:latin typeface="Tahoma"/>
                <a:cs typeface="Tahoma"/>
              </a:rPr>
              <a:t>,</a:t>
            </a:r>
            <a:r>
              <a:rPr sz="1450" b="1" spc="20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450" b="1" spc="180" dirty="0">
                <a:solidFill>
                  <a:srgbClr val="FFFFFF"/>
                </a:solidFill>
                <a:latin typeface="Tahoma"/>
                <a:cs typeface="Tahoma"/>
              </a:rPr>
              <a:t>Tughlakabad</a:t>
            </a:r>
            <a:r>
              <a:rPr sz="1450" b="1" spc="20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450" b="1" spc="105" dirty="0">
                <a:solidFill>
                  <a:srgbClr val="FFFFFF"/>
                </a:solidFill>
                <a:latin typeface="Tahoma"/>
                <a:cs typeface="Tahoma"/>
              </a:rPr>
              <a:t>Institutional</a:t>
            </a:r>
            <a:r>
              <a:rPr sz="1450" b="1" spc="21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450" b="1" spc="185" dirty="0">
                <a:solidFill>
                  <a:srgbClr val="FFFFFF"/>
                </a:solidFill>
                <a:latin typeface="Tahoma"/>
                <a:cs typeface="Tahoma"/>
              </a:rPr>
              <a:t>Area,</a:t>
            </a:r>
            <a:r>
              <a:rPr sz="1450" b="1" spc="20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450" b="1" spc="95" dirty="0">
                <a:solidFill>
                  <a:srgbClr val="FFFFFF"/>
                </a:solidFill>
                <a:latin typeface="Tahoma"/>
                <a:cs typeface="Tahoma"/>
              </a:rPr>
              <a:t>M</a:t>
            </a:r>
            <a:r>
              <a:rPr sz="1450" b="1" spc="20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450" b="1" spc="-15" dirty="0">
                <a:solidFill>
                  <a:srgbClr val="FFFFFF"/>
                </a:solidFill>
                <a:latin typeface="Tahoma"/>
                <a:cs typeface="Tahoma"/>
              </a:rPr>
              <a:t>B</a:t>
            </a:r>
            <a:r>
              <a:rPr sz="1450" b="1" spc="21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450" b="1" spc="165" dirty="0">
                <a:solidFill>
                  <a:srgbClr val="FFFFFF"/>
                </a:solidFill>
                <a:latin typeface="Tahoma"/>
                <a:cs typeface="Tahoma"/>
              </a:rPr>
              <a:t>Road </a:t>
            </a:r>
            <a:r>
              <a:rPr sz="1450" b="1" spc="-409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450" b="1" spc="175" dirty="0">
                <a:solidFill>
                  <a:srgbClr val="FFFFFF"/>
                </a:solidFill>
                <a:latin typeface="Tahoma"/>
                <a:cs typeface="Tahoma"/>
              </a:rPr>
              <a:t>Near</a:t>
            </a:r>
            <a:r>
              <a:rPr sz="1450" b="1" spc="20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450" b="1" spc="160" dirty="0">
                <a:solidFill>
                  <a:srgbClr val="FFFFFF"/>
                </a:solidFill>
                <a:latin typeface="Tahoma"/>
                <a:cs typeface="Tahoma"/>
              </a:rPr>
              <a:t>Batra</a:t>
            </a:r>
            <a:r>
              <a:rPr sz="1450" b="1" spc="20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450" b="1" spc="140" dirty="0">
                <a:solidFill>
                  <a:srgbClr val="FFFFFF"/>
                </a:solidFill>
                <a:latin typeface="Tahoma"/>
                <a:cs typeface="Tahoma"/>
              </a:rPr>
              <a:t>Hospital,</a:t>
            </a:r>
            <a:r>
              <a:rPr sz="1450" b="1" spc="20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450" b="1" spc="170" dirty="0">
                <a:solidFill>
                  <a:srgbClr val="FFFFFF"/>
                </a:solidFill>
                <a:latin typeface="Tahoma"/>
                <a:cs typeface="Tahoma"/>
              </a:rPr>
              <a:t>New</a:t>
            </a:r>
            <a:r>
              <a:rPr sz="1450" b="1" spc="20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450" b="1" spc="105" dirty="0">
                <a:solidFill>
                  <a:srgbClr val="FFFFFF"/>
                </a:solidFill>
                <a:latin typeface="Tahoma"/>
                <a:cs typeface="Tahoma"/>
              </a:rPr>
              <a:t>Delhi</a:t>
            </a:r>
            <a:r>
              <a:rPr sz="1450" b="1" spc="20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450" b="1" spc="25" dirty="0">
                <a:solidFill>
                  <a:srgbClr val="FFFFFF"/>
                </a:solidFill>
                <a:latin typeface="Tahoma"/>
                <a:cs typeface="Tahoma"/>
              </a:rPr>
              <a:t>-</a:t>
            </a:r>
            <a:r>
              <a:rPr sz="1450" b="1" spc="20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450" b="1" spc="-85" dirty="0">
                <a:solidFill>
                  <a:srgbClr val="FFFFFF"/>
                </a:solidFill>
                <a:latin typeface="Tahoma"/>
                <a:cs typeface="Tahoma"/>
              </a:rPr>
              <a:t>110</a:t>
            </a:r>
            <a:r>
              <a:rPr sz="1450" b="1" spc="20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450" b="1" spc="215" dirty="0">
                <a:solidFill>
                  <a:srgbClr val="FFFFFF"/>
                </a:solidFill>
                <a:latin typeface="Tahoma"/>
                <a:cs typeface="Tahoma"/>
              </a:rPr>
              <a:t>062</a:t>
            </a:r>
            <a:endParaRPr sz="1450" dirty="0">
              <a:latin typeface="Tahoma"/>
              <a:cs typeface="Tahoma"/>
            </a:endParaRPr>
          </a:p>
          <a:p>
            <a:pPr algn="ctr">
              <a:lnSpc>
                <a:spcPct val="100000"/>
              </a:lnSpc>
              <a:spcBef>
                <a:spcPts val="950"/>
              </a:spcBef>
            </a:pPr>
            <a:r>
              <a:rPr sz="1450" b="1" spc="85" dirty="0">
                <a:solidFill>
                  <a:srgbClr val="FFFFFF"/>
                </a:solidFill>
                <a:latin typeface="Tahoma"/>
                <a:cs typeface="Tahoma"/>
              </a:rPr>
              <a:t>Tel:</a:t>
            </a:r>
            <a:r>
              <a:rPr sz="1450" b="1" spc="19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450" b="1" spc="-85" dirty="0">
                <a:solidFill>
                  <a:srgbClr val="FFFFFF"/>
                </a:solidFill>
                <a:latin typeface="Tahoma"/>
                <a:cs typeface="Tahoma"/>
              </a:rPr>
              <a:t>011</a:t>
            </a:r>
            <a:r>
              <a:rPr sz="1450" b="1" spc="19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450" b="1" spc="25" dirty="0">
                <a:solidFill>
                  <a:srgbClr val="FFFFFF"/>
                </a:solidFill>
                <a:latin typeface="Tahoma"/>
                <a:cs typeface="Tahoma"/>
              </a:rPr>
              <a:t>-</a:t>
            </a:r>
            <a:r>
              <a:rPr sz="1450" b="1" spc="19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450" b="1" spc="185" dirty="0">
                <a:solidFill>
                  <a:srgbClr val="FFFFFF"/>
                </a:solidFill>
                <a:latin typeface="Tahoma"/>
                <a:cs typeface="Tahoma"/>
              </a:rPr>
              <a:t>29955084</a:t>
            </a:r>
            <a:endParaRPr sz="1450" dirty="0">
              <a:latin typeface="Tahoma"/>
              <a:cs typeface="Tahoma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866688" y="5478554"/>
            <a:ext cx="2391410" cy="304800"/>
          </a:xfrm>
          <a:custGeom>
            <a:avLst/>
            <a:gdLst/>
            <a:ahLst/>
            <a:cxnLst/>
            <a:rect l="l" t="t" r="r" b="b"/>
            <a:pathLst>
              <a:path w="2391409" h="304800">
                <a:moveTo>
                  <a:pt x="2238773" y="304545"/>
                </a:moveTo>
                <a:lnTo>
                  <a:pt x="152336" y="304545"/>
                </a:lnTo>
                <a:lnTo>
                  <a:pt x="104186" y="296782"/>
                </a:lnTo>
                <a:lnTo>
                  <a:pt x="62368" y="275165"/>
                </a:lnTo>
                <a:lnTo>
                  <a:pt x="29392" y="242202"/>
                </a:lnTo>
                <a:lnTo>
                  <a:pt x="7766" y="200402"/>
                </a:lnTo>
                <a:lnTo>
                  <a:pt x="0" y="152272"/>
                </a:lnTo>
                <a:lnTo>
                  <a:pt x="7766" y="104142"/>
                </a:lnTo>
                <a:lnTo>
                  <a:pt x="29392" y="62342"/>
                </a:lnTo>
                <a:lnTo>
                  <a:pt x="62368" y="29379"/>
                </a:lnTo>
                <a:lnTo>
                  <a:pt x="104186" y="7762"/>
                </a:lnTo>
                <a:lnTo>
                  <a:pt x="152336" y="0"/>
                </a:lnTo>
                <a:lnTo>
                  <a:pt x="2238773" y="0"/>
                </a:lnTo>
                <a:lnTo>
                  <a:pt x="2286923" y="7762"/>
                </a:lnTo>
                <a:lnTo>
                  <a:pt x="2328741" y="29379"/>
                </a:lnTo>
                <a:lnTo>
                  <a:pt x="2361717" y="62342"/>
                </a:lnTo>
                <a:lnTo>
                  <a:pt x="2383343" y="104142"/>
                </a:lnTo>
                <a:lnTo>
                  <a:pt x="2391109" y="152272"/>
                </a:lnTo>
                <a:lnTo>
                  <a:pt x="2383343" y="200402"/>
                </a:lnTo>
                <a:lnTo>
                  <a:pt x="2361717" y="242202"/>
                </a:lnTo>
                <a:lnTo>
                  <a:pt x="2328741" y="275165"/>
                </a:lnTo>
                <a:lnTo>
                  <a:pt x="2286923" y="296782"/>
                </a:lnTo>
                <a:lnTo>
                  <a:pt x="2238773" y="304545"/>
                </a:lnTo>
                <a:close/>
              </a:path>
            </a:pathLst>
          </a:custGeom>
          <a:solidFill>
            <a:srgbClr val="F0A5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930157" y="5088801"/>
            <a:ext cx="2285365" cy="65338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95"/>
              </a:spcBef>
            </a:pPr>
            <a:r>
              <a:rPr sz="1500" spc="-10" dirty="0">
                <a:latin typeface="Trebuchet MS"/>
                <a:cs typeface="Trebuchet MS"/>
              </a:rPr>
              <a:t>An</a:t>
            </a:r>
            <a:r>
              <a:rPr sz="1500" spc="-80" dirty="0">
                <a:latin typeface="Trebuchet MS"/>
                <a:cs typeface="Trebuchet MS"/>
              </a:rPr>
              <a:t> </a:t>
            </a:r>
            <a:r>
              <a:rPr sz="1500" spc="-35" dirty="0">
                <a:latin typeface="Trebuchet MS"/>
                <a:cs typeface="Trebuchet MS"/>
              </a:rPr>
              <a:t>Inhouse</a:t>
            </a:r>
            <a:r>
              <a:rPr sz="1500" spc="-75" dirty="0">
                <a:latin typeface="Trebuchet MS"/>
                <a:cs typeface="Trebuchet MS"/>
              </a:rPr>
              <a:t> </a:t>
            </a:r>
            <a:r>
              <a:rPr sz="1500" spc="-40" dirty="0">
                <a:latin typeface="Trebuchet MS"/>
                <a:cs typeface="Trebuchet MS"/>
              </a:rPr>
              <a:t>Publication</a:t>
            </a:r>
            <a:endParaRPr sz="1500" dirty="0">
              <a:latin typeface="Trebuchet MS"/>
              <a:cs typeface="Trebuchet MS"/>
            </a:endParaRPr>
          </a:p>
          <a:p>
            <a:pPr marR="26670" algn="r">
              <a:lnSpc>
                <a:spcPct val="100000"/>
              </a:lnSpc>
              <a:spcBef>
                <a:spcPts val="1395"/>
              </a:spcBef>
            </a:pPr>
            <a:r>
              <a:rPr sz="1500" spc="-40" dirty="0">
                <a:latin typeface="Trebuchet MS"/>
                <a:cs typeface="Trebuchet MS"/>
              </a:rPr>
              <a:t>F</a:t>
            </a:r>
            <a:r>
              <a:rPr sz="1500" spc="15" dirty="0">
                <a:latin typeface="Trebuchet MS"/>
                <a:cs typeface="Trebuchet MS"/>
              </a:rPr>
              <a:t>o</a:t>
            </a:r>
            <a:r>
              <a:rPr sz="1500" spc="-120" dirty="0">
                <a:latin typeface="Trebuchet MS"/>
                <a:cs typeface="Trebuchet MS"/>
              </a:rPr>
              <a:t>r</a:t>
            </a:r>
            <a:r>
              <a:rPr sz="1500" spc="-50" dirty="0">
                <a:latin typeface="Trebuchet MS"/>
                <a:cs typeface="Trebuchet MS"/>
              </a:rPr>
              <a:t> </a:t>
            </a:r>
            <a:r>
              <a:rPr sz="1500" spc="-45" dirty="0">
                <a:latin typeface="Trebuchet MS"/>
                <a:cs typeface="Trebuchet MS"/>
              </a:rPr>
              <a:t>P</a:t>
            </a:r>
            <a:r>
              <a:rPr sz="1500" spc="-120" dirty="0">
                <a:latin typeface="Trebuchet MS"/>
                <a:cs typeface="Trebuchet MS"/>
              </a:rPr>
              <a:t>r</a:t>
            </a:r>
            <a:r>
              <a:rPr sz="1500" spc="-85" dirty="0">
                <a:latin typeface="Trebuchet MS"/>
                <a:cs typeface="Trebuchet MS"/>
              </a:rPr>
              <a:t>i</a:t>
            </a:r>
            <a:r>
              <a:rPr sz="1500" spc="-100" dirty="0">
                <a:latin typeface="Trebuchet MS"/>
                <a:cs typeface="Trebuchet MS"/>
              </a:rPr>
              <a:t>v</a:t>
            </a:r>
            <a:r>
              <a:rPr sz="1500" spc="65" dirty="0">
                <a:latin typeface="Trebuchet MS"/>
                <a:cs typeface="Trebuchet MS"/>
              </a:rPr>
              <a:t>a</a:t>
            </a:r>
            <a:r>
              <a:rPr sz="1500" spc="-105" dirty="0">
                <a:latin typeface="Trebuchet MS"/>
                <a:cs typeface="Trebuchet MS"/>
              </a:rPr>
              <a:t>t</a:t>
            </a:r>
            <a:r>
              <a:rPr sz="1500" spc="-5" dirty="0">
                <a:latin typeface="Trebuchet MS"/>
                <a:cs typeface="Trebuchet MS"/>
              </a:rPr>
              <a:t>e</a:t>
            </a:r>
            <a:r>
              <a:rPr sz="1500" spc="-50" dirty="0">
                <a:latin typeface="Trebuchet MS"/>
                <a:cs typeface="Trebuchet MS"/>
              </a:rPr>
              <a:t> </a:t>
            </a:r>
            <a:r>
              <a:rPr sz="1500" spc="195" dirty="0" smtClean="0">
                <a:latin typeface="Trebuchet MS"/>
                <a:cs typeface="Trebuchet MS"/>
              </a:rPr>
              <a:t>C</a:t>
            </a:r>
            <a:r>
              <a:rPr lang="en-IN" sz="1500" spc="-85" dirty="0">
                <a:latin typeface="Trebuchet MS"/>
                <a:cs typeface="Trebuchet MS"/>
              </a:rPr>
              <a:t>i</a:t>
            </a:r>
            <a:r>
              <a:rPr sz="1500" spc="-120" dirty="0" err="1" smtClean="0">
                <a:latin typeface="Trebuchet MS"/>
                <a:cs typeface="Trebuchet MS"/>
              </a:rPr>
              <a:t>r</a:t>
            </a:r>
            <a:r>
              <a:rPr sz="1500" spc="35" dirty="0" err="1" smtClean="0">
                <a:latin typeface="Trebuchet MS"/>
                <a:cs typeface="Trebuchet MS"/>
              </a:rPr>
              <a:t>c</a:t>
            </a:r>
            <a:r>
              <a:rPr sz="1500" spc="-60" dirty="0" err="1" smtClean="0">
                <a:latin typeface="Trebuchet MS"/>
                <a:cs typeface="Trebuchet MS"/>
              </a:rPr>
              <a:t>u</a:t>
            </a:r>
            <a:r>
              <a:rPr sz="1500" spc="-114" dirty="0" err="1" smtClean="0">
                <a:latin typeface="Trebuchet MS"/>
                <a:cs typeface="Trebuchet MS"/>
              </a:rPr>
              <a:t>l</a:t>
            </a:r>
            <a:r>
              <a:rPr sz="1500" spc="65" dirty="0" err="1" smtClean="0">
                <a:latin typeface="Trebuchet MS"/>
                <a:cs typeface="Trebuchet MS"/>
              </a:rPr>
              <a:t>a</a:t>
            </a:r>
            <a:r>
              <a:rPr sz="1500" spc="-105" dirty="0" err="1" smtClean="0">
                <a:latin typeface="Trebuchet MS"/>
                <a:cs typeface="Trebuchet MS"/>
              </a:rPr>
              <a:t>t</a:t>
            </a:r>
            <a:r>
              <a:rPr sz="1500" spc="-85" dirty="0" err="1" smtClean="0">
                <a:latin typeface="Trebuchet MS"/>
                <a:cs typeface="Trebuchet MS"/>
              </a:rPr>
              <a:t>i</a:t>
            </a:r>
            <a:r>
              <a:rPr sz="1500" spc="15" dirty="0" err="1" smtClean="0">
                <a:latin typeface="Trebuchet MS"/>
                <a:cs typeface="Trebuchet MS"/>
              </a:rPr>
              <a:t>o</a:t>
            </a:r>
            <a:r>
              <a:rPr sz="1500" spc="-60" dirty="0" err="1" smtClean="0">
                <a:latin typeface="Trebuchet MS"/>
                <a:cs typeface="Trebuchet MS"/>
              </a:rPr>
              <a:t>n</a:t>
            </a:r>
            <a:r>
              <a:rPr sz="1500" spc="-50" dirty="0" smtClean="0">
                <a:latin typeface="Trebuchet MS"/>
                <a:cs typeface="Trebuchet MS"/>
              </a:rPr>
              <a:t> </a:t>
            </a:r>
            <a:r>
              <a:rPr sz="1500" spc="170" dirty="0">
                <a:latin typeface="Trebuchet MS"/>
                <a:cs typeface="Trebuchet MS"/>
              </a:rPr>
              <a:t>O</a:t>
            </a:r>
            <a:r>
              <a:rPr sz="1500" spc="-60" dirty="0">
                <a:latin typeface="Trebuchet MS"/>
                <a:cs typeface="Trebuchet MS"/>
              </a:rPr>
              <a:t>n</a:t>
            </a:r>
            <a:r>
              <a:rPr sz="1500" spc="-114" dirty="0">
                <a:latin typeface="Trebuchet MS"/>
                <a:cs typeface="Trebuchet MS"/>
              </a:rPr>
              <a:t>l</a:t>
            </a:r>
            <a:r>
              <a:rPr sz="1500" spc="-105" dirty="0">
                <a:latin typeface="Trebuchet MS"/>
                <a:cs typeface="Trebuchet MS"/>
              </a:rPr>
              <a:t>y</a:t>
            </a:r>
            <a:endParaRPr sz="1500" dirty="0">
              <a:latin typeface="Trebuchet MS"/>
              <a:cs typeface="Trebuchet M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92601" y="672486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6931" y="672486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6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3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7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7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0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0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0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1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7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7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3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6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2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16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17"/>
            <a:ext cx="69212" cy="69194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13595" y="536851"/>
            <a:ext cx="67712" cy="67695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16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1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70182" y="536117"/>
            <a:ext cx="69212" cy="69194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1"/>
            <a:ext cx="67712" cy="67695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17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17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2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27505" y="536117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17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17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17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7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0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0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0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7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7007" y="401982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47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47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17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2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17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2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2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17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17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17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2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17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17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17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17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0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0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0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0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3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0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2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6272" y="265612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20603" y="265612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3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2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3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47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47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3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3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47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2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2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47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47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47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3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0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0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3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3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0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0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77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191942" y="129977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78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78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78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47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3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47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3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3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3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3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3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3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47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47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47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47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3" y="0"/>
                </a:moveTo>
                <a:lnTo>
                  <a:pt x="45238" y="0"/>
                </a:lnTo>
                <a:lnTo>
                  <a:pt x="53929" y="5857"/>
                </a:lnTo>
                <a:lnTo>
                  <a:pt x="60699" y="15896"/>
                </a:lnTo>
                <a:lnTo>
                  <a:pt x="63181" y="28190"/>
                </a:lnTo>
                <a:lnTo>
                  <a:pt x="60699" y="40484"/>
                </a:lnTo>
                <a:lnTo>
                  <a:pt x="53929" y="50523"/>
                </a:lnTo>
                <a:lnTo>
                  <a:pt x="43888" y="57291"/>
                </a:lnTo>
                <a:lnTo>
                  <a:pt x="31590" y="59773"/>
                </a:lnTo>
                <a:lnTo>
                  <a:pt x="19293" y="57291"/>
                </a:lnTo>
                <a:lnTo>
                  <a:pt x="9252" y="50523"/>
                </a:lnTo>
                <a:lnTo>
                  <a:pt x="2482" y="40484"/>
                </a:lnTo>
                <a:lnTo>
                  <a:pt x="0" y="28190"/>
                </a:lnTo>
                <a:lnTo>
                  <a:pt x="2482" y="15896"/>
                </a:lnTo>
                <a:lnTo>
                  <a:pt x="9252" y="5857"/>
                </a:lnTo>
                <a:lnTo>
                  <a:pt x="1794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3" y="0"/>
                </a:moveTo>
                <a:lnTo>
                  <a:pt x="45244" y="0"/>
                </a:lnTo>
                <a:lnTo>
                  <a:pt x="53944" y="5857"/>
                </a:lnTo>
                <a:lnTo>
                  <a:pt x="60725" y="15896"/>
                </a:lnTo>
                <a:lnTo>
                  <a:pt x="63212" y="28190"/>
                </a:lnTo>
                <a:lnTo>
                  <a:pt x="60725" y="40484"/>
                </a:lnTo>
                <a:lnTo>
                  <a:pt x="53944" y="50523"/>
                </a:lnTo>
                <a:lnTo>
                  <a:pt x="43892" y="57291"/>
                </a:lnTo>
                <a:lnTo>
                  <a:pt x="31590" y="59773"/>
                </a:lnTo>
                <a:lnTo>
                  <a:pt x="19293" y="57291"/>
                </a:lnTo>
                <a:lnTo>
                  <a:pt x="9252" y="50523"/>
                </a:lnTo>
                <a:lnTo>
                  <a:pt x="2482" y="40484"/>
                </a:lnTo>
                <a:lnTo>
                  <a:pt x="0" y="28190"/>
                </a:lnTo>
                <a:lnTo>
                  <a:pt x="2482" y="15896"/>
                </a:lnTo>
                <a:lnTo>
                  <a:pt x="9252" y="5857"/>
                </a:lnTo>
                <a:lnTo>
                  <a:pt x="1794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3" y="0"/>
                </a:moveTo>
                <a:lnTo>
                  <a:pt x="45244" y="0"/>
                </a:lnTo>
                <a:lnTo>
                  <a:pt x="53944" y="5857"/>
                </a:lnTo>
                <a:lnTo>
                  <a:pt x="60725" y="15896"/>
                </a:lnTo>
                <a:lnTo>
                  <a:pt x="63212" y="28190"/>
                </a:lnTo>
                <a:lnTo>
                  <a:pt x="60725" y="40484"/>
                </a:lnTo>
                <a:lnTo>
                  <a:pt x="53944" y="50523"/>
                </a:lnTo>
                <a:lnTo>
                  <a:pt x="43892" y="57291"/>
                </a:lnTo>
                <a:lnTo>
                  <a:pt x="31590" y="59773"/>
                </a:lnTo>
                <a:lnTo>
                  <a:pt x="19293" y="57291"/>
                </a:lnTo>
                <a:lnTo>
                  <a:pt x="9252" y="50523"/>
                </a:lnTo>
                <a:lnTo>
                  <a:pt x="2482" y="40484"/>
                </a:lnTo>
                <a:lnTo>
                  <a:pt x="0" y="28190"/>
                </a:lnTo>
                <a:lnTo>
                  <a:pt x="2482" y="15896"/>
                </a:lnTo>
                <a:lnTo>
                  <a:pt x="9252" y="5857"/>
                </a:lnTo>
                <a:lnTo>
                  <a:pt x="1794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0" y="0"/>
                </a:moveTo>
                <a:lnTo>
                  <a:pt x="43188" y="0"/>
                </a:lnTo>
                <a:lnTo>
                  <a:pt x="52647" y="6374"/>
                </a:lnTo>
                <a:lnTo>
                  <a:pt x="59258" y="16179"/>
                </a:lnTo>
                <a:lnTo>
                  <a:pt x="61681" y="28190"/>
                </a:lnTo>
                <a:lnTo>
                  <a:pt x="59258" y="40189"/>
                </a:lnTo>
                <a:lnTo>
                  <a:pt x="52647" y="49995"/>
                </a:lnTo>
                <a:lnTo>
                  <a:pt x="42840" y="56611"/>
                </a:lnTo>
                <a:lnTo>
                  <a:pt x="30825" y="59039"/>
                </a:lnTo>
                <a:lnTo>
                  <a:pt x="18828" y="56611"/>
                </a:lnTo>
                <a:lnTo>
                  <a:pt x="9030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0" y="6374"/>
                </a:lnTo>
                <a:lnTo>
                  <a:pt x="1848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0" y="0"/>
                </a:moveTo>
                <a:lnTo>
                  <a:pt x="43188" y="0"/>
                </a:lnTo>
                <a:lnTo>
                  <a:pt x="52647" y="6374"/>
                </a:lnTo>
                <a:lnTo>
                  <a:pt x="59258" y="16179"/>
                </a:lnTo>
                <a:lnTo>
                  <a:pt x="61681" y="28190"/>
                </a:lnTo>
                <a:lnTo>
                  <a:pt x="59258" y="40189"/>
                </a:lnTo>
                <a:lnTo>
                  <a:pt x="52647" y="49995"/>
                </a:lnTo>
                <a:lnTo>
                  <a:pt x="42840" y="56611"/>
                </a:lnTo>
                <a:lnTo>
                  <a:pt x="30825" y="59039"/>
                </a:lnTo>
                <a:lnTo>
                  <a:pt x="18828" y="56611"/>
                </a:lnTo>
                <a:lnTo>
                  <a:pt x="9030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0" y="6374"/>
                </a:lnTo>
                <a:lnTo>
                  <a:pt x="1848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3" y="0"/>
                </a:moveTo>
                <a:lnTo>
                  <a:pt x="43201" y="0"/>
                </a:lnTo>
                <a:lnTo>
                  <a:pt x="52651" y="6374"/>
                </a:lnTo>
                <a:lnTo>
                  <a:pt x="59258" y="16179"/>
                </a:lnTo>
                <a:lnTo>
                  <a:pt x="61681" y="28190"/>
                </a:lnTo>
                <a:lnTo>
                  <a:pt x="59258" y="40189"/>
                </a:lnTo>
                <a:lnTo>
                  <a:pt x="52651" y="49995"/>
                </a:lnTo>
                <a:lnTo>
                  <a:pt x="42852" y="56611"/>
                </a:lnTo>
                <a:lnTo>
                  <a:pt x="30856" y="59039"/>
                </a:lnTo>
                <a:lnTo>
                  <a:pt x="18841" y="56611"/>
                </a:lnTo>
                <a:lnTo>
                  <a:pt x="9034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4" y="6374"/>
                </a:lnTo>
                <a:lnTo>
                  <a:pt x="184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67" y="0"/>
                </a:moveTo>
                <a:lnTo>
                  <a:pt x="45269" y="0"/>
                </a:lnTo>
                <a:lnTo>
                  <a:pt x="53960" y="5857"/>
                </a:lnTo>
                <a:lnTo>
                  <a:pt x="60730" y="15896"/>
                </a:lnTo>
                <a:lnTo>
                  <a:pt x="63212" y="28190"/>
                </a:lnTo>
                <a:lnTo>
                  <a:pt x="60730" y="40484"/>
                </a:lnTo>
                <a:lnTo>
                  <a:pt x="53960" y="50523"/>
                </a:lnTo>
                <a:lnTo>
                  <a:pt x="43918" y="57291"/>
                </a:lnTo>
                <a:lnTo>
                  <a:pt x="31621" y="59773"/>
                </a:lnTo>
                <a:lnTo>
                  <a:pt x="19319" y="57291"/>
                </a:lnTo>
                <a:lnTo>
                  <a:pt x="9267" y="50523"/>
                </a:lnTo>
                <a:lnTo>
                  <a:pt x="2487" y="40484"/>
                </a:lnTo>
                <a:lnTo>
                  <a:pt x="0" y="28190"/>
                </a:lnTo>
                <a:lnTo>
                  <a:pt x="2487" y="15896"/>
                </a:lnTo>
                <a:lnTo>
                  <a:pt x="9267" y="5857"/>
                </a:lnTo>
                <a:lnTo>
                  <a:pt x="179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3" y="0"/>
                </a:moveTo>
                <a:lnTo>
                  <a:pt x="43206" y="0"/>
                </a:lnTo>
                <a:lnTo>
                  <a:pt x="52666" y="6374"/>
                </a:lnTo>
                <a:lnTo>
                  <a:pt x="59284" y="16179"/>
                </a:lnTo>
                <a:lnTo>
                  <a:pt x="61712" y="28190"/>
                </a:lnTo>
                <a:lnTo>
                  <a:pt x="59284" y="40189"/>
                </a:lnTo>
                <a:lnTo>
                  <a:pt x="52666" y="49995"/>
                </a:lnTo>
                <a:lnTo>
                  <a:pt x="42857" y="56611"/>
                </a:lnTo>
                <a:lnTo>
                  <a:pt x="30856" y="59039"/>
                </a:lnTo>
                <a:lnTo>
                  <a:pt x="18841" y="56611"/>
                </a:lnTo>
                <a:lnTo>
                  <a:pt x="9034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4" y="6374"/>
                </a:lnTo>
                <a:lnTo>
                  <a:pt x="184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3" y="0"/>
                </a:moveTo>
                <a:lnTo>
                  <a:pt x="43219" y="0"/>
                </a:lnTo>
                <a:lnTo>
                  <a:pt x="52678" y="6374"/>
                </a:lnTo>
                <a:lnTo>
                  <a:pt x="59288" y="16179"/>
                </a:lnTo>
                <a:lnTo>
                  <a:pt x="61712" y="28190"/>
                </a:lnTo>
                <a:lnTo>
                  <a:pt x="59288" y="40189"/>
                </a:lnTo>
                <a:lnTo>
                  <a:pt x="52678" y="49995"/>
                </a:lnTo>
                <a:lnTo>
                  <a:pt x="42870" y="56611"/>
                </a:lnTo>
                <a:lnTo>
                  <a:pt x="30856" y="59039"/>
                </a:lnTo>
                <a:lnTo>
                  <a:pt x="18841" y="56611"/>
                </a:lnTo>
                <a:lnTo>
                  <a:pt x="9034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4" y="6374"/>
                </a:lnTo>
                <a:lnTo>
                  <a:pt x="184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3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3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3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5"/>
                  </a:moveTo>
                  <a:lnTo>
                    <a:pt x="0" y="513045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5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4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40"/>
                </a:lnTo>
                <a:lnTo>
                  <a:pt x="0" y="706158"/>
                </a:lnTo>
                <a:lnTo>
                  <a:pt x="6216091" y="706158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23"/>
                </a:lnTo>
                <a:lnTo>
                  <a:pt x="6670040" y="113423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31"/>
                </a:lnTo>
                <a:lnTo>
                  <a:pt x="0" y="453631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31"/>
                </a:lnTo>
                <a:lnTo>
                  <a:pt x="453948" y="453631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31"/>
                </a:lnTo>
                <a:lnTo>
                  <a:pt x="907884" y="453631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5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0" y="1701213"/>
            <a:ext cx="4779010" cy="624205"/>
          </a:xfrm>
          <a:custGeom>
            <a:avLst/>
            <a:gdLst/>
            <a:ahLst/>
            <a:cxnLst/>
            <a:rect l="l" t="t" r="r" b="b"/>
            <a:pathLst>
              <a:path w="4779010" h="624205">
                <a:moveTo>
                  <a:pt x="0" y="0"/>
                </a:moveTo>
                <a:lnTo>
                  <a:pt x="4778759" y="0"/>
                </a:lnTo>
                <a:lnTo>
                  <a:pt x="4778759" y="398"/>
                </a:lnTo>
                <a:lnTo>
                  <a:pt x="4290624" y="623904"/>
                </a:lnTo>
                <a:lnTo>
                  <a:pt x="1831" y="623904"/>
                </a:lnTo>
                <a:lnTo>
                  <a:pt x="1831" y="545922"/>
                </a:lnTo>
                <a:lnTo>
                  <a:pt x="0" y="545922"/>
                </a:lnTo>
                <a:lnTo>
                  <a:pt x="0" y="311930"/>
                </a:lnTo>
                <a:lnTo>
                  <a:pt x="1831" y="311930"/>
                </a:lnTo>
                <a:lnTo>
                  <a:pt x="1831" y="233947"/>
                </a:lnTo>
                <a:lnTo>
                  <a:pt x="0" y="233947"/>
                </a:lnTo>
                <a:lnTo>
                  <a:pt x="0" y="0"/>
                </a:lnTo>
                <a:close/>
              </a:path>
            </a:pathLst>
          </a:custGeom>
          <a:solidFill>
            <a:srgbClr val="FFBD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 txBox="1"/>
          <p:nvPr/>
        </p:nvSpPr>
        <p:spPr>
          <a:xfrm>
            <a:off x="268001" y="0"/>
            <a:ext cx="7114540" cy="992438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06975" marR="5080" indent="-533400" algn="r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FFFF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FFFF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FFFF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FFFFFF"/>
                </a:solidFill>
                <a:latin typeface="Trebuchet MS"/>
                <a:cs typeface="Trebuchet MS"/>
              </a:rPr>
              <a:t>2023</a:t>
            </a:r>
            <a:endParaRPr sz="105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 dirty="0"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  <a:spcBef>
                <a:spcPts val="5"/>
              </a:spcBef>
            </a:pP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{</a:t>
            </a:r>
            <a:r>
              <a:rPr sz="1450" i="1" spc="-5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i="1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85" dirty="0">
                <a:solidFill>
                  <a:srgbClr val="0000FF"/>
                </a:solidFill>
                <a:latin typeface="Trebuchet MS"/>
                <a:cs typeface="Trebuchet MS"/>
              </a:rPr>
              <a:t>term</a:t>
            </a:r>
            <a:r>
              <a:rPr sz="1450" i="1" spc="-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“clean </a:t>
            </a:r>
            <a:r>
              <a:rPr sz="1450" i="1" spc="-75" dirty="0">
                <a:solidFill>
                  <a:srgbClr val="0000FF"/>
                </a:solidFill>
                <a:latin typeface="Trebuchet MS"/>
                <a:cs typeface="Trebuchet MS"/>
              </a:rPr>
              <a:t>steel”</a:t>
            </a:r>
            <a:r>
              <a:rPr sz="1450" i="1" spc="-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55" dirty="0">
                <a:solidFill>
                  <a:srgbClr val="0000FF"/>
                </a:solidFill>
                <a:latin typeface="Trebuchet MS"/>
                <a:cs typeface="Trebuchet MS"/>
              </a:rPr>
              <a:t>is</a:t>
            </a:r>
            <a:r>
              <a:rPr sz="1450" i="1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5" dirty="0">
                <a:solidFill>
                  <a:srgbClr val="0000FF"/>
                </a:solidFill>
                <a:latin typeface="Trebuchet MS"/>
                <a:cs typeface="Trebuchet MS"/>
              </a:rPr>
              <a:t>used </a:t>
            </a:r>
            <a:r>
              <a:rPr sz="1450" i="1" spc="-25" dirty="0">
                <a:solidFill>
                  <a:srgbClr val="0000FF"/>
                </a:solidFill>
                <a:latin typeface="Trebuchet MS"/>
                <a:cs typeface="Trebuchet MS"/>
              </a:rPr>
              <a:t>interchangeably </a:t>
            </a:r>
            <a:r>
              <a:rPr sz="1450" i="1" spc="-80" dirty="0">
                <a:solidFill>
                  <a:srgbClr val="0000FF"/>
                </a:solidFill>
                <a:latin typeface="Trebuchet MS"/>
                <a:cs typeface="Trebuchet MS"/>
              </a:rPr>
              <a:t>with</a:t>
            </a:r>
            <a:r>
              <a:rPr sz="1450" i="1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5" dirty="0">
                <a:solidFill>
                  <a:srgbClr val="0000FF"/>
                </a:solidFill>
                <a:latin typeface="Trebuchet MS"/>
                <a:cs typeface="Trebuchet MS"/>
              </a:rPr>
              <a:t>"green </a:t>
            </a:r>
            <a:r>
              <a:rPr sz="1450" i="1" spc="-25" dirty="0">
                <a:solidFill>
                  <a:srgbClr val="0000FF"/>
                </a:solidFill>
                <a:latin typeface="Trebuchet MS"/>
                <a:cs typeface="Trebuchet MS"/>
              </a:rPr>
              <a:t>steel" </a:t>
            </a:r>
            <a:r>
              <a:rPr sz="1450" i="1" spc="-50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i="1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10" dirty="0">
                <a:solidFill>
                  <a:srgbClr val="0000FF"/>
                </a:solidFill>
                <a:latin typeface="Trebuchet MS"/>
                <a:cs typeface="Trebuchet MS"/>
              </a:rPr>
              <a:t>mean </a:t>
            </a:r>
            <a:r>
              <a:rPr sz="1450" i="1" spc="10" dirty="0">
                <a:solidFill>
                  <a:srgbClr val="0000FF"/>
                </a:solidFill>
                <a:latin typeface="Trebuchet MS"/>
                <a:cs typeface="Trebuchet MS"/>
              </a:rPr>
              <a:t>made </a:t>
            </a:r>
            <a:r>
              <a:rPr sz="1450" i="1" spc="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90" dirty="0">
                <a:solidFill>
                  <a:srgbClr val="0000FF"/>
                </a:solidFill>
                <a:latin typeface="Trebuchet MS"/>
                <a:cs typeface="Trebuchet MS"/>
              </a:rPr>
              <a:t>“without</a:t>
            </a:r>
            <a:r>
              <a:rPr sz="1450" i="1" spc="-8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5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i="1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15" dirty="0">
                <a:solidFill>
                  <a:srgbClr val="0000FF"/>
                </a:solidFill>
                <a:latin typeface="Trebuchet MS"/>
                <a:cs typeface="Trebuchet MS"/>
              </a:rPr>
              <a:t>use</a:t>
            </a:r>
            <a:r>
              <a:rPr sz="1450" i="1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30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i="1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50" dirty="0">
                <a:solidFill>
                  <a:srgbClr val="0000FF"/>
                </a:solidFill>
                <a:latin typeface="Trebuchet MS"/>
                <a:cs typeface="Trebuchet MS"/>
              </a:rPr>
              <a:t>fossil</a:t>
            </a:r>
            <a:r>
              <a:rPr sz="1450" i="1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85" dirty="0">
                <a:solidFill>
                  <a:srgbClr val="0000FF"/>
                </a:solidFill>
                <a:latin typeface="Trebuchet MS"/>
                <a:cs typeface="Trebuchet MS"/>
              </a:rPr>
              <a:t>fuels”</a:t>
            </a:r>
            <a:r>
              <a:rPr sz="1450" i="1" spc="-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i="1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80" dirty="0">
                <a:solidFill>
                  <a:srgbClr val="0000FF"/>
                </a:solidFill>
                <a:latin typeface="Trebuchet MS"/>
                <a:cs typeface="Trebuchet MS"/>
              </a:rPr>
              <a:t>with</a:t>
            </a:r>
            <a:r>
              <a:rPr sz="1450" i="1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30" dirty="0">
                <a:solidFill>
                  <a:srgbClr val="0000FF"/>
                </a:solidFill>
                <a:latin typeface="Trebuchet MS"/>
                <a:cs typeface="Trebuchet MS"/>
              </a:rPr>
              <a:t>additional</a:t>
            </a:r>
            <a:r>
              <a:rPr sz="1450" i="1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30" dirty="0">
                <a:solidFill>
                  <a:srgbClr val="0000FF"/>
                </a:solidFill>
                <a:latin typeface="Trebuchet MS"/>
                <a:cs typeface="Trebuchet MS"/>
              </a:rPr>
              <a:t>high</a:t>
            </a:r>
            <a:r>
              <a:rPr sz="1450" i="1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30" dirty="0">
                <a:solidFill>
                  <a:srgbClr val="0000FF"/>
                </a:solidFill>
                <a:latin typeface="Trebuchet MS"/>
                <a:cs typeface="Trebuchet MS"/>
              </a:rPr>
              <a:t>responsible</a:t>
            </a:r>
            <a:r>
              <a:rPr sz="1450" i="1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15" dirty="0">
                <a:solidFill>
                  <a:srgbClr val="0000FF"/>
                </a:solidFill>
                <a:latin typeface="Trebuchet MS"/>
                <a:cs typeface="Trebuchet MS"/>
              </a:rPr>
              <a:t>sourcing </a:t>
            </a:r>
            <a:r>
              <a:rPr sz="1450" i="1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20" dirty="0">
                <a:solidFill>
                  <a:srgbClr val="0000FF"/>
                </a:solidFill>
                <a:latin typeface="Trebuchet MS"/>
                <a:cs typeface="Trebuchet MS"/>
              </a:rPr>
              <a:t>standards}.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3912870" algn="just">
              <a:lnSpc>
                <a:spcPct val="100000"/>
              </a:lnSpc>
              <a:spcBef>
                <a:spcPts val="280"/>
              </a:spcBef>
            </a:pPr>
            <a:r>
              <a:rPr sz="1450" b="1" i="1" spc="195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b="1" i="1" spc="15" dirty="0">
                <a:solidFill>
                  <a:srgbClr val="0000FF"/>
                </a:solidFill>
                <a:latin typeface="Trebuchet MS"/>
                <a:cs typeface="Trebuchet MS"/>
              </a:rPr>
              <a:t>ou</a:t>
            </a:r>
            <a:r>
              <a:rPr sz="1450" b="1" i="1" spc="-9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b="1" i="1" spc="95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450" b="1" i="1" spc="4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b="1" i="1" spc="-85" dirty="0">
                <a:solidFill>
                  <a:srgbClr val="0000FF"/>
                </a:solidFill>
                <a:latin typeface="Trebuchet MS"/>
                <a:cs typeface="Trebuchet MS"/>
              </a:rPr>
              <a:t>:</a:t>
            </a:r>
            <a:r>
              <a:rPr sz="1450" b="1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3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i="1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i="1" spc="2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i="1" spc="-15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i="1" spc="114" dirty="0">
                <a:solidFill>
                  <a:srgbClr val="0000FF"/>
                </a:solidFill>
                <a:latin typeface="Trebuchet MS"/>
                <a:cs typeface="Trebuchet MS"/>
              </a:rPr>
              <a:t>g</a:t>
            </a:r>
            <a:r>
              <a:rPr sz="1450" i="1" spc="-95" dirty="0">
                <a:solidFill>
                  <a:srgbClr val="0000FF"/>
                </a:solidFill>
                <a:latin typeface="Trebuchet MS"/>
                <a:cs typeface="Trebuchet MS"/>
              </a:rPr>
              <a:t>y</a:t>
            </a:r>
            <a:r>
              <a:rPr sz="1450" i="1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4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i="1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i="1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i="1" spc="-11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i="1" spc="-130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i="1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i="1" spc="-15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i="1" spc="-195" dirty="0">
                <a:solidFill>
                  <a:srgbClr val="0000FF"/>
                </a:solidFill>
                <a:latin typeface="Trebuchet MS"/>
                <a:cs typeface="Trebuchet MS"/>
              </a:rPr>
              <a:t>,</a:t>
            </a:r>
            <a:r>
              <a:rPr sz="1450" i="1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155" dirty="0">
                <a:solidFill>
                  <a:srgbClr val="0000FF"/>
                </a:solidFill>
                <a:latin typeface="Trebuchet MS"/>
                <a:cs typeface="Trebuchet MS"/>
              </a:rPr>
              <a:t>J</a:t>
            </a:r>
            <a:r>
              <a:rPr sz="1450" i="1" spc="-60" dirty="0">
                <a:solidFill>
                  <a:srgbClr val="0000FF"/>
                </a:solidFill>
                <a:latin typeface="Trebuchet MS"/>
                <a:cs typeface="Trebuchet MS"/>
              </a:rPr>
              <a:t>u</a:t>
            </a:r>
            <a:r>
              <a:rPr sz="1450" i="1" spc="-14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450" i="1" spc="-95" dirty="0">
                <a:solidFill>
                  <a:srgbClr val="0000FF"/>
                </a:solidFill>
                <a:latin typeface="Trebuchet MS"/>
                <a:cs typeface="Trebuchet MS"/>
              </a:rPr>
              <a:t>y</a:t>
            </a:r>
            <a:r>
              <a:rPr sz="1450" i="1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140" dirty="0">
                <a:solidFill>
                  <a:srgbClr val="0000FF"/>
                </a:solidFill>
                <a:latin typeface="Trebuchet MS"/>
                <a:cs typeface="Trebuchet MS"/>
              </a:rPr>
              <a:t>2</a:t>
            </a:r>
            <a:r>
              <a:rPr sz="1450" i="1" spc="45" dirty="0">
                <a:solidFill>
                  <a:srgbClr val="0000FF"/>
                </a:solidFill>
                <a:latin typeface="Trebuchet MS"/>
                <a:cs typeface="Trebuchet MS"/>
              </a:rPr>
              <a:t>5</a:t>
            </a:r>
            <a:r>
              <a:rPr sz="1450" i="1" spc="-195" dirty="0">
                <a:solidFill>
                  <a:srgbClr val="0000FF"/>
                </a:solidFill>
                <a:latin typeface="Trebuchet MS"/>
                <a:cs typeface="Trebuchet MS"/>
              </a:rPr>
              <a:t>,</a:t>
            </a:r>
            <a:r>
              <a:rPr sz="1450" i="1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140" dirty="0">
                <a:solidFill>
                  <a:srgbClr val="0000FF"/>
                </a:solidFill>
                <a:latin typeface="Trebuchet MS"/>
                <a:cs typeface="Trebuchet MS"/>
              </a:rPr>
              <a:t>2</a:t>
            </a:r>
            <a:r>
              <a:rPr sz="1450" i="1" spc="60" dirty="0">
                <a:solidFill>
                  <a:srgbClr val="0000FF"/>
                </a:solidFill>
                <a:latin typeface="Trebuchet MS"/>
                <a:cs typeface="Trebuchet MS"/>
              </a:rPr>
              <a:t>0</a:t>
            </a:r>
            <a:r>
              <a:rPr sz="1450" i="1" spc="140" dirty="0">
                <a:solidFill>
                  <a:srgbClr val="0000FF"/>
                </a:solidFill>
                <a:latin typeface="Trebuchet MS"/>
                <a:cs typeface="Trebuchet MS"/>
              </a:rPr>
              <a:t>2</a:t>
            </a:r>
            <a:r>
              <a:rPr sz="1450" i="1" dirty="0">
                <a:solidFill>
                  <a:srgbClr val="0000FF"/>
                </a:solidFill>
                <a:latin typeface="Trebuchet MS"/>
                <a:cs typeface="Trebuchet MS"/>
              </a:rPr>
              <a:t>3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3407410">
              <a:lnSpc>
                <a:spcPct val="124900"/>
              </a:lnSpc>
              <a:spcBef>
                <a:spcPts val="1060"/>
              </a:spcBef>
            </a:pPr>
            <a:r>
              <a:rPr sz="1250" b="1" spc="215" dirty="0">
                <a:latin typeface="Trebuchet MS"/>
                <a:cs typeface="Trebuchet MS"/>
              </a:rPr>
              <a:t>COMPLEXITY</a:t>
            </a:r>
            <a:r>
              <a:rPr sz="1250" b="1" spc="160" dirty="0">
                <a:latin typeface="Trebuchet MS"/>
                <a:cs typeface="Trebuchet MS"/>
              </a:rPr>
              <a:t> </a:t>
            </a:r>
            <a:r>
              <a:rPr sz="1250" b="1" spc="155" dirty="0">
                <a:latin typeface="Trebuchet MS"/>
                <a:cs typeface="Trebuchet MS"/>
              </a:rPr>
              <a:t>OF</a:t>
            </a:r>
            <a:r>
              <a:rPr sz="1250" b="1" spc="160" dirty="0">
                <a:latin typeface="Trebuchet MS"/>
                <a:cs typeface="Trebuchet MS"/>
              </a:rPr>
              <a:t> </a:t>
            </a:r>
            <a:r>
              <a:rPr sz="1250" b="1" spc="245" dirty="0">
                <a:latin typeface="Trebuchet MS"/>
                <a:cs typeface="Trebuchet MS"/>
              </a:rPr>
              <a:t>TRANSFORMING</a:t>
            </a:r>
            <a:r>
              <a:rPr sz="1250" b="1" spc="160" dirty="0">
                <a:latin typeface="Trebuchet MS"/>
                <a:cs typeface="Trebuchet MS"/>
              </a:rPr>
              <a:t> </a:t>
            </a:r>
            <a:r>
              <a:rPr sz="1250" b="1" spc="200" dirty="0">
                <a:latin typeface="Trebuchet MS"/>
                <a:cs typeface="Trebuchet MS"/>
              </a:rPr>
              <a:t>RARE </a:t>
            </a:r>
            <a:r>
              <a:rPr sz="1250" b="1" spc="-360" dirty="0">
                <a:latin typeface="Trebuchet MS"/>
                <a:cs typeface="Trebuchet MS"/>
              </a:rPr>
              <a:t> </a:t>
            </a:r>
            <a:r>
              <a:rPr sz="1250" b="1" spc="195" dirty="0">
                <a:latin typeface="Trebuchet MS"/>
                <a:cs typeface="Trebuchet MS"/>
              </a:rPr>
              <a:t>EARTHS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229" dirty="0">
                <a:latin typeface="Trebuchet MS"/>
                <a:cs typeface="Trebuchet MS"/>
              </a:rPr>
              <a:t>FROM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210" dirty="0">
                <a:latin typeface="Trebuchet MS"/>
                <a:cs typeface="Trebuchet MS"/>
              </a:rPr>
              <a:t>MINE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160" dirty="0">
                <a:latin typeface="Trebuchet MS"/>
                <a:cs typeface="Trebuchet MS"/>
              </a:rPr>
              <a:t>TO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229" dirty="0">
                <a:latin typeface="Trebuchet MS"/>
                <a:cs typeface="Trebuchet MS"/>
              </a:rPr>
              <a:t>MAGNET</a:t>
            </a:r>
            <a:endParaRPr sz="1250" dirty="0"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  <a:spcBef>
                <a:spcPts val="1025"/>
              </a:spcBef>
            </a:pP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Rare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earth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minerals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not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uncommon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earth's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crust.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 But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deposits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economically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viable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more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difficult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find,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real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rarity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comes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complex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process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separate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them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materials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needed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produce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permanent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magnets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used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range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critical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products.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  <a:spcBef>
                <a:spcPts val="5"/>
              </a:spcBef>
            </a:pP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China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accounts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about </a:t>
            </a:r>
            <a:r>
              <a:rPr sz="1450" spc="85" dirty="0">
                <a:solidFill>
                  <a:srgbClr val="0000FF"/>
                </a:solidFill>
                <a:latin typeface="Trebuchet MS"/>
                <a:cs typeface="Trebuchet MS"/>
              </a:rPr>
              <a:t>60%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global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rare earth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mine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production, but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share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jumps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80" dirty="0">
                <a:solidFill>
                  <a:srgbClr val="0000FF"/>
                </a:solidFill>
                <a:latin typeface="Trebuchet MS"/>
                <a:cs typeface="Trebuchet MS"/>
              </a:rPr>
              <a:t>85%-90%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processed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rare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earths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magnet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output.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There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only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five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non 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-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Chinese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rare earth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refineries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operation,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construction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or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re-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commissioning.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Below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complex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steps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rare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earths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must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take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end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up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magnets used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electric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vehicles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wind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turbines 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--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two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main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areas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driving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demand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coming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years.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9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450" b="1" spc="50" dirty="0">
                <a:solidFill>
                  <a:srgbClr val="0000FF"/>
                </a:solidFill>
                <a:latin typeface="Trebuchet MS"/>
                <a:cs typeface="Trebuchet MS"/>
              </a:rPr>
              <a:t>Mine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>
              <a:lnSpc>
                <a:spcPct val="116300"/>
              </a:lnSpc>
            </a:pP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Ore</a:t>
            </a:r>
            <a:r>
              <a:rPr sz="1450" spc="1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</a:t>
            </a:r>
            <a:r>
              <a:rPr sz="1450" spc="1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first</a:t>
            </a:r>
            <a:r>
              <a:rPr sz="1450" spc="1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extracted</a:t>
            </a:r>
            <a:r>
              <a:rPr sz="1450" spc="1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</a:t>
            </a:r>
            <a:r>
              <a:rPr sz="1450" spc="1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an</a:t>
            </a:r>
            <a:r>
              <a:rPr sz="1450" spc="1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open</a:t>
            </a:r>
            <a:r>
              <a:rPr sz="1450" spc="1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pit</a:t>
            </a:r>
            <a:r>
              <a:rPr sz="1450" spc="1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or</a:t>
            </a:r>
            <a:r>
              <a:rPr sz="1450" spc="1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underground</a:t>
            </a:r>
            <a:r>
              <a:rPr sz="1450" spc="1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mine,</a:t>
            </a:r>
            <a:r>
              <a:rPr sz="1450" spc="1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crushed</a:t>
            </a:r>
            <a:r>
              <a:rPr sz="1450" spc="1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1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moved</a:t>
            </a:r>
            <a:r>
              <a:rPr sz="1450" spc="1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1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4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plant,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usually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near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mine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site.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ore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contains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small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percentage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rare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earths,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but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other minerals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removed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through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flotation,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magnetic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electrostatic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processing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produce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mixed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rare earth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concentrate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often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contains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85" dirty="0">
                <a:solidFill>
                  <a:srgbClr val="0000FF"/>
                </a:solidFill>
                <a:latin typeface="Trebuchet MS"/>
                <a:cs typeface="Trebuchet MS"/>
              </a:rPr>
              <a:t>60%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70%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rare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earths.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>
              <a:lnSpc>
                <a:spcPct val="116300"/>
              </a:lnSpc>
            </a:pP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2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alternate</a:t>
            </a:r>
            <a:r>
              <a:rPr sz="1450" spc="2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operations,</a:t>
            </a:r>
            <a:r>
              <a:rPr sz="1450" spc="2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produce</a:t>
            </a:r>
            <a:r>
              <a:rPr sz="1450" spc="2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2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rare</a:t>
            </a:r>
            <a:r>
              <a:rPr sz="1450" spc="2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earth</a:t>
            </a:r>
            <a:r>
              <a:rPr sz="1450" spc="2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concentrate</a:t>
            </a:r>
            <a:r>
              <a:rPr sz="1450" spc="2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</a:t>
            </a:r>
            <a:r>
              <a:rPr sz="1450" spc="2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2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byproduct</a:t>
            </a:r>
            <a:r>
              <a:rPr sz="1450" spc="2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2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mining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waste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or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other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metals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such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mineral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sands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iron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ore.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9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sz="1450" b="1" dirty="0">
                <a:solidFill>
                  <a:srgbClr val="0000FF"/>
                </a:solidFill>
                <a:latin typeface="Trebuchet MS"/>
                <a:cs typeface="Trebuchet MS"/>
              </a:rPr>
              <a:t>Radioactivity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>
              <a:lnSpc>
                <a:spcPct val="116300"/>
              </a:lnSpc>
            </a:pP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Certain</a:t>
            </a:r>
            <a:r>
              <a:rPr sz="1450" spc="3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types</a:t>
            </a:r>
            <a:r>
              <a:rPr sz="1450" spc="3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3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ore,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such</a:t>
            </a:r>
            <a:r>
              <a:rPr sz="1450" spc="3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</a:t>
            </a:r>
            <a:r>
              <a:rPr sz="1450" spc="3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monazite,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have</a:t>
            </a:r>
            <a:r>
              <a:rPr sz="1450" spc="3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undergo</a:t>
            </a:r>
            <a:r>
              <a:rPr sz="1450" spc="3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another</a:t>
            </a:r>
            <a:r>
              <a:rPr sz="1450" spc="3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step</a:t>
            </a:r>
            <a:r>
              <a:rPr sz="1450" spc="3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remove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radioactive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thorium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uranium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ore,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often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using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acid.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77" name="object 27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78" name="object 27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10</a:t>
            </a:fld>
            <a:endParaRPr spc="229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6931" y="672488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2601" y="672488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8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8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3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8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8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3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18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13595" y="536853"/>
            <a:ext cx="67712" cy="67695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18"/>
            <a:ext cx="69212" cy="69194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18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3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3"/>
            <a:ext cx="67712" cy="67695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70182" y="536118"/>
            <a:ext cx="69212" cy="69194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18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18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3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27505" y="536118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18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18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18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7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8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7007" y="401983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48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49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18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4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18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4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4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18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18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18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4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18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18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18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18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0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0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3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6272" y="265614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20603" y="265614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4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4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4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49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49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4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4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49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4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4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49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49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49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4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1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1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78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91942" y="129979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79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79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79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49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4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49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4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4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4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4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4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4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49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49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49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49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36" y="0"/>
                </a:lnTo>
                <a:lnTo>
                  <a:pt x="53929" y="5859"/>
                </a:lnTo>
                <a:lnTo>
                  <a:pt x="60699" y="15898"/>
                </a:lnTo>
                <a:lnTo>
                  <a:pt x="63181" y="28192"/>
                </a:lnTo>
                <a:lnTo>
                  <a:pt x="60699" y="40486"/>
                </a:lnTo>
                <a:lnTo>
                  <a:pt x="53929" y="50525"/>
                </a:lnTo>
                <a:lnTo>
                  <a:pt x="43888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42" y="0"/>
                </a:lnTo>
                <a:lnTo>
                  <a:pt x="53944" y="5859"/>
                </a:lnTo>
                <a:lnTo>
                  <a:pt x="60725" y="15898"/>
                </a:lnTo>
                <a:lnTo>
                  <a:pt x="63212" y="28192"/>
                </a:lnTo>
                <a:lnTo>
                  <a:pt x="60725" y="40486"/>
                </a:lnTo>
                <a:lnTo>
                  <a:pt x="53944" y="50525"/>
                </a:lnTo>
                <a:lnTo>
                  <a:pt x="43892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42" y="0"/>
                </a:lnTo>
                <a:lnTo>
                  <a:pt x="53944" y="5859"/>
                </a:lnTo>
                <a:lnTo>
                  <a:pt x="60725" y="15898"/>
                </a:lnTo>
                <a:lnTo>
                  <a:pt x="63212" y="28192"/>
                </a:lnTo>
                <a:lnTo>
                  <a:pt x="60725" y="40486"/>
                </a:lnTo>
                <a:lnTo>
                  <a:pt x="53944" y="50525"/>
                </a:lnTo>
                <a:lnTo>
                  <a:pt x="43892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3" y="0"/>
                </a:moveTo>
                <a:lnTo>
                  <a:pt x="43186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47" y="49997"/>
                </a:lnTo>
                <a:lnTo>
                  <a:pt x="42840" y="56613"/>
                </a:lnTo>
                <a:lnTo>
                  <a:pt x="30825" y="59040"/>
                </a:lnTo>
                <a:lnTo>
                  <a:pt x="18828" y="56613"/>
                </a:lnTo>
                <a:lnTo>
                  <a:pt x="9030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0" y="6375"/>
                </a:lnTo>
                <a:lnTo>
                  <a:pt x="184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3" y="0"/>
                </a:moveTo>
                <a:lnTo>
                  <a:pt x="43186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47" y="49997"/>
                </a:lnTo>
                <a:lnTo>
                  <a:pt x="42840" y="56613"/>
                </a:lnTo>
                <a:lnTo>
                  <a:pt x="30825" y="59040"/>
                </a:lnTo>
                <a:lnTo>
                  <a:pt x="18828" y="56613"/>
                </a:lnTo>
                <a:lnTo>
                  <a:pt x="9030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0" y="6375"/>
                </a:lnTo>
                <a:lnTo>
                  <a:pt x="184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198" y="0"/>
                </a:lnTo>
                <a:lnTo>
                  <a:pt x="52651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51" y="49997"/>
                </a:lnTo>
                <a:lnTo>
                  <a:pt x="42852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69" y="0"/>
                </a:moveTo>
                <a:lnTo>
                  <a:pt x="45267" y="0"/>
                </a:lnTo>
                <a:lnTo>
                  <a:pt x="53960" y="5859"/>
                </a:lnTo>
                <a:lnTo>
                  <a:pt x="60730" y="15898"/>
                </a:lnTo>
                <a:lnTo>
                  <a:pt x="63212" y="28192"/>
                </a:lnTo>
                <a:lnTo>
                  <a:pt x="60730" y="40486"/>
                </a:lnTo>
                <a:lnTo>
                  <a:pt x="53960" y="50525"/>
                </a:lnTo>
                <a:lnTo>
                  <a:pt x="43918" y="57293"/>
                </a:lnTo>
                <a:lnTo>
                  <a:pt x="31621" y="59775"/>
                </a:lnTo>
                <a:lnTo>
                  <a:pt x="19319" y="57293"/>
                </a:lnTo>
                <a:lnTo>
                  <a:pt x="9267" y="50525"/>
                </a:lnTo>
                <a:lnTo>
                  <a:pt x="2487" y="40486"/>
                </a:lnTo>
                <a:lnTo>
                  <a:pt x="0" y="28192"/>
                </a:lnTo>
                <a:lnTo>
                  <a:pt x="2487" y="15898"/>
                </a:lnTo>
                <a:lnTo>
                  <a:pt x="9267" y="5859"/>
                </a:lnTo>
                <a:lnTo>
                  <a:pt x="1796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203" y="0"/>
                </a:lnTo>
                <a:lnTo>
                  <a:pt x="52666" y="6375"/>
                </a:lnTo>
                <a:lnTo>
                  <a:pt x="59284" y="16180"/>
                </a:lnTo>
                <a:lnTo>
                  <a:pt x="61712" y="28192"/>
                </a:lnTo>
                <a:lnTo>
                  <a:pt x="59284" y="40190"/>
                </a:lnTo>
                <a:lnTo>
                  <a:pt x="52666" y="49997"/>
                </a:lnTo>
                <a:lnTo>
                  <a:pt x="42857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216" y="0"/>
                </a:lnTo>
                <a:lnTo>
                  <a:pt x="52678" y="6375"/>
                </a:lnTo>
                <a:lnTo>
                  <a:pt x="59288" y="16180"/>
                </a:lnTo>
                <a:lnTo>
                  <a:pt x="61712" y="28192"/>
                </a:lnTo>
                <a:lnTo>
                  <a:pt x="59288" y="40190"/>
                </a:lnTo>
                <a:lnTo>
                  <a:pt x="52678" y="49997"/>
                </a:lnTo>
                <a:lnTo>
                  <a:pt x="42870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2"/>
                  </a:moveTo>
                  <a:lnTo>
                    <a:pt x="0" y="513042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2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04"/>
                </a:lnTo>
                <a:lnTo>
                  <a:pt x="226936" y="227304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04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04"/>
                </a:lnTo>
                <a:lnTo>
                  <a:pt x="453872" y="227304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3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28"/>
                </a:lnTo>
                <a:lnTo>
                  <a:pt x="0" y="706145"/>
                </a:lnTo>
                <a:lnTo>
                  <a:pt x="6216091" y="706145"/>
                </a:lnTo>
                <a:lnTo>
                  <a:pt x="6216091" y="567728"/>
                </a:lnTo>
                <a:lnTo>
                  <a:pt x="5989091" y="567728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11"/>
                </a:lnTo>
                <a:lnTo>
                  <a:pt x="6670040" y="113411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18"/>
                </a:lnTo>
                <a:lnTo>
                  <a:pt x="0" y="453618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18"/>
                </a:lnTo>
                <a:lnTo>
                  <a:pt x="453948" y="453618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18"/>
                </a:lnTo>
                <a:lnTo>
                  <a:pt x="907884" y="453618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3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524215" y="7234656"/>
            <a:ext cx="5748655" cy="9525"/>
          </a:xfrm>
          <a:custGeom>
            <a:avLst/>
            <a:gdLst/>
            <a:ahLst/>
            <a:cxnLst/>
            <a:rect l="l" t="t" r="r" b="b"/>
            <a:pathLst>
              <a:path w="5748655" h="9525">
                <a:moveTo>
                  <a:pt x="5748655" y="482"/>
                </a:moveTo>
                <a:lnTo>
                  <a:pt x="5675414" y="482"/>
                </a:lnTo>
                <a:lnTo>
                  <a:pt x="5708688" y="0"/>
                </a:lnTo>
                <a:lnTo>
                  <a:pt x="5672798" y="0"/>
                </a:lnTo>
                <a:lnTo>
                  <a:pt x="5672798" y="482"/>
                </a:lnTo>
                <a:lnTo>
                  <a:pt x="5672798" y="1752"/>
                </a:lnTo>
                <a:lnTo>
                  <a:pt x="5672798" y="2286"/>
                </a:lnTo>
                <a:lnTo>
                  <a:pt x="5552541" y="2286"/>
                </a:lnTo>
                <a:lnTo>
                  <a:pt x="5329860" y="5562"/>
                </a:lnTo>
                <a:lnTo>
                  <a:pt x="5329860" y="1752"/>
                </a:lnTo>
                <a:lnTo>
                  <a:pt x="5672798" y="1752"/>
                </a:lnTo>
                <a:lnTo>
                  <a:pt x="5672798" y="482"/>
                </a:lnTo>
                <a:lnTo>
                  <a:pt x="4562995" y="482"/>
                </a:lnTo>
                <a:lnTo>
                  <a:pt x="4562995" y="0"/>
                </a:lnTo>
                <a:lnTo>
                  <a:pt x="4114482" y="0"/>
                </a:lnTo>
                <a:lnTo>
                  <a:pt x="0" y="0"/>
                </a:lnTo>
                <a:lnTo>
                  <a:pt x="0" y="9512"/>
                </a:lnTo>
                <a:lnTo>
                  <a:pt x="4114482" y="9512"/>
                </a:lnTo>
                <a:lnTo>
                  <a:pt x="4562995" y="9512"/>
                </a:lnTo>
                <a:lnTo>
                  <a:pt x="4562995" y="9372"/>
                </a:lnTo>
                <a:lnTo>
                  <a:pt x="5070500" y="9372"/>
                </a:lnTo>
                <a:lnTo>
                  <a:pt x="5061001" y="9512"/>
                </a:lnTo>
                <a:lnTo>
                  <a:pt x="5552541" y="9512"/>
                </a:lnTo>
                <a:lnTo>
                  <a:pt x="5672798" y="9512"/>
                </a:lnTo>
                <a:lnTo>
                  <a:pt x="5672798" y="9372"/>
                </a:lnTo>
                <a:lnTo>
                  <a:pt x="5748655" y="9372"/>
                </a:lnTo>
                <a:lnTo>
                  <a:pt x="5748655" y="4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 txBox="1"/>
          <p:nvPr/>
        </p:nvSpPr>
        <p:spPr>
          <a:xfrm>
            <a:off x="268001" y="23878"/>
            <a:ext cx="7114540" cy="806919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06975" marR="5080" indent="-533400" algn="r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chemeClr val="bg1">
                    <a:lumMod val="95000"/>
                  </a:schemeClr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chemeClr val="bg1">
                    <a:lumMod val="95000"/>
                  </a:schemeClr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chemeClr val="bg1">
                    <a:lumMod val="95000"/>
                  </a:schemeClr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chemeClr val="bg1">
                    <a:lumMod val="95000"/>
                  </a:schemeClr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chemeClr val="bg1">
                    <a:lumMod val="95000"/>
                  </a:schemeClr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chemeClr val="bg1">
                    <a:lumMod val="95000"/>
                  </a:schemeClr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chemeClr val="bg1">
                    <a:lumMod val="95000"/>
                  </a:schemeClr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chemeClr val="bg1">
                    <a:lumMod val="95000"/>
                  </a:schemeClr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chemeClr val="bg1">
                    <a:lumMod val="95000"/>
                  </a:schemeClr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chemeClr val="bg1">
                    <a:lumMod val="95000"/>
                  </a:schemeClr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chemeClr val="bg1">
                    <a:lumMod val="95000"/>
                  </a:schemeClr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chemeClr val="bg1">
                    <a:lumMod val="95000"/>
                  </a:schemeClr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chemeClr val="bg1">
                    <a:lumMod val="95000"/>
                  </a:schemeClr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chemeClr val="bg1">
                    <a:lumMod val="95000"/>
                  </a:schemeClr>
                </a:solidFill>
                <a:latin typeface="Trebuchet MS"/>
                <a:cs typeface="Trebuchet MS"/>
              </a:rPr>
              <a:t>2023</a:t>
            </a:r>
            <a:endParaRPr sz="1050" dirty="0">
              <a:solidFill>
                <a:schemeClr val="bg1">
                  <a:lumMod val="95000"/>
                </a:schemeClr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sz="1450" b="1" spc="35" dirty="0" smtClean="0">
                <a:solidFill>
                  <a:srgbClr val="0000FF"/>
                </a:solidFill>
                <a:latin typeface="Trebuchet MS"/>
                <a:cs typeface="Trebuchet MS"/>
              </a:rPr>
              <a:t>Separation</a:t>
            </a:r>
            <a:endParaRPr lang="en-IN" sz="1450" b="1" spc="35" dirty="0" smtClean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One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most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difficult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steps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separating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individual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rare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earths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each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other.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Separation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accomplished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using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ion-exchange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technology. </a:t>
            </a:r>
            <a:r>
              <a:rPr sz="1450" spc="-90" dirty="0">
                <a:solidFill>
                  <a:srgbClr val="0000FF"/>
                </a:solidFill>
                <a:latin typeface="Trebuchet MS"/>
                <a:cs typeface="Trebuchet MS"/>
              </a:rPr>
              <a:t>It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also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done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using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solvents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such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ammonia,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hydrochloric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acids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sulphates,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although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some such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chemicals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produce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toxic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wastes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cause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cancer.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Light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heavy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rare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earths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must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go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through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different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separation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circuits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where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individual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rare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earths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extracted.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New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more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environmentally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friendly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technologies are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being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developed,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but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they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not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yet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widely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used.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9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sz="1450" b="1" spc="55" dirty="0" smtClean="0">
                <a:solidFill>
                  <a:srgbClr val="0000FF"/>
                </a:solidFill>
                <a:latin typeface="Trebuchet MS"/>
                <a:cs typeface="Trebuchet MS"/>
              </a:rPr>
              <a:t>Metals/Alloys</a:t>
            </a:r>
            <a:endParaRPr lang="en-IN" sz="1450" b="1" spc="55" dirty="0" smtClean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Separated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rare earth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oxides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or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carbonates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then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refined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into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rare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earth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metals.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most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widely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used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permanent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magnets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combine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rare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earths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neodymium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praseodymium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together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iron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boron,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which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put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vacuum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induction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furnace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form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an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alloy.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Small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amounts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rare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earths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dysprosium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terbium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often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added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create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more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heat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resistance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magnet.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9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sz="1450" b="1" spc="80" dirty="0" smtClean="0">
                <a:solidFill>
                  <a:srgbClr val="0000FF"/>
                </a:solidFill>
                <a:latin typeface="Trebuchet MS"/>
                <a:cs typeface="Trebuchet MS"/>
              </a:rPr>
              <a:t>Magnets</a:t>
            </a:r>
            <a:endParaRPr lang="en-IN" sz="1450" b="1" spc="80" dirty="0" smtClean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80" dirty="0" smtClean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 smtClean="0">
                <a:solidFill>
                  <a:srgbClr val="0000FF"/>
                </a:solidFill>
                <a:latin typeface="Trebuchet MS"/>
                <a:cs typeface="Trebuchet MS"/>
              </a:rPr>
              <a:t>alloy </a:t>
            </a:r>
            <a:r>
              <a:rPr sz="1450" spc="-10" dirty="0" smtClean="0">
                <a:solidFill>
                  <a:srgbClr val="0000FF"/>
                </a:solidFill>
                <a:latin typeface="Trebuchet MS"/>
                <a:cs typeface="Trebuchet MS"/>
              </a:rPr>
              <a:t>ingots are </a:t>
            </a:r>
            <a:r>
              <a:rPr sz="1450" spc="-35" dirty="0" smtClean="0">
                <a:solidFill>
                  <a:srgbClr val="0000FF"/>
                </a:solidFill>
                <a:latin typeface="Trebuchet MS"/>
                <a:cs typeface="Trebuchet MS"/>
              </a:rPr>
              <a:t>broken </a:t>
            </a:r>
            <a:r>
              <a:rPr sz="1450" dirty="0" smtClean="0">
                <a:solidFill>
                  <a:srgbClr val="0000FF"/>
                </a:solidFill>
                <a:latin typeface="Trebuchet MS"/>
                <a:cs typeface="Trebuchet MS"/>
              </a:rPr>
              <a:t>down </a:t>
            </a:r>
            <a:r>
              <a:rPr sz="1450" spc="20" dirty="0" smtClean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55" dirty="0" smtClean="0">
                <a:solidFill>
                  <a:srgbClr val="0000FF"/>
                </a:solidFill>
                <a:latin typeface="Trebuchet MS"/>
                <a:cs typeface="Trebuchet MS"/>
              </a:rPr>
              <a:t>jet-milled </a:t>
            </a:r>
            <a:r>
              <a:rPr sz="1450" spc="-65" dirty="0" smtClean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75" dirty="0" smtClean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30" dirty="0" smtClean="0">
                <a:solidFill>
                  <a:srgbClr val="0000FF"/>
                </a:solidFill>
                <a:latin typeface="Trebuchet MS"/>
                <a:cs typeface="Trebuchet MS"/>
              </a:rPr>
              <a:t>nitrogen </a:t>
            </a:r>
            <a:r>
              <a:rPr sz="1450" spc="20" dirty="0" smtClean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10" dirty="0" smtClean="0">
                <a:solidFill>
                  <a:srgbClr val="0000FF"/>
                </a:solidFill>
                <a:latin typeface="Trebuchet MS"/>
                <a:cs typeface="Trebuchet MS"/>
              </a:rPr>
              <a:t>argon </a:t>
            </a:r>
            <a:r>
              <a:rPr sz="1450" spc="-20" dirty="0" smtClean="0">
                <a:solidFill>
                  <a:srgbClr val="0000FF"/>
                </a:solidFill>
                <a:latin typeface="Trebuchet MS"/>
                <a:cs typeface="Trebuchet MS"/>
              </a:rPr>
              <a:t>atmosphere </a:t>
            </a:r>
            <a:r>
              <a:rPr sz="1450" spc="-35" dirty="0" smtClean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25" dirty="0" smtClean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 smtClean="0">
                <a:solidFill>
                  <a:srgbClr val="0000FF"/>
                </a:solidFill>
                <a:latin typeface="Trebuchet MS"/>
                <a:cs typeface="Trebuchet MS"/>
              </a:rPr>
              <a:t>micron-sized </a:t>
            </a:r>
            <a:r>
              <a:rPr sz="1450" spc="-35" dirty="0" smtClean="0">
                <a:solidFill>
                  <a:srgbClr val="0000FF"/>
                </a:solidFill>
                <a:latin typeface="Trebuchet MS"/>
                <a:cs typeface="Trebuchet MS"/>
              </a:rPr>
              <a:t>powder, </a:t>
            </a:r>
            <a:r>
              <a:rPr sz="1450" spc="-30" dirty="0" smtClean="0">
                <a:solidFill>
                  <a:srgbClr val="0000FF"/>
                </a:solidFill>
                <a:latin typeface="Trebuchet MS"/>
                <a:cs typeface="Trebuchet MS"/>
              </a:rPr>
              <a:t>which </a:t>
            </a:r>
            <a:r>
              <a:rPr sz="1450" spc="40" dirty="0" smtClean="0">
                <a:solidFill>
                  <a:srgbClr val="0000FF"/>
                </a:solidFill>
                <a:latin typeface="Trebuchet MS"/>
                <a:cs typeface="Trebuchet MS"/>
              </a:rPr>
              <a:t>goes </a:t>
            </a:r>
            <a:r>
              <a:rPr sz="1450" spc="-30" dirty="0" smtClean="0">
                <a:solidFill>
                  <a:srgbClr val="0000FF"/>
                </a:solidFill>
                <a:latin typeface="Trebuchet MS"/>
                <a:cs typeface="Trebuchet MS"/>
              </a:rPr>
              <a:t>through </a:t>
            </a:r>
            <a:r>
              <a:rPr sz="1450" spc="75" dirty="0" smtClean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25" dirty="0" smtClean="0">
                <a:solidFill>
                  <a:srgbClr val="0000FF"/>
                </a:solidFill>
                <a:latin typeface="Trebuchet MS"/>
                <a:cs typeface="Trebuchet MS"/>
              </a:rPr>
              <a:t>high-temperature </a:t>
            </a:r>
            <a:r>
              <a:rPr sz="1450" spc="20" dirty="0" smtClean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25" dirty="0" smtClean="0">
                <a:solidFill>
                  <a:srgbClr val="0000FF"/>
                </a:solidFill>
                <a:latin typeface="Trebuchet MS"/>
                <a:cs typeface="Trebuchet MS"/>
              </a:rPr>
              <a:t>pressure </a:t>
            </a:r>
            <a:r>
              <a:rPr sz="1450" dirty="0" smtClean="0">
                <a:solidFill>
                  <a:srgbClr val="0000FF"/>
                </a:solidFill>
                <a:latin typeface="Trebuchet MS"/>
                <a:cs typeface="Trebuchet MS"/>
              </a:rPr>
              <a:t>process </a:t>
            </a:r>
            <a:r>
              <a:rPr sz="1450" spc="5" dirty="0" smtClean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 smtClean="0">
                <a:solidFill>
                  <a:srgbClr val="0000FF"/>
                </a:solidFill>
                <a:latin typeface="Trebuchet MS"/>
                <a:cs typeface="Trebuchet MS"/>
              </a:rPr>
              <a:t>called</a:t>
            </a:r>
            <a:r>
              <a:rPr sz="1450" spc="-45" dirty="0" smtClean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 smtClean="0">
                <a:solidFill>
                  <a:srgbClr val="0000FF"/>
                </a:solidFill>
                <a:latin typeface="Trebuchet MS"/>
                <a:cs typeface="Trebuchet MS"/>
              </a:rPr>
              <a:t>"sintering"</a:t>
            </a:r>
            <a:r>
              <a:rPr sz="1450" spc="-45" dirty="0" smtClean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 smtClean="0">
                <a:solidFill>
                  <a:srgbClr val="0000FF"/>
                </a:solidFill>
                <a:latin typeface="Trebuchet MS"/>
                <a:cs typeface="Trebuchet MS"/>
              </a:rPr>
              <a:t>before</a:t>
            </a:r>
            <a:r>
              <a:rPr sz="1450" spc="-45" dirty="0" smtClean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 smtClean="0">
                <a:solidFill>
                  <a:srgbClr val="0000FF"/>
                </a:solidFill>
                <a:latin typeface="Trebuchet MS"/>
                <a:cs typeface="Trebuchet MS"/>
              </a:rPr>
              <a:t>being</a:t>
            </a:r>
            <a:r>
              <a:rPr sz="1450" spc="-45" dirty="0" smtClean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 smtClean="0">
                <a:solidFill>
                  <a:srgbClr val="0000FF"/>
                </a:solidFill>
                <a:latin typeface="Trebuchet MS"/>
                <a:cs typeface="Trebuchet MS"/>
              </a:rPr>
              <a:t>pressed</a:t>
            </a:r>
            <a:r>
              <a:rPr sz="1450" spc="-45" dirty="0" smtClean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 smtClean="0">
                <a:solidFill>
                  <a:srgbClr val="0000FF"/>
                </a:solidFill>
                <a:latin typeface="Trebuchet MS"/>
                <a:cs typeface="Trebuchet MS"/>
              </a:rPr>
              <a:t>into</a:t>
            </a:r>
            <a:r>
              <a:rPr sz="1450" spc="-45" dirty="0" smtClean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 smtClean="0">
                <a:solidFill>
                  <a:srgbClr val="0000FF"/>
                </a:solidFill>
                <a:latin typeface="Trebuchet MS"/>
                <a:cs typeface="Trebuchet MS"/>
              </a:rPr>
              <a:t>magnets.</a:t>
            </a:r>
            <a:endParaRPr sz="1450" dirty="0" smtClean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950" dirty="0" smtClean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R="100965" algn="r">
              <a:lnSpc>
                <a:spcPct val="100000"/>
              </a:lnSpc>
            </a:pPr>
            <a:r>
              <a:rPr sz="1450" b="1" spc="20" dirty="0" smtClean="0">
                <a:solidFill>
                  <a:srgbClr val="0000FF"/>
                </a:solidFill>
                <a:latin typeface="Trebuchet MS"/>
                <a:cs typeface="Trebuchet MS"/>
              </a:rPr>
              <a:t>Source</a:t>
            </a:r>
            <a:r>
              <a:rPr sz="1450" spc="20" dirty="0" smtClean="0">
                <a:solidFill>
                  <a:srgbClr val="0000FF"/>
                </a:solidFill>
                <a:latin typeface="Trebuchet MS"/>
                <a:cs typeface="Trebuchet MS"/>
              </a:rPr>
              <a:t>:</a:t>
            </a:r>
            <a:r>
              <a:rPr lang="en-IN" sz="1450" spc="20" dirty="0" smtClean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 smtClean="0">
                <a:solidFill>
                  <a:srgbClr val="0000FF"/>
                </a:solidFill>
                <a:uFill>
                  <a:solidFill>
                    <a:srgbClr val="000000"/>
                  </a:solidFill>
                </a:uFill>
                <a:latin typeface="Trebuchet MS"/>
                <a:cs typeface="Trebuchet MS"/>
              </a:rPr>
              <a:t>rare-earths-mine-ma</a:t>
            </a:r>
            <a:r>
              <a:rPr sz="1450" spc="10" dirty="0" smtClean="0">
                <a:solidFill>
                  <a:srgbClr val="0000FF"/>
                </a:solidFill>
                <a:latin typeface="Trebuchet MS"/>
                <a:cs typeface="Trebuchet MS"/>
              </a:rPr>
              <a:t>g</a:t>
            </a:r>
            <a:r>
              <a:rPr sz="1450" spc="10" dirty="0" smtClean="0">
                <a:solidFill>
                  <a:srgbClr val="0000FF"/>
                </a:solidFill>
                <a:uFill>
                  <a:solidFill>
                    <a:srgbClr val="000000"/>
                  </a:solidFill>
                </a:uFill>
                <a:latin typeface="Trebuchet MS"/>
                <a:cs typeface="Trebuchet MS"/>
              </a:rPr>
              <a:t>net-2023-08-02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77" name="object 27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78" name="object 27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11</a:t>
            </a:fld>
            <a:endParaRPr spc="229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6931" y="672487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2601" y="672487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7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4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8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1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1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1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2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8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4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7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3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17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13595" y="536852"/>
            <a:ext cx="67712" cy="67695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18"/>
            <a:ext cx="69212" cy="69194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17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2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2"/>
            <a:ext cx="67712" cy="67695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70182" y="536118"/>
            <a:ext cx="69212" cy="69194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18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18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3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27505" y="536118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18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18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18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7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7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7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7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7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1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1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2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1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1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8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7007" y="401982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48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48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18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3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18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3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3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18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18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18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3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18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18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18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18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0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0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0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0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4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0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3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6272" y="265613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20603" y="265613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4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3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4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48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48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4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4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48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3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3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48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48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48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4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0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0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78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91942" y="129978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79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79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79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48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4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48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4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4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4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4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4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4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48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48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48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48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4" y="0"/>
                </a:moveTo>
                <a:lnTo>
                  <a:pt x="45237" y="0"/>
                </a:lnTo>
                <a:lnTo>
                  <a:pt x="53929" y="5858"/>
                </a:lnTo>
                <a:lnTo>
                  <a:pt x="60699" y="15897"/>
                </a:lnTo>
                <a:lnTo>
                  <a:pt x="63181" y="28191"/>
                </a:lnTo>
                <a:lnTo>
                  <a:pt x="60699" y="40485"/>
                </a:lnTo>
                <a:lnTo>
                  <a:pt x="53929" y="50524"/>
                </a:lnTo>
                <a:lnTo>
                  <a:pt x="43888" y="57292"/>
                </a:lnTo>
                <a:lnTo>
                  <a:pt x="31590" y="59774"/>
                </a:lnTo>
                <a:lnTo>
                  <a:pt x="19293" y="57292"/>
                </a:lnTo>
                <a:lnTo>
                  <a:pt x="9252" y="50524"/>
                </a:lnTo>
                <a:lnTo>
                  <a:pt x="2482" y="40485"/>
                </a:lnTo>
                <a:lnTo>
                  <a:pt x="0" y="28191"/>
                </a:lnTo>
                <a:lnTo>
                  <a:pt x="2482" y="15897"/>
                </a:lnTo>
                <a:lnTo>
                  <a:pt x="9252" y="5858"/>
                </a:lnTo>
                <a:lnTo>
                  <a:pt x="179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4" y="0"/>
                </a:moveTo>
                <a:lnTo>
                  <a:pt x="45243" y="0"/>
                </a:lnTo>
                <a:lnTo>
                  <a:pt x="53944" y="5858"/>
                </a:lnTo>
                <a:lnTo>
                  <a:pt x="60725" y="15897"/>
                </a:lnTo>
                <a:lnTo>
                  <a:pt x="63212" y="28191"/>
                </a:lnTo>
                <a:lnTo>
                  <a:pt x="60725" y="40485"/>
                </a:lnTo>
                <a:lnTo>
                  <a:pt x="53944" y="50524"/>
                </a:lnTo>
                <a:lnTo>
                  <a:pt x="43892" y="57292"/>
                </a:lnTo>
                <a:lnTo>
                  <a:pt x="31590" y="59774"/>
                </a:lnTo>
                <a:lnTo>
                  <a:pt x="19293" y="57292"/>
                </a:lnTo>
                <a:lnTo>
                  <a:pt x="9252" y="50524"/>
                </a:lnTo>
                <a:lnTo>
                  <a:pt x="2482" y="40485"/>
                </a:lnTo>
                <a:lnTo>
                  <a:pt x="0" y="28191"/>
                </a:lnTo>
                <a:lnTo>
                  <a:pt x="2482" y="15897"/>
                </a:lnTo>
                <a:lnTo>
                  <a:pt x="9252" y="5858"/>
                </a:lnTo>
                <a:lnTo>
                  <a:pt x="179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4" y="0"/>
                </a:moveTo>
                <a:lnTo>
                  <a:pt x="45243" y="0"/>
                </a:lnTo>
                <a:lnTo>
                  <a:pt x="53944" y="5858"/>
                </a:lnTo>
                <a:lnTo>
                  <a:pt x="60725" y="15897"/>
                </a:lnTo>
                <a:lnTo>
                  <a:pt x="63212" y="28191"/>
                </a:lnTo>
                <a:lnTo>
                  <a:pt x="60725" y="40485"/>
                </a:lnTo>
                <a:lnTo>
                  <a:pt x="53944" y="50524"/>
                </a:lnTo>
                <a:lnTo>
                  <a:pt x="43892" y="57292"/>
                </a:lnTo>
                <a:lnTo>
                  <a:pt x="31590" y="59774"/>
                </a:lnTo>
                <a:lnTo>
                  <a:pt x="19293" y="57292"/>
                </a:lnTo>
                <a:lnTo>
                  <a:pt x="9252" y="50524"/>
                </a:lnTo>
                <a:lnTo>
                  <a:pt x="2482" y="40485"/>
                </a:lnTo>
                <a:lnTo>
                  <a:pt x="0" y="28191"/>
                </a:lnTo>
                <a:lnTo>
                  <a:pt x="2482" y="15897"/>
                </a:lnTo>
                <a:lnTo>
                  <a:pt x="9252" y="5858"/>
                </a:lnTo>
                <a:lnTo>
                  <a:pt x="179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2" y="0"/>
                </a:moveTo>
                <a:lnTo>
                  <a:pt x="43187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1"/>
                </a:lnTo>
                <a:lnTo>
                  <a:pt x="59258" y="40190"/>
                </a:lnTo>
                <a:lnTo>
                  <a:pt x="52647" y="49996"/>
                </a:lnTo>
                <a:lnTo>
                  <a:pt x="42840" y="56612"/>
                </a:lnTo>
                <a:lnTo>
                  <a:pt x="30825" y="59040"/>
                </a:lnTo>
                <a:lnTo>
                  <a:pt x="18828" y="56612"/>
                </a:lnTo>
                <a:lnTo>
                  <a:pt x="9030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0" y="6375"/>
                </a:lnTo>
                <a:lnTo>
                  <a:pt x="1848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2" y="0"/>
                </a:moveTo>
                <a:lnTo>
                  <a:pt x="43187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1"/>
                </a:lnTo>
                <a:lnTo>
                  <a:pt x="59258" y="40190"/>
                </a:lnTo>
                <a:lnTo>
                  <a:pt x="52647" y="49996"/>
                </a:lnTo>
                <a:lnTo>
                  <a:pt x="42840" y="56612"/>
                </a:lnTo>
                <a:lnTo>
                  <a:pt x="30825" y="59040"/>
                </a:lnTo>
                <a:lnTo>
                  <a:pt x="18828" y="56612"/>
                </a:lnTo>
                <a:lnTo>
                  <a:pt x="9030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0" y="6375"/>
                </a:lnTo>
                <a:lnTo>
                  <a:pt x="1848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4" y="0"/>
                </a:moveTo>
                <a:lnTo>
                  <a:pt x="43199" y="0"/>
                </a:lnTo>
                <a:lnTo>
                  <a:pt x="52651" y="6375"/>
                </a:lnTo>
                <a:lnTo>
                  <a:pt x="59258" y="16180"/>
                </a:lnTo>
                <a:lnTo>
                  <a:pt x="61681" y="28191"/>
                </a:lnTo>
                <a:lnTo>
                  <a:pt x="59258" y="40190"/>
                </a:lnTo>
                <a:lnTo>
                  <a:pt x="52651" y="49996"/>
                </a:lnTo>
                <a:lnTo>
                  <a:pt x="42852" y="56612"/>
                </a:lnTo>
                <a:lnTo>
                  <a:pt x="30856" y="59040"/>
                </a:lnTo>
                <a:lnTo>
                  <a:pt x="18841" y="56612"/>
                </a:lnTo>
                <a:lnTo>
                  <a:pt x="9034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4" y="6375"/>
                </a:lnTo>
                <a:lnTo>
                  <a:pt x="1849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68" y="0"/>
                </a:moveTo>
                <a:lnTo>
                  <a:pt x="45267" y="0"/>
                </a:lnTo>
                <a:lnTo>
                  <a:pt x="53960" y="5858"/>
                </a:lnTo>
                <a:lnTo>
                  <a:pt x="60730" y="15897"/>
                </a:lnTo>
                <a:lnTo>
                  <a:pt x="63212" y="28191"/>
                </a:lnTo>
                <a:lnTo>
                  <a:pt x="60730" y="40485"/>
                </a:lnTo>
                <a:lnTo>
                  <a:pt x="53960" y="50524"/>
                </a:lnTo>
                <a:lnTo>
                  <a:pt x="43918" y="57292"/>
                </a:lnTo>
                <a:lnTo>
                  <a:pt x="31621" y="59774"/>
                </a:lnTo>
                <a:lnTo>
                  <a:pt x="19319" y="57292"/>
                </a:lnTo>
                <a:lnTo>
                  <a:pt x="9267" y="50524"/>
                </a:lnTo>
                <a:lnTo>
                  <a:pt x="2487" y="40485"/>
                </a:lnTo>
                <a:lnTo>
                  <a:pt x="0" y="28191"/>
                </a:lnTo>
                <a:lnTo>
                  <a:pt x="2487" y="15897"/>
                </a:lnTo>
                <a:lnTo>
                  <a:pt x="9267" y="5858"/>
                </a:lnTo>
                <a:lnTo>
                  <a:pt x="1796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4" y="0"/>
                </a:moveTo>
                <a:lnTo>
                  <a:pt x="43204" y="0"/>
                </a:lnTo>
                <a:lnTo>
                  <a:pt x="52666" y="6375"/>
                </a:lnTo>
                <a:lnTo>
                  <a:pt x="59284" y="16180"/>
                </a:lnTo>
                <a:lnTo>
                  <a:pt x="61712" y="28191"/>
                </a:lnTo>
                <a:lnTo>
                  <a:pt x="59284" y="40190"/>
                </a:lnTo>
                <a:lnTo>
                  <a:pt x="52666" y="49996"/>
                </a:lnTo>
                <a:lnTo>
                  <a:pt x="42857" y="56612"/>
                </a:lnTo>
                <a:lnTo>
                  <a:pt x="30856" y="59040"/>
                </a:lnTo>
                <a:lnTo>
                  <a:pt x="18841" y="56612"/>
                </a:lnTo>
                <a:lnTo>
                  <a:pt x="9034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4" y="6375"/>
                </a:lnTo>
                <a:lnTo>
                  <a:pt x="1849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4" y="0"/>
                </a:moveTo>
                <a:lnTo>
                  <a:pt x="43217" y="0"/>
                </a:lnTo>
                <a:lnTo>
                  <a:pt x="52678" y="6375"/>
                </a:lnTo>
                <a:lnTo>
                  <a:pt x="59288" y="16180"/>
                </a:lnTo>
                <a:lnTo>
                  <a:pt x="61712" y="28191"/>
                </a:lnTo>
                <a:lnTo>
                  <a:pt x="59288" y="40190"/>
                </a:lnTo>
                <a:lnTo>
                  <a:pt x="52678" y="49996"/>
                </a:lnTo>
                <a:lnTo>
                  <a:pt x="42870" y="56612"/>
                </a:lnTo>
                <a:lnTo>
                  <a:pt x="30856" y="59040"/>
                </a:lnTo>
                <a:lnTo>
                  <a:pt x="18841" y="56612"/>
                </a:lnTo>
                <a:lnTo>
                  <a:pt x="9034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4" y="6375"/>
                </a:lnTo>
                <a:lnTo>
                  <a:pt x="1849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3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3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3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3"/>
                  </a:moveTo>
                  <a:lnTo>
                    <a:pt x="0" y="513043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3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4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40"/>
                </a:lnTo>
                <a:lnTo>
                  <a:pt x="0" y="706145"/>
                </a:lnTo>
                <a:lnTo>
                  <a:pt x="6216091" y="706145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11"/>
                </a:lnTo>
                <a:lnTo>
                  <a:pt x="6670040" y="113411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18"/>
                </a:lnTo>
                <a:lnTo>
                  <a:pt x="0" y="453618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18"/>
                </a:lnTo>
                <a:lnTo>
                  <a:pt x="453948" y="453618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18"/>
                </a:lnTo>
                <a:lnTo>
                  <a:pt x="907884" y="453618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3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 txBox="1"/>
          <p:nvPr/>
        </p:nvSpPr>
        <p:spPr>
          <a:xfrm>
            <a:off x="4729036" y="0"/>
            <a:ext cx="2653030" cy="4254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45465" marR="5080" indent="-533400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FFFF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FFFF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FFFF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FFFFFF"/>
                </a:solidFill>
                <a:latin typeface="Trebuchet MS"/>
                <a:cs typeface="Trebuchet MS"/>
              </a:rPr>
              <a:t>2023</a:t>
            </a:r>
            <a:endParaRPr sz="1050">
              <a:latin typeface="Trebuchet MS"/>
              <a:cs typeface="Trebuchet MS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-1" y="632130"/>
            <a:ext cx="5045805" cy="624205"/>
          </a:xfrm>
          <a:custGeom>
            <a:avLst/>
            <a:gdLst/>
            <a:ahLst/>
            <a:cxnLst/>
            <a:rect l="l" t="t" r="r" b="b"/>
            <a:pathLst>
              <a:path w="4779010" h="624205">
                <a:moveTo>
                  <a:pt x="0" y="0"/>
                </a:moveTo>
                <a:lnTo>
                  <a:pt x="4778759" y="0"/>
                </a:lnTo>
                <a:lnTo>
                  <a:pt x="4778759" y="398"/>
                </a:lnTo>
                <a:lnTo>
                  <a:pt x="4290624" y="623904"/>
                </a:lnTo>
                <a:lnTo>
                  <a:pt x="1831" y="623904"/>
                </a:lnTo>
                <a:lnTo>
                  <a:pt x="1831" y="545922"/>
                </a:lnTo>
                <a:lnTo>
                  <a:pt x="0" y="545922"/>
                </a:lnTo>
                <a:lnTo>
                  <a:pt x="0" y="311930"/>
                </a:lnTo>
                <a:lnTo>
                  <a:pt x="1831" y="311930"/>
                </a:lnTo>
                <a:lnTo>
                  <a:pt x="1831" y="233947"/>
                </a:lnTo>
                <a:lnTo>
                  <a:pt x="0" y="233947"/>
                </a:lnTo>
                <a:lnTo>
                  <a:pt x="0" y="0"/>
                </a:lnTo>
                <a:close/>
              </a:path>
            </a:pathLst>
          </a:custGeom>
          <a:solidFill>
            <a:srgbClr val="FFBD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 txBox="1"/>
          <p:nvPr/>
        </p:nvSpPr>
        <p:spPr>
          <a:xfrm>
            <a:off x="339940" y="793470"/>
            <a:ext cx="6945630" cy="475771"/>
          </a:xfrm>
          <a:prstGeom prst="rect">
            <a:avLst/>
          </a:prstGeom>
        </p:spPr>
        <p:txBody>
          <a:bodyPr vert="horz" wrap="square" lIns="0" tIns="59690" rIns="0" bIns="0" rtlCol="0" anchor="ctr">
            <a:spAutoFit/>
          </a:bodyPr>
          <a:lstStyle/>
          <a:p>
            <a:pPr marL="12700">
              <a:lnSpc>
                <a:spcPct val="100000"/>
              </a:lnSpc>
              <a:spcBef>
                <a:spcPts val="470"/>
              </a:spcBef>
            </a:pPr>
            <a:r>
              <a:rPr sz="1250" b="1" spc="215" dirty="0">
                <a:latin typeface="Trebuchet MS"/>
                <a:cs typeface="Trebuchet MS"/>
              </a:rPr>
              <a:t>COPPER</a:t>
            </a:r>
            <a:r>
              <a:rPr sz="1250" b="1" spc="125" dirty="0">
                <a:latin typeface="Trebuchet MS"/>
                <a:cs typeface="Trebuchet MS"/>
              </a:rPr>
              <a:t> </a:t>
            </a:r>
            <a:r>
              <a:rPr sz="1250" b="1" spc="245" dirty="0" smtClean="0">
                <a:latin typeface="Trebuchet MS"/>
                <a:cs typeface="Trebuchet MS"/>
              </a:rPr>
              <a:t>AND</a:t>
            </a:r>
            <a:r>
              <a:rPr sz="1250" b="1" spc="204" dirty="0" smtClean="0">
                <a:latin typeface="Trebuchet MS"/>
                <a:cs typeface="Trebuchet MS"/>
              </a:rPr>
              <a:t>E-WASTE</a:t>
            </a:r>
            <a:r>
              <a:rPr sz="1250" b="1" spc="135" dirty="0" smtClean="0">
                <a:latin typeface="Trebuchet MS"/>
                <a:cs typeface="Trebuchet MS"/>
              </a:rPr>
              <a:t> </a:t>
            </a:r>
            <a:r>
              <a:rPr sz="1250" b="1" spc="220" dirty="0" smtClean="0">
                <a:latin typeface="Trebuchet MS"/>
                <a:cs typeface="Trebuchet MS"/>
              </a:rPr>
              <a:t>RECYCLING</a:t>
            </a:r>
            <a:endParaRPr sz="2100" dirty="0">
              <a:latin typeface="Trebuchet MS"/>
              <a:cs typeface="Trebuchet MS"/>
            </a:endParaRPr>
          </a:p>
          <a:p>
            <a:pPr marL="2715895">
              <a:lnSpc>
                <a:spcPct val="100000"/>
              </a:lnSpc>
            </a:pPr>
            <a:endParaRPr sz="1450" dirty="0">
              <a:latin typeface="Trebuchet MS"/>
              <a:cs typeface="Trebuchet MS"/>
            </a:endParaRPr>
          </a:p>
        </p:txBody>
      </p:sp>
      <p:sp>
        <p:nvSpPr>
          <p:cNvPr id="279" name="object 27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80" name="object 28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12</a:t>
            </a:fld>
            <a:endParaRPr spc="229" dirty="0"/>
          </a:p>
        </p:txBody>
      </p:sp>
      <p:sp>
        <p:nvSpPr>
          <p:cNvPr id="281" name="Rectangle 280"/>
          <p:cNvSpPr/>
          <p:nvPr/>
        </p:nvSpPr>
        <p:spPr>
          <a:xfrm>
            <a:off x="92005" y="1158875"/>
            <a:ext cx="7261620" cy="94487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IN" sz="1600" dirty="0">
                <a:solidFill>
                  <a:srgbClr val="0000FF"/>
                </a:solidFill>
              </a:rPr>
              <a:t> </a:t>
            </a:r>
          </a:p>
          <a:p>
            <a:r>
              <a:rPr lang="en-IN" sz="1600" b="1" dirty="0">
                <a:solidFill>
                  <a:srgbClr val="0000FF"/>
                </a:solidFill>
              </a:rPr>
              <a:t>Hindalco Set to Invest Rs 2k crore in Copper, E-waste Recycling</a:t>
            </a:r>
            <a:endParaRPr lang="en-IN" sz="1600" dirty="0">
              <a:solidFill>
                <a:srgbClr val="0000FF"/>
              </a:solidFill>
            </a:endParaRPr>
          </a:p>
          <a:p>
            <a:r>
              <a:rPr lang="en-IN" sz="1600" dirty="0">
                <a:solidFill>
                  <a:srgbClr val="0000FF"/>
                </a:solidFill>
              </a:rPr>
              <a:t> </a:t>
            </a:r>
          </a:p>
          <a:p>
            <a:pPr algn="just"/>
            <a:r>
              <a:rPr lang="en-IN" sz="1600" dirty="0">
                <a:solidFill>
                  <a:srgbClr val="0000FF"/>
                </a:solidFill>
              </a:rPr>
              <a:t>Aditya Birla Group company Hindalco Industries will be investing Rs 2,000 crore in a copper and e-waste recycling facility, chairman Kumar </a:t>
            </a:r>
            <a:r>
              <a:rPr lang="en-IN" sz="1600" dirty="0" err="1">
                <a:solidFill>
                  <a:srgbClr val="0000FF"/>
                </a:solidFill>
              </a:rPr>
              <a:t>Mangalam</a:t>
            </a:r>
            <a:r>
              <a:rPr lang="en-IN" sz="1600" dirty="0">
                <a:solidFill>
                  <a:srgbClr val="0000FF"/>
                </a:solidFill>
              </a:rPr>
              <a:t> Birla said recently. “Your company is making an investment of Rs 2,000 crore to establish the first-of-its-kind Copper and E-waste recycling facility in India,” Birla said while speaking at the company’s 64</a:t>
            </a:r>
            <a:r>
              <a:rPr lang="en-IN" sz="1600" baseline="30000" dirty="0">
                <a:solidFill>
                  <a:srgbClr val="0000FF"/>
                </a:solidFill>
              </a:rPr>
              <a:t>th</a:t>
            </a:r>
            <a:r>
              <a:rPr lang="en-IN" sz="1600" dirty="0">
                <a:solidFill>
                  <a:srgbClr val="0000FF"/>
                </a:solidFill>
              </a:rPr>
              <a:t> annual general meeting.</a:t>
            </a:r>
          </a:p>
          <a:p>
            <a:r>
              <a:rPr lang="en-IN" sz="1600" dirty="0">
                <a:solidFill>
                  <a:srgbClr val="0000FF"/>
                </a:solidFill>
              </a:rPr>
              <a:t> </a:t>
            </a:r>
          </a:p>
          <a:p>
            <a:pPr algn="just"/>
            <a:r>
              <a:rPr lang="en-IN" sz="1600" dirty="0">
                <a:solidFill>
                  <a:srgbClr val="0000FF"/>
                </a:solidFill>
              </a:rPr>
              <a:t>Birla emphasised the hazardous nature of e-waste, exacerbated by improper handling, leading to a significant loss of valuable materials. Currently, due to the lack of advanced metal extraction and refining technologies domestically, a substantial volume of e-waste is exported to other nations. So, this step offers a tangible solution that aligns with the company’s and India’s circular economy agenda, he said.</a:t>
            </a:r>
          </a:p>
          <a:p>
            <a:r>
              <a:rPr lang="en-IN" sz="1600" dirty="0">
                <a:solidFill>
                  <a:srgbClr val="0000FF"/>
                </a:solidFill>
              </a:rPr>
              <a:t> </a:t>
            </a:r>
          </a:p>
          <a:p>
            <a:pPr algn="just"/>
            <a:r>
              <a:rPr lang="en-IN" sz="1600" dirty="0">
                <a:solidFill>
                  <a:srgbClr val="0000FF"/>
                </a:solidFill>
              </a:rPr>
              <a:t>Birla also outlined plans to introduce three more designs of freights wagons in the coming months, targeting specific end-use applications such as transportation of bagged cement and food grains.</a:t>
            </a:r>
          </a:p>
          <a:p>
            <a:r>
              <a:rPr lang="en-IN" sz="1600" dirty="0">
                <a:solidFill>
                  <a:srgbClr val="0000FF"/>
                </a:solidFill>
              </a:rPr>
              <a:t> </a:t>
            </a:r>
          </a:p>
          <a:p>
            <a:pPr algn="just"/>
            <a:r>
              <a:rPr lang="en-IN" sz="1600" dirty="0">
                <a:solidFill>
                  <a:srgbClr val="0000FF"/>
                </a:solidFill>
              </a:rPr>
              <a:t>In the first quarter of the current financial year, the company recorded a consolidated net profit of Rs 2,454 crore and Birla expressed his optimism in India’s economic growth, projecting a 61% growth rate in 2023. This growth is expected to be driven by strong domestic demand, robust services sector activity, and healthy public capex momentum, he said.</a:t>
            </a:r>
          </a:p>
          <a:p>
            <a:r>
              <a:rPr lang="en-IN" sz="1600" dirty="0">
                <a:solidFill>
                  <a:srgbClr val="0000FF"/>
                </a:solidFill>
              </a:rPr>
              <a:t> </a:t>
            </a:r>
          </a:p>
          <a:p>
            <a:pPr algn="just"/>
            <a:r>
              <a:rPr lang="en-IN" sz="1600" dirty="0">
                <a:solidFill>
                  <a:srgbClr val="0000FF"/>
                </a:solidFill>
              </a:rPr>
              <a:t>The company recorded a 14% increase in consolidated revenue in FY23 compared to the previous year. He said that this growth was driven by an expansion of value-added products across all its business sectors. Additionally, Hindalco-backed aluminium producer </a:t>
            </a:r>
            <a:r>
              <a:rPr lang="en-IN" sz="1600" dirty="0" err="1">
                <a:solidFill>
                  <a:srgbClr val="0000FF"/>
                </a:solidFill>
              </a:rPr>
              <a:t>Novelis</a:t>
            </a:r>
            <a:r>
              <a:rPr lang="en-IN" sz="1600" dirty="0">
                <a:solidFill>
                  <a:srgbClr val="0000FF"/>
                </a:solidFill>
              </a:rPr>
              <a:t> achieved record net sales of $18.5 billion in FY23, marking an 8% increase over the previous year, with growth projects totalling $3.5 billion underway. Furthermore, the company’s copper business achieved an all-time high </a:t>
            </a:r>
            <a:r>
              <a:rPr lang="en-IN" sz="1600" dirty="0" err="1">
                <a:solidFill>
                  <a:srgbClr val="0000FF"/>
                </a:solidFill>
              </a:rPr>
              <a:t>Ebitda</a:t>
            </a:r>
            <a:r>
              <a:rPr lang="en-IN" sz="1600" dirty="0">
                <a:solidFill>
                  <a:srgbClr val="0000FF"/>
                </a:solidFill>
              </a:rPr>
              <a:t> (earnings before interest, tax, depreciation, and amortization) of Rs 2,253 crore in the same period.</a:t>
            </a:r>
          </a:p>
          <a:p>
            <a:r>
              <a:rPr lang="en-IN" sz="1600" dirty="0">
                <a:solidFill>
                  <a:srgbClr val="0000FF"/>
                </a:solidFill>
              </a:rPr>
              <a:t> </a:t>
            </a:r>
          </a:p>
          <a:p>
            <a:pPr algn="r"/>
            <a:r>
              <a:rPr lang="en-IN" sz="1600" i="1" dirty="0">
                <a:solidFill>
                  <a:srgbClr val="0000FF"/>
                </a:solidFill>
              </a:rPr>
              <a:t>Source: The Economics Times, 22</a:t>
            </a:r>
            <a:r>
              <a:rPr lang="en-IN" sz="1600" i="1" baseline="30000" dirty="0">
                <a:solidFill>
                  <a:srgbClr val="0000FF"/>
                </a:solidFill>
              </a:rPr>
              <a:t> </a:t>
            </a:r>
            <a:r>
              <a:rPr lang="en-IN" sz="1600" i="1" dirty="0">
                <a:solidFill>
                  <a:srgbClr val="0000FF"/>
                </a:solidFill>
              </a:rPr>
              <a:t>August 2023</a:t>
            </a:r>
          </a:p>
          <a:p>
            <a:r>
              <a:rPr lang="en-IN" sz="1600" dirty="0">
                <a:solidFill>
                  <a:srgbClr val="0000FF"/>
                </a:solidFill>
              </a:rPr>
              <a:t> </a:t>
            </a:r>
          </a:p>
          <a:p>
            <a:r>
              <a:rPr lang="en-IN" sz="1600" dirty="0">
                <a:solidFill>
                  <a:srgbClr val="0000FF"/>
                </a:solidFill>
              </a:rPr>
              <a:t> </a:t>
            </a:r>
          </a:p>
          <a:p>
            <a:r>
              <a:rPr lang="en-IN" sz="1600" dirty="0">
                <a:solidFill>
                  <a:srgbClr val="0000FF"/>
                </a:solidFill>
              </a:rPr>
              <a:t> 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6931" y="672488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2601" y="672488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8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8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3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8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8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3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18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13595" y="536853"/>
            <a:ext cx="67712" cy="67695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18"/>
            <a:ext cx="69212" cy="69194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18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3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3"/>
            <a:ext cx="67712" cy="67695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70182" y="536118"/>
            <a:ext cx="69212" cy="69194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18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18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3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27505" y="536118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18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18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18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7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8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7007" y="401983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48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49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18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4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18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4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4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18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18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18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4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18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18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18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18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0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0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3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6272" y="265614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20603" y="265614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4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4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4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49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49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4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4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49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4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4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49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49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49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4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1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1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78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91942" y="129979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79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79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79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49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4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49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4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4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4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4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4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4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49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49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49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49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36" y="0"/>
                </a:lnTo>
                <a:lnTo>
                  <a:pt x="53929" y="5859"/>
                </a:lnTo>
                <a:lnTo>
                  <a:pt x="60699" y="15898"/>
                </a:lnTo>
                <a:lnTo>
                  <a:pt x="63181" y="28192"/>
                </a:lnTo>
                <a:lnTo>
                  <a:pt x="60699" y="40486"/>
                </a:lnTo>
                <a:lnTo>
                  <a:pt x="53929" y="50525"/>
                </a:lnTo>
                <a:lnTo>
                  <a:pt x="43888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42" y="0"/>
                </a:lnTo>
                <a:lnTo>
                  <a:pt x="53944" y="5859"/>
                </a:lnTo>
                <a:lnTo>
                  <a:pt x="60725" y="15898"/>
                </a:lnTo>
                <a:lnTo>
                  <a:pt x="63212" y="28192"/>
                </a:lnTo>
                <a:lnTo>
                  <a:pt x="60725" y="40486"/>
                </a:lnTo>
                <a:lnTo>
                  <a:pt x="53944" y="50525"/>
                </a:lnTo>
                <a:lnTo>
                  <a:pt x="43892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42" y="0"/>
                </a:lnTo>
                <a:lnTo>
                  <a:pt x="53944" y="5859"/>
                </a:lnTo>
                <a:lnTo>
                  <a:pt x="60725" y="15898"/>
                </a:lnTo>
                <a:lnTo>
                  <a:pt x="63212" y="28192"/>
                </a:lnTo>
                <a:lnTo>
                  <a:pt x="60725" y="40486"/>
                </a:lnTo>
                <a:lnTo>
                  <a:pt x="53944" y="50525"/>
                </a:lnTo>
                <a:lnTo>
                  <a:pt x="43892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3" y="0"/>
                </a:moveTo>
                <a:lnTo>
                  <a:pt x="43186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47" y="49997"/>
                </a:lnTo>
                <a:lnTo>
                  <a:pt x="42840" y="56613"/>
                </a:lnTo>
                <a:lnTo>
                  <a:pt x="30825" y="59040"/>
                </a:lnTo>
                <a:lnTo>
                  <a:pt x="18828" y="56613"/>
                </a:lnTo>
                <a:lnTo>
                  <a:pt x="9030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0" y="6375"/>
                </a:lnTo>
                <a:lnTo>
                  <a:pt x="184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3" y="0"/>
                </a:moveTo>
                <a:lnTo>
                  <a:pt x="43186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47" y="49997"/>
                </a:lnTo>
                <a:lnTo>
                  <a:pt x="42840" y="56613"/>
                </a:lnTo>
                <a:lnTo>
                  <a:pt x="30825" y="59040"/>
                </a:lnTo>
                <a:lnTo>
                  <a:pt x="18828" y="56613"/>
                </a:lnTo>
                <a:lnTo>
                  <a:pt x="9030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0" y="6375"/>
                </a:lnTo>
                <a:lnTo>
                  <a:pt x="184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198" y="0"/>
                </a:lnTo>
                <a:lnTo>
                  <a:pt x="52651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51" y="49997"/>
                </a:lnTo>
                <a:lnTo>
                  <a:pt x="42852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69" y="0"/>
                </a:moveTo>
                <a:lnTo>
                  <a:pt x="45267" y="0"/>
                </a:lnTo>
                <a:lnTo>
                  <a:pt x="53960" y="5859"/>
                </a:lnTo>
                <a:lnTo>
                  <a:pt x="60730" y="15898"/>
                </a:lnTo>
                <a:lnTo>
                  <a:pt x="63212" y="28192"/>
                </a:lnTo>
                <a:lnTo>
                  <a:pt x="60730" y="40486"/>
                </a:lnTo>
                <a:lnTo>
                  <a:pt x="53960" y="50525"/>
                </a:lnTo>
                <a:lnTo>
                  <a:pt x="43918" y="57293"/>
                </a:lnTo>
                <a:lnTo>
                  <a:pt x="31621" y="59775"/>
                </a:lnTo>
                <a:lnTo>
                  <a:pt x="19319" y="57293"/>
                </a:lnTo>
                <a:lnTo>
                  <a:pt x="9267" y="50525"/>
                </a:lnTo>
                <a:lnTo>
                  <a:pt x="2487" y="40486"/>
                </a:lnTo>
                <a:lnTo>
                  <a:pt x="0" y="28192"/>
                </a:lnTo>
                <a:lnTo>
                  <a:pt x="2487" y="15898"/>
                </a:lnTo>
                <a:lnTo>
                  <a:pt x="9267" y="5859"/>
                </a:lnTo>
                <a:lnTo>
                  <a:pt x="1796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203" y="0"/>
                </a:lnTo>
                <a:lnTo>
                  <a:pt x="52666" y="6375"/>
                </a:lnTo>
                <a:lnTo>
                  <a:pt x="59284" y="16180"/>
                </a:lnTo>
                <a:lnTo>
                  <a:pt x="61712" y="28192"/>
                </a:lnTo>
                <a:lnTo>
                  <a:pt x="59284" y="40190"/>
                </a:lnTo>
                <a:lnTo>
                  <a:pt x="52666" y="49997"/>
                </a:lnTo>
                <a:lnTo>
                  <a:pt x="42857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216" y="0"/>
                </a:lnTo>
                <a:lnTo>
                  <a:pt x="52678" y="6375"/>
                </a:lnTo>
                <a:lnTo>
                  <a:pt x="59288" y="16180"/>
                </a:lnTo>
                <a:lnTo>
                  <a:pt x="61712" y="28192"/>
                </a:lnTo>
                <a:lnTo>
                  <a:pt x="59288" y="40190"/>
                </a:lnTo>
                <a:lnTo>
                  <a:pt x="52678" y="49997"/>
                </a:lnTo>
                <a:lnTo>
                  <a:pt x="42870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2"/>
                  </a:moveTo>
                  <a:lnTo>
                    <a:pt x="0" y="513042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2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30"/>
                </a:lnTo>
                <a:lnTo>
                  <a:pt x="340436" y="113030"/>
                </a:lnTo>
                <a:lnTo>
                  <a:pt x="340436" y="115570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30"/>
                </a:lnTo>
                <a:lnTo>
                  <a:pt x="113499" y="113030"/>
                </a:lnTo>
                <a:lnTo>
                  <a:pt x="113499" y="0"/>
                </a:lnTo>
                <a:lnTo>
                  <a:pt x="0" y="0"/>
                </a:lnTo>
                <a:lnTo>
                  <a:pt x="0" y="113030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70"/>
                </a:lnTo>
                <a:lnTo>
                  <a:pt x="567372" y="115570"/>
                </a:lnTo>
                <a:lnTo>
                  <a:pt x="567372" y="113030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5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53"/>
                </a:lnTo>
                <a:lnTo>
                  <a:pt x="0" y="567740"/>
                </a:lnTo>
                <a:lnTo>
                  <a:pt x="0" y="706158"/>
                </a:lnTo>
                <a:lnTo>
                  <a:pt x="6216091" y="706158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53"/>
                </a:lnTo>
                <a:lnTo>
                  <a:pt x="6216091" y="453453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23"/>
                </a:lnTo>
                <a:lnTo>
                  <a:pt x="6670040" y="113423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31"/>
                </a:lnTo>
                <a:lnTo>
                  <a:pt x="0" y="453631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31"/>
                </a:lnTo>
                <a:lnTo>
                  <a:pt x="453948" y="453631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31"/>
                </a:lnTo>
                <a:lnTo>
                  <a:pt x="907884" y="453631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6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 txBox="1"/>
          <p:nvPr/>
        </p:nvSpPr>
        <p:spPr>
          <a:xfrm>
            <a:off x="4729036" y="0"/>
            <a:ext cx="2653030" cy="4254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45465" marR="5080" indent="-533400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FFFF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FFFF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FFFF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FFFFFF"/>
                </a:solidFill>
                <a:latin typeface="Trebuchet MS"/>
                <a:cs typeface="Trebuchet MS"/>
              </a:rPr>
              <a:t>2023</a:t>
            </a:r>
            <a:endParaRPr sz="1050">
              <a:latin typeface="Trebuchet MS"/>
              <a:cs typeface="Trebuchet MS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0" y="632131"/>
            <a:ext cx="4779010" cy="624205"/>
          </a:xfrm>
          <a:custGeom>
            <a:avLst/>
            <a:gdLst/>
            <a:ahLst/>
            <a:cxnLst/>
            <a:rect l="l" t="t" r="r" b="b"/>
            <a:pathLst>
              <a:path w="4779010" h="624205">
                <a:moveTo>
                  <a:pt x="0" y="0"/>
                </a:moveTo>
                <a:lnTo>
                  <a:pt x="4778759" y="0"/>
                </a:lnTo>
                <a:lnTo>
                  <a:pt x="4778759" y="398"/>
                </a:lnTo>
                <a:lnTo>
                  <a:pt x="4290624" y="623904"/>
                </a:lnTo>
                <a:lnTo>
                  <a:pt x="1831" y="623904"/>
                </a:lnTo>
                <a:lnTo>
                  <a:pt x="1831" y="545922"/>
                </a:lnTo>
                <a:lnTo>
                  <a:pt x="0" y="545922"/>
                </a:lnTo>
                <a:lnTo>
                  <a:pt x="0" y="311930"/>
                </a:lnTo>
                <a:lnTo>
                  <a:pt x="1831" y="311930"/>
                </a:lnTo>
                <a:lnTo>
                  <a:pt x="1831" y="233947"/>
                </a:lnTo>
                <a:lnTo>
                  <a:pt x="0" y="233947"/>
                </a:lnTo>
                <a:lnTo>
                  <a:pt x="0" y="0"/>
                </a:lnTo>
                <a:close/>
              </a:path>
            </a:pathLst>
          </a:custGeom>
          <a:solidFill>
            <a:srgbClr val="FFBD58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77" name="object 277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280701" y="3942520"/>
            <a:ext cx="6994996" cy="5986194"/>
          </a:xfrm>
          <a:prstGeom prst="rect">
            <a:avLst/>
          </a:prstGeom>
        </p:spPr>
      </p:pic>
      <p:sp>
        <p:nvSpPr>
          <p:cNvPr id="278" name="object 278"/>
          <p:cNvSpPr txBox="1"/>
          <p:nvPr/>
        </p:nvSpPr>
        <p:spPr>
          <a:xfrm>
            <a:off x="268001" y="661651"/>
            <a:ext cx="7018020" cy="314631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3319145">
              <a:lnSpc>
                <a:spcPct val="124900"/>
              </a:lnSpc>
              <a:spcBef>
                <a:spcPts val="95"/>
              </a:spcBef>
            </a:pPr>
            <a:r>
              <a:rPr sz="1250" b="1" spc="229" dirty="0">
                <a:latin typeface="Trebuchet MS"/>
                <a:cs typeface="Trebuchet MS"/>
              </a:rPr>
              <a:t>WHICH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210" dirty="0">
                <a:latin typeface="Trebuchet MS"/>
                <a:cs typeface="Trebuchet MS"/>
              </a:rPr>
              <a:t>COUNTRIES</a:t>
            </a:r>
            <a:r>
              <a:rPr sz="1250" b="1" spc="170" dirty="0">
                <a:latin typeface="Trebuchet MS"/>
                <a:cs typeface="Trebuchet MS"/>
              </a:rPr>
              <a:t> </a:t>
            </a:r>
            <a:r>
              <a:rPr sz="1250" b="1" spc="185" dirty="0">
                <a:latin typeface="Trebuchet MS"/>
                <a:cs typeface="Trebuchet MS"/>
              </a:rPr>
              <a:t>ARE</a:t>
            </a:r>
            <a:r>
              <a:rPr sz="1250" b="1" spc="170" dirty="0">
                <a:latin typeface="Trebuchet MS"/>
                <a:cs typeface="Trebuchet MS"/>
              </a:rPr>
              <a:t> </a:t>
            </a:r>
            <a:r>
              <a:rPr sz="1250" b="1" spc="245" dirty="0">
                <a:latin typeface="Trebuchet MS"/>
                <a:cs typeface="Trebuchet MS"/>
              </a:rPr>
              <a:t>MOST</a:t>
            </a:r>
            <a:r>
              <a:rPr sz="1250" b="1" spc="170" dirty="0">
                <a:latin typeface="Trebuchet MS"/>
                <a:cs typeface="Trebuchet MS"/>
              </a:rPr>
              <a:t> </a:t>
            </a:r>
            <a:r>
              <a:rPr sz="1250" b="1" spc="175" dirty="0">
                <a:latin typeface="Trebuchet MS"/>
                <a:cs typeface="Trebuchet MS"/>
              </a:rPr>
              <a:t>RELIANT </a:t>
            </a:r>
            <a:r>
              <a:rPr sz="1250" b="1" spc="-365" dirty="0">
                <a:latin typeface="Trebuchet MS"/>
                <a:cs typeface="Trebuchet MS"/>
              </a:rPr>
              <a:t> </a:t>
            </a:r>
            <a:r>
              <a:rPr sz="1250" b="1" spc="270" dirty="0">
                <a:latin typeface="Trebuchet MS"/>
                <a:cs typeface="Trebuchet MS"/>
              </a:rPr>
              <a:t>ON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250" dirty="0">
                <a:latin typeface="Trebuchet MS"/>
                <a:cs typeface="Trebuchet MS"/>
              </a:rPr>
              <a:t>COAL?</a:t>
            </a:r>
            <a:endParaRPr sz="125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900" dirty="0"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Global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energy policies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discussions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recent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years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have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been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focused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importance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decarbonizing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energy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system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transition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net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zero.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However,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despite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efforts to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reduce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carbon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emissions,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fossil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fuels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still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account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more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than </a:t>
            </a:r>
            <a:r>
              <a:rPr sz="1450" spc="90" dirty="0">
                <a:solidFill>
                  <a:srgbClr val="0000FF"/>
                </a:solidFill>
                <a:latin typeface="Trebuchet MS"/>
                <a:cs typeface="Trebuchet MS"/>
              </a:rPr>
              <a:t>80%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primary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energy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use globally—and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coal,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world’s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most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affordable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energy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u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10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450" spc="-195" dirty="0">
                <a:solidFill>
                  <a:srgbClr val="0000FF"/>
                </a:solidFill>
                <a:latin typeface="Trebuchet MS"/>
                <a:cs typeface="Trebuchet MS"/>
              </a:rPr>
              <a:t>,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10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114" dirty="0">
                <a:solidFill>
                  <a:srgbClr val="0000FF"/>
                </a:solidFill>
                <a:latin typeface="Trebuchet MS"/>
                <a:cs typeface="Trebuchet MS"/>
              </a:rPr>
              <a:t>g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u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114" dirty="0">
                <a:solidFill>
                  <a:srgbClr val="0000FF"/>
                </a:solidFill>
                <a:latin typeface="Trebuchet MS"/>
                <a:cs typeface="Trebuchet MS"/>
              </a:rPr>
              <a:t>g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y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-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10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0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450" spc="18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140" baseline="-25000" dirty="0">
                <a:solidFill>
                  <a:srgbClr val="0000FF"/>
                </a:solidFill>
                <a:latin typeface="Trebuchet MS"/>
                <a:cs typeface="Trebuchet MS"/>
              </a:rPr>
              <a:t>2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ss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145" dirty="0">
                <a:solidFill>
                  <a:srgbClr val="0000FF"/>
                </a:solidFill>
                <a:latin typeface="Trebuchet MS"/>
                <a:cs typeface="Trebuchet MS"/>
              </a:rPr>
              <a:t>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graphic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below,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based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data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Statistical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Review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World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Energy,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shows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how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much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select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countries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rely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fossil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fuels,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particularly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coal.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79" name="object 27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80" name="object 28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13</a:t>
            </a:fld>
            <a:endParaRPr spc="229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92601" y="672489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6931" y="672489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9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5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5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6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5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5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8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8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1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1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1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8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8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6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9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5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20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20"/>
            <a:ext cx="69212" cy="69194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13595" y="536855"/>
            <a:ext cx="67712" cy="67695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20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5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70182" y="536120"/>
            <a:ext cx="69212" cy="69194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5"/>
            <a:ext cx="67712" cy="67695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20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20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5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27505" y="536120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20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20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20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6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8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6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8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8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8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6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8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1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1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1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1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1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1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1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8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7007" y="401985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50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50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20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5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20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5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5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20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20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20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5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20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20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20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20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1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1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1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1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4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1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5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6272" y="265615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20603" y="265615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6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5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6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51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51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6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6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51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5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5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51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51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51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6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1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1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9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4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4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1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9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1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80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191942" y="129980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81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81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81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50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6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50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6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6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6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6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6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6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50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50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50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50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7" y="0"/>
                </a:moveTo>
                <a:lnTo>
                  <a:pt x="45234" y="0"/>
                </a:lnTo>
                <a:lnTo>
                  <a:pt x="53929" y="5860"/>
                </a:lnTo>
                <a:lnTo>
                  <a:pt x="60699" y="15899"/>
                </a:lnTo>
                <a:lnTo>
                  <a:pt x="63181" y="28193"/>
                </a:lnTo>
                <a:lnTo>
                  <a:pt x="60699" y="40487"/>
                </a:lnTo>
                <a:lnTo>
                  <a:pt x="53929" y="50526"/>
                </a:lnTo>
                <a:lnTo>
                  <a:pt x="43888" y="57294"/>
                </a:lnTo>
                <a:lnTo>
                  <a:pt x="31590" y="59776"/>
                </a:lnTo>
                <a:lnTo>
                  <a:pt x="19293" y="57294"/>
                </a:lnTo>
                <a:lnTo>
                  <a:pt x="9252" y="50526"/>
                </a:lnTo>
                <a:lnTo>
                  <a:pt x="2482" y="40487"/>
                </a:lnTo>
                <a:lnTo>
                  <a:pt x="0" y="28193"/>
                </a:lnTo>
                <a:lnTo>
                  <a:pt x="2482" y="15899"/>
                </a:lnTo>
                <a:lnTo>
                  <a:pt x="9252" y="5860"/>
                </a:lnTo>
                <a:lnTo>
                  <a:pt x="1794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7" y="0"/>
                </a:moveTo>
                <a:lnTo>
                  <a:pt x="45240" y="0"/>
                </a:lnTo>
                <a:lnTo>
                  <a:pt x="53944" y="5860"/>
                </a:lnTo>
                <a:lnTo>
                  <a:pt x="60725" y="15899"/>
                </a:lnTo>
                <a:lnTo>
                  <a:pt x="63212" y="28193"/>
                </a:lnTo>
                <a:lnTo>
                  <a:pt x="60725" y="40487"/>
                </a:lnTo>
                <a:lnTo>
                  <a:pt x="53944" y="50526"/>
                </a:lnTo>
                <a:lnTo>
                  <a:pt x="43892" y="57294"/>
                </a:lnTo>
                <a:lnTo>
                  <a:pt x="31590" y="59776"/>
                </a:lnTo>
                <a:lnTo>
                  <a:pt x="19293" y="57294"/>
                </a:lnTo>
                <a:lnTo>
                  <a:pt x="9252" y="50526"/>
                </a:lnTo>
                <a:lnTo>
                  <a:pt x="2482" y="40487"/>
                </a:lnTo>
                <a:lnTo>
                  <a:pt x="0" y="28193"/>
                </a:lnTo>
                <a:lnTo>
                  <a:pt x="2482" y="15899"/>
                </a:lnTo>
                <a:lnTo>
                  <a:pt x="9252" y="5860"/>
                </a:lnTo>
                <a:lnTo>
                  <a:pt x="1794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7" y="0"/>
                </a:moveTo>
                <a:lnTo>
                  <a:pt x="45240" y="0"/>
                </a:lnTo>
                <a:lnTo>
                  <a:pt x="53944" y="5860"/>
                </a:lnTo>
                <a:lnTo>
                  <a:pt x="60725" y="15899"/>
                </a:lnTo>
                <a:lnTo>
                  <a:pt x="63212" y="28193"/>
                </a:lnTo>
                <a:lnTo>
                  <a:pt x="60725" y="40487"/>
                </a:lnTo>
                <a:lnTo>
                  <a:pt x="53944" y="50526"/>
                </a:lnTo>
                <a:lnTo>
                  <a:pt x="43892" y="57294"/>
                </a:lnTo>
                <a:lnTo>
                  <a:pt x="31590" y="59776"/>
                </a:lnTo>
                <a:lnTo>
                  <a:pt x="19293" y="57294"/>
                </a:lnTo>
                <a:lnTo>
                  <a:pt x="9252" y="50526"/>
                </a:lnTo>
                <a:lnTo>
                  <a:pt x="2482" y="40487"/>
                </a:lnTo>
                <a:lnTo>
                  <a:pt x="0" y="28193"/>
                </a:lnTo>
                <a:lnTo>
                  <a:pt x="2482" y="15899"/>
                </a:lnTo>
                <a:lnTo>
                  <a:pt x="9252" y="5860"/>
                </a:lnTo>
                <a:lnTo>
                  <a:pt x="1794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5" y="0"/>
                </a:moveTo>
                <a:lnTo>
                  <a:pt x="43183" y="0"/>
                </a:lnTo>
                <a:lnTo>
                  <a:pt x="52647" y="6377"/>
                </a:lnTo>
                <a:lnTo>
                  <a:pt x="59258" y="16182"/>
                </a:lnTo>
                <a:lnTo>
                  <a:pt x="61681" y="28193"/>
                </a:lnTo>
                <a:lnTo>
                  <a:pt x="59258" y="40192"/>
                </a:lnTo>
                <a:lnTo>
                  <a:pt x="52647" y="49998"/>
                </a:lnTo>
                <a:lnTo>
                  <a:pt x="42840" y="56614"/>
                </a:lnTo>
                <a:lnTo>
                  <a:pt x="30825" y="59042"/>
                </a:lnTo>
                <a:lnTo>
                  <a:pt x="18828" y="56614"/>
                </a:lnTo>
                <a:lnTo>
                  <a:pt x="9030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0" y="6377"/>
                </a:lnTo>
                <a:lnTo>
                  <a:pt x="1848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5" y="0"/>
                </a:moveTo>
                <a:lnTo>
                  <a:pt x="43183" y="0"/>
                </a:lnTo>
                <a:lnTo>
                  <a:pt x="52647" y="6377"/>
                </a:lnTo>
                <a:lnTo>
                  <a:pt x="59258" y="16182"/>
                </a:lnTo>
                <a:lnTo>
                  <a:pt x="61681" y="28193"/>
                </a:lnTo>
                <a:lnTo>
                  <a:pt x="59258" y="40192"/>
                </a:lnTo>
                <a:lnTo>
                  <a:pt x="52647" y="49998"/>
                </a:lnTo>
                <a:lnTo>
                  <a:pt x="42840" y="56614"/>
                </a:lnTo>
                <a:lnTo>
                  <a:pt x="30825" y="59042"/>
                </a:lnTo>
                <a:lnTo>
                  <a:pt x="18828" y="56614"/>
                </a:lnTo>
                <a:lnTo>
                  <a:pt x="9030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0" y="6377"/>
                </a:lnTo>
                <a:lnTo>
                  <a:pt x="1848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8" y="0"/>
                </a:moveTo>
                <a:lnTo>
                  <a:pt x="43196" y="0"/>
                </a:lnTo>
                <a:lnTo>
                  <a:pt x="52651" y="6377"/>
                </a:lnTo>
                <a:lnTo>
                  <a:pt x="59258" y="16182"/>
                </a:lnTo>
                <a:lnTo>
                  <a:pt x="61681" y="28193"/>
                </a:lnTo>
                <a:lnTo>
                  <a:pt x="59258" y="40192"/>
                </a:lnTo>
                <a:lnTo>
                  <a:pt x="52651" y="49998"/>
                </a:lnTo>
                <a:lnTo>
                  <a:pt x="42852" y="56614"/>
                </a:lnTo>
                <a:lnTo>
                  <a:pt x="30856" y="59042"/>
                </a:lnTo>
                <a:lnTo>
                  <a:pt x="18841" y="56614"/>
                </a:lnTo>
                <a:lnTo>
                  <a:pt x="9034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4" y="6377"/>
                </a:lnTo>
                <a:lnTo>
                  <a:pt x="1849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72" y="0"/>
                </a:moveTo>
                <a:lnTo>
                  <a:pt x="45264" y="0"/>
                </a:lnTo>
                <a:lnTo>
                  <a:pt x="53960" y="5860"/>
                </a:lnTo>
                <a:lnTo>
                  <a:pt x="60730" y="15899"/>
                </a:lnTo>
                <a:lnTo>
                  <a:pt x="63212" y="28193"/>
                </a:lnTo>
                <a:lnTo>
                  <a:pt x="60730" y="40487"/>
                </a:lnTo>
                <a:lnTo>
                  <a:pt x="53960" y="50526"/>
                </a:lnTo>
                <a:lnTo>
                  <a:pt x="43918" y="57294"/>
                </a:lnTo>
                <a:lnTo>
                  <a:pt x="31621" y="59776"/>
                </a:lnTo>
                <a:lnTo>
                  <a:pt x="19319" y="57294"/>
                </a:lnTo>
                <a:lnTo>
                  <a:pt x="9267" y="50526"/>
                </a:lnTo>
                <a:lnTo>
                  <a:pt x="2487" y="40487"/>
                </a:lnTo>
                <a:lnTo>
                  <a:pt x="0" y="28193"/>
                </a:lnTo>
                <a:lnTo>
                  <a:pt x="2487" y="15899"/>
                </a:lnTo>
                <a:lnTo>
                  <a:pt x="9267" y="5860"/>
                </a:lnTo>
                <a:lnTo>
                  <a:pt x="1797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8" y="0"/>
                </a:moveTo>
                <a:lnTo>
                  <a:pt x="43201" y="0"/>
                </a:lnTo>
                <a:lnTo>
                  <a:pt x="52666" y="6377"/>
                </a:lnTo>
                <a:lnTo>
                  <a:pt x="59284" y="16182"/>
                </a:lnTo>
                <a:lnTo>
                  <a:pt x="61712" y="28193"/>
                </a:lnTo>
                <a:lnTo>
                  <a:pt x="59284" y="40192"/>
                </a:lnTo>
                <a:lnTo>
                  <a:pt x="52666" y="49998"/>
                </a:lnTo>
                <a:lnTo>
                  <a:pt x="42857" y="56614"/>
                </a:lnTo>
                <a:lnTo>
                  <a:pt x="30856" y="59042"/>
                </a:lnTo>
                <a:lnTo>
                  <a:pt x="18841" y="56614"/>
                </a:lnTo>
                <a:lnTo>
                  <a:pt x="9034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4" y="6377"/>
                </a:lnTo>
                <a:lnTo>
                  <a:pt x="1849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8" y="0"/>
                </a:moveTo>
                <a:lnTo>
                  <a:pt x="43214" y="0"/>
                </a:lnTo>
                <a:lnTo>
                  <a:pt x="52678" y="6377"/>
                </a:lnTo>
                <a:lnTo>
                  <a:pt x="59288" y="16182"/>
                </a:lnTo>
                <a:lnTo>
                  <a:pt x="61712" y="28193"/>
                </a:lnTo>
                <a:lnTo>
                  <a:pt x="59288" y="40192"/>
                </a:lnTo>
                <a:lnTo>
                  <a:pt x="52678" y="49998"/>
                </a:lnTo>
                <a:lnTo>
                  <a:pt x="42870" y="56614"/>
                </a:lnTo>
                <a:lnTo>
                  <a:pt x="30856" y="59042"/>
                </a:lnTo>
                <a:lnTo>
                  <a:pt x="18841" y="56614"/>
                </a:lnTo>
                <a:lnTo>
                  <a:pt x="9034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4" y="6377"/>
                </a:lnTo>
                <a:lnTo>
                  <a:pt x="1849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4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4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4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2"/>
                  </a:moveTo>
                  <a:lnTo>
                    <a:pt x="0" y="513042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2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4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40"/>
                </a:lnTo>
                <a:lnTo>
                  <a:pt x="0" y="706158"/>
                </a:lnTo>
                <a:lnTo>
                  <a:pt x="6216091" y="706158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23"/>
                </a:lnTo>
                <a:lnTo>
                  <a:pt x="6670040" y="113423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31"/>
                </a:lnTo>
                <a:lnTo>
                  <a:pt x="0" y="453631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31"/>
                </a:lnTo>
                <a:lnTo>
                  <a:pt x="453948" y="453631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31"/>
                </a:lnTo>
                <a:lnTo>
                  <a:pt x="907884" y="453631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5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75" name="object 275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1246101" y="3311580"/>
            <a:ext cx="4806085" cy="6090880"/>
          </a:xfrm>
          <a:prstGeom prst="rect">
            <a:avLst/>
          </a:prstGeom>
        </p:spPr>
      </p:pic>
      <p:sp>
        <p:nvSpPr>
          <p:cNvPr id="276" name="object 276"/>
          <p:cNvSpPr txBox="1"/>
          <p:nvPr/>
        </p:nvSpPr>
        <p:spPr>
          <a:xfrm>
            <a:off x="4729036" y="0"/>
            <a:ext cx="2653030" cy="4254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45465" marR="5080" indent="-533400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FFFF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FFFF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FFFF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FFFFFF"/>
                </a:solidFill>
                <a:latin typeface="Trebuchet MS"/>
                <a:cs typeface="Trebuchet MS"/>
              </a:rPr>
              <a:t>2023</a:t>
            </a:r>
            <a:endParaRPr sz="1050">
              <a:latin typeface="Trebuchet MS"/>
              <a:cs typeface="Trebuchet MS"/>
            </a:endParaRPr>
          </a:p>
        </p:txBody>
      </p:sp>
      <p:sp>
        <p:nvSpPr>
          <p:cNvPr id="279" name="object 27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80" name="object 28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14</a:t>
            </a:fld>
            <a:endParaRPr spc="229" dirty="0"/>
          </a:p>
        </p:txBody>
      </p:sp>
      <p:sp>
        <p:nvSpPr>
          <p:cNvPr id="277" name="object 277"/>
          <p:cNvSpPr txBox="1"/>
          <p:nvPr/>
        </p:nvSpPr>
        <p:spPr>
          <a:xfrm>
            <a:off x="268001" y="601823"/>
            <a:ext cx="7018020" cy="2602123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450" b="1" spc="200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450" b="1" spc="2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b="1" spc="130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b="1" spc="-3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450" b="1" spc="-135" dirty="0">
                <a:solidFill>
                  <a:srgbClr val="0000FF"/>
                </a:solidFill>
                <a:latin typeface="Trebuchet MS"/>
                <a:cs typeface="Trebuchet MS"/>
              </a:rPr>
              <a:t>’</a:t>
            </a:r>
            <a:r>
              <a:rPr sz="1450" b="1" spc="114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b="1" spc="-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-1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b="1" spc="-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b="1" spc="55" dirty="0">
                <a:solidFill>
                  <a:srgbClr val="0000FF"/>
                </a:solidFill>
                <a:latin typeface="Trebuchet MS"/>
                <a:cs typeface="Trebuchet MS"/>
              </a:rPr>
              <a:t>p</a:t>
            </a:r>
            <a:r>
              <a:rPr sz="1450" b="1" spc="2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b="1" spc="-6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b="1" spc="-6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b="1" spc="130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b="1" spc="-40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b="1" spc="65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450" b="1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b="1" spc="-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-25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b="1" spc="-40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b="1" spc="-70" dirty="0">
                <a:solidFill>
                  <a:srgbClr val="0000FF"/>
                </a:solidFill>
                <a:latin typeface="Trebuchet MS"/>
                <a:cs typeface="Trebuchet MS"/>
              </a:rPr>
              <a:t> E</a:t>
            </a:r>
            <a:r>
              <a:rPr sz="1450" b="1" spc="-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b="1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b="1" spc="-6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b="1" spc="175" dirty="0">
                <a:solidFill>
                  <a:srgbClr val="0000FF"/>
                </a:solidFill>
                <a:latin typeface="Trebuchet MS"/>
                <a:cs typeface="Trebuchet MS"/>
              </a:rPr>
              <a:t>g</a:t>
            </a:r>
            <a:r>
              <a:rPr sz="1450" b="1" spc="-25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b="1" spc="-40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b="1" spc="175" dirty="0">
                <a:solidFill>
                  <a:srgbClr val="0000FF"/>
                </a:solidFill>
                <a:latin typeface="Trebuchet MS"/>
                <a:cs typeface="Trebuchet MS"/>
              </a:rPr>
              <a:t>g</a:t>
            </a:r>
            <a:r>
              <a:rPr sz="1450" b="1" spc="-70" dirty="0">
                <a:solidFill>
                  <a:srgbClr val="0000FF"/>
                </a:solidFill>
                <a:latin typeface="Trebuchet MS"/>
                <a:cs typeface="Trebuchet MS"/>
              </a:rPr>
              <a:t> E</a:t>
            </a:r>
            <a:r>
              <a:rPr sz="1450" b="1" spc="65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450" b="1" spc="2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b="1" spc="-40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b="1" spc="2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b="1" spc="-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b="1" spc="-25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b="1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b="1" spc="114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>
              <a:lnSpc>
                <a:spcPct val="116300"/>
              </a:lnSpc>
            </a:pPr>
            <a:r>
              <a:rPr sz="1450" spc="50" dirty="0">
                <a:solidFill>
                  <a:srgbClr val="0000FF"/>
                </a:solidFill>
                <a:latin typeface="Trebuchet MS"/>
                <a:cs typeface="Trebuchet MS"/>
              </a:rPr>
              <a:t>Coal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largest</a:t>
            </a:r>
            <a:r>
              <a:rPr sz="1450" spc="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source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electricity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generation</a:t>
            </a:r>
            <a:r>
              <a:rPr sz="1450" spc="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primary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fuel</a:t>
            </a:r>
            <a:r>
              <a:rPr sz="1450" spc="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iron,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steel, </a:t>
            </a:r>
            <a:r>
              <a:rPr sz="1450" spc="-4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cement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production,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making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it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central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climate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energy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discussions.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>
              <a:lnSpc>
                <a:spcPct val="116300"/>
              </a:lnSpc>
            </a:pP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1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fossil</a:t>
            </a:r>
            <a:r>
              <a:rPr sz="1450" spc="114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fuel</a:t>
            </a:r>
            <a:r>
              <a:rPr sz="1450" spc="1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continues</a:t>
            </a:r>
            <a:r>
              <a:rPr sz="1450" spc="1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1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an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affordable</a:t>
            </a:r>
            <a:r>
              <a:rPr sz="1450" spc="9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abundant</a:t>
            </a:r>
            <a:r>
              <a:rPr sz="1450" spc="9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source</a:t>
            </a:r>
            <a:r>
              <a:rPr sz="1450" spc="9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9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energy,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particularly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emerging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economies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where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demand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expanding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rapidly.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>
              <a:lnSpc>
                <a:spcPct val="116300"/>
              </a:lnSpc>
            </a:pPr>
            <a:r>
              <a:rPr sz="1450" b="1" spc="10" dirty="0">
                <a:solidFill>
                  <a:srgbClr val="0000FF"/>
                </a:solidFill>
                <a:latin typeface="Trebuchet MS"/>
                <a:cs typeface="Trebuchet MS"/>
              </a:rPr>
              <a:t>South</a:t>
            </a:r>
            <a:r>
              <a:rPr sz="1450" b="1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35" dirty="0">
                <a:solidFill>
                  <a:srgbClr val="0000FF"/>
                </a:solidFill>
                <a:latin typeface="Trebuchet MS"/>
                <a:cs typeface="Trebuchet MS"/>
              </a:rPr>
              <a:t>Africa</a:t>
            </a:r>
            <a:r>
              <a:rPr sz="1450" b="1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world’s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most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coal-dependent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nation,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coal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accounting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69%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p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114" dirty="0">
                <a:solidFill>
                  <a:srgbClr val="0000FF"/>
                </a:solidFill>
                <a:latin typeface="Trebuchet MS"/>
                <a:cs typeface="Trebuchet MS"/>
              </a:rPr>
              <a:t>g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u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p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 </a:t>
            </a:r>
            <a:r>
              <a:rPr sz="1450" spc="140" dirty="0">
                <a:solidFill>
                  <a:srgbClr val="0000FF"/>
                </a:solidFill>
                <a:latin typeface="Trebuchet MS"/>
                <a:cs typeface="Trebuchet MS"/>
              </a:rPr>
              <a:t>2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0</a:t>
            </a:r>
            <a:r>
              <a:rPr sz="1450" spc="140" dirty="0">
                <a:solidFill>
                  <a:srgbClr val="0000FF"/>
                </a:solidFill>
                <a:latin typeface="Trebuchet MS"/>
                <a:cs typeface="Trebuchet MS"/>
              </a:rPr>
              <a:t>22</a:t>
            </a:r>
            <a:r>
              <a:rPr sz="1450" spc="-145" dirty="0">
                <a:solidFill>
                  <a:srgbClr val="0000FF"/>
                </a:solidFill>
                <a:latin typeface="Trebuchet MS"/>
                <a:cs typeface="Trebuchet MS"/>
              </a:rPr>
              <a:t>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78" name="object 278"/>
          <p:cNvSpPr txBox="1"/>
          <p:nvPr/>
        </p:nvSpPr>
        <p:spPr>
          <a:xfrm>
            <a:off x="268001" y="9524077"/>
            <a:ext cx="6475095" cy="238527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450" i="1" dirty="0">
                <a:solidFill>
                  <a:srgbClr val="0000FF"/>
                </a:solidFill>
                <a:latin typeface="Trebuchet MS"/>
                <a:cs typeface="Trebuchet MS"/>
              </a:rPr>
              <a:t>Percentages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35" dirty="0">
                <a:solidFill>
                  <a:srgbClr val="0000FF"/>
                </a:solidFill>
                <a:latin typeface="Trebuchet MS"/>
                <a:cs typeface="Trebuchet MS"/>
              </a:rPr>
              <a:t>may </a:t>
            </a:r>
            <a:r>
              <a:rPr sz="1450" i="1" spc="-50" dirty="0">
                <a:solidFill>
                  <a:srgbClr val="0000FF"/>
                </a:solidFill>
                <a:latin typeface="Trebuchet MS"/>
                <a:cs typeface="Trebuchet MS"/>
              </a:rPr>
              <a:t>not</a:t>
            </a:r>
            <a:r>
              <a:rPr sz="1450" i="1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45" dirty="0">
                <a:solidFill>
                  <a:srgbClr val="0000FF"/>
                </a:solidFill>
                <a:latin typeface="Trebuchet MS"/>
                <a:cs typeface="Trebuchet MS"/>
              </a:rPr>
              <a:t>add</a:t>
            </a:r>
            <a:r>
              <a:rPr sz="1450" i="1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50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i="1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75" dirty="0">
                <a:solidFill>
                  <a:srgbClr val="0000FF"/>
                </a:solidFill>
                <a:latin typeface="Trebuchet MS"/>
                <a:cs typeface="Trebuchet MS"/>
              </a:rPr>
              <a:t>100</a:t>
            </a:r>
            <a:r>
              <a:rPr sz="1450" i="1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5" dirty="0">
                <a:solidFill>
                  <a:srgbClr val="0000FF"/>
                </a:solidFill>
                <a:latin typeface="Trebuchet MS"/>
                <a:cs typeface="Trebuchet MS"/>
              </a:rPr>
              <a:t>due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50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i="1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45" dirty="0">
                <a:solidFill>
                  <a:srgbClr val="0000FF"/>
                </a:solidFill>
                <a:latin typeface="Trebuchet MS"/>
                <a:cs typeface="Trebuchet MS"/>
              </a:rPr>
              <a:t>rounding.</a:t>
            </a:r>
            <a:r>
              <a:rPr sz="1450" i="1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dirty="0">
                <a:solidFill>
                  <a:srgbClr val="0000FF"/>
                </a:solidFill>
                <a:latin typeface="Trebuchet MS"/>
                <a:cs typeface="Trebuchet MS"/>
              </a:rPr>
              <a:t>Select</a:t>
            </a:r>
            <a:r>
              <a:rPr sz="1450" i="1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countries</a:t>
            </a:r>
            <a:r>
              <a:rPr sz="1450" i="1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20" dirty="0">
                <a:solidFill>
                  <a:srgbClr val="0000FF"/>
                </a:solidFill>
                <a:latin typeface="Trebuchet MS"/>
                <a:cs typeface="Trebuchet MS"/>
              </a:rPr>
              <a:t>shown</a:t>
            </a:r>
            <a:r>
              <a:rPr sz="1450" i="1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15" dirty="0">
                <a:solidFill>
                  <a:srgbClr val="0000FF"/>
                </a:solidFill>
                <a:latin typeface="Trebuchet MS"/>
                <a:cs typeface="Trebuchet MS"/>
              </a:rPr>
              <a:t>above.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92601" y="672486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6931" y="672486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6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3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7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7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0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0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0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1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7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7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3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6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2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16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17"/>
            <a:ext cx="69212" cy="69194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13595" y="536851"/>
            <a:ext cx="67712" cy="67695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16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1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70182" y="536117"/>
            <a:ext cx="69212" cy="69194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1"/>
            <a:ext cx="67712" cy="67695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17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17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2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27505" y="536117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17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17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17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7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0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0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0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7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7007" y="401982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47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47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17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2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17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2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2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17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17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17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2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17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17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17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17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0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0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0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0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3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0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2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6272" y="265612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20603" y="265612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3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2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3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47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47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3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3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47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2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2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47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47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47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3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0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0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3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3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0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0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77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191942" y="129977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78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78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78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47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3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47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3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3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3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3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3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3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47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47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47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47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3" y="0"/>
                </a:moveTo>
                <a:lnTo>
                  <a:pt x="45238" y="0"/>
                </a:lnTo>
                <a:lnTo>
                  <a:pt x="53929" y="5857"/>
                </a:lnTo>
                <a:lnTo>
                  <a:pt x="60699" y="15896"/>
                </a:lnTo>
                <a:lnTo>
                  <a:pt x="63181" y="28190"/>
                </a:lnTo>
                <a:lnTo>
                  <a:pt x="60699" y="40484"/>
                </a:lnTo>
                <a:lnTo>
                  <a:pt x="53929" y="50523"/>
                </a:lnTo>
                <a:lnTo>
                  <a:pt x="43888" y="57291"/>
                </a:lnTo>
                <a:lnTo>
                  <a:pt x="31590" y="59773"/>
                </a:lnTo>
                <a:lnTo>
                  <a:pt x="19293" y="57291"/>
                </a:lnTo>
                <a:lnTo>
                  <a:pt x="9252" y="50523"/>
                </a:lnTo>
                <a:lnTo>
                  <a:pt x="2482" y="40484"/>
                </a:lnTo>
                <a:lnTo>
                  <a:pt x="0" y="28190"/>
                </a:lnTo>
                <a:lnTo>
                  <a:pt x="2482" y="15896"/>
                </a:lnTo>
                <a:lnTo>
                  <a:pt x="9252" y="5857"/>
                </a:lnTo>
                <a:lnTo>
                  <a:pt x="1794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3" y="0"/>
                </a:moveTo>
                <a:lnTo>
                  <a:pt x="45244" y="0"/>
                </a:lnTo>
                <a:lnTo>
                  <a:pt x="53944" y="5857"/>
                </a:lnTo>
                <a:lnTo>
                  <a:pt x="60725" y="15896"/>
                </a:lnTo>
                <a:lnTo>
                  <a:pt x="63212" y="28190"/>
                </a:lnTo>
                <a:lnTo>
                  <a:pt x="60725" y="40484"/>
                </a:lnTo>
                <a:lnTo>
                  <a:pt x="53944" y="50523"/>
                </a:lnTo>
                <a:lnTo>
                  <a:pt x="43892" y="57291"/>
                </a:lnTo>
                <a:lnTo>
                  <a:pt x="31590" y="59773"/>
                </a:lnTo>
                <a:lnTo>
                  <a:pt x="19293" y="57291"/>
                </a:lnTo>
                <a:lnTo>
                  <a:pt x="9252" y="50523"/>
                </a:lnTo>
                <a:lnTo>
                  <a:pt x="2482" y="40484"/>
                </a:lnTo>
                <a:lnTo>
                  <a:pt x="0" y="28190"/>
                </a:lnTo>
                <a:lnTo>
                  <a:pt x="2482" y="15896"/>
                </a:lnTo>
                <a:lnTo>
                  <a:pt x="9252" y="5857"/>
                </a:lnTo>
                <a:lnTo>
                  <a:pt x="1794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3" y="0"/>
                </a:moveTo>
                <a:lnTo>
                  <a:pt x="45244" y="0"/>
                </a:lnTo>
                <a:lnTo>
                  <a:pt x="53944" y="5857"/>
                </a:lnTo>
                <a:lnTo>
                  <a:pt x="60725" y="15896"/>
                </a:lnTo>
                <a:lnTo>
                  <a:pt x="63212" y="28190"/>
                </a:lnTo>
                <a:lnTo>
                  <a:pt x="60725" y="40484"/>
                </a:lnTo>
                <a:lnTo>
                  <a:pt x="53944" y="50523"/>
                </a:lnTo>
                <a:lnTo>
                  <a:pt x="43892" y="57291"/>
                </a:lnTo>
                <a:lnTo>
                  <a:pt x="31590" y="59773"/>
                </a:lnTo>
                <a:lnTo>
                  <a:pt x="19293" y="57291"/>
                </a:lnTo>
                <a:lnTo>
                  <a:pt x="9252" y="50523"/>
                </a:lnTo>
                <a:lnTo>
                  <a:pt x="2482" y="40484"/>
                </a:lnTo>
                <a:lnTo>
                  <a:pt x="0" y="28190"/>
                </a:lnTo>
                <a:lnTo>
                  <a:pt x="2482" y="15896"/>
                </a:lnTo>
                <a:lnTo>
                  <a:pt x="9252" y="5857"/>
                </a:lnTo>
                <a:lnTo>
                  <a:pt x="1794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0" y="0"/>
                </a:moveTo>
                <a:lnTo>
                  <a:pt x="43188" y="0"/>
                </a:lnTo>
                <a:lnTo>
                  <a:pt x="52647" y="6374"/>
                </a:lnTo>
                <a:lnTo>
                  <a:pt x="59258" y="16179"/>
                </a:lnTo>
                <a:lnTo>
                  <a:pt x="61681" y="28190"/>
                </a:lnTo>
                <a:lnTo>
                  <a:pt x="59258" y="40189"/>
                </a:lnTo>
                <a:lnTo>
                  <a:pt x="52647" y="49995"/>
                </a:lnTo>
                <a:lnTo>
                  <a:pt x="42840" y="56611"/>
                </a:lnTo>
                <a:lnTo>
                  <a:pt x="30825" y="59039"/>
                </a:lnTo>
                <a:lnTo>
                  <a:pt x="18828" y="56611"/>
                </a:lnTo>
                <a:lnTo>
                  <a:pt x="9030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0" y="6374"/>
                </a:lnTo>
                <a:lnTo>
                  <a:pt x="1848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0" y="0"/>
                </a:moveTo>
                <a:lnTo>
                  <a:pt x="43188" y="0"/>
                </a:lnTo>
                <a:lnTo>
                  <a:pt x="52647" y="6374"/>
                </a:lnTo>
                <a:lnTo>
                  <a:pt x="59258" y="16179"/>
                </a:lnTo>
                <a:lnTo>
                  <a:pt x="61681" y="28190"/>
                </a:lnTo>
                <a:lnTo>
                  <a:pt x="59258" y="40189"/>
                </a:lnTo>
                <a:lnTo>
                  <a:pt x="52647" y="49995"/>
                </a:lnTo>
                <a:lnTo>
                  <a:pt x="42840" y="56611"/>
                </a:lnTo>
                <a:lnTo>
                  <a:pt x="30825" y="59039"/>
                </a:lnTo>
                <a:lnTo>
                  <a:pt x="18828" y="56611"/>
                </a:lnTo>
                <a:lnTo>
                  <a:pt x="9030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0" y="6374"/>
                </a:lnTo>
                <a:lnTo>
                  <a:pt x="1848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3" y="0"/>
                </a:moveTo>
                <a:lnTo>
                  <a:pt x="43201" y="0"/>
                </a:lnTo>
                <a:lnTo>
                  <a:pt x="52651" y="6374"/>
                </a:lnTo>
                <a:lnTo>
                  <a:pt x="59258" y="16179"/>
                </a:lnTo>
                <a:lnTo>
                  <a:pt x="61681" y="28190"/>
                </a:lnTo>
                <a:lnTo>
                  <a:pt x="59258" y="40189"/>
                </a:lnTo>
                <a:lnTo>
                  <a:pt x="52651" y="49995"/>
                </a:lnTo>
                <a:lnTo>
                  <a:pt x="42852" y="56611"/>
                </a:lnTo>
                <a:lnTo>
                  <a:pt x="30856" y="59039"/>
                </a:lnTo>
                <a:lnTo>
                  <a:pt x="18841" y="56611"/>
                </a:lnTo>
                <a:lnTo>
                  <a:pt x="9034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4" y="6374"/>
                </a:lnTo>
                <a:lnTo>
                  <a:pt x="184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67" y="0"/>
                </a:moveTo>
                <a:lnTo>
                  <a:pt x="45269" y="0"/>
                </a:lnTo>
                <a:lnTo>
                  <a:pt x="53960" y="5857"/>
                </a:lnTo>
                <a:lnTo>
                  <a:pt x="60730" y="15896"/>
                </a:lnTo>
                <a:lnTo>
                  <a:pt x="63212" y="28190"/>
                </a:lnTo>
                <a:lnTo>
                  <a:pt x="60730" y="40484"/>
                </a:lnTo>
                <a:lnTo>
                  <a:pt x="53960" y="50523"/>
                </a:lnTo>
                <a:lnTo>
                  <a:pt x="43918" y="57291"/>
                </a:lnTo>
                <a:lnTo>
                  <a:pt x="31621" y="59773"/>
                </a:lnTo>
                <a:lnTo>
                  <a:pt x="19319" y="57291"/>
                </a:lnTo>
                <a:lnTo>
                  <a:pt x="9267" y="50523"/>
                </a:lnTo>
                <a:lnTo>
                  <a:pt x="2487" y="40484"/>
                </a:lnTo>
                <a:lnTo>
                  <a:pt x="0" y="28190"/>
                </a:lnTo>
                <a:lnTo>
                  <a:pt x="2487" y="15896"/>
                </a:lnTo>
                <a:lnTo>
                  <a:pt x="9267" y="5857"/>
                </a:lnTo>
                <a:lnTo>
                  <a:pt x="179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3" y="0"/>
                </a:moveTo>
                <a:lnTo>
                  <a:pt x="43206" y="0"/>
                </a:lnTo>
                <a:lnTo>
                  <a:pt x="52666" y="6374"/>
                </a:lnTo>
                <a:lnTo>
                  <a:pt x="59284" y="16179"/>
                </a:lnTo>
                <a:lnTo>
                  <a:pt x="61712" y="28190"/>
                </a:lnTo>
                <a:lnTo>
                  <a:pt x="59284" y="40189"/>
                </a:lnTo>
                <a:lnTo>
                  <a:pt x="52666" y="49995"/>
                </a:lnTo>
                <a:lnTo>
                  <a:pt x="42857" y="56611"/>
                </a:lnTo>
                <a:lnTo>
                  <a:pt x="30856" y="59039"/>
                </a:lnTo>
                <a:lnTo>
                  <a:pt x="18841" y="56611"/>
                </a:lnTo>
                <a:lnTo>
                  <a:pt x="9034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4" y="6374"/>
                </a:lnTo>
                <a:lnTo>
                  <a:pt x="184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3" y="0"/>
                </a:moveTo>
                <a:lnTo>
                  <a:pt x="43219" y="0"/>
                </a:lnTo>
                <a:lnTo>
                  <a:pt x="52678" y="6374"/>
                </a:lnTo>
                <a:lnTo>
                  <a:pt x="59288" y="16179"/>
                </a:lnTo>
                <a:lnTo>
                  <a:pt x="61712" y="28190"/>
                </a:lnTo>
                <a:lnTo>
                  <a:pt x="59288" y="40189"/>
                </a:lnTo>
                <a:lnTo>
                  <a:pt x="52678" y="49995"/>
                </a:lnTo>
                <a:lnTo>
                  <a:pt x="42870" y="56611"/>
                </a:lnTo>
                <a:lnTo>
                  <a:pt x="30856" y="59039"/>
                </a:lnTo>
                <a:lnTo>
                  <a:pt x="18841" y="56611"/>
                </a:lnTo>
                <a:lnTo>
                  <a:pt x="9034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4" y="6374"/>
                </a:lnTo>
                <a:lnTo>
                  <a:pt x="184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3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3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3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5"/>
                  </a:moveTo>
                  <a:lnTo>
                    <a:pt x="0" y="513045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5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4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40"/>
                </a:lnTo>
                <a:lnTo>
                  <a:pt x="0" y="706158"/>
                </a:lnTo>
                <a:lnTo>
                  <a:pt x="6216091" y="706158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23"/>
                </a:lnTo>
                <a:lnTo>
                  <a:pt x="6670040" y="113423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31"/>
                </a:lnTo>
                <a:lnTo>
                  <a:pt x="0" y="453631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31"/>
                </a:lnTo>
                <a:lnTo>
                  <a:pt x="453948" y="453631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31"/>
                </a:lnTo>
                <a:lnTo>
                  <a:pt x="907884" y="453631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5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 txBox="1"/>
          <p:nvPr/>
        </p:nvSpPr>
        <p:spPr>
          <a:xfrm>
            <a:off x="1218511" y="8534548"/>
            <a:ext cx="6067425" cy="539750"/>
          </a:xfrm>
          <a:prstGeom prst="rect">
            <a:avLst/>
          </a:prstGeom>
        </p:spPr>
        <p:txBody>
          <a:bodyPr vert="horz" wrap="square" lIns="0" tIns="4826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380"/>
              </a:spcBef>
            </a:pPr>
            <a:r>
              <a:rPr sz="1450" i="1" spc="-10" dirty="0">
                <a:solidFill>
                  <a:srgbClr val="0000FF"/>
                </a:solidFill>
                <a:latin typeface="Trebuchet MS"/>
                <a:cs typeface="Trebuchet MS"/>
              </a:rPr>
              <a:t>Source: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20" dirty="0">
                <a:solidFill>
                  <a:srgbClr val="0000FF"/>
                </a:solidFill>
                <a:latin typeface="Trebuchet MS"/>
                <a:cs typeface="Trebuchet MS"/>
              </a:rPr>
              <a:t>BP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20" dirty="0">
                <a:solidFill>
                  <a:srgbClr val="0000FF"/>
                </a:solidFill>
                <a:latin typeface="Trebuchet MS"/>
                <a:cs typeface="Trebuchet MS"/>
              </a:rPr>
              <a:t>Energy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30" dirty="0">
                <a:solidFill>
                  <a:srgbClr val="0000FF"/>
                </a:solidFill>
                <a:latin typeface="Trebuchet MS"/>
                <a:cs typeface="Trebuchet MS"/>
              </a:rPr>
              <a:t>Outlook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40" dirty="0">
                <a:solidFill>
                  <a:srgbClr val="0000FF"/>
                </a:solidFill>
                <a:latin typeface="Trebuchet MS"/>
                <a:cs typeface="Trebuchet MS"/>
              </a:rPr>
              <a:t>2023.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80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20" dirty="0">
                <a:solidFill>
                  <a:srgbClr val="0000FF"/>
                </a:solidFill>
                <a:latin typeface="Trebuchet MS"/>
                <a:cs typeface="Trebuchet MS"/>
              </a:rPr>
              <a:t>forecast</a:t>
            </a:r>
            <a:r>
              <a:rPr sz="1450" i="1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55" dirty="0">
                <a:solidFill>
                  <a:srgbClr val="0000FF"/>
                </a:solidFill>
                <a:latin typeface="Trebuchet MS"/>
                <a:cs typeface="Trebuchet MS"/>
              </a:rPr>
              <a:t>is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30" dirty="0">
                <a:solidFill>
                  <a:srgbClr val="0000FF"/>
                </a:solidFill>
                <a:latin typeface="Trebuchet MS"/>
                <a:cs typeface="Trebuchet MS"/>
              </a:rPr>
              <a:t>based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10" dirty="0">
                <a:solidFill>
                  <a:srgbClr val="0000FF"/>
                </a:solidFill>
                <a:latin typeface="Trebuchet MS"/>
                <a:cs typeface="Trebuchet MS"/>
              </a:rPr>
              <a:t>on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70" dirty="0">
                <a:solidFill>
                  <a:srgbClr val="0000FF"/>
                </a:solidFill>
                <a:latin typeface="Trebuchet MS"/>
                <a:cs typeface="Trebuchet MS"/>
              </a:rPr>
              <a:t>BP’s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10" dirty="0">
                <a:solidFill>
                  <a:srgbClr val="0000FF"/>
                </a:solidFill>
                <a:latin typeface="Trebuchet MS"/>
                <a:cs typeface="Trebuchet MS"/>
              </a:rPr>
              <a:t>scenario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70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R="5080" algn="r">
              <a:lnSpc>
                <a:spcPct val="100000"/>
              </a:lnSpc>
              <a:spcBef>
                <a:spcPts val="280"/>
              </a:spcBef>
            </a:pPr>
            <a:r>
              <a:rPr sz="1450" i="1" spc="-5" dirty="0">
                <a:solidFill>
                  <a:srgbClr val="0000FF"/>
                </a:solidFill>
                <a:latin typeface="Trebuchet MS"/>
                <a:cs typeface="Trebuchet MS"/>
              </a:rPr>
              <a:t>global</a:t>
            </a:r>
            <a:r>
              <a:rPr sz="1450" i="1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25" dirty="0">
                <a:solidFill>
                  <a:srgbClr val="0000FF"/>
                </a:solidFill>
                <a:latin typeface="Trebuchet MS"/>
                <a:cs typeface="Trebuchet MS"/>
              </a:rPr>
              <a:t>net-zero</a:t>
            </a:r>
            <a:r>
              <a:rPr sz="1450" i="1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35" dirty="0">
                <a:solidFill>
                  <a:srgbClr val="0000FF"/>
                </a:solidFill>
                <a:latin typeface="Trebuchet MS"/>
                <a:cs typeface="Trebuchet MS"/>
              </a:rPr>
              <a:t>emissions</a:t>
            </a:r>
            <a:r>
              <a:rPr sz="1450" i="1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35" dirty="0">
                <a:solidFill>
                  <a:srgbClr val="0000FF"/>
                </a:solidFill>
                <a:latin typeface="Trebuchet MS"/>
                <a:cs typeface="Trebuchet MS"/>
              </a:rPr>
              <a:t>by</a:t>
            </a:r>
            <a:r>
              <a:rPr sz="1450" i="1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35" dirty="0">
                <a:solidFill>
                  <a:srgbClr val="0000FF"/>
                </a:solidFill>
                <a:latin typeface="Trebuchet MS"/>
                <a:cs typeface="Trebuchet MS"/>
              </a:rPr>
              <a:t>2050.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pic>
        <p:nvPicPr>
          <p:cNvPr id="276" name="object 276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280701" y="3852630"/>
            <a:ext cx="6994996" cy="4501541"/>
          </a:xfrm>
          <a:prstGeom prst="rect">
            <a:avLst/>
          </a:prstGeom>
        </p:spPr>
      </p:pic>
      <p:sp>
        <p:nvSpPr>
          <p:cNvPr id="277" name="object 277"/>
          <p:cNvSpPr txBox="1"/>
          <p:nvPr/>
        </p:nvSpPr>
        <p:spPr>
          <a:xfrm>
            <a:off x="268001" y="0"/>
            <a:ext cx="7114540" cy="36887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06975" marR="5080" indent="-533400" algn="r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0000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0000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0000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0000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0000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0000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0000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0000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0000FF"/>
                </a:solidFill>
                <a:latin typeface="Trebuchet MS"/>
                <a:cs typeface="Trebuchet MS"/>
              </a:rPr>
              <a:t>2023</a:t>
            </a:r>
            <a:endParaRPr sz="10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  <a:spcBef>
                <a:spcPts val="5"/>
              </a:spcBef>
            </a:pP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2022,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global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consumption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coal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surpassed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8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billion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tonnes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single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year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first </a:t>
            </a:r>
            <a:r>
              <a:rPr sz="1450" spc="-90" dirty="0">
                <a:solidFill>
                  <a:srgbClr val="0000FF"/>
                </a:solidFill>
                <a:latin typeface="Trebuchet MS"/>
                <a:cs typeface="Trebuchet MS"/>
              </a:rPr>
              <a:t>time,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b="1" spc="45" dirty="0">
                <a:solidFill>
                  <a:srgbClr val="0000FF"/>
                </a:solidFill>
                <a:latin typeface="Trebuchet MS"/>
                <a:cs typeface="Trebuchet MS"/>
              </a:rPr>
              <a:t>China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b="1" spc="25" dirty="0">
                <a:solidFill>
                  <a:srgbClr val="0000FF"/>
                </a:solidFill>
                <a:latin typeface="Trebuchet MS"/>
                <a:cs typeface="Trebuchet MS"/>
              </a:rPr>
              <a:t>India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being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two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biggest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consumers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absolute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terms.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China’s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power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sector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alone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accounts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one-third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global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coal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consumption.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Meanwhile,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growth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rate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95" dirty="0">
                <a:solidFill>
                  <a:srgbClr val="0000FF"/>
                </a:solidFill>
                <a:latin typeface="Trebuchet MS"/>
                <a:cs typeface="Trebuchet MS"/>
              </a:rPr>
              <a:t>6%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annually,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India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has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doubled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coal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consumption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since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2007—and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is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expected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lead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growth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coal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consumption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for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years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come.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9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algn="just">
              <a:lnSpc>
                <a:spcPct val="100000"/>
              </a:lnSpc>
            </a:pPr>
            <a:r>
              <a:rPr sz="1450" b="1" spc="200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450" b="1" spc="2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b="1" spc="130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b="1" spc="-3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450" b="1" spc="-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b="1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b="1" spc="-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b="1" spc="130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b="1" spc="-40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b="1" spc="60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b="1" spc="-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-25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b="1" spc="-40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b="1" spc="-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b="1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b="1" spc="-45" dirty="0">
                <a:solidFill>
                  <a:srgbClr val="0000FF"/>
                </a:solidFill>
                <a:latin typeface="Trebuchet MS"/>
                <a:cs typeface="Trebuchet MS"/>
              </a:rPr>
              <a:t>v</a:t>
            </a:r>
            <a:r>
              <a:rPr sz="1450" b="1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b="1" spc="-3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450" b="1" spc="2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b="1" spc="55" dirty="0">
                <a:solidFill>
                  <a:srgbClr val="0000FF"/>
                </a:solidFill>
                <a:latin typeface="Trebuchet MS"/>
                <a:cs typeface="Trebuchet MS"/>
              </a:rPr>
              <a:t>p</a:t>
            </a:r>
            <a:r>
              <a:rPr sz="1450" b="1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b="1" spc="60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b="1" spc="-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200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450" b="1" spc="2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b="1" spc="-35" dirty="0">
                <a:solidFill>
                  <a:srgbClr val="0000FF"/>
                </a:solidFill>
                <a:latin typeface="Trebuchet MS"/>
                <a:cs typeface="Trebuchet MS"/>
              </a:rPr>
              <a:t>u</a:t>
            </a:r>
            <a:r>
              <a:rPr sz="1450" b="1" spc="-40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b="1" spc="-6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b="1" spc="-6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b="1" spc="-25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b="1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b="1" spc="114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9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U.S.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consumption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coal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has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dropped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almost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0" dirty="0">
                <a:solidFill>
                  <a:srgbClr val="0000FF"/>
                </a:solidFill>
                <a:latin typeface="Trebuchet MS"/>
                <a:cs typeface="Trebuchet MS"/>
              </a:rPr>
              <a:t>50%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early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2010s.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With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initiatives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like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Inflation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Reduction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Act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(IRA),</a:t>
            </a:r>
            <a:r>
              <a:rPr sz="1450" spc="28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which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includes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nearly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$370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billion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accelerate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U.S.’s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energy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transition,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coal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consumption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expected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remain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downward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trajectory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United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States.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78" name="object 27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79" name="object 27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15</a:t>
            </a:fld>
            <a:endParaRPr spc="229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6931" y="672488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2601" y="672488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8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8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3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8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8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3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18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13595" y="536853"/>
            <a:ext cx="67712" cy="67695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18"/>
            <a:ext cx="69212" cy="69194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18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3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3"/>
            <a:ext cx="67712" cy="67695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70182" y="536118"/>
            <a:ext cx="69212" cy="69194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18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18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3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27505" y="536118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18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18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18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7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8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7007" y="401983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48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49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18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4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18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4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4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18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18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18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4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18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18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18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18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0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0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3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6272" y="265614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20603" y="265614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4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4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4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49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49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4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4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49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4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4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49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49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49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4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1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1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78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91942" y="129979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79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79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79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49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4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49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4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4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4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4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4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4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49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49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49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49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36" y="0"/>
                </a:lnTo>
                <a:lnTo>
                  <a:pt x="53929" y="5859"/>
                </a:lnTo>
                <a:lnTo>
                  <a:pt x="60699" y="15898"/>
                </a:lnTo>
                <a:lnTo>
                  <a:pt x="63181" y="28192"/>
                </a:lnTo>
                <a:lnTo>
                  <a:pt x="60699" y="40486"/>
                </a:lnTo>
                <a:lnTo>
                  <a:pt x="53929" y="50525"/>
                </a:lnTo>
                <a:lnTo>
                  <a:pt x="43888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42" y="0"/>
                </a:lnTo>
                <a:lnTo>
                  <a:pt x="53944" y="5859"/>
                </a:lnTo>
                <a:lnTo>
                  <a:pt x="60725" y="15898"/>
                </a:lnTo>
                <a:lnTo>
                  <a:pt x="63212" y="28192"/>
                </a:lnTo>
                <a:lnTo>
                  <a:pt x="60725" y="40486"/>
                </a:lnTo>
                <a:lnTo>
                  <a:pt x="53944" y="50525"/>
                </a:lnTo>
                <a:lnTo>
                  <a:pt x="43892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42" y="0"/>
                </a:lnTo>
                <a:lnTo>
                  <a:pt x="53944" y="5859"/>
                </a:lnTo>
                <a:lnTo>
                  <a:pt x="60725" y="15898"/>
                </a:lnTo>
                <a:lnTo>
                  <a:pt x="63212" y="28192"/>
                </a:lnTo>
                <a:lnTo>
                  <a:pt x="60725" y="40486"/>
                </a:lnTo>
                <a:lnTo>
                  <a:pt x="53944" y="50525"/>
                </a:lnTo>
                <a:lnTo>
                  <a:pt x="43892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3" y="0"/>
                </a:moveTo>
                <a:lnTo>
                  <a:pt x="43186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47" y="49997"/>
                </a:lnTo>
                <a:lnTo>
                  <a:pt x="42840" y="56613"/>
                </a:lnTo>
                <a:lnTo>
                  <a:pt x="30825" y="59040"/>
                </a:lnTo>
                <a:lnTo>
                  <a:pt x="18828" y="56613"/>
                </a:lnTo>
                <a:lnTo>
                  <a:pt x="9030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0" y="6375"/>
                </a:lnTo>
                <a:lnTo>
                  <a:pt x="184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3" y="0"/>
                </a:moveTo>
                <a:lnTo>
                  <a:pt x="43186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47" y="49997"/>
                </a:lnTo>
                <a:lnTo>
                  <a:pt x="42840" y="56613"/>
                </a:lnTo>
                <a:lnTo>
                  <a:pt x="30825" y="59040"/>
                </a:lnTo>
                <a:lnTo>
                  <a:pt x="18828" y="56613"/>
                </a:lnTo>
                <a:lnTo>
                  <a:pt x="9030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0" y="6375"/>
                </a:lnTo>
                <a:lnTo>
                  <a:pt x="184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198" y="0"/>
                </a:lnTo>
                <a:lnTo>
                  <a:pt x="52651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51" y="49997"/>
                </a:lnTo>
                <a:lnTo>
                  <a:pt x="42852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69" y="0"/>
                </a:moveTo>
                <a:lnTo>
                  <a:pt x="45267" y="0"/>
                </a:lnTo>
                <a:lnTo>
                  <a:pt x="53960" y="5859"/>
                </a:lnTo>
                <a:lnTo>
                  <a:pt x="60730" y="15898"/>
                </a:lnTo>
                <a:lnTo>
                  <a:pt x="63212" y="28192"/>
                </a:lnTo>
                <a:lnTo>
                  <a:pt x="60730" y="40486"/>
                </a:lnTo>
                <a:lnTo>
                  <a:pt x="53960" y="50525"/>
                </a:lnTo>
                <a:lnTo>
                  <a:pt x="43918" y="57293"/>
                </a:lnTo>
                <a:lnTo>
                  <a:pt x="31621" y="59775"/>
                </a:lnTo>
                <a:lnTo>
                  <a:pt x="19319" y="57293"/>
                </a:lnTo>
                <a:lnTo>
                  <a:pt x="9267" y="50525"/>
                </a:lnTo>
                <a:lnTo>
                  <a:pt x="2487" y="40486"/>
                </a:lnTo>
                <a:lnTo>
                  <a:pt x="0" y="28192"/>
                </a:lnTo>
                <a:lnTo>
                  <a:pt x="2487" y="15898"/>
                </a:lnTo>
                <a:lnTo>
                  <a:pt x="9267" y="5859"/>
                </a:lnTo>
                <a:lnTo>
                  <a:pt x="1796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203" y="0"/>
                </a:lnTo>
                <a:lnTo>
                  <a:pt x="52666" y="6375"/>
                </a:lnTo>
                <a:lnTo>
                  <a:pt x="59284" y="16180"/>
                </a:lnTo>
                <a:lnTo>
                  <a:pt x="61712" y="28192"/>
                </a:lnTo>
                <a:lnTo>
                  <a:pt x="59284" y="40190"/>
                </a:lnTo>
                <a:lnTo>
                  <a:pt x="52666" y="49997"/>
                </a:lnTo>
                <a:lnTo>
                  <a:pt x="42857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216" y="0"/>
                </a:lnTo>
                <a:lnTo>
                  <a:pt x="52678" y="6375"/>
                </a:lnTo>
                <a:lnTo>
                  <a:pt x="59288" y="16180"/>
                </a:lnTo>
                <a:lnTo>
                  <a:pt x="61712" y="28192"/>
                </a:lnTo>
                <a:lnTo>
                  <a:pt x="59288" y="40190"/>
                </a:lnTo>
                <a:lnTo>
                  <a:pt x="52678" y="49997"/>
                </a:lnTo>
                <a:lnTo>
                  <a:pt x="42870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2"/>
                  </a:moveTo>
                  <a:lnTo>
                    <a:pt x="0" y="513042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2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04"/>
                </a:lnTo>
                <a:lnTo>
                  <a:pt x="226936" y="227304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04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04"/>
                </a:lnTo>
                <a:lnTo>
                  <a:pt x="453872" y="227304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3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28"/>
                </a:lnTo>
                <a:lnTo>
                  <a:pt x="0" y="706145"/>
                </a:lnTo>
                <a:lnTo>
                  <a:pt x="6216091" y="706145"/>
                </a:lnTo>
                <a:lnTo>
                  <a:pt x="6216091" y="567728"/>
                </a:lnTo>
                <a:lnTo>
                  <a:pt x="5989091" y="567728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11"/>
                </a:lnTo>
                <a:lnTo>
                  <a:pt x="6670040" y="113411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18"/>
                </a:lnTo>
                <a:lnTo>
                  <a:pt x="0" y="453618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18"/>
                </a:lnTo>
                <a:lnTo>
                  <a:pt x="453948" y="453618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18"/>
                </a:lnTo>
                <a:lnTo>
                  <a:pt x="907884" y="453618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3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0" y="3869411"/>
            <a:ext cx="4779010" cy="624205"/>
          </a:xfrm>
          <a:custGeom>
            <a:avLst/>
            <a:gdLst/>
            <a:ahLst/>
            <a:cxnLst/>
            <a:rect l="l" t="t" r="r" b="b"/>
            <a:pathLst>
              <a:path w="4779010" h="624204">
                <a:moveTo>
                  <a:pt x="0" y="0"/>
                </a:moveTo>
                <a:lnTo>
                  <a:pt x="4778759" y="0"/>
                </a:lnTo>
                <a:lnTo>
                  <a:pt x="4778759" y="398"/>
                </a:lnTo>
                <a:lnTo>
                  <a:pt x="4290624" y="623904"/>
                </a:lnTo>
                <a:lnTo>
                  <a:pt x="1831" y="623904"/>
                </a:lnTo>
                <a:lnTo>
                  <a:pt x="1831" y="545922"/>
                </a:lnTo>
                <a:lnTo>
                  <a:pt x="0" y="545922"/>
                </a:lnTo>
                <a:lnTo>
                  <a:pt x="0" y="311930"/>
                </a:lnTo>
                <a:lnTo>
                  <a:pt x="1831" y="311930"/>
                </a:lnTo>
                <a:lnTo>
                  <a:pt x="1831" y="233947"/>
                </a:lnTo>
                <a:lnTo>
                  <a:pt x="0" y="233947"/>
                </a:lnTo>
                <a:lnTo>
                  <a:pt x="0" y="0"/>
                </a:lnTo>
                <a:close/>
              </a:path>
            </a:pathLst>
          </a:custGeom>
          <a:solidFill>
            <a:srgbClr val="FFBD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 txBox="1"/>
          <p:nvPr/>
        </p:nvSpPr>
        <p:spPr>
          <a:xfrm>
            <a:off x="268001" y="0"/>
            <a:ext cx="7114540" cy="983641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06975" marR="5080" indent="-533400" algn="r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FFFF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FFFF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FFFF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FFFFFF"/>
                </a:solidFill>
                <a:latin typeface="Trebuchet MS"/>
                <a:cs typeface="Trebuchet MS"/>
              </a:rPr>
              <a:t>2023</a:t>
            </a:r>
            <a:endParaRPr sz="105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 dirty="0"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  <a:spcBef>
                <a:spcPts val="5"/>
              </a:spcBef>
            </a:pP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same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movement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seen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European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Union.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France,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example,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only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has 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2.5% </a:t>
            </a:r>
            <a:r>
              <a:rPr sz="1450" spc="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 primary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energy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consumption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coming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coal,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share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is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just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half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what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it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was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early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2000s.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Germany, Europe’s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biggest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economy,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coal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still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accounts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18.9%</a:t>
            </a:r>
            <a:r>
              <a:rPr sz="1450" spc="3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total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energy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consumption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(a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small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increase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over 2021,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due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energy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crisis). However,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decade 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ago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2012, that number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stood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even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higher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at </a:t>
            </a:r>
            <a:r>
              <a:rPr sz="1450" spc="65" dirty="0">
                <a:solidFill>
                  <a:srgbClr val="0000FF"/>
                </a:solidFill>
                <a:latin typeface="Trebuchet MS"/>
                <a:cs typeface="Trebuchet MS"/>
              </a:rPr>
              <a:t>24.9%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primary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energy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use.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coal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consumption falling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developed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nations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but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remaining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steady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emerging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economies,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International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Energy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Agency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projects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coal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demand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will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plateau at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20" dirty="0">
                <a:solidFill>
                  <a:srgbClr val="0000FF"/>
                </a:solidFill>
                <a:latin typeface="Trebuchet MS"/>
                <a:cs typeface="Trebuchet MS"/>
              </a:rPr>
              <a:t>2022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levels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until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95" dirty="0">
                <a:solidFill>
                  <a:srgbClr val="0000FF"/>
                </a:solidFill>
                <a:latin typeface="Trebuchet MS"/>
                <a:cs typeface="Trebuchet MS"/>
              </a:rPr>
              <a:t>2025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it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will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begin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fall.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9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358140">
              <a:lnSpc>
                <a:spcPct val="100000"/>
              </a:lnSpc>
            </a:pPr>
            <a:r>
              <a:rPr sz="1450" i="1" spc="25" dirty="0">
                <a:solidFill>
                  <a:srgbClr val="0000FF"/>
                </a:solidFill>
                <a:latin typeface="Trebuchet MS"/>
                <a:cs typeface="Trebuchet MS"/>
              </a:rPr>
              <a:t>Source:</a:t>
            </a:r>
            <a:r>
              <a:rPr sz="1450" i="1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55" dirty="0">
                <a:solidFill>
                  <a:srgbClr val="0000FF"/>
                </a:solidFill>
                <a:latin typeface="Trebuchet MS"/>
                <a:cs typeface="Trebuchet MS"/>
              </a:rPr>
              <a:t>International</a:t>
            </a:r>
            <a:r>
              <a:rPr sz="1450" i="1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15" dirty="0">
                <a:solidFill>
                  <a:srgbClr val="0000FF"/>
                </a:solidFill>
                <a:latin typeface="Trebuchet MS"/>
                <a:cs typeface="Trebuchet MS"/>
              </a:rPr>
              <a:t>Centre</a:t>
            </a:r>
            <a:r>
              <a:rPr sz="1450" i="1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70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r>
              <a:rPr sz="1450" i="1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15" dirty="0">
                <a:solidFill>
                  <a:srgbClr val="0000FF"/>
                </a:solidFill>
                <a:latin typeface="Trebuchet MS"/>
                <a:cs typeface="Trebuchet MS"/>
              </a:rPr>
              <a:t>Sustainable</a:t>
            </a:r>
            <a:r>
              <a:rPr sz="1450" i="1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10" dirty="0">
                <a:solidFill>
                  <a:srgbClr val="0000FF"/>
                </a:solidFill>
                <a:latin typeface="Trebuchet MS"/>
                <a:cs typeface="Trebuchet MS"/>
              </a:rPr>
              <a:t>Carbon,</a:t>
            </a:r>
            <a:r>
              <a:rPr sz="1450" i="1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65" dirty="0">
                <a:solidFill>
                  <a:srgbClr val="0000FF"/>
                </a:solidFill>
                <a:latin typeface="Trebuchet MS"/>
                <a:cs typeface="Trebuchet MS"/>
              </a:rPr>
              <a:t>Weekly</a:t>
            </a:r>
            <a:r>
              <a:rPr sz="1450" i="1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45" dirty="0">
                <a:solidFill>
                  <a:srgbClr val="0000FF"/>
                </a:solidFill>
                <a:latin typeface="Trebuchet MS"/>
                <a:cs typeface="Trebuchet MS"/>
              </a:rPr>
              <a:t>News,</a:t>
            </a:r>
            <a:r>
              <a:rPr sz="1450" i="1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340" dirty="0" smtClean="0">
                <a:solidFill>
                  <a:srgbClr val="0000FF"/>
                </a:solidFill>
                <a:latin typeface="Trebuchet MS"/>
                <a:cs typeface="Trebuchet MS"/>
              </a:rPr>
              <a:t>11</a:t>
            </a:r>
            <a:r>
              <a:rPr lang="en-IN" sz="1450" i="1" spc="-320" dirty="0" smtClean="0">
                <a:solidFill>
                  <a:srgbClr val="0000FF"/>
                </a:solidFill>
                <a:latin typeface="Trebuchet MS"/>
                <a:cs typeface="Trebuchet MS"/>
              </a:rPr>
              <a:t>1</a:t>
            </a:r>
            <a:r>
              <a:rPr lang="en-IN" sz="1450" i="1" spc="-320" baseline="30000" dirty="0" smtClean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i="1" spc="-20" dirty="0" smtClean="0">
                <a:solidFill>
                  <a:srgbClr val="0000FF"/>
                </a:solidFill>
                <a:latin typeface="Trebuchet MS"/>
                <a:cs typeface="Trebuchet MS"/>
              </a:rPr>
              <a:t>August</a:t>
            </a:r>
            <a:r>
              <a:rPr sz="1450" i="1" spc="-35" dirty="0" smtClean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85" dirty="0">
                <a:solidFill>
                  <a:srgbClr val="0000FF"/>
                </a:solidFill>
                <a:latin typeface="Trebuchet MS"/>
                <a:cs typeface="Trebuchet MS"/>
              </a:rPr>
              <a:t>2023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700" dirty="0">
              <a:latin typeface="Trebuchet MS"/>
              <a:cs typeface="Trebuchet MS"/>
            </a:endParaRPr>
          </a:p>
          <a:p>
            <a:pPr marL="12700" algn="just">
              <a:lnSpc>
                <a:spcPct val="100000"/>
              </a:lnSpc>
              <a:spcBef>
                <a:spcPts val="1315"/>
              </a:spcBef>
            </a:pPr>
            <a:r>
              <a:rPr sz="1250" b="1" spc="175" dirty="0">
                <a:latin typeface="Trebuchet MS"/>
                <a:cs typeface="Trebuchet MS"/>
              </a:rPr>
              <a:t>FESIBA</a:t>
            </a:r>
            <a:r>
              <a:rPr sz="1250" b="1" spc="125" dirty="0">
                <a:latin typeface="Trebuchet MS"/>
                <a:cs typeface="Trebuchet MS"/>
              </a:rPr>
              <a:t> </a:t>
            </a:r>
            <a:r>
              <a:rPr sz="1250" b="1" spc="220" dirty="0">
                <a:latin typeface="Trebuchet MS"/>
                <a:cs typeface="Trebuchet MS"/>
              </a:rPr>
              <a:t>INOCULANT</a:t>
            </a:r>
            <a:endParaRPr sz="125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2000" dirty="0"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FeSiBa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inoculant,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also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known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Ferrosilicon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Barium inoculant,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type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alloy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used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production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cast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iron. </a:t>
            </a:r>
            <a:r>
              <a:rPr sz="1450" spc="-90" dirty="0">
                <a:solidFill>
                  <a:srgbClr val="0000FF"/>
                </a:solidFill>
                <a:latin typeface="Trebuchet MS"/>
                <a:cs typeface="Trebuchet MS"/>
              </a:rPr>
              <a:t>It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contains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combination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ferrosilicon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(FeSi),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which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primarily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composed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iron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silicon,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barium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(Ba).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This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alloy is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added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molten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iron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achieve specific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metallurgical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effects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during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casting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process.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Here's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brief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overview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application: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329565" marR="100965" indent="-122555" algn="just">
              <a:lnSpc>
                <a:spcPct val="116300"/>
              </a:lnSpc>
              <a:buFont typeface="Trebuchet MS"/>
              <a:buAutoNum type="arabicPeriod"/>
              <a:tabLst>
                <a:tab pos="330200" algn="l"/>
              </a:tabLst>
            </a:pPr>
            <a:r>
              <a:rPr sz="1450" b="1" spc="-10" dirty="0">
                <a:solidFill>
                  <a:srgbClr val="0000FF"/>
                </a:solidFill>
                <a:latin typeface="Trebuchet MS"/>
                <a:cs typeface="Trebuchet MS"/>
              </a:rPr>
              <a:t>Inoculation: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FeSiBa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inoculant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added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molten iron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promote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formation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graphite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specific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flake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or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nodular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(spheroidal)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shape.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This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helps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improve 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mechanical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properties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cast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iron,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such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increasing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strength,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ductility,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impact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resistance.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329565" marR="100965" indent="-183515" algn="just">
              <a:lnSpc>
                <a:spcPct val="116300"/>
              </a:lnSpc>
              <a:buFont typeface="Trebuchet MS"/>
              <a:buAutoNum type="arabicPeriod"/>
              <a:tabLst>
                <a:tab pos="330200" algn="l"/>
              </a:tabLst>
            </a:pPr>
            <a:r>
              <a:rPr sz="1450" b="1" spc="-5" dirty="0">
                <a:solidFill>
                  <a:srgbClr val="0000FF"/>
                </a:solidFill>
                <a:latin typeface="Trebuchet MS"/>
                <a:cs typeface="Trebuchet MS"/>
              </a:rPr>
              <a:t>Nodularization:</a:t>
            </a:r>
            <a:r>
              <a:rPr sz="1450" b="1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barium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FeSiBa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inoculant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aids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nodularization,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where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graphite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nodules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form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cast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iron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microstructure.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Nodular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cast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iron,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also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known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ductile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iron,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has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better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mechanical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properties than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traditional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gray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cast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iron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due </a:t>
            </a:r>
            <a:r>
              <a:rPr sz="1450" spc="-4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nodular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graphite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structure.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329565" marR="100965" indent="-165735" algn="just">
              <a:lnSpc>
                <a:spcPct val="116300"/>
              </a:lnSpc>
              <a:buFont typeface="Trebuchet MS"/>
              <a:buAutoNum type="arabicPeriod"/>
              <a:tabLst>
                <a:tab pos="330200" algn="l"/>
              </a:tabLst>
            </a:pPr>
            <a:r>
              <a:rPr sz="1450" b="1" spc="35" dirty="0">
                <a:solidFill>
                  <a:srgbClr val="0000FF"/>
                </a:solidFill>
                <a:latin typeface="Trebuchet MS"/>
                <a:cs typeface="Trebuchet MS"/>
              </a:rPr>
              <a:t>Grain </a:t>
            </a:r>
            <a:r>
              <a:rPr sz="1450" b="1" spc="-30" dirty="0">
                <a:solidFill>
                  <a:srgbClr val="0000FF"/>
                </a:solidFill>
                <a:latin typeface="Trebuchet MS"/>
                <a:cs typeface="Trebuchet MS"/>
              </a:rPr>
              <a:t>refinement: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FeSiBa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inoculant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also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contribute to refining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grain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size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cast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iron,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resulting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improved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mechanical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properties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reduced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potential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 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spc="114" dirty="0">
                <a:solidFill>
                  <a:srgbClr val="0000FF"/>
                </a:solidFill>
                <a:latin typeface="Trebuchet MS"/>
                <a:cs typeface="Trebuchet MS"/>
              </a:rPr>
              <a:t>g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145" dirty="0">
                <a:solidFill>
                  <a:srgbClr val="0000FF"/>
                </a:solidFill>
                <a:latin typeface="Trebuchet MS"/>
                <a:cs typeface="Trebuchet MS"/>
              </a:rPr>
              <a:t>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329565" marR="100965" indent="-181610" algn="just">
              <a:lnSpc>
                <a:spcPct val="116300"/>
              </a:lnSpc>
              <a:buFont typeface="Trebuchet MS"/>
              <a:buAutoNum type="arabicPeriod"/>
              <a:tabLst>
                <a:tab pos="330200" algn="l"/>
              </a:tabLst>
            </a:pPr>
            <a:r>
              <a:rPr sz="1450" b="1" spc="-15" dirty="0">
                <a:solidFill>
                  <a:srgbClr val="0000FF"/>
                </a:solidFill>
                <a:latin typeface="Trebuchet MS"/>
                <a:cs typeface="Trebuchet MS"/>
              </a:rPr>
              <a:t>Thermal </a:t>
            </a:r>
            <a:r>
              <a:rPr sz="1450" b="1" spc="-5" dirty="0">
                <a:solidFill>
                  <a:srgbClr val="0000FF"/>
                </a:solidFill>
                <a:latin typeface="Trebuchet MS"/>
                <a:cs typeface="Trebuchet MS"/>
              </a:rPr>
              <a:t>stability: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addition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barium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inoculant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enhance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thermal stability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inoculation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process, ensuring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consistent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reliable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results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even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under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varying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casting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conditions.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77" name="object 27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78" name="object 27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16</a:t>
            </a:fld>
            <a:endParaRPr spc="229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6931" y="672487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2601" y="672487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7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4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8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1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1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1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2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8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4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7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3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17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13595" y="536852"/>
            <a:ext cx="67712" cy="67695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18"/>
            <a:ext cx="69212" cy="69194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17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2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2"/>
            <a:ext cx="67712" cy="67695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70182" y="536118"/>
            <a:ext cx="69212" cy="69194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18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18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3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27505" y="536118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18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18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18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7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7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7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7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7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1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1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2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1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1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8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7007" y="401982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48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48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18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3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18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3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3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18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18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18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3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18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18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18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18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0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0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0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0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4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0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3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6272" y="265613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20603" y="265613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4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3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4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48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48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4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4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48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3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3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48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48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48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4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0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0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78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91942" y="129978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79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79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79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48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4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48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4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4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4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4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4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4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48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48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48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48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4" y="0"/>
                </a:moveTo>
                <a:lnTo>
                  <a:pt x="45237" y="0"/>
                </a:lnTo>
                <a:lnTo>
                  <a:pt x="53929" y="5858"/>
                </a:lnTo>
                <a:lnTo>
                  <a:pt x="60699" y="15897"/>
                </a:lnTo>
                <a:lnTo>
                  <a:pt x="63181" y="28191"/>
                </a:lnTo>
                <a:lnTo>
                  <a:pt x="60699" y="40485"/>
                </a:lnTo>
                <a:lnTo>
                  <a:pt x="53929" y="50524"/>
                </a:lnTo>
                <a:lnTo>
                  <a:pt x="43888" y="57292"/>
                </a:lnTo>
                <a:lnTo>
                  <a:pt x="31590" y="59774"/>
                </a:lnTo>
                <a:lnTo>
                  <a:pt x="19293" y="57292"/>
                </a:lnTo>
                <a:lnTo>
                  <a:pt x="9252" y="50524"/>
                </a:lnTo>
                <a:lnTo>
                  <a:pt x="2482" y="40485"/>
                </a:lnTo>
                <a:lnTo>
                  <a:pt x="0" y="28191"/>
                </a:lnTo>
                <a:lnTo>
                  <a:pt x="2482" y="15897"/>
                </a:lnTo>
                <a:lnTo>
                  <a:pt x="9252" y="5858"/>
                </a:lnTo>
                <a:lnTo>
                  <a:pt x="179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4" y="0"/>
                </a:moveTo>
                <a:lnTo>
                  <a:pt x="45243" y="0"/>
                </a:lnTo>
                <a:lnTo>
                  <a:pt x="53944" y="5858"/>
                </a:lnTo>
                <a:lnTo>
                  <a:pt x="60725" y="15897"/>
                </a:lnTo>
                <a:lnTo>
                  <a:pt x="63212" y="28191"/>
                </a:lnTo>
                <a:lnTo>
                  <a:pt x="60725" y="40485"/>
                </a:lnTo>
                <a:lnTo>
                  <a:pt x="53944" y="50524"/>
                </a:lnTo>
                <a:lnTo>
                  <a:pt x="43892" y="57292"/>
                </a:lnTo>
                <a:lnTo>
                  <a:pt x="31590" y="59774"/>
                </a:lnTo>
                <a:lnTo>
                  <a:pt x="19293" y="57292"/>
                </a:lnTo>
                <a:lnTo>
                  <a:pt x="9252" y="50524"/>
                </a:lnTo>
                <a:lnTo>
                  <a:pt x="2482" y="40485"/>
                </a:lnTo>
                <a:lnTo>
                  <a:pt x="0" y="28191"/>
                </a:lnTo>
                <a:lnTo>
                  <a:pt x="2482" y="15897"/>
                </a:lnTo>
                <a:lnTo>
                  <a:pt x="9252" y="5858"/>
                </a:lnTo>
                <a:lnTo>
                  <a:pt x="179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4" y="0"/>
                </a:moveTo>
                <a:lnTo>
                  <a:pt x="45243" y="0"/>
                </a:lnTo>
                <a:lnTo>
                  <a:pt x="53944" y="5858"/>
                </a:lnTo>
                <a:lnTo>
                  <a:pt x="60725" y="15897"/>
                </a:lnTo>
                <a:lnTo>
                  <a:pt x="63212" y="28191"/>
                </a:lnTo>
                <a:lnTo>
                  <a:pt x="60725" y="40485"/>
                </a:lnTo>
                <a:lnTo>
                  <a:pt x="53944" y="50524"/>
                </a:lnTo>
                <a:lnTo>
                  <a:pt x="43892" y="57292"/>
                </a:lnTo>
                <a:lnTo>
                  <a:pt x="31590" y="59774"/>
                </a:lnTo>
                <a:lnTo>
                  <a:pt x="19293" y="57292"/>
                </a:lnTo>
                <a:lnTo>
                  <a:pt x="9252" y="50524"/>
                </a:lnTo>
                <a:lnTo>
                  <a:pt x="2482" y="40485"/>
                </a:lnTo>
                <a:lnTo>
                  <a:pt x="0" y="28191"/>
                </a:lnTo>
                <a:lnTo>
                  <a:pt x="2482" y="15897"/>
                </a:lnTo>
                <a:lnTo>
                  <a:pt x="9252" y="5858"/>
                </a:lnTo>
                <a:lnTo>
                  <a:pt x="179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2" y="0"/>
                </a:moveTo>
                <a:lnTo>
                  <a:pt x="43187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1"/>
                </a:lnTo>
                <a:lnTo>
                  <a:pt x="59258" y="40190"/>
                </a:lnTo>
                <a:lnTo>
                  <a:pt x="52647" y="49996"/>
                </a:lnTo>
                <a:lnTo>
                  <a:pt x="42840" y="56612"/>
                </a:lnTo>
                <a:lnTo>
                  <a:pt x="30825" y="59040"/>
                </a:lnTo>
                <a:lnTo>
                  <a:pt x="18828" y="56612"/>
                </a:lnTo>
                <a:lnTo>
                  <a:pt x="9030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0" y="6375"/>
                </a:lnTo>
                <a:lnTo>
                  <a:pt x="1848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2" y="0"/>
                </a:moveTo>
                <a:lnTo>
                  <a:pt x="43187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1"/>
                </a:lnTo>
                <a:lnTo>
                  <a:pt x="59258" y="40190"/>
                </a:lnTo>
                <a:lnTo>
                  <a:pt x="52647" y="49996"/>
                </a:lnTo>
                <a:lnTo>
                  <a:pt x="42840" y="56612"/>
                </a:lnTo>
                <a:lnTo>
                  <a:pt x="30825" y="59040"/>
                </a:lnTo>
                <a:lnTo>
                  <a:pt x="18828" y="56612"/>
                </a:lnTo>
                <a:lnTo>
                  <a:pt x="9030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0" y="6375"/>
                </a:lnTo>
                <a:lnTo>
                  <a:pt x="1848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4" y="0"/>
                </a:moveTo>
                <a:lnTo>
                  <a:pt x="43199" y="0"/>
                </a:lnTo>
                <a:lnTo>
                  <a:pt x="52651" y="6375"/>
                </a:lnTo>
                <a:lnTo>
                  <a:pt x="59258" y="16180"/>
                </a:lnTo>
                <a:lnTo>
                  <a:pt x="61681" y="28191"/>
                </a:lnTo>
                <a:lnTo>
                  <a:pt x="59258" y="40190"/>
                </a:lnTo>
                <a:lnTo>
                  <a:pt x="52651" y="49996"/>
                </a:lnTo>
                <a:lnTo>
                  <a:pt x="42852" y="56612"/>
                </a:lnTo>
                <a:lnTo>
                  <a:pt x="30856" y="59040"/>
                </a:lnTo>
                <a:lnTo>
                  <a:pt x="18841" y="56612"/>
                </a:lnTo>
                <a:lnTo>
                  <a:pt x="9034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4" y="6375"/>
                </a:lnTo>
                <a:lnTo>
                  <a:pt x="1849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68" y="0"/>
                </a:moveTo>
                <a:lnTo>
                  <a:pt x="45267" y="0"/>
                </a:lnTo>
                <a:lnTo>
                  <a:pt x="53960" y="5858"/>
                </a:lnTo>
                <a:lnTo>
                  <a:pt x="60730" y="15897"/>
                </a:lnTo>
                <a:lnTo>
                  <a:pt x="63212" y="28191"/>
                </a:lnTo>
                <a:lnTo>
                  <a:pt x="60730" y="40485"/>
                </a:lnTo>
                <a:lnTo>
                  <a:pt x="53960" y="50524"/>
                </a:lnTo>
                <a:lnTo>
                  <a:pt x="43918" y="57292"/>
                </a:lnTo>
                <a:lnTo>
                  <a:pt x="31621" y="59774"/>
                </a:lnTo>
                <a:lnTo>
                  <a:pt x="19319" y="57292"/>
                </a:lnTo>
                <a:lnTo>
                  <a:pt x="9267" y="50524"/>
                </a:lnTo>
                <a:lnTo>
                  <a:pt x="2487" y="40485"/>
                </a:lnTo>
                <a:lnTo>
                  <a:pt x="0" y="28191"/>
                </a:lnTo>
                <a:lnTo>
                  <a:pt x="2487" y="15897"/>
                </a:lnTo>
                <a:lnTo>
                  <a:pt x="9267" y="5858"/>
                </a:lnTo>
                <a:lnTo>
                  <a:pt x="1796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4" y="0"/>
                </a:moveTo>
                <a:lnTo>
                  <a:pt x="43204" y="0"/>
                </a:lnTo>
                <a:lnTo>
                  <a:pt x="52666" y="6375"/>
                </a:lnTo>
                <a:lnTo>
                  <a:pt x="59284" y="16180"/>
                </a:lnTo>
                <a:lnTo>
                  <a:pt x="61712" y="28191"/>
                </a:lnTo>
                <a:lnTo>
                  <a:pt x="59284" y="40190"/>
                </a:lnTo>
                <a:lnTo>
                  <a:pt x="52666" y="49996"/>
                </a:lnTo>
                <a:lnTo>
                  <a:pt x="42857" y="56612"/>
                </a:lnTo>
                <a:lnTo>
                  <a:pt x="30856" y="59040"/>
                </a:lnTo>
                <a:lnTo>
                  <a:pt x="18841" y="56612"/>
                </a:lnTo>
                <a:lnTo>
                  <a:pt x="9034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4" y="6375"/>
                </a:lnTo>
                <a:lnTo>
                  <a:pt x="1849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4" y="0"/>
                </a:moveTo>
                <a:lnTo>
                  <a:pt x="43217" y="0"/>
                </a:lnTo>
                <a:lnTo>
                  <a:pt x="52678" y="6375"/>
                </a:lnTo>
                <a:lnTo>
                  <a:pt x="59288" y="16180"/>
                </a:lnTo>
                <a:lnTo>
                  <a:pt x="61712" y="28191"/>
                </a:lnTo>
                <a:lnTo>
                  <a:pt x="59288" y="40190"/>
                </a:lnTo>
                <a:lnTo>
                  <a:pt x="52678" y="49996"/>
                </a:lnTo>
                <a:lnTo>
                  <a:pt x="42870" y="56612"/>
                </a:lnTo>
                <a:lnTo>
                  <a:pt x="30856" y="59040"/>
                </a:lnTo>
                <a:lnTo>
                  <a:pt x="18841" y="56612"/>
                </a:lnTo>
                <a:lnTo>
                  <a:pt x="9034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4" y="6375"/>
                </a:lnTo>
                <a:lnTo>
                  <a:pt x="1849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3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3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3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3"/>
                  </a:moveTo>
                  <a:lnTo>
                    <a:pt x="0" y="513043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3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4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40"/>
                </a:lnTo>
                <a:lnTo>
                  <a:pt x="0" y="706145"/>
                </a:lnTo>
                <a:lnTo>
                  <a:pt x="6216091" y="706145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11"/>
                </a:lnTo>
                <a:lnTo>
                  <a:pt x="6670040" y="113411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18"/>
                </a:lnTo>
                <a:lnTo>
                  <a:pt x="0" y="453618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18"/>
                </a:lnTo>
                <a:lnTo>
                  <a:pt x="453948" y="453618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18"/>
                </a:lnTo>
                <a:lnTo>
                  <a:pt x="907884" y="453618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3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0" y="1552745"/>
            <a:ext cx="4779010" cy="624205"/>
          </a:xfrm>
          <a:custGeom>
            <a:avLst/>
            <a:gdLst/>
            <a:ahLst/>
            <a:cxnLst/>
            <a:rect l="l" t="t" r="r" b="b"/>
            <a:pathLst>
              <a:path w="4779010" h="624205">
                <a:moveTo>
                  <a:pt x="0" y="0"/>
                </a:moveTo>
                <a:lnTo>
                  <a:pt x="4778759" y="0"/>
                </a:lnTo>
                <a:lnTo>
                  <a:pt x="4778759" y="398"/>
                </a:lnTo>
                <a:lnTo>
                  <a:pt x="4290624" y="623904"/>
                </a:lnTo>
                <a:lnTo>
                  <a:pt x="1831" y="623904"/>
                </a:lnTo>
                <a:lnTo>
                  <a:pt x="1831" y="545922"/>
                </a:lnTo>
                <a:lnTo>
                  <a:pt x="0" y="545922"/>
                </a:lnTo>
                <a:lnTo>
                  <a:pt x="0" y="311930"/>
                </a:lnTo>
                <a:lnTo>
                  <a:pt x="1831" y="311930"/>
                </a:lnTo>
                <a:lnTo>
                  <a:pt x="1831" y="233947"/>
                </a:lnTo>
                <a:lnTo>
                  <a:pt x="0" y="233947"/>
                </a:lnTo>
                <a:lnTo>
                  <a:pt x="0" y="0"/>
                </a:lnTo>
                <a:close/>
              </a:path>
            </a:pathLst>
          </a:custGeom>
          <a:solidFill>
            <a:srgbClr val="FFBD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 txBox="1"/>
          <p:nvPr/>
        </p:nvSpPr>
        <p:spPr>
          <a:xfrm>
            <a:off x="268001" y="0"/>
            <a:ext cx="7114540" cy="98926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06975" marR="5080" indent="-533400" algn="r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FFFF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FFFF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FFFF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FFFFFF"/>
                </a:solidFill>
                <a:latin typeface="Trebuchet MS"/>
                <a:cs typeface="Trebuchet MS"/>
              </a:rPr>
              <a:t>2023</a:t>
            </a:r>
            <a:endParaRPr sz="105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 dirty="0"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  <a:spcBef>
                <a:spcPts val="5"/>
              </a:spcBef>
            </a:pP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summary,</a:t>
            </a:r>
            <a:r>
              <a:rPr sz="1450" spc="30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FeSiBa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inoculant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used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modify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microstructure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cast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iron,</a:t>
            </a:r>
            <a:r>
              <a:rPr sz="1450" spc="2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making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it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more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suitable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specific applications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require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improved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mechanical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properties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thermal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stability.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600" dirty="0">
              <a:latin typeface="Trebuchet MS"/>
              <a:cs typeface="Trebuchet MS"/>
            </a:endParaRPr>
          </a:p>
          <a:p>
            <a:pPr marL="12700" marR="3670300">
              <a:lnSpc>
                <a:spcPct val="124900"/>
              </a:lnSpc>
              <a:spcBef>
                <a:spcPts val="5"/>
              </a:spcBef>
            </a:pPr>
            <a:r>
              <a:rPr sz="1250" b="1" spc="275" dirty="0">
                <a:latin typeface="Trebuchet MS"/>
                <a:cs typeface="Trebuchet MS"/>
              </a:rPr>
              <a:t>MAKING</a:t>
            </a:r>
            <a:r>
              <a:rPr sz="1250" b="1" spc="150" dirty="0">
                <a:latin typeface="Trebuchet MS"/>
                <a:cs typeface="Trebuchet MS"/>
              </a:rPr>
              <a:t> </a:t>
            </a:r>
            <a:r>
              <a:rPr sz="1250" b="1" spc="225" dirty="0">
                <a:latin typeface="Trebuchet MS"/>
                <a:cs typeface="Trebuchet MS"/>
              </a:rPr>
              <a:t>CHEMICALS</a:t>
            </a:r>
            <a:r>
              <a:rPr sz="1250" b="1" spc="155" dirty="0">
                <a:latin typeface="Trebuchet MS"/>
                <a:cs typeface="Trebuchet MS"/>
              </a:rPr>
              <a:t> </a:t>
            </a:r>
            <a:r>
              <a:rPr sz="1250" b="1" spc="229" dirty="0">
                <a:latin typeface="Trebuchet MS"/>
                <a:cs typeface="Trebuchet MS"/>
              </a:rPr>
              <a:t>FROM</a:t>
            </a:r>
            <a:r>
              <a:rPr sz="1250" b="1" spc="155" dirty="0">
                <a:latin typeface="Trebuchet MS"/>
                <a:cs typeface="Trebuchet MS"/>
              </a:rPr>
              <a:t> </a:t>
            </a:r>
            <a:r>
              <a:rPr sz="1250" b="1" spc="260" dirty="0">
                <a:latin typeface="Trebuchet MS"/>
                <a:cs typeface="Trebuchet MS"/>
              </a:rPr>
              <a:t>CARBON </a:t>
            </a:r>
            <a:r>
              <a:rPr sz="1250" b="1" spc="-360" dirty="0">
                <a:latin typeface="Trebuchet MS"/>
                <a:cs typeface="Trebuchet MS"/>
              </a:rPr>
              <a:t> </a:t>
            </a:r>
            <a:r>
              <a:rPr sz="1250" b="1" spc="250" dirty="0">
                <a:latin typeface="Trebuchet MS"/>
                <a:cs typeface="Trebuchet MS"/>
              </a:rPr>
              <a:t>EMISSIONS</a:t>
            </a:r>
            <a:endParaRPr sz="125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650" dirty="0"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Hundreds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millions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tons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plastic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polyester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made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each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year</a:t>
            </a:r>
            <a:r>
              <a:rPr sz="1450" spc="3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hundreds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millions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tons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ethylene—a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chemical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currently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produced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fossil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fuels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has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massive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carbon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footprint.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But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startup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called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Dioxycle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making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ethylene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recycled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carbon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emissions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renewable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electricity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instead.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Chemicals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have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incredible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decarbonization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potential,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terms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impact,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right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now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they’re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overlooked.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startup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says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technology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make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chemicals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compete on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cost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fossil-based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versions. </a:t>
            </a:r>
            <a:r>
              <a:rPr sz="1450" spc="-90" dirty="0">
                <a:solidFill>
                  <a:srgbClr val="0000FF"/>
                </a:solidFill>
                <a:latin typeface="Trebuchet MS"/>
                <a:cs typeface="Trebuchet MS"/>
              </a:rPr>
              <a:t>It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just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raised </a:t>
            </a:r>
            <a:r>
              <a:rPr sz="1450" spc="-90" dirty="0">
                <a:solidFill>
                  <a:srgbClr val="0000FF"/>
                </a:solidFill>
                <a:latin typeface="Trebuchet MS"/>
                <a:cs typeface="Trebuchet MS"/>
              </a:rPr>
              <a:t>$17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million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Series </a:t>
            </a:r>
            <a:r>
              <a:rPr sz="1450" spc="50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funding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round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co-led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Lower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carbon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Capital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Breakthrough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Energy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Ventures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Europe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(the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latter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which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was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founded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Bill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Gates).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team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designed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custom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electrolyzer,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modules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stack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together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use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electricity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to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split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75" dirty="0">
                <a:solidFill>
                  <a:srgbClr val="0000FF"/>
                </a:solidFill>
                <a:latin typeface="Trebuchet MS"/>
                <a:cs typeface="Trebuchet MS"/>
              </a:rPr>
              <a:t>CO</a:t>
            </a:r>
            <a:r>
              <a:rPr lang="en-IN" sz="1600" baseline="-25000" dirty="0">
                <a:solidFill>
                  <a:srgbClr val="0000FF"/>
                </a:solidFill>
              </a:rPr>
              <a:t>2</a:t>
            </a:r>
            <a:r>
              <a:rPr lang="en-IN" sz="1600" dirty="0">
                <a:solidFill>
                  <a:srgbClr val="0000FF"/>
                </a:solidFill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produce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carbon-based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chemicals,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beginning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ethylene.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details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process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proprietary,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but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company says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it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uses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little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energy,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it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believes </a:t>
            </a:r>
            <a:r>
              <a:rPr sz="1450" spc="-100" dirty="0">
                <a:solidFill>
                  <a:srgbClr val="0000FF"/>
                </a:solidFill>
                <a:latin typeface="Trebuchet MS"/>
                <a:cs typeface="Trebuchet MS"/>
              </a:rPr>
              <a:t>it’s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lowest-cost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approach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exists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make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ethylene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sustainably.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After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scaling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up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lab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trials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first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prototypes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last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year,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Dioxycle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will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use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new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funding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build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industrial-scale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equipment.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(One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electrolyzer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will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have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same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ability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convert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carbon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20,000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trees.)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plan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work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partners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chemical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industry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place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equipment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existing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factories,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where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companies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use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their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own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emissions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inputs;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other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sources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captured </a:t>
            </a:r>
            <a:r>
              <a:rPr lang="en-IN" sz="1450" spc="175" dirty="0">
                <a:solidFill>
                  <a:srgbClr val="0000FF"/>
                </a:solidFill>
                <a:latin typeface="Trebuchet MS"/>
                <a:cs typeface="Trebuchet MS"/>
              </a:rPr>
              <a:t>CO</a:t>
            </a:r>
            <a:r>
              <a:rPr lang="en-IN" sz="1600" baseline="-25000" dirty="0">
                <a:solidFill>
                  <a:srgbClr val="0000FF"/>
                </a:solidFill>
              </a:rPr>
              <a:t>2</a:t>
            </a:r>
            <a:r>
              <a:rPr sz="1450" spc="1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come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later,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including </a:t>
            </a:r>
            <a:r>
              <a:rPr lang="en-IN" sz="1450" spc="175" dirty="0">
                <a:solidFill>
                  <a:srgbClr val="0000FF"/>
                </a:solidFill>
                <a:latin typeface="Trebuchet MS"/>
                <a:cs typeface="Trebuchet MS"/>
              </a:rPr>
              <a:t>CO</a:t>
            </a:r>
            <a:r>
              <a:rPr lang="en-IN" sz="1600" baseline="-25000" dirty="0">
                <a:solidFill>
                  <a:srgbClr val="0000FF"/>
                </a:solidFill>
              </a:rPr>
              <a:t>2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captured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directly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air.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  <a:spcBef>
                <a:spcPts val="5"/>
              </a:spcBef>
            </a:pP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Dioxycle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see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itself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technology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provider to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existing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chemical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manufacturers.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Their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goal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really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not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only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innovate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electrolyzer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itself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but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also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way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their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system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integrated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within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existing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industries. </a:t>
            </a:r>
            <a:r>
              <a:rPr sz="1450" spc="-105" dirty="0">
                <a:solidFill>
                  <a:srgbClr val="0000FF"/>
                </a:solidFill>
                <a:latin typeface="Trebuchet MS"/>
                <a:cs typeface="Trebuchet MS"/>
              </a:rPr>
              <a:t>It’s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not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possible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scale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up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quickly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needed,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without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making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much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use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possible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infrastructure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already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exists.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77" name="object 27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78" name="object 27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17</a:t>
            </a:fld>
            <a:endParaRPr spc="229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6931" y="672488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2601" y="672488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8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8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3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8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8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3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18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13595" y="536853"/>
            <a:ext cx="67712" cy="67695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18"/>
            <a:ext cx="69212" cy="69194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18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3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3"/>
            <a:ext cx="67712" cy="67695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70182" y="536118"/>
            <a:ext cx="69212" cy="69194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18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18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3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27505" y="536118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18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18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18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7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8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7007" y="401983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48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49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18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4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18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4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4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18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18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18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4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18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18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18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18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0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0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3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6272" y="265614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20603" y="265614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4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4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4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49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49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4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4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49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4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4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49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49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49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4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1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1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78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91942" y="129979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79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79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79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49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4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49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4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4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4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4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4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4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49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49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49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49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36" y="0"/>
                </a:lnTo>
                <a:lnTo>
                  <a:pt x="53929" y="5859"/>
                </a:lnTo>
                <a:lnTo>
                  <a:pt x="60699" y="15898"/>
                </a:lnTo>
                <a:lnTo>
                  <a:pt x="63181" y="28192"/>
                </a:lnTo>
                <a:lnTo>
                  <a:pt x="60699" y="40486"/>
                </a:lnTo>
                <a:lnTo>
                  <a:pt x="53929" y="50525"/>
                </a:lnTo>
                <a:lnTo>
                  <a:pt x="43888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42" y="0"/>
                </a:lnTo>
                <a:lnTo>
                  <a:pt x="53944" y="5859"/>
                </a:lnTo>
                <a:lnTo>
                  <a:pt x="60725" y="15898"/>
                </a:lnTo>
                <a:lnTo>
                  <a:pt x="63212" y="28192"/>
                </a:lnTo>
                <a:lnTo>
                  <a:pt x="60725" y="40486"/>
                </a:lnTo>
                <a:lnTo>
                  <a:pt x="53944" y="50525"/>
                </a:lnTo>
                <a:lnTo>
                  <a:pt x="43892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42" y="0"/>
                </a:lnTo>
                <a:lnTo>
                  <a:pt x="53944" y="5859"/>
                </a:lnTo>
                <a:lnTo>
                  <a:pt x="60725" y="15898"/>
                </a:lnTo>
                <a:lnTo>
                  <a:pt x="63212" y="28192"/>
                </a:lnTo>
                <a:lnTo>
                  <a:pt x="60725" y="40486"/>
                </a:lnTo>
                <a:lnTo>
                  <a:pt x="53944" y="50525"/>
                </a:lnTo>
                <a:lnTo>
                  <a:pt x="43892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3" y="0"/>
                </a:moveTo>
                <a:lnTo>
                  <a:pt x="43186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47" y="49997"/>
                </a:lnTo>
                <a:lnTo>
                  <a:pt x="42840" y="56613"/>
                </a:lnTo>
                <a:lnTo>
                  <a:pt x="30825" y="59040"/>
                </a:lnTo>
                <a:lnTo>
                  <a:pt x="18828" y="56613"/>
                </a:lnTo>
                <a:lnTo>
                  <a:pt x="9030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0" y="6375"/>
                </a:lnTo>
                <a:lnTo>
                  <a:pt x="184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3" y="0"/>
                </a:moveTo>
                <a:lnTo>
                  <a:pt x="43186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47" y="49997"/>
                </a:lnTo>
                <a:lnTo>
                  <a:pt x="42840" y="56613"/>
                </a:lnTo>
                <a:lnTo>
                  <a:pt x="30825" y="59040"/>
                </a:lnTo>
                <a:lnTo>
                  <a:pt x="18828" y="56613"/>
                </a:lnTo>
                <a:lnTo>
                  <a:pt x="9030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0" y="6375"/>
                </a:lnTo>
                <a:lnTo>
                  <a:pt x="184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198" y="0"/>
                </a:lnTo>
                <a:lnTo>
                  <a:pt x="52651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51" y="49997"/>
                </a:lnTo>
                <a:lnTo>
                  <a:pt x="42852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69" y="0"/>
                </a:moveTo>
                <a:lnTo>
                  <a:pt x="45267" y="0"/>
                </a:lnTo>
                <a:lnTo>
                  <a:pt x="53960" y="5859"/>
                </a:lnTo>
                <a:lnTo>
                  <a:pt x="60730" y="15898"/>
                </a:lnTo>
                <a:lnTo>
                  <a:pt x="63212" y="28192"/>
                </a:lnTo>
                <a:lnTo>
                  <a:pt x="60730" y="40486"/>
                </a:lnTo>
                <a:lnTo>
                  <a:pt x="53960" y="50525"/>
                </a:lnTo>
                <a:lnTo>
                  <a:pt x="43918" y="57293"/>
                </a:lnTo>
                <a:lnTo>
                  <a:pt x="31621" y="59775"/>
                </a:lnTo>
                <a:lnTo>
                  <a:pt x="19319" y="57293"/>
                </a:lnTo>
                <a:lnTo>
                  <a:pt x="9267" y="50525"/>
                </a:lnTo>
                <a:lnTo>
                  <a:pt x="2487" y="40486"/>
                </a:lnTo>
                <a:lnTo>
                  <a:pt x="0" y="28192"/>
                </a:lnTo>
                <a:lnTo>
                  <a:pt x="2487" y="15898"/>
                </a:lnTo>
                <a:lnTo>
                  <a:pt x="9267" y="5859"/>
                </a:lnTo>
                <a:lnTo>
                  <a:pt x="1796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203" y="0"/>
                </a:lnTo>
                <a:lnTo>
                  <a:pt x="52666" y="6375"/>
                </a:lnTo>
                <a:lnTo>
                  <a:pt x="59284" y="16180"/>
                </a:lnTo>
                <a:lnTo>
                  <a:pt x="61712" y="28192"/>
                </a:lnTo>
                <a:lnTo>
                  <a:pt x="59284" y="40190"/>
                </a:lnTo>
                <a:lnTo>
                  <a:pt x="52666" y="49997"/>
                </a:lnTo>
                <a:lnTo>
                  <a:pt x="42857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216" y="0"/>
                </a:lnTo>
                <a:lnTo>
                  <a:pt x="52678" y="6375"/>
                </a:lnTo>
                <a:lnTo>
                  <a:pt x="59288" y="16180"/>
                </a:lnTo>
                <a:lnTo>
                  <a:pt x="61712" y="28192"/>
                </a:lnTo>
                <a:lnTo>
                  <a:pt x="59288" y="40190"/>
                </a:lnTo>
                <a:lnTo>
                  <a:pt x="52678" y="49997"/>
                </a:lnTo>
                <a:lnTo>
                  <a:pt x="42870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2"/>
                  </a:moveTo>
                  <a:lnTo>
                    <a:pt x="0" y="513042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2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30"/>
                </a:lnTo>
                <a:lnTo>
                  <a:pt x="340436" y="113030"/>
                </a:lnTo>
                <a:lnTo>
                  <a:pt x="340436" y="115570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30"/>
                </a:lnTo>
                <a:lnTo>
                  <a:pt x="113499" y="113030"/>
                </a:lnTo>
                <a:lnTo>
                  <a:pt x="113499" y="0"/>
                </a:lnTo>
                <a:lnTo>
                  <a:pt x="0" y="0"/>
                </a:lnTo>
                <a:lnTo>
                  <a:pt x="0" y="113030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70"/>
                </a:lnTo>
                <a:lnTo>
                  <a:pt x="567372" y="115570"/>
                </a:lnTo>
                <a:lnTo>
                  <a:pt x="567372" y="113030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5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53"/>
                </a:lnTo>
                <a:lnTo>
                  <a:pt x="0" y="567740"/>
                </a:lnTo>
                <a:lnTo>
                  <a:pt x="0" y="706158"/>
                </a:lnTo>
                <a:lnTo>
                  <a:pt x="6216091" y="706158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53"/>
                </a:lnTo>
                <a:lnTo>
                  <a:pt x="6216091" y="453453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23"/>
                </a:lnTo>
                <a:lnTo>
                  <a:pt x="6670040" y="113423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31"/>
                </a:lnTo>
                <a:lnTo>
                  <a:pt x="0" y="453631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31"/>
                </a:lnTo>
                <a:lnTo>
                  <a:pt x="453948" y="453631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31"/>
                </a:lnTo>
                <a:lnTo>
                  <a:pt x="907884" y="453631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6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0" y="5919469"/>
            <a:ext cx="5824855" cy="625475"/>
          </a:xfrm>
          <a:custGeom>
            <a:avLst/>
            <a:gdLst/>
            <a:ahLst/>
            <a:cxnLst/>
            <a:rect l="l" t="t" r="r" b="b"/>
            <a:pathLst>
              <a:path w="5824855" h="625475">
                <a:moveTo>
                  <a:pt x="5824715" y="1511"/>
                </a:moveTo>
                <a:lnTo>
                  <a:pt x="2655316" y="1511"/>
                </a:lnTo>
                <a:lnTo>
                  <a:pt x="969467" y="1511"/>
                </a:lnTo>
                <a:lnTo>
                  <a:pt x="891451" y="1511"/>
                </a:lnTo>
                <a:lnTo>
                  <a:pt x="891451" y="1003"/>
                </a:lnTo>
                <a:lnTo>
                  <a:pt x="657466" y="1003"/>
                </a:lnTo>
                <a:lnTo>
                  <a:pt x="657466" y="1511"/>
                </a:lnTo>
                <a:lnTo>
                  <a:pt x="579462" y="1511"/>
                </a:lnTo>
                <a:lnTo>
                  <a:pt x="501446" y="1511"/>
                </a:lnTo>
                <a:lnTo>
                  <a:pt x="423481" y="1511"/>
                </a:lnTo>
                <a:lnTo>
                  <a:pt x="423481" y="1003"/>
                </a:lnTo>
                <a:lnTo>
                  <a:pt x="267500" y="1003"/>
                </a:lnTo>
                <a:lnTo>
                  <a:pt x="267500" y="1511"/>
                </a:lnTo>
                <a:lnTo>
                  <a:pt x="32893" y="1511"/>
                </a:lnTo>
                <a:lnTo>
                  <a:pt x="32893" y="0"/>
                </a:lnTo>
                <a:lnTo>
                  <a:pt x="0" y="0"/>
                </a:lnTo>
                <a:lnTo>
                  <a:pt x="0" y="1511"/>
                </a:lnTo>
                <a:lnTo>
                  <a:pt x="0" y="77978"/>
                </a:lnTo>
                <a:lnTo>
                  <a:pt x="0" y="625424"/>
                </a:lnTo>
                <a:lnTo>
                  <a:pt x="423481" y="625424"/>
                </a:lnTo>
                <a:lnTo>
                  <a:pt x="5336273" y="625424"/>
                </a:lnTo>
                <a:lnTo>
                  <a:pt x="5824715" y="1511"/>
                </a:lnTo>
                <a:close/>
              </a:path>
            </a:pathLst>
          </a:custGeom>
          <a:solidFill>
            <a:srgbClr val="FFBD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 txBox="1"/>
          <p:nvPr/>
        </p:nvSpPr>
        <p:spPr>
          <a:xfrm>
            <a:off x="268001" y="0"/>
            <a:ext cx="7114540" cy="989944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06975" marR="5080" indent="-533400" algn="r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FFFF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FFFF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FFFF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FFFFFF"/>
                </a:solidFill>
                <a:latin typeface="Trebuchet MS"/>
                <a:cs typeface="Trebuchet MS"/>
              </a:rPr>
              <a:t>2023</a:t>
            </a:r>
            <a:endParaRPr sz="105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 dirty="0"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  <a:spcBef>
                <a:spcPts val="5"/>
              </a:spcBef>
            </a:pP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Helping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industry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make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switch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could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eliminate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hundreds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millions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tons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75" dirty="0">
                <a:solidFill>
                  <a:srgbClr val="0000FF"/>
                </a:solidFill>
                <a:latin typeface="Trebuchet MS"/>
                <a:cs typeface="Trebuchet MS"/>
              </a:rPr>
              <a:t>CO2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emissions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year.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key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making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possible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how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quickly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cost of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renewable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electricity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continue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fall.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course,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reducing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emissions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products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like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plastic,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polyester,</a:t>
            </a:r>
            <a:r>
              <a:rPr sz="1450" spc="3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85" dirty="0">
                <a:solidFill>
                  <a:srgbClr val="0000FF"/>
                </a:solidFill>
                <a:latin typeface="Trebuchet MS"/>
                <a:cs typeface="Trebuchet MS"/>
              </a:rPr>
              <a:t>PVC </a:t>
            </a:r>
            <a:r>
              <a:rPr sz="1450" spc="9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doesn’t eliminate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another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challenge: what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happens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those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products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they’re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eventually thrown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away.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Any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plastic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product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going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creating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microplastic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pollution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indefinitely,</a:t>
            </a:r>
            <a:r>
              <a:rPr sz="1450" spc="30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long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it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exists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planet.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There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need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reduce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use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plastic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every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possible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way.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world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needs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move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away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disposable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plastic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packaging.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But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other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uses,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like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lightweight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car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parts,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plastic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best available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option.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practical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standpoint,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$180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billion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ethylene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market </a:t>
            </a:r>
            <a:r>
              <a:rPr sz="1450" spc="-90" dirty="0">
                <a:solidFill>
                  <a:srgbClr val="0000FF"/>
                </a:solidFill>
                <a:latin typeface="Trebuchet MS"/>
                <a:cs typeface="Trebuchet MS"/>
              </a:rPr>
              <a:t>isn’t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likely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disappear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immediately—and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very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limited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window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time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tackle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climate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change,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new tech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could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help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reduce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emissions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nearly 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size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those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airline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industry.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There’s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room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both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approaches: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moving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away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plastic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other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ethylene-based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products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quickly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possible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while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also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developing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tools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to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help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industry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change.</a:t>
            </a: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9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3148965">
              <a:lnSpc>
                <a:spcPct val="100000"/>
              </a:lnSpc>
              <a:spcBef>
                <a:spcPts val="5"/>
              </a:spcBef>
            </a:pPr>
            <a:r>
              <a:rPr sz="1450" i="1" spc="4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i="1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i="1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i="1" spc="-130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i="1" spc="-60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sz="1450" i="1" spc="-14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450" i="1" spc="-95" dirty="0">
                <a:solidFill>
                  <a:srgbClr val="0000FF"/>
                </a:solidFill>
                <a:latin typeface="Trebuchet MS"/>
                <a:cs typeface="Trebuchet MS"/>
              </a:rPr>
              <a:t>y</a:t>
            </a:r>
            <a:r>
              <a:rPr sz="1450" i="1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60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i="1" spc="2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i="1" spc="95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450" i="1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i="1" spc="-15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i="1" spc="25" dirty="0">
                <a:solidFill>
                  <a:srgbClr val="0000FF"/>
                </a:solidFill>
                <a:latin typeface="Trebuchet MS"/>
                <a:cs typeface="Trebuchet MS"/>
              </a:rPr>
              <a:t>b</a:t>
            </a:r>
            <a:r>
              <a:rPr sz="1450" i="1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200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450" i="1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i="1" spc="-45" dirty="0">
                <a:solidFill>
                  <a:srgbClr val="0000FF"/>
                </a:solidFill>
                <a:latin typeface="Trebuchet MS"/>
                <a:cs typeface="Trebuchet MS"/>
              </a:rPr>
              <a:t>nn</a:t>
            </a:r>
            <a:r>
              <a:rPr sz="1450" i="1" spc="2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i="1" spc="95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450" i="1" spc="-130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i="1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20" dirty="0">
                <a:solidFill>
                  <a:srgbClr val="0000FF"/>
                </a:solidFill>
                <a:latin typeface="Trebuchet MS"/>
                <a:cs typeface="Trebuchet MS"/>
              </a:rPr>
              <a:t>U</a:t>
            </a:r>
            <a:r>
              <a:rPr sz="1450" i="1" spc="25" dirty="0">
                <a:solidFill>
                  <a:srgbClr val="0000FF"/>
                </a:solidFill>
                <a:latin typeface="Trebuchet MS"/>
                <a:cs typeface="Trebuchet MS"/>
              </a:rPr>
              <a:t>pd</a:t>
            </a:r>
            <a:r>
              <a:rPr sz="1450" i="1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i="1" spc="-130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i="1" spc="2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i="1" spc="-195" dirty="0">
                <a:solidFill>
                  <a:srgbClr val="0000FF"/>
                </a:solidFill>
                <a:latin typeface="Trebuchet MS"/>
                <a:cs typeface="Trebuchet MS"/>
              </a:rPr>
              <a:t>,</a:t>
            </a:r>
            <a:r>
              <a:rPr sz="1450" i="1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20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i="1" spc="-60" dirty="0">
                <a:solidFill>
                  <a:srgbClr val="0000FF"/>
                </a:solidFill>
                <a:latin typeface="Trebuchet MS"/>
                <a:cs typeface="Trebuchet MS"/>
              </a:rPr>
              <a:t>u</a:t>
            </a:r>
            <a:r>
              <a:rPr sz="1450" i="1" spc="114" dirty="0">
                <a:solidFill>
                  <a:srgbClr val="0000FF"/>
                </a:solidFill>
                <a:latin typeface="Trebuchet MS"/>
                <a:cs typeface="Trebuchet MS"/>
              </a:rPr>
              <a:t>g</a:t>
            </a:r>
            <a:r>
              <a:rPr sz="1450" i="1" spc="-145" dirty="0">
                <a:solidFill>
                  <a:srgbClr val="0000FF"/>
                </a:solidFill>
                <a:latin typeface="Trebuchet MS"/>
                <a:cs typeface="Trebuchet MS"/>
              </a:rPr>
              <a:t>.</a:t>
            </a:r>
            <a:r>
              <a:rPr sz="1450" i="1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340" dirty="0">
                <a:solidFill>
                  <a:srgbClr val="0000FF"/>
                </a:solidFill>
                <a:latin typeface="Trebuchet MS"/>
                <a:cs typeface="Trebuchet MS"/>
              </a:rPr>
              <a:t>1</a:t>
            </a:r>
            <a:r>
              <a:rPr sz="1450" i="1" spc="140" dirty="0">
                <a:solidFill>
                  <a:srgbClr val="0000FF"/>
                </a:solidFill>
                <a:latin typeface="Trebuchet MS"/>
                <a:cs typeface="Trebuchet MS"/>
              </a:rPr>
              <a:t>2</a:t>
            </a:r>
            <a:r>
              <a:rPr sz="1450" i="1" spc="-195" dirty="0">
                <a:solidFill>
                  <a:srgbClr val="0000FF"/>
                </a:solidFill>
                <a:latin typeface="Trebuchet MS"/>
                <a:cs typeface="Trebuchet MS"/>
              </a:rPr>
              <a:t>,</a:t>
            </a:r>
            <a:r>
              <a:rPr sz="1450" i="1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140" dirty="0">
                <a:solidFill>
                  <a:srgbClr val="0000FF"/>
                </a:solidFill>
                <a:latin typeface="Trebuchet MS"/>
                <a:cs typeface="Trebuchet MS"/>
              </a:rPr>
              <a:t>2</a:t>
            </a:r>
            <a:r>
              <a:rPr sz="1450" i="1" spc="60" dirty="0">
                <a:solidFill>
                  <a:srgbClr val="0000FF"/>
                </a:solidFill>
                <a:latin typeface="Trebuchet MS"/>
                <a:cs typeface="Trebuchet MS"/>
              </a:rPr>
              <a:t>0</a:t>
            </a:r>
            <a:r>
              <a:rPr sz="1450" i="1" spc="140" dirty="0">
                <a:solidFill>
                  <a:srgbClr val="0000FF"/>
                </a:solidFill>
                <a:latin typeface="Trebuchet MS"/>
                <a:cs typeface="Trebuchet MS"/>
              </a:rPr>
              <a:t>2</a:t>
            </a:r>
            <a:r>
              <a:rPr sz="1450" i="1" dirty="0">
                <a:solidFill>
                  <a:srgbClr val="0000FF"/>
                </a:solidFill>
                <a:latin typeface="Trebuchet MS"/>
                <a:cs typeface="Trebuchet MS"/>
              </a:rPr>
              <a:t>3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900" dirty="0">
              <a:latin typeface="Trebuchet MS"/>
              <a:cs typeface="Trebuchet MS"/>
            </a:endParaRPr>
          </a:p>
          <a:p>
            <a:pPr marL="12700" algn="just">
              <a:lnSpc>
                <a:spcPct val="100000"/>
              </a:lnSpc>
            </a:pPr>
            <a:r>
              <a:rPr sz="1250" b="1" spc="215" dirty="0">
                <a:latin typeface="Trebuchet MS"/>
                <a:cs typeface="Trebuchet MS"/>
              </a:rPr>
              <a:t>AUTOMOTIVE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200" dirty="0">
                <a:latin typeface="Trebuchet MS"/>
                <a:cs typeface="Trebuchet MS"/>
              </a:rPr>
              <a:t>INDUSTRY’S</a:t>
            </a:r>
            <a:r>
              <a:rPr sz="1250" b="1" spc="170" dirty="0">
                <a:latin typeface="Trebuchet MS"/>
                <a:cs typeface="Trebuchet MS"/>
              </a:rPr>
              <a:t> </a:t>
            </a:r>
            <a:r>
              <a:rPr sz="1250" b="1" spc="275" dirty="0">
                <a:latin typeface="Trebuchet MS"/>
                <a:cs typeface="Trebuchet MS"/>
              </a:rPr>
              <a:t>AWARD</a:t>
            </a:r>
            <a:r>
              <a:rPr sz="1250" b="1" spc="170" dirty="0">
                <a:latin typeface="Trebuchet MS"/>
                <a:cs typeface="Trebuchet MS"/>
              </a:rPr>
              <a:t> </a:t>
            </a:r>
            <a:r>
              <a:rPr sz="1250" b="1" spc="180" dirty="0">
                <a:latin typeface="Trebuchet MS"/>
                <a:cs typeface="Trebuchet MS"/>
              </a:rPr>
              <a:t>DEDICATED</a:t>
            </a:r>
            <a:r>
              <a:rPr sz="1250" b="1" spc="170" dirty="0">
                <a:latin typeface="Trebuchet MS"/>
                <a:cs typeface="Trebuchet MS"/>
              </a:rPr>
              <a:t> </a:t>
            </a:r>
            <a:r>
              <a:rPr sz="1250" b="1" spc="160" dirty="0">
                <a:latin typeface="Trebuchet MS"/>
                <a:cs typeface="Trebuchet MS"/>
              </a:rPr>
              <a:t>TO</a:t>
            </a:r>
            <a:endParaRPr sz="1250" dirty="0">
              <a:latin typeface="Trebuchet MS"/>
              <a:cs typeface="Trebuchet MS"/>
            </a:endParaRPr>
          </a:p>
          <a:p>
            <a:pPr marL="12700" algn="just">
              <a:lnSpc>
                <a:spcPct val="100000"/>
              </a:lnSpc>
              <a:spcBef>
                <a:spcPts val="375"/>
              </a:spcBef>
            </a:pPr>
            <a:r>
              <a:rPr sz="1250" b="1" spc="215" dirty="0">
                <a:latin typeface="Trebuchet MS"/>
                <a:cs typeface="Trebuchet MS"/>
              </a:rPr>
              <a:t>AUTOMOTIVE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200" dirty="0">
                <a:latin typeface="Trebuchet MS"/>
                <a:cs typeface="Trebuchet MS"/>
              </a:rPr>
              <a:t>LIGHTWEIGHTING</a:t>
            </a:r>
            <a:r>
              <a:rPr sz="1250" b="1" spc="170" dirty="0">
                <a:latin typeface="Trebuchet MS"/>
                <a:cs typeface="Trebuchet MS"/>
              </a:rPr>
              <a:t> </a:t>
            </a:r>
            <a:r>
              <a:rPr sz="1250" b="1" spc="245" dirty="0">
                <a:latin typeface="Trebuchet MS"/>
                <a:cs typeface="Trebuchet MS"/>
              </a:rPr>
              <a:t>AND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200" dirty="0">
                <a:latin typeface="Trebuchet MS"/>
                <a:cs typeface="Trebuchet MS"/>
              </a:rPr>
              <a:t>SUSTAINABILITY</a:t>
            </a:r>
            <a:endParaRPr sz="125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650" dirty="0"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Altair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Enlighten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Awards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automotive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industry’s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only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awards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dedicated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automotive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lightweighting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sustainability.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Presented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association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Centre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Automotive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Research,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they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recognise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initiatives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reduce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carbon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footprint,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mitigate water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energy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consumption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leverage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material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reuse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recycling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efforts.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winners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were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announced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at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ceremony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held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recently</a:t>
            </a:r>
            <a:r>
              <a:rPr sz="1450" spc="3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30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Traverse,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Michigan,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USA.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  <a:spcBef>
                <a:spcPts val="5"/>
              </a:spcBef>
            </a:pP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ArcelorMittal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has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won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Altair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Enlighten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Award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Sustainable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Process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category.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award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win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recognises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ArcelorMittal’s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efforts to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decarbonise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steelmaking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mining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processes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innovative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use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biofuels. ArcelorMittal,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world’s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leading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company,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leads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industry’s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efforts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combat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climate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change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committed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developing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industry-leading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suite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decarbonisation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technologies.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77" name="object 27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78" name="object 27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18</a:t>
            </a:fld>
            <a:endParaRPr spc="229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92601" y="672489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6931" y="672489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9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5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5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6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5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5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8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8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1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1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1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8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8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6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9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5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20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20"/>
            <a:ext cx="69212" cy="69194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13595" y="536855"/>
            <a:ext cx="67712" cy="67695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20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5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70182" y="536120"/>
            <a:ext cx="69212" cy="69194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5"/>
            <a:ext cx="67712" cy="67695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20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20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5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27505" y="536120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20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20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20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6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8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6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8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8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8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6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8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1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1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1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1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1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1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1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8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7007" y="401985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50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50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20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5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20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5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5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20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20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20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5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20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20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20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20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1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1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1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1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4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1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5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6272" y="265615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20603" y="265615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6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5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6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51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51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6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6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51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5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5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51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51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51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6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1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1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9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4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4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1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9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1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80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191942" y="129980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81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81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81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50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6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50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6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6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6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6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6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6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50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50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50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50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7" y="0"/>
                </a:moveTo>
                <a:lnTo>
                  <a:pt x="45234" y="0"/>
                </a:lnTo>
                <a:lnTo>
                  <a:pt x="53929" y="5860"/>
                </a:lnTo>
                <a:lnTo>
                  <a:pt x="60699" y="15899"/>
                </a:lnTo>
                <a:lnTo>
                  <a:pt x="63181" y="28193"/>
                </a:lnTo>
                <a:lnTo>
                  <a:pt x="60699" y="40487"/>
                </a:lnTo>
                <a:lnTo>
                  <a:pt x="53929" y="50526"/>
                </a:lnTo>
                <a:lnTo>
                  <a:pt x="43888" y="57294"/>
                </a:lnTo>
                <a:lnTo>
                  <a:pt x="31590" y="59776"/>
                </a:lnTo>
                <a:lnTo>
                  <a:pt x="19293" y="57294"/>
                </a:lnTo>
                <a:lnTo>
                  <a:pt x="9252" y="50526"/>
                </a:lnTo>
                <a:lnTo>
                  <a:pt x="2482" y="40487"/>
                </a:lnTo>
                <a:lnTo>
                  <a:pt x="0" y="28193"/>
                </a:lnTo>
                <a:lnTo>
                  <a:pt x="2482" y="15899"/>
                </a:lnTo>
                <a:lnTo>
                  <a:pt x="9252" y="5860"/>
                </a:lnTo>
                <a:lnTo>
                  <a:pt x="1794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7" y="0"/>
                </a:moveTo>
                <a:lnTo>
                  <a:pt x="45240" y="0"/>
                </a:lnTo>
                <a:lnTo>
                  <a:pt x="53944" y="5860"/>
                </a:lnTo>
                <a:lnTo>
                  <a:pt x="60725" y="15899"/>
                </a:lnTo>
                <a:lnTo>
                  <a:pt x="63212" y="28193"/>
                </a:lnTo>
                <a:lnTo>
                  <a:pt x="60725" y="40487"/>
                </a:lnTo>
                <a:lnTo>
                  <a:pt x="53944" y="50526"/>
                </a:lnTo>
                <a:lnTo>
                  <a:pt x="43892" y="57294"/>
                </a:lnTo>
                <a:lnTo>
                  <a:pt x="31590" y="59776"/>
                </a:lnTo>
                <a:lnTo>
                  <a:pt x="19293" y="57294"/>
                </a:lnTo>
                <a:lnTo>
                  <a:pt x="9252" y="50526"/>
                </a:lnTo>
                <a:lnTo>
                  <a:pt x="2482" y="40487"/>
                </a:lnTo>
                <a:lnTo>
                  <a:pt x="0" y="28193"/>
                </a:lnTo>
                <a:lnTo>
                  <a:pt x="2482" y="15899"/>
                </a:lnTo>
                <a:lnTo>
                  <a:pt x="9252" y="5860"/>
                </a:lnTo>
                <a:lnTo>
                  <a:pt x="1794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7" y="0"/>
                </a:moveTo>
                <a:lnTo>
                  <a:pt x="45240" y="0"/>
                </a:lnTo>
                <a:lnTo>
                  <a:pt x="53944" y="5860"/>
                </a:lnTo>
                <a:lnTo>
                  <a:pt x="60725" y="15899"/>
                </a:lnTo>
                <a:lnTo>
                  <a:pt x="63212" y="28193"/>
                </a:lnTo>
                <a:lnTo>
                  <a:pt x="60725" y="40487"/>
                </a:lnTo>
                <a:lnTo>
                  <a:pt x="53944" y="50526"/>
                </a:lnTo>
                <a:lnTo>
                  <a:pt x="43892" y="57294"/>
                </a:lnTo>
                <a:lnTo>
                  <a:pt x="31590" y="59776"/>
                </a:lnTo>
                <a:lnTo>
                  <a:pt x="19293" y="57294"/>
                </a:lnTo>
                <a:lnTo>
                  <a:pt x="9252" y="50526"/>
                </a:lnTo>
                <a:lnTo>
                  <a:pt x="2482" y="40487"/>
                </a:lnTo>
                <a:lnTo>
                  <a:pt x="0" y="28193"/>
                </a:lnTo>
                <a:lnTo>
                  <a:pt x="2482" y="15899"/>
                </a:lnTo>
                <a:lnTo>
                  <a:pt x="9252" y="5860"/>
                </a:lnTo>
                <a:lnTo>
                  <a:pt x="1794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5" y="0"/>
                </a:moveTo>
                <a:lnTo>
                  <a:pt x="43183" y="0"/>
                </a:lnTo>
                <a:lnTo>
                  <a:pt x="52647" y="6377"/>
                </a:lnTo>
                <a:lnTo>
                  <a:pt x="59258" y="16182"/>
                </a:lnTo>
                <a:lnTo>
                  <a:pt x="61681" y="28193"/>
                </a:lnTo>
                <a:lnTo>
                  <a:pt x="59258" y="40192"/>
                </a:lnTo>
                <a:lnTo>
                  <a:pt x="52647" y="49998"/>
                </a:lnTo>
                <a:lnTo>
                  <a:pt x="42840" y="56614"/>
                </a:lnTo>
                <a:lnTo>
                  <a:pt x="30825" y="59042"/>
                </a:lnTo>
                <a:lnTo>
                  <a:pt x="18828" y="56614"/>
                </a:lnTo>
                <a:lnTo>
                  <a:pt x="9030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0" y="6377"/>
                </a:lnTo>
                <a:lnTo>
                  <a:pt x="1848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5" y="0"/>
                </a:moveTo>
                <a:lnTo>
                  <a:pt x="43183" y="0"/>
                </a:lnTo>
                <a:lnTo>
                  <a:pt x="52647" y="6377"/>
                </a:lnTo>
                <a:lnTo>
                  <a:pt x="59258" y="16182"/>
                </a:lnTo>
                <a:lnTo>
                  <a:pt x="61681" y="28193"/>
                </a:lnTo>
                <a:lnTo>
                  <a:pt x="59258" y="40192"/>
                </a:lnTo>
                <a:lnTo>
                  <a:pt x="52647" y="49998"/>
                </a:lnTo>
                <a:lnTo>
                  <a:pt x="42840" y="56614"/>
                </a:lnTo>
                <a:lnTo>
                  <a:pt x="30825" y="59042"/>
                </a:lnTo>
                <a:lnTo>
                  <a:pt x="18828" y="56614"/>
                </a:lnTo>
                <a:lnTo>
                  <a:pt x="9030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0" y="6377"/>
                </a:lnTo>
                <a:lnTo>
                  <a:pt x="1848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8" y="0"/>
                </a:moveTo>
                <a:lnTo>
                  <a:pt x="43196" y="0"/>
                </a:lnTo>
                <a:lnTo>
                  <a:pt x="52651" y="6377"/>
                </a:lnTo>
                <a:lnTo>
                  <a:pt x="59258" y="16182"/>
                </a:lnTo>
                <a:lnTo>
                  <a:pt x="61681" y="28193"/>
                </a:lnTo>
                <a:lnTo>
                  <a:pt x="59258" y="40192"/>
                </a:lnTo>
                <a:lnTo>
                  <a:pt x="52651" y="49998"/>
                </a:lnTo>
                <a:lnTo>
                  <a:pt x="42852" y="56614"/>
                </a:lnTo>
                <a:lnTo>
                  <a:pt x="30856" y="59042"/>
                </a:lnTo>
                <a:lnTo>
                  <a:pt x="18841" y="56614"/>
                </a:lnTo>
                <a:lnTo>
                  <a:pt x="9034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4" y="6377"/>
                </a:lnTo>
                <a:lnTo>
                  <a:pt x="1849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72" y="0"/>
                </a:moveTo>
                <a:lnTo>
                  <a:pt x="45264" y="0"/>
                </a:lnTo>
                <a:lnTo>
                  <a:pt x="53960" y="5860"/>
                </a:lnTo>
                <a:lnTo>
                  <a:pt x="60730" y="15899"/>
                </a:lnTo>
                <a:lnTo>
                  <a:pt x="63212" y="28193"/>
                </a:lnTo>
                <a:lnTo>
                  <a:pt x="60730" y="40487"/>
                </a:lnTo>
                <a:lnTo>
                  <a:pt x="53960" y="50526"/>
                </a:lnTo>
                <a:lnTo>
                  <a:pt x="43918" y="57294"/>
                </a:lnTo>
                <a:lnTo>
                  <a:pt x="31621" y="59776"/>
                </a:lnTo>
                <a:lnTo>
                  <a:pt x="19319" y="57294"/>
                </a:lnTo>
                <a:lnTo>
                  <a:pt x="9267" y="50526"/>
                </a:lnTo>
                <a:lnTo>
                  <a:pt x="2487" y="40487"/>
                </a:lnTo>
                <a:lnTo>
                  <a:pt x="0" y="28193"/>
                </a:lnTo>
                <a:lnTo>
                  <a:pt x="2487" y="15899"/>
                </a:lnTo>
                <a:lnTo>
                  <a:pt x="9267" y="5860"/>
                </a:lnTo>
                <a:lnTo>
                  <a:pt x="1797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8" y="0"/>
                </a:moveTo>
                <a:lnTo>
                  <a:pt x="43201" y="0"/>
                </a:lnTo>
                <a:lnTo>
                  <a:pt x="52666" y="6377"/>
                </a:lnTo>
                <a:lnTo>
                  <a:pt x="59284" y="16182"/>
                </a:lnTo>
                <a:lnTo>
                  <a:pt x="61712" y="28193"/>
                </a:lnTo>
                <a:lnTo>
                  <a:pt x="59284" y="40192"/>
                </a:lnTo>
                <a:lnTo>
                  <a:pt x="52666" y="49998"/>
                </a:lnTo>
                <a:lnTo>
                  <a:pt x="42857" y="56614"/>
                </a:lnTo>
                <a:lnTo>
                  <a:pt x="30856" y="59042"/>
                </a:lnTo>
                <a:lnTo>
                  <a:pt x="18841" y="56614"/>
                </a:lnTo>
                <a:lnTo>
                  <a:pt x="9034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4" y="6377"/>
                </a:lnTo>
                <a:lnTo>
                  <a:pt x="1849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8" y="0"/>
                </a:moveTo>
                <a:lnTo>
                  <a:pt x="43214" y="0"/>
                </a:lnTo>
                <a:lnTo>
                  <a:pt x="52678" y="6377"/>
                </a:lnTo>
                <a:lnTo>
                  <a:pt x="59288" y="16182"/>
                </a:lnTo>
                <a:lnTo>
                  <a:pt x="61712" y="28193"/>
                </a:lnTo>
                <a:lnTo>
                  <a:pt x="59288" y="40192"/>
                </a:lnTo>
                <a:lnTo>
                  <a:pt x="52678" y="49998"/>
                </a:lnTo>
                <a:lnTo>
                  <a:pt x="42870" y="56614"/>
                </a:lnTo>
                <a:lnTo>
                  <a:pt x="30856" y="59042"/>
                </a:lnTo>
                <a:lnTo>
                  <a:pt x="18841" y="56614"/>
                </a:lnTo>
                <a:lnTo>
                  <a:pt x="9034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4" y="6377"/>
                </a:lnTo>
                <a:lnTo>
                  <a:pt x="1849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4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4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4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2"/>
                  </a:moveTo>
                  <a:lnTo>
                    <a:pt x="0" y="513042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2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4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40"/>
                </a:lnTo>
                <a:lnTo>
                  <a:pt x="0" y="706158"/>
                </a:lnTo>
                <a:lnTo>
                  <a:pt x="6216091" y="706158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23"/>
                </a:lnTo>
                <a:lnTo>
                  <a:pt x="6670040" y="113423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31"/>
                </a:lnTo>
                <a:lnTo>
                  <a:pt x="0" y="453631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31"/>
                </a:lnTo>
                <a:lnTo>
                  <a:pt x="453948" y="453631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31"/>
                </a:lnTo>
                <a:lnTo>
                  <a:pt x="907884" y="453631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5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0" y="6612800"/>
            <a:ext cx="4779010" cy="624205"/>
          </a:xfrm>
          <a:custGeom>
            <a:avLst/>
            <a:gdLst/>
            <a:ahLst/>
            <a:cxnLst/>
            <a:rect l="l" t="t" r="r" b="b"/>
            <a:pathLst>
              <a:path w="4779010" h="624204">
                <a:moveTo>
                  <a:pt x="0" y="0"/>
                </a:moveTo>
                <a:lnTo>
                  <a:pt x="4778759" y="0"/>
                </a:lnTo>
                <a:lnTo>
                  <a:pt x="4778759" y="398"/>
                </a:lnTo>
                <a:lnTo>
                  <a:pt x="4290624" y="623904"/>
                </a:lnTo>
                <a:lnTo>
                  <a:pt x="1831" y="623904"/>
                </a:lnTo>
                <a:lnTo>
                  <a:pt x="1831" y="545922"/>
                </a:lnTo>
                <a:lnTo>
                  <a:pt x="0" y="545922"/>
                </a:lnTo>
                <a:lnTo>
                  <a:pt x="0" y="311930"/>
                </a:lnTo>
                <a:lnTo>
                  <a:pt x="1831" y="311930"/>
                </a:lnTo>
                <a:lnTo>
                  <a:pt x="1831" y="233947"/>
                </a:lnTo>
                <a:lnTo>
                  <a:pt x="0" y="233947"/>
                </a:lnTo>
                <a:lnTo>
                  <a:pt x="0" y="0"/>
                </a:lnTo>
                <a:close/>
              </a:path>
            </a:pathLst>
          </a:custGeom>
          <a:solidFill>
            <a:srgbClr val="FFBD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 txBox="1"/>
          <p:nvPr/>
        </p:nvSpPr>
        <p:spPr>
          <a:xfrm>
            <a:off x="268001" y="0"/>
            <a:ext cx="7114540" cy="100548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06975" marR="5080" indent="-533400" algn="r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FFFF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FFFF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FFFF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FFFFFF"/>
                </a:solidFill>
                <a:latin typeface="Trebuchet MS"/>
                <a:cs typeface="Trebuchet MS"/>
              </a:rPr>
              <a:t>2023</a:t>
            </a:r>
            <a:endParaRPr sz="105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 dirty="0"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  <a:spcBef>
                <a:spcPts val="5"/>
              </a:spcBef>
            </a:pP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At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plant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Ghent,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Belgium,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ArcelorMittal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has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recently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completed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construction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industrial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scale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demonstration plant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converts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waste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wood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into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sustainable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bioenergy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through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process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called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torrefaction.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At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Ghent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plant,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reactor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will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produce 40kt of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biocoal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annually that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used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blast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furnace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substitute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fossil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coal. Construction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5" dirty="0">
                <a:solidFill>
                  <a:srgbClr val="0000FF"/>
                </a:solidFill>
                <a:latin typeface="Lucida Sans Unicode"/>
                <a:cs typeface="Lucida Sans Unicode"/>
              </a:rPr>
              <a:t>€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55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million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5" dirty="0">
                <a:solidFill>
                  <a:srgbClr val="0000FF"/>
                </a:solidFill>
                <a:latin typeface="Trebuchet MS"/>
                <a:cs typeface="Trebuchet MS"/>
              </a:rPr>
              <a:t>‘Torero’</a:t>
            </a:r>
            <a:r>
              <a:rPr sz="1450" spc="-10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project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started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2018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production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anticipated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start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imminently.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105" dirty="0">
                <a:solidFill>
                  <a:srgbClr val="0000FF"/>
                </a:solidFill>
                <a:latin typeface="Trebuchet MS"/>
                <a:cs typeface="Trebuchet MS"/>
              </a:rPr>
              <a:t>‘Torero’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project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works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alongside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company’s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flagship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carbon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capture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reuse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project,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‘Steelanol’.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45" dirty="0">
                <a:solidFill>
                  <a:srgbClr val="0000FF"/>
                </a:solidFill>
                <a:latin typeface="Lucida Sans Unicode"/>
                <a:cs typeface="Lucida Sans Unicode"/>
              </a:rPr>
              <a:t>€</a:t>
            </a: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200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million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‘Steelanol’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project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captures carbon-rich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waste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gases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blast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furnace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biologically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converts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then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into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advanced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ethanol,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which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then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used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feedstock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variety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chemical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products. </a:t>
            </a:r>
            <a:r>
              <a:rPr sz="1450" spc="-90" dirty="0">
                <a:solidFill>
                  <a:srgbClr val="0000FF"/>
                </a:solidFill>
                <a:latin typeface="Trebuchet MS"/>
                <a:cs typeface="Trebuchet MS"/>
              </a:rPr>
              <a:t>It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was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recently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inaugurated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June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this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year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took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step towards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reaching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full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operation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it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produced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first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ethanol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samples.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Meanwhile, ArcelorMittal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Mining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Canada’s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plant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Port-Cartier,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Canada,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first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pellet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plant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world to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use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pyrolytic oil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an ongoing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basis.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Replacing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part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heavy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fuel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oil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consumed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plant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pyrolytic oil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first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step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ArcelorMittal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Mining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Canada’s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energy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transition,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which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plans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further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greenhouse </a:t>
            </a:r>
            <a:r>
              <a:rPr sz="1450" spc="65" dirty="0">
                <a:solidFill>
                  <a:srgbClr val="0000FF"/>
                </a:solidFill>
                <a:latin typeface="Trebuchet MS"/>
                <a:cs typeface="Trebuchet MS"/>
              </a:rPr>
              <a:t>gas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reductions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bunker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fuel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substitution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bioenergy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other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green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technologies.</a:t>
            </a:r>
            <a:r>
              <a:rPr sz="1450" spc="39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potential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reductions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expected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represent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reduction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approximately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200kt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95" dirty="0">
                <a:solidFill>
                  <a:srgbClr val="0000FF"/>
                </a:solidFill>
                <a:latin typeface="Trebuchet MS"/>
                <a:cs typeface="Trebuchet MS"/>
              </a:rPr>
              <a:t>GHG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emissions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all bunker fuel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is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removed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process.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9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699260">
              <a:lnSpc>
                <a:spcPct val="100000"/>
              </a:lnSpc>
            </a:pPr>
            <a:r>
              <a:rPr sz="1450" b="1" i="1" spc="25" dirty="0">
                <a:solidFill>
                  <a:srgbClr val="0000FF"/>
                </a:solidFill>
                <a:latin typeface="Trebuchet MS"/>
                <a:cs typeface="Trebuchet MS"/>
              </a:rPr>
              <a:t>Source:</a:t>
            </a:r>
            <a:r>
              <a:rPr sz="1450" b="1" i="1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65" dirty="0">
                <a:solidFill>
                  <a:srgbClr val="0000FF"/>
                </a:solidFill>
                <a:latin typeface="Trebuchet MS"/>
                <a:cs typeface="Trebuchet MS"/>
              </a:rPr>
              <a:t>Weekly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10" dirty="0">
                <a:solidFill>
                  <a:srgbClr val="0000FF"/>
                </a:solidFill>
                <a:latin typeface="Trebuchet MS"/>
                <a:cs typeface="Trebuchet MS"/>
              </a:rPr>
              <a:t>News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70" dirty="0">
                <a:solidFill>
                  <a:srgbClr val="0000FF"/>
                </a:solidFill>
                <a:latin typeface="Trebuchet MS"/>
                <a:cs typeface="Trebuchet MS"/>
              </a:rPr>
              <a:t>from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20" dirty="0">
                <a:solidFill>
                  <a:srgbClr val="0000FF"/>
                </a:solidFill>
                <a:latin typeface="Trebuchet MS"/>
                <a:cs typeface="Trebuchet MS"/>
              </a:rPr>
              <a:t>Steel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75" dirty="0">
                <a:solidFill>
                  <a:srgbClr val="0000FF"/>
                </a:solidFill>
                <a:latin typeface="Trebuchet MS"/>
                <a:cs typeface="Trebuchet MS"/>
              </a:rPr>
              <a:t>Times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65" dirty="0">
                <a:solidFill>
                  <a:srgbClr val="0000FF"/>
                </a:solidFill>
                <a:latin typeface="Trebuchet MS"/>
                <a:cs typeface="Trebuchet MS"/>
              </a:rPr>
              <a:t>International,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15" dirty="0">
                <a:solidFill>
                  <a:srgbClr val="0000FF"/>
                </a:solidFill>
                <a:latin typeface="Trebuchet MS"/>
                <a:cs typeface="Trebuchet MS"/>
              </a:rPr>
              <a:t>Aug.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100" dirty="0">
                <a:solidFill>
                  <a:srgbClr val="0000FF"/>
                </a:solidFill>
                <a:latin typeface="Trebuchet MS"/>
                <a:cs typeface="Trebuchet MS"/>
              </a:rPr>
              <a:t>9,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85" dirty="0">
                <a:solidFill>
                  <a:srgbClr val="0000FF"/>
                </a:solidFill>
                <a:latin typeface="Trebuchet MS"/>
                <a:cs typeface="Trebuchet MS"/>
              </a:rPr>
              <a:t>2023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400" dirty="0">
              <a:latin typeface="Trebuchet MS"/>
              <a:cs typeface="Trebuchet MS"/>
            </a:endParaRPr>
          </a:p>
          <a:p>
            <a:pPr marL="12700" algn="just">
              <a:lnSpc>
                <a:spcPct val="100000"/>
              </a:lnSpc>
            </a:pPr>
            <a:r>
              <a:rPr sz="1250" b="1" spc="200" dirty="0">
                <a:latin typeface="Trebuchet MS"/>
                <a:cs typeface="Trebuchet MS"/>
              </a:rPr>
              <a:t>NICKEL</a:t>
            </a:r>
            <a:r>
              <a:rPr sz="1250" b="1" spc="155" dirty="0">
                <a:latin typeface="Trebuchet MS"/>
                <a:cs typeface="Trebuchet MS"/>
              </a:rPr>
              <a:t> </a:t>
            </a:r>
            <a:r>
              <a:rPr sz="1250" b="1" spc="210" dirty="0">
                <a:latin typeface="Trebuchet MS"/>
                <a:cs typeface="Trebuchet MS"/>
              </a:rPr>
              <a:t>SURPLUS</a:t>
            </a:r>
            <a:r>
              <a:rPr sz="1250" b="1" spc="160" dirty="0">
                <a:latin typeface="Trebuchet MS"/>
                <a:cs typeface="Trebuchet MS"/>
              </a:rPr>
              <a:t> </a:t>
            </a:r>
            <a:r>
              <a:rPr sz="1250" b="1" spc="190" dirty="0">
                <a:latin typeface="Trebuchet MS"/>
                <a:cs typeface="Trebuchet MS"/>
              </a:rPr>
              <a:t>SEEN</a:t>
            </a:r>
            <a:r>
              <a:rPr sz="1250" b="1" spc="160" dirty="0">
                <a:latin typeface="Trebuchet MS"/>
                <a:cs typeface="Trebuchet MS"/>
              </a:rPr>
              <a:t> </a:t>
            </a:r>
            <a:r>
              <a:rPr sz="1250" b="1" spc="235" dirty="0">
                <a:latin typeface="Trebuchet MS"/>
                <a:cs typeface="Trebuchet MS"/>
              </a:rPr>
              <a:t>WIDENING</a:t>
            </a:r>
            <a:r>
              <a:rPr sz="1250" b="1" spc="160" dirty="0">
                <a:latin typeface="Trebuchet MS"/>
                <a:cs typeface="Trebuchet MS"/>
              </a:rPr>
              <a:t> </a:t>
            </a:r>
            <a:r>
              <a:rPr sz="1250" b="1" spc="175" dirty="0">
                <a:latin typeface="Trebuchet MS"/>
                <a:cs typeface="Trebuchet MS"/>
              </a:rPr>
              <a:t>IN</a:t>
            </a:r>
            <a:endParaRPr sz="1250" dirty="0">
              <a:latin typeface="Trebuchet MS"/>
              <a:cs typeface="Trebuchet MS"/>
            </a:endParaRPr>
          </a:p>
          <a:p>
            <a:pPr marL="12700" algn="just">
              <a:lnSpc>
                <a:spcPct val="100000"/>
              </a:lnSpc>
              <a:spcBef>
                <a:spcPts val="375"/>
              </a:spcBef>
            </a:pPr>
            <a:r>
              <a:rPr sz="1250" b="1" spc="254" dirty="0">
                <a:latin typeface="Trebuchet MS"/>
                <a:cs typeface="Trebuchet MS"/>
              </a:rPr>
              <a:t>2023</a:t>
            </a:r>
            <a:r>
              <a:rPr sz="1250" b="1" spc="160" dirty="0">
                <a:latin typeface="Trebuchet MS"/>
                <a:cs typeface="Trebuchet MS"/>
              </a:rPr>
              <a:t> </a:t>
            </a:r>
            <a:r>
              <a:rPr sz="1250" b="1" spc="254" dirty="0">
                <a:latin typeface="Trebuchet MS"/>
                <a:cs typeface="Trebuchet MS"/>
              </a:rPr>
              <a:t>AS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240" dirty="0">
                <a:latin typeface="Trebuchet MS"/>
                <a:cs typeface="Trebuchet MS"/>
              </a:rPr>
              <a:t>INDONESIAN</a:t>
            </a:r>
            <a:r>
              <a:rPr sz="1250" b="1" spc="165" dirty="0">
                <a:latin typeface="Trebuchet MS"/>
                <a:cs typeface="Trebuchet MS"/>
              </a:rPr>
              <a:t> OUTPUT </a:t>
            </a:r>
            <a:r>
              <a:rPr sz="1250" b="1" spc="275" dirty="0">
                <a:latin typeface="Trebuchet MS"/>
                <a:cs typeface="Trebuchet MS"/>
              </a:rPr>
              <a:t>SOARS</a:t>
            </a:r>
            <a:endParaRPr sz="125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 dirty="0"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global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supply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heading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bigger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surplus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this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year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more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Indonesian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smelters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feeding 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EV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battery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stainless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industries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onstream,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threatening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keep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prices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below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record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highs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2022.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Prices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rose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new heights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last year after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Russia 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--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another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major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producer 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--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invaded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Ukraine,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back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rising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demand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so-called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Class </a:t>
            </a:r>
            <a:r>
              <a:rPr sz="1450" spc="-340" dirty="0">
                <a:solidFill>
                  <a:srgbClr val="0000FF"/>
                </a:solidFill>
                <a:latin typeface="Trebuchet MS"/>
                <a:cs typeface="Trebuchet MS"/>
              </a:rPr>
              <a:t>1</a:t>
            </a:r>
            <a:r>
              <a:rPr sz="1450" spc="-3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used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electric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vehicle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batteries.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Class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40" dirty="0">
                <a:solidFill>
                  <a:srgbClr val="0000FF"/>
                </a:solidFill>
                <a:latin typeface="Trebuchet MS"/>
                <a:cs typeface="Trebuchet MS"/>
              </a:rPr>
              <a:t>1</a:t>
            </a:r>
            <a:r>
              <a:rPr sz="1450" spc="-3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has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higher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purity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than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Class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40" dirty="0">
                <a:solidFill>
                  <a:srgbClr val="0000FF"/>
                </a:solidFill>
                <a:latin typeface="Trebuchet MS"/>
                <a:cs typeface="Trebuchet MS"/>
              </a:rPr>
              <a:t>2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counterpart,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which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commonly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used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stainless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production.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9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algn="just">
              <a:lnSpc>
                <a:spcPct val="100000"/>
              </a:lnSpc>
            </a:pP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However,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production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also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began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outstripping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demand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again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2022,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77" name="object 27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78" name="object 27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19</a:t>
            </a:fld>
            <a:endParaRPr spc="229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6850" y="453390"/>
            <a:ext cx="7556500" cy="10687685"/>
          </a:xfrm>
          <a:custGeom>
            <a:avLst/>
            <a:gdLst/>
            <a:ahLst/>
            <a:cxnLst/>
            <a:rect l="l" t="t" r="r" b="b"/>
            <a:pathLst>
              <a:path w="7556500" h="10687685">
                <a:moveTo>
                  <a:pt x="7556499" y="10687592"/>
                </a:moveTo>
                <a:lnTo>
                  <a:pt x="0" y="10687592"/>
                </a:lnTo>
                <a:lnTo>
                  <a:pt x="0" y="0"/>
                </a:lnTo>
                <a:lnTo>
                  <a:pt x="7556499" y="0"/>
                </a:lnTo>
                <a:lnTo>
                  <a:pt x="7556499" y="10687592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" name="object 3"/>
          <p:cNvSpPr/>
          <p:nvPr/>
        </p:nvSpPr>
        <p:spPr>
          <a:xfrm>
            <a:off x="3706544" y="686032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570875" y="686032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35205" y="686032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99536" y="686032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63866" y="6860328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028197" y="6860328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842213" y="6724693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40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706544" y="6724693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40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70875" y="6724693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40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435205" y="6724693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40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99536" y="6724693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40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163866" y="6724693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40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028197" y="6724693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40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892528" y="6724693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40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756858" y="6724693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40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621220" y="6724693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40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113522" y="658908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977883" y="658908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842213" y="658908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706544" y="658908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70875" y="658908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435205" y="658908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299536" y="658908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163866" y="658908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028197" y="658908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892528" y="658908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756858" y="658908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621220" y="658908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85550" y="658908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349881" y="658908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384861" y="645345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249191" y="645345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113522" y="645345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77883" y="645345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842213" y="645345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706544" y="645345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570875" y="645345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435205" y="645345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299536" y="645345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163866" y="645345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028197" y="645345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892528" y="645345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756858" y="645345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621220" y="645345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485550" y="645345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349881" y="645345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214211" y="645345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078542" y="645345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530" y="1009"/>
                </a:lnTo>
                <a:lnTo>
                  <a:pt x="4530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56199" y="63178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20530" y="63178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384861" y="63178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249191" y="63178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13522" y="63178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977883" y="63178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842213" y="63178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706544" y="63178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570875" y="63178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435205" y="63178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299536" y="63178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163866" y="63178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028197" y="63178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892528" y="63178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756858" y="63178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621220" y="63178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485550" y="63178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349881" y="63178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214211" y="63178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078542" y="63178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530" y="1009"/>
                </a:lnTo>
                <a:lnTo>
                  <a:pt x="4530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942872" y="63178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806836" y="6317451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927538" y="618218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791869" y="618218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6199" y="618218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20530" y="618218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384861" y="618218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249191" y="618218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113522" y="618218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977883" y="618218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841815" y="618181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706544" y="618218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570875" y="618218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435205" y="618218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299536" y="618218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163499" y="618181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028197" y="618218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892160" y="618181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756491" y="618181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620822" y="618181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485152" y="618181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349881" y="618218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213844" y="618181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078174" y="618181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942505" y="618181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806836" y="618181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671166" y="618181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535497" y="618181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399827" y="618181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063208" y="604654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927538" y="604654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791869" y="604654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656199" y="604654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20530" y="604654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384861" y="604654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248824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113522" y="604654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977485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841815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706146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63" y="0"/>
                </a:lnTo>
                <a:lnTo>
                  <a:pt x="4101" y="0"/>
                </a:lnTo>
                <a:lnTo>
                  <a:pt x="5295" y="1162"/>
                </a:lnTo>
                <a:lnTo>
                  <a:pt x="529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570508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434838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299169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163499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027830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892160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756491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620822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485152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349513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213844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078174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942505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806836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671166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535497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399827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264189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128519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992850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857180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721511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85842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0172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14503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78864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3195" y="60461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7505165" y="591091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7369526" y="591091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7233857" y="591091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198847" y="591091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063208" y="591091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927538" y="591091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791869" y="591091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656199" y="591091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20530" y="591091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384493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248824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113154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977485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841815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706146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63" y="0"/>
                </a:lnTo>
                <a:lnTo>
                  <a:pt x="4101" y="0"/>
                </a:lnTo>
                <a:lnTo>
                  <a:pt x="5295" y="1162"/>
                </a:lnTo>
                <a:lnTo>
                  <a:pt x="529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570508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434838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299169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163499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027830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892160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756491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620822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485152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349513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213844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078174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942505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806836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671166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535497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399827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264189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128519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992850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857180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21511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585842" y="59105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49805" y="591014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14136" y="591014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78466" y="591014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2797" y="591014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7505165" y="577527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7369526" y="577527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7233857" y="577527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7098187" y="577527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334516" y="577527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198847" y="577527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063208" y="577527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927538" y="577527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791471" y="577491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95" y="1193"/>
                </a:lnTo>
                <a:lnTo>
                  <a:pt x="529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656199" y="577527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20163" y="577491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384493" y="577491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248456" y="57745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112787" y="57745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977118" y="57745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41448" y="57745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706146" y="577491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63" y="0"/>
                </a:lnTo>
                <a:lnTo>
                  <a:pt x="4101" y="0"/>
                </a:lnTo>
                <a:lnTo>
                  <a:pt x="5295" y="1193"/>
                </a:lnTo>
                <a:lnTo>
                  <a:pt x="529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570508" y="577491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434838" y="577491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299169" y="577491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163132" y="57745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027462" y="57745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891793" y="57745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756124" y="57745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620454" y="57745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484785" y="57745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349115" y="57745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213844" y="577491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078174" y="577491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942505" y="577491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806836" y="577491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671166" y="577491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535497" y="577491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399827" y="577491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263791" y="57745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128121" y="57745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992483" y="57745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856813" y="57745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721144" y="57745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85474" y="57745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49805" y="57745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13768" y="577414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93"/>
                </a:lnTo>
                <a:lnTo>
                  <a:pt x="1499" y="679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78466" y="57745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2429" y="577414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93"/>
                </a:lnTo>
                <a:lnTo>
                  <a:pt x="1530" y="679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7505165" y="563964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7369526" y="563964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7233857" y="563964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7098187" y="563964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962518" y="563964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470185" y="563964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334516" y="563964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198847" y="563964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063208" y="563964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927140" y="563927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791471" y="563927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95" y="1193"/>
                </a:lnTo>
                <a:lnTo>
                  <a:pt x="529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655832" y="563927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20163" y="563927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384126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8456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112787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977118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841448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705779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570109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434440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298801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163132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027462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891793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756124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620454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484785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349115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213446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077777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77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77" y="5998"/>
                </a:lnTo>
                <a:lnTo>
                  <a:pt x="0" y="4682"/>
                </a:lnTo>
                <a:lnTo>
                  <a:pt x="0" y="1346"/>
                </a:lnTo>
                <a:lnTo>
                  <a:pt x="1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942138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806468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671166" y="563927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535130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399460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263791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128121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992483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56813" y="56389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20746" y="563851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93"/>
                </a:lnTo>
                <a:lnTo>
                  <a:pt x="1530" y="679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585107" y="563851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93"/>
                </a:lnTo>
                <a:lnTo>
                  <a:pt x="1499" y="679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49438" y="563851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93"/>
                </a:lnTo>
                <a:lnTo>
                  <a:pt x="1499" y="679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13401" y="563814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77333" y="563777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1695" y="563777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36"/>
                </a:lnTo>
                <a:lnTo>
                  <a:pt x="8265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505165" y="550400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7369526" y="550400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7233857" y="550400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098187" y="550400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962518" y="550400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26849" y="550400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05855" y="550400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470185" y="550400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5334516" y="550400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5198479" y="550364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5062810" y="550364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927140" y="550364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791104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655434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519765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84126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248456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12787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976750" y="55029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841081" y="55029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705779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570109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434440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298801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163132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027462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891793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756124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620454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484785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349115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213446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077777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77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77" y="5998"/>
                </a:lnTo>
                <a:lnTo>
                  <a:pt x="0" y="4682"/>
                </a:lnTo>
                <a:lnTo>
                  <a:pt x="0" y="1346"/>
                </a:lnTo>
                <a:lnTo>
                  <a:pt x="1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942138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806468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670799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535130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399460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263791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128121" y="55032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992085" y="55029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856415" y="55029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20746" y="55029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84709" y="550250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49040" y="550250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13003" y="5502142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76966" y="550177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0929" y="5501377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504798" y="536800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369128" y="536800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33857" y="536840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098187" y="536840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6962518" y="536840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6826849" y="536840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6691179" y="536840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877193" y="536840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741524" y="536840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605855" y="536840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470185" y="536840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334516" y="536840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198479" y="536800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062810" y="536800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927140" y="536800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791104" y="53676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655434" y="53676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519765" y="53676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384126" y="53676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248456" y="53676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112420" y="536727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976750" y="536727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841081" y="536727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705411" y="536727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9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69742" y="536727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434073" y="536727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298801" y="53676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163132" y="53676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027462" y="53676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891793" y="53676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2756124" y="53676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2620454" y="53676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2484785" y="53676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2349115" y="53676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2213446" y="53676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2077777" y="53676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77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77" y="6028"/>
                </a:lnTo>
                <a:lnTo>
                  <a:pt x="0" y="4682"/>
                </a:lnTo>
                <a:lnTo>
                  <a:pt x="0" y="1346"/>
                </a:lnTo>
                <a:lnTo>
                  <a:pt x="1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942138" y="53676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806468" y="53676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670799" y="53676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35130" y="53676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399460" y="53676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263791" y="53676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127754" y="536727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992085" y="536727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56415" y="536727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20746" y="536727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584709" y="536687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49040" y="536687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2636" y="536614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76599" y="536577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0929" y="536577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7504798" y="523237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7369128" y="523237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7233857" y="52327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7098187" y="52327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962518" y="52327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6826849" y="52327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6691179" y="52327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6555510" y="52327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6419841" y="52327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284171" y="52327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148502" y="52327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4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40" y="4498"/>
                </a:lnTo>
                <a:lnTo>
                  <a:pt x="0" y="3488"/>
                </a:lnTo>
                <a:lnTo>
                  <a:pt x="0" y="1009"/>
                </a:lnTo>
                <a:lnTo>
                  <a:pt x="1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6012863" y="52327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5877193" y="52327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5741524" y="52327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5605855" y="523277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5469818" y="523237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5334148" y="523237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198479" y="523237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062442" y="523200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926773" y="523200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791104" y="523200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655434" y="523200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519397" y="523163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383728" y="523163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247691" y="523123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112022" y="523123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976353" y="523123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840714" y="523123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713"/>
                </a:lnTo>
                <a:lnTo>
                  <a:pt x="7499" y="5845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705411" y="523163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9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569742" y="523163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34073" y="523163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298403" y="523163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162734" y="523163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026697" y="5231239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891028" y="5231239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755358" y="5231239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620087" y="523163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484417" y="523163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348748" y="523163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213079" y="523163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077409" y="523163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941740" y="523163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06070" y="523163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670799" y="523200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535130" y="523200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399093" y="523163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263423" y="523163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127754" y="523163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991717" y="5231239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56048" y="5231239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720011" y="5230872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84342" y="5230872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448305" y="523050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11870" y="5229740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20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20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76231" y="5229740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20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20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9429" y="5228608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46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7504431" y="509637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7368761" y="509637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7233459" y="509673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94"/>
                </a:lnTo>
                <a:lnTo>
                  <a:pt x="1193" y="5294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7097790" y="509673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95" y="1193"/>
                </a:lnTo>
                <a:lnTo>
                  <a:pt x="5295" y="4100"/>
                </a:lnTo>
                <a:lnTo>
                  <a:pt x="4101" y="5294"/>
                </a:lnTo>
                <a:lnTo>
                  <a:pt x="1193" y="5294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6962151" y="509673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94"/>
                </a:lnTo>
                <a:lnTo>
                  <a:pt x="1163" y="5294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6826481" y="509673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94"/>
                </a:lnTo>
                <a:lnTo>
                  <a:pt x="1163" y="5294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6690812" y="509673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94"/>
                </a:lnTo>
                <a:lnTo>
                  <a:pt x="1163" y="5294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6555510" y="509713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6419841" y="509713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6284171" y="509713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148502" y="509713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4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40" y="4498"/>
                </a:lnTo>
                <a:lnTo>
                  <a:pt x="0" y="3488"/>
                </a:lnTo>
                <a:lnTo>
                  <a:pt x="0" y="1009"/>
                </a:lnTo>
                <a:lnTo>
                  <a:pt x="1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6012465" y="509673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94"/>
                </a:lnTo>
                <a:lnTo>
                  <a:pt x="1193" y="5294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876795" y="509673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94"/>
                </a:lnTo>
                <a:lnTo>
                  <a:pt x="1193" y="5294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741524" y="509713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605487" y="509673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94"/>
                </a:lnTo>
                <a:lnTo>
                  <a:pt x="1163" y="5294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469818" y="509673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94"/>
                </a:lnTo>
                <a:lnTo>
                  <a:pt x="1163" y="5294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33781" y="509637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198112" y="509637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062442" y="509637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4926773" y="509637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4790736" y="509600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4655067" y="509600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4519397" y="509600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4383361" y="509563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4247324" y="509523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4112022" y="509563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975985" y="509523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840315" y="509523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705044" y="509563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569375" y="509563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1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3705" y="509563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298036" y="509563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162367" y="5095635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026697" y="5095635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891028" y="5095635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755358" y="5095635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619689" y="5095635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484417" y="509600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348381" y="5095635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213079" y="509600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077409" y="509600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941740" y="509600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806070" y="509600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670432" y="509600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534762" y="509600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398725" y="5095635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263056" y="5095635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127387" y="5095635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991350" y="509523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855681" y="509523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719644" y="509487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6979" y="0"/>
                </a:lnTo>
                <a:lnTo>
                  <a:pt x="9030" y="2019"/>
                </a:lnTo>
                <a:lnTo>
                  <a:pt x="9030" y="7008"/>
                </a:lnTo>
                <a:lnTo>
                  <a:pt x="697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83974" y="509487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447540" y="5094105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87"/>
                </a:lnTo>
                <a:lnTo>
                  <a:pt x="10530" y="8171"/>
                </a:lnTo>
                <a:lnTo>
                  <a:pt x="8173" y="10558"/>
                </a:lnTo>
                <a:lnTo>
                  <a:pt x="2357" y="10558"/>
                </a:lnTo>
                <a:lnTo>
                  <a:pt x="0" y="8171"/>
                </a:lnTo>
                <a:lnTo>
                  <a:pt x="0" y="2387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311503" y="5093738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4701" y="509260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9429" y="5093003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7504032" y="496036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7368761" y="496073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7233091" y="496073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7097790" y="496113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95" y="1162"/>
                </a:lnTo>
                <a:lnTo>
                  <a:pt x="529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6962151" y="496113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6826481" y="496113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6690812" y="496113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6555143" y="496113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6419841" y="496150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6283804" y="496113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6148134" y="496113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6012465" y="496113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5876795" y="496113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5741157" y="496113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5605487" y="496113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469451" y="496073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333781" y="496073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198112" y="496073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062442" y="496073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4926406" y="496036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4790369" y="49600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4654699" y="49600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4519030" y="49600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4382993" y="495960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4247324" y="495960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4111654" y="495960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3975985" y="495960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3839948" y="495923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3704646" y="495960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568977" y="495960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433338" y="495960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7669" y="495960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161999" y="495960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026330" y="495960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890660" y="495960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754991" y="495960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619689" y="49600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2484050" y="49600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34" y="0"/>
                </a:lnTo>
                <a:lnTo>
                  <a:pt x="584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2348381" y="49600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2212711" y="49600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2077042" y="49600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41372" y="49600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805703" y="49600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670034" y="49600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34364" y="49600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398725" y="496000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262658" y="4959603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127019" y="4959603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990952" y="495923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854915" y="495886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719246" y="495886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583209" y="495850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447540" y="495850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11503" y="495810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83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83"/>
                </a:lnTo>
                <a:lnTo>
                  <a:pt x="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74701" y="495697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60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60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8664" y="4956604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504032" y="482473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367996" y="482436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232724" y="482473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097055" y="482473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6961753" y="482510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826481" y="482549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90812" y="482549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555143" y="482549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419473" y="482549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6283804" y="482549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6148134" y="482549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012465" y="482549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5876795" y="482549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5741157" y="482549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5605089" y="482510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5469451" y="482510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5333781" y="482510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5198112" y="482510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5062075" y="482473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4926008" y="482436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714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714" y="7528"/>
                </a:lnTo>
                <a:lnTo>
                  <a:pt x="0" y="5845"/>
                </a:lnTo>
                <a:lnTo>
                  <a:pt x="0" y="1683"/>
                </a:lnTo>
                <a:lnTo>
                  <a:pt x="1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4790369" y="482436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4654301" y="482399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4518663" y="482399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4" y="1836"/>
                </a:lnTo>
                <a:lnTo>
                  <a:pt x="8264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4382993" y="482399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36"/>
                </a:lnTo>
                <a:lnTo>
                  <a:pt x="8264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4246957" y="482360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6979" y="0"/>
                </a:lnTo>
                <a:lnTo>
                  <a:pt x="8999" y="2019"/>
                </a:lnTo>
                <a:lnTo>
                  <a:pt x="8999" y="7008"/>
                </a:lnTo>
                <a:lnTo>
                  <a:pt x="697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4111287" y="482360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975618" y="482360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839581" y="482323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60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60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704279" y="482360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568610" y="482360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432940" y="482360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297669" y="482399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36"/>
                </a:lnTo>
                <a:lnTo>
                  <a:pt x="8265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61999" y="482399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026330" y="482399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890293" y="482360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754624" y="482360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619322" y="482399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2483652" y="482399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347983" y="482399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2212711" y="4824365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2076674" y="482399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941372" y="4824365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805703" y="4824365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670034" y="4824365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533997" y="4823998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398328" y="4823998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262658" y="4823998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126621" y="482360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990585" y="482323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854915" y="482323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718878" y="482286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582842" y="4822468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83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83"/>
                </a:lnTo>
                <a:lnTo>
                  <a:pt x="0" y="2540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447172" y="4822468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83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83"/>
                </a:lnTo>
                <a:lnTo>
                  <a:pt x="0" y="2540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09636" y="4820601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56"/>
                </a:lnTo>
                <a:lnTo>
                  <a:pt x="3367" y="1505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73599" y="4820234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797" y="4819101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7503298" y="4688363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7367996" y="468873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7232357" y="468873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5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53" y="7528"/>
                </a:lnTo>
                <a:lnTo>
                  <a:pt x="0" y="5845"/>
                </a:lnTo>
                <a:lnTo>
                  <a:pt x="0" y="1683"/>
                </a:lnTo>
                <a:lnTo>
                  <a:pt x="165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7096687" y="468873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961385" y="468909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826114" y="468949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1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16" y="5998"/>
                </a:lnTo>
                <a:lnTo>
                  <a:pt x="0" y="4651"/>
                </a:lnTo>
                <a:lnTo>
                  <a:pt x="0" y="1346"/>
                </a:lnTo>
                <a:lnTo>
                  <a:pt x="131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690445" y="468949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1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16" y="5998"/>
                </a:lnTo>
                <a:lnTo>
                  <a:pt x="0" y="4651"/>
                </a:lnTo>
                <a:lnTo>
                  <a:pt x="0" y="1346"/>
                </a:lnTo>
                <a:lnTo>
                  <a:pt x="131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555143" y="468986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419473" y="468986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283804" y="468986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147767" y="468949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012098" y="468949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5876428" y="468949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5740759" y="468949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5605089" y="468949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5469451" y="468949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5333383" y="468909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5197744" y="468909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5061677" y="468873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4926008" y="468873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714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714" y="7528"/>
                </a:lnTo>
                <a:lnTo>
                  <a:pt x="0" y="5845"/>
                </a:lnTo>
                <a:lnTo>
                  <a:pt x="0" y="1683"/>
                </a:lnTo>
                <a:lnTo>
                  <a:pt x="1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4789971" y="468836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4654301" y="468836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4518265" y="468796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4382595" y="468796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4246559" y="468759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4110889" y="468759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975250" y="468759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60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60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839183" y="468723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703911" y="468759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568242" y="468759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432573" y="468759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296903" y="468759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161632" y="468796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1989" y="0"/>
                </a:moveTo>
                <a:lnTo>
                  <a:pt x="4499" y="0"/>
                </a:lnTo>
                <a:lnTo>
                  <a:pt x="6979" y="0"/>
                </a:lnTo>
                <a:lnTo>
                  <a:pt x="8999" y="2019"/>
                </a:lnTo>
                <a:lnTo>
                  <a:pt x="8999" y="7008"/>
                </a:lnTo>
                <a:lnTo>
                  <a:pt x="6979" y="9028"/>
                </a:lnTo>
                <a:lnTo>
                  <a:pt x="1989" y="9028"/>
                </a:lnTo>
                <a:lnTo>
                  <a:pt x="0" y="7008"/>
                </a:lnTo>
                <a:lnTo>
                  <a:pt x="0" y="2019"/>
                </a:lnTo>
                <a:lnTo>
                  <a:pt x="198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025932" y="468796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40" y="0"/>
                </a:lnTo>
                <a:lnTo>
                  <a:pt x="9060" y="2019"/>
                </a:lnTo>
                <a:lnTo>
                  <a:pt x="9060" y="7008"/>
                </a:lnTo>
                <a:lnTo>
                  <a:pt x="704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890293" y="468796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754226" y="468759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618954" y="468796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483285" y="468796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347983" y="468836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212313" y="468836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076674" y="468836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941005" y="468836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805336" y="468836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669666" y="468836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533630" y="468796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398328" y="4688363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262291" y="468796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126621" y="468796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990217" y="468723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854548" y="468723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718511" y="4686864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62"/>
                </a:lnTo>
                <a:lnTo>
                  <a:pt x="2510" y="1126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582076" y="4686099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446407" y="4686099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09238" y="468459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826" y="3519"/>
                </a:lnTo>
                <a:lnTo>
                  <a:pt x="15826" y="12241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72466" y="4683467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6032" y="4682702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406"/>
                </a:lnTo>
                <a:lnTo>
                  <a:pt x="19560" y="1520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209"/>
                </a:lnTo>
                <a:lnTo>
                  <a:pt x="0" y="440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7501400" y="4550831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724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64"/>
                </a:lnTo>
                <a:lnTo>
                  <a:pt x="9367" y="12057"/>
                </a:lnTo>
                <a:lnTo>
                  <a:pt x="2724" y="12057"/>
                </a:lnTo>
                <a:lnTo>
                  <a:pt x="0" y="9364"/>
                </a:lnTo>
                <a:lnTo>
                  <a:pt x="0" y="2693"/>
                </a:lnTo>
                <a:lnTo>
                  <a:pt x="2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7366863" y="455196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204" y="0"/>
                </a:moveTo>
                <a:lnTo>
                  <a:pt x="4897" y="0"/>
                </a:lnTo>
                <a:lnTo>
                  <a:pt x="7622" y="0"/>
                </a:lnTo>
                <a:lnTo>
                  <a:pt x="9795" y="2203"/>
                </a:lnTo>
                <a:lnTo>
                  <a:pt x="9795" y="7589"/>
                </a:lnTo>
                <a:lnTo>
                  <a:pt x="7622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7232357" y="455309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5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53" y="7528"/>
                </a:lnTo>
                <a:lnTo>
                  <a:pt x="0" y="5845"/>
                </a:lnTo>
                <a:lnTo>
                  <a:pt x="0" y="1683"/>
                </a:lnTo>
                <a:lnTo>
                  <a:pt x="165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7096687" y="455309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961018" y="455309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25716" y="455346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94"/>
                </a:lnTo>
                <a:lnTo>
                  <a:pt x="1530" y="6794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690445" y="455386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1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16" y="5998"/>
                </a:lnTo>
                <a:lnTo>
                  <a:pt x="0" y="4651"/>
                </a:lnTo>
                <a:lnTo>
                  <a:pt x="0" y="1346"/>
                </a:lnTo>
                <a:lnTo>
                  <a:pt x="131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554775" y="455386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419473" y="455422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283804" y="455422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147767" y="455386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012098" y="455386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5876428" y="455386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5740759" y="455386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5605089" y="455386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5469052" y="455346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94"/>
                </a:lnTo>
                <a:lnTo>
                  <a:pt x="1530" y="6794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5333383" y="455346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94"/>
                </a:lnTo>
                <a:lnTo>
                  <a:pt x="1530" y="6794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5197744" y="455346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94"/>
                </a:lnTo>
                <a:lnTo>
                  <a:pt x="1499" y="6794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5061677" y="455309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4925640" y="455272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4789971" y="455272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4653934" y="455236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10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4517897" y="455196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4382228" y="455196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4246191" y="455159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4110522" y="455159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974852" y="455159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839183" y="455159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3703514" y="455159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87" y="0"/>
                </a:moveTo>
                <a:lnTo>
                  <a:pt x="5295" y="0"/>
                </a:lnTo>
                <a:lnTo>
                  <a:pt x="8173" y="0"/>
                </a:lnTo>
                <a:lnTo>
                  <a:pt x="10560" y="2356"/>
                </a:lnTo>
                <a:lnTo>
                  <a:pt x="10560" y="8171"/>
                </a:lnTo>
                <a:lnTo>
                  <a:pt x="8173" y="10527"/>
                </a:lnTo>
                <a:lnTo>
                  <a:pt x="2387" y="10527"/>
                </a:lnTo>
                <a:lnTo>
                  <a:pt x="0" y="8171"/>
                </a:lnTo>
                <a:lnTo>
                  <a:pt x="0" y="2356"/>
                </a:lnTo>
                <a:lnTo>
                  <a:pt x="2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567875" y="455159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432206" y="455159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296536" y="455159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160867" y="455159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025565" y="455196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89895" y="455196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754226" y="455196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618587" y="455196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483285" y="455236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347616" y="455236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211946" y="455236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076277" y="455236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941005" y="455272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804968" y="455236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6979" y="0"/>
                </a:lnTo>
                <a:lnTo>
                  <a:pt x="9030" y="2019"/>
                </a:lnTo>
                <a:lnTo>
                  <a:pt x="9030" y="6977"/>
                </a:lnTo>
                <a:lnTo>
                  <a:pt x="697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669299" y="455236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533630" y="455236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397960" y="455236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261923" y="455196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125887" y="455159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989819" y="455122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40" y="0"/>
                </a:moveTo>
                <a:lnTo>
                  <a:pt x="5663" y="0"/>
                </a:lnTo>
                <a:lnTo>
                  <a:pt x="8785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85" y="11262"/>
                </a:lnTo>
                <a:lnTo>
                  <a:pt x="2540" y="1126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854181" y="455122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62"/>
                </a:lnTo>
                <a:lnTo>
                  <a:pt x="2510" y="1126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717746" y="4550464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7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7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582076" y="4550464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7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7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445672" y="4549729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081" y="14261"/>
                </a:lnTo>
                <a:lnTo>
                  <a:pt x="3183" y="14261"/>
                </a:lnTo>
                <a:lnTo>
                  <a:pt x="0" y="11078"/>
                </a:lnTo>
                <a:lnTo>
                  <a:pt x="0" y="3182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309238" y="4548964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826" y="3519"/>
                </a:lnTo>
                <a:lnTo>
                  <a:pt x="15826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71701" y="4547097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48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48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34164" y="4545200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5203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33"/>
                </a:lnTo>
                <a:lnTo>
                  <a:pt x="23325" y="18086"/>
                </a:lnTo>
                <a:lnTo>
                  <a:pt x="18091" y="23319"/>
                </a:lnTo>
                <a:lnTo>
                  <a:pt x="5203" y="23319"/>
                </a:lnTo>
                <a:lnTo>
                  <a:pt x="0" y="18086"/>
                </a:lnTo>
                <a:lnTo>
                  <a:pt x="0" y="5233"/>
                </a:lnTo>
                <a:lnTo>
                  <a:pt x="52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7501400" y="441522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724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34"/>
                </a:lnTo>
                <a:lnTo>
                  <a:pt x="9367" y="12027"/>
                </a:lnTo>
                <a:lnTo>
                  <a:pt x="2724" y="12027"/>
                </a:lnTo>
                <a:lnTo>
                  <a:pt x="0" y="9334"/>
                </a:lnTo>
                <a:lnTo>
                  <a:pt x="0" y="2693"/>
                </a:lnTo>
                <a:lnTo>
                  <a:pt x="2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7365761" y="441522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7231224" y="441632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7095922" y="441672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961018" y="441746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824981" y="4417093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36"/>
                </a:lnTo>
                <a:lnTo>
                  <a:pt x="8265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689680" y="441746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554010" y="441746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418708" y="441785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283038" y="441785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147767" y="441822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012098" y="441822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5876428" y="441822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5740759" y="441822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5604722" y="441785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5469052" y="441785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5333383" y="441785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5197346" y="441746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5061310" y="441709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4925640" y="441709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4789971" y="441709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4653934" y="441672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4517897" y="441632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4381861" y="441596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4246191" y="441596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4110522" y="441596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974485" y="4415594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62"/>
                </a:lnTo>
                <a:lnTo>
                  <a:pt x="2510" y="1126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838816" y="4415594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62"/>
                </a:lnTo>
                <a:lnTo>
                  <a:pt x="2510" y="1126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703146" y="4415594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63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62"/>
                </a:lnTo>
                <a:lnTo>
                  <a:pt x="2540" y="1126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567875" y="441596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432206" y="441596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296536" y="441596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160867" y="441596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025197" y="441596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889528" y="441596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753858" y="441596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618587" y="441632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482918" y="441632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347248" y="441632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211579" y="441632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076277" y="441672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1940607" y="441672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5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50" y="9028"/>
                </a:lnTo>
                <a:lnTo>
                  <a:pt x="0" y="7008"/>
                </a:lnTo>
                <a:lnTo>
                  <a:pt x="0" y="2019"/>
                </a:lnTo>
                <a:lnTo>
                  <a:pt x="2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1804968" y="441672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6979" y="0"/>
                </a:lnTo>
                <a:lnTo>
                  <a:pt x="9030" y="2019"/>
                </a:lnTo>
                <a:lnTo>
                  <a:pt x="9030" y="7008"/>
                </a:lnTo>
                <a:lnTo>
                  <a:pt x="697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1669299" y="441672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1533262" y="441632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1397593" y="441632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261923" y="441632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125887" y="441596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989819" y="4415594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40" y="0"/>
                </a:moveTo>
                <a:lnTo>
                  <a:pt x="5663" y="0"/>
                </a:lnTo>
                <a:lnTo>
                  <a:pt x="8785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85" y="11262"/>
                </a:lnTo>
                <a:lnTo>
                  <a:pt x="2540" y="1126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853415" y="4414829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46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717746" y="4414829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46"/>
                </a:lnTo>
                <a:lnTo>
                  <a:pt x="0" y="287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581342" y="4414094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078"/>
                </a:lnTo>
                <a:lnTo>
                  <a:pt x="0" y="3182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445305" y="4413696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90"/>
                </a:lnTo>
                <a:lnTo>
                  <a:pt x="11662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08136" y="4412197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8999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170966" y="441069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683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2"/>
                </a:lnTo>
                <a:lnTo>
                  <a:pt x="21060" y="16342"/>
                </a:lnTo>
                <a:lnTo>
                  <a:pt x="16346" y="21055"/>
                </a:lnTo>
                <a:lnTo>
                  <a:pt x="4683" y="21055"/>
                </a:lnTo>
                <a:lnTo>
                  <a:pt x="0" y="16342"/>
                </a:lnTo>
                <a:lnTo>
                  <a:pt x="0" y="4712"/>
                </a:lnTo>
                <a:lnTo>
                  <a:pt x="4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3766" y="4409198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29">
                <a:moveTo>
                  <a:pt x="5387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54"/>
                </a:lnTo>
                <a:lnTo>
                  <a:pt x="5387" y="24054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7500665" y="42788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6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6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7364996" y="42788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6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6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7229694" y="4279194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46"/>
                </a:lnTo>
                <a:lnTo>
                  <a:pt x="0" y="287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7094422" y="4279592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6959518" y="428032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824981" y="4281458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6689312" y="4281458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6553643" y="4281458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418341" y="428182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6283038" y="428222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6147399" y="428222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6011730" y="428222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5876061" y="428222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5740391" y="428222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5604355" y="428182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5468318" y="428145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5332648" y="428145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5196979" y="428145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5060942" y="428109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4924905" y="428072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4" y="2172"/>
                </a:lnTo>
                <a:lnTo>
                  <a:pt x="9764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4789236" y="428072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4" y="2172"/>
                </a:lnTo>
                <a:lnTo>
                  <a:pt x="9764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4653567" y="428072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172"/>
                </a:lnTo>
                <a:lnTo>
                  <a:pt x="9764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4517530" y="428032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4381493" y="42799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4245824" y="42799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4110154" y="42799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974118" y="4279592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838051" y="4279194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46"/>
                </a:lnTo>
                <a:lnTo>
                  <a:pt x="0" y="287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703146" y="42799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63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3566742" y="4279194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46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3431073" y="4279194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46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3296169" y="42799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3160499" y="42799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3024830" y="42799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889161" y="42799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53491" y="42799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617822" y="42799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481785" y="4279592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346881" y="428032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211211" y="428032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075542" y="428032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939505" y="42799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803836" y="42799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668901" y="428072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172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532864" y="428032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396828" y="427995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260791" y="4279592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125121" y="4279592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989085" y="4279194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46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852650" y="4278459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078"/>
                </a:lnTo>
                <a:lnTo>
                  <a:pt x="0" y="3182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716613" y="427809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579842" y="427696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3856" y="0"/>
                </a:moveTo>
                <a:lnTo>
                  <a:pt x="8632" y="0"/>
                </a:lnTo>
                <a:lnTo>
                  <a:pt x="13407" y="0"/>
                </a:lnTo>
                <a:lnTo>
                  <a:pt x="17295" y="3856"/>
                </a:lnTo>
                <a:lnTo>
                  <a:pt x="17295" y="13404"/>
                </a:lnTo>
                <a:lnTo>
                  <a:pt x="13407" y="17291"/>
                </a:lnTo>
                <a:lnTo>
                  <a:pt x="3856" y="17291"/>
                </a:lnTo>
                <a:lnTo>
                  <a:pt x="0" y="13404"/>
                </a:lnTo>
                <a:lnTo>
                  <a:pt x="0" y="3856"/>
                </a:lnTo>
                <a:lnTo>
                  <a:pt x="3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443407" y="4276195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397" y="0"/>
                </a:lnTo>
                <a:lnTo>
                  <a:pt x="14601" y="0"/>
                </a:lnTo>
                <a:lnTo>
                  <a:pt x="18825" y="4223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223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06238" y="4274695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6"/>
                </a:lnTo>
                <a:lnTo>
                  <a:pt x="21825" y="16923"/>
                </a:lnTo>
                <a:lnTo>
                  <a:pt x="1692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66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171334" y="42754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4530" y="0"/>
                </a:moveTo>
                <a:lnTo>
                  <a:pt x="10162" y="0"/>
                </a:lnTo>
                <a:lnTo>
                  <a:pt x="15764" y="0"/>
                </a:lnTo>
                <a:lnTo>
                  <a:pt x="20295" y="4559"/>
                </a:lnTo>
                <a:lnTo>
                  <a:pt x="20295" y="15791"/>
                </a:lnTo>
                <a:lnTo>
                  <a:pt x="15764" y="20320"/>
                </a:lnTo>
                <a:lnTo>
                  <a:pt x="4530" y="20320"/>
                </a:lnTo>
                <a:lnTo>
                  <a:pt x="0" y="15791"/>
                </a:lnTo>
                <a:lnTo>
                  <a:pt x="0" y="455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3399" y="4273196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39"/>
                </a:lnTo>
                <a:lnTo>
                  <a:pt x="24825" y="19249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49"/>
                </a:lnTo>
                <a:lnTo>
                  <a:pt x="0" y="553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7499165" y="4141692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30" y="3703"/>
                </a:lnTo>
                <a:lnTo>
                  <a:pt x="1653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7363496" y="4141692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7228959" y="414282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078"/>
                </a:lnTo>
                <a:lnTo>
                  <a:pt x="0" y="3182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7093657" y="41431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6957988" y="41431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6823849" y="414469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6689312" y="4145824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6553643" y="4145824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6418341" y="414622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6282671" y="414622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6147002" y="414622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6010965" y="414582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5875694" y="414622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5740024" y="414622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5603987" y="414582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5468318" y="414582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5332281" y="414545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6979" y="0"/>
                </a:lnTo>
                <a:lnTo>
                  <a:pt x="8999" y="2019"/>
                </a:lnTo>
                <a:lnTo>
                  <a:pt x="8999" y="7008"/>
                </a:lnTo>
                <a:lnTo>
                  <a:pt x="697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5196612" y="414545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5060544" y="414508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622" y="0"/>
                </a:lnTo>
                <a:lnTo>
                  <a:pt x="9795" y="2172"/>
                </a:lnTo>
                <a:lnTo>
                  <a:pt x="9795" y="7589"/>
                </a:lnTo>
                <a:lnTo>
                  <a:pt x="7622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4924508" y="414469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4788838" y="414469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87" y="0"/>
                </a:moveTo>
                <a:lnTo>
                  <a:pt x="5265" y="0"/>
                </a:lnTo>
                <a:lnTo>
                  <a:pt x="8173" y="0"/>
                </a:lnTo>
                <a:lnTo>
                  <a:pt x="10560" y="2356"/>
                </a:lnTo>
                <a:lnTo>
                  <a:pt x="10560" y="8171"/>
                </a:lnTo>
                <a:lnTo>
                  <a:pt x="8173" y="10527"/>
                </a:lnTo>
                <a:lnTo>
                  <a:pt x="2387" y="10527"/>
                </a:lnTo>
                <a:lnTo>
                  <a:pt x="0" y="8171"/>
                </a:lnTo>
                <a:lnTo>
                  <a:pt x="0" y="2356"/>
                </a:lnTo>
                <a:lnTo>
                  <a:pt x="2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4653200" y="414469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4517132" y="4144324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63" y="0"/>
                </a:lnTo>
                <a:lnTo>
                  <a:pt x="8785" y="0"/>
                </a:lnTo>
                <a:lnTo>
                  <a:pt x="11295" y="2540"/>
                </a:lnTo>
                <a:lnTo>
                  <a:pt x="11295" y="8752"/>
                </a:lnTo>
                <a:lnTo>
                  <a:pt x="8785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4381095" y="414395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4245059" y="414359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4109389" y="414359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3973720" y="414359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3837683" y="41431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3702411" y="414359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64" y="2846"/>
                </a:lnTo>
                <a:lnTo>
                  <a:pt x="12764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3566742" y="414359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431073" y="414359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295036" y="41431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159367" y="41431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3024065" y="414359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888395" y="414359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752726" y="414359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617454" y="414395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481785" y="414395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345748" y="414359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210079" y="414359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074777" y="414395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67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67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1939107" y="414395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34"/>
                </a:lnTo>
                <a:lnTo>
                  <a:pt x="9367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1803438" y="414395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724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34"/>
                </a:lnTo>
                <a:lnTo>
                  <a:pt x="9367" y="12027"/>
                </a:lnTo>
                <a:lnTo>
                  <a:pt x="2724" y="12027"/>
                </a:lnTo>
                <a:lnTo>
                  <a:pt x="0" y="9334"/>
                </a:lnTo>
                <a:lnTo>
                  <a:pt x="0" y="2693"/>
                </a:lnTo>
                <a:lnTo>
                  <a:pt x="2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1667799" y="414395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1532130" y="414395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1396093" y="414359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46" y="0"/>
                </a:moveTo>
                <a:lnTo>
                  <a:pt x="6367" y="0"/>
                </a:lnTo>
                <a:lnTo>
                  <a:pt x="9918" y="0"/>
                </a:lnTo>
                <a:lnTo>
                  <a:pt x="12764" y="2846"/>
                </a:lnTo>
                <a:lnTo>
                  <a:pt x="12764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1260025" y="41431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1124387" y="41431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988319" y="414282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078"/>
                </a:lnTo>
                <a:lnTo>
                  <a:pt x="0" y="3182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851915" y="414205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75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715879" y="4141692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4" y="0"/>
                </a:moveTo>
                <a:lnTo>
                  <a:pt x="8265" y="0"/>
                </a:lnTo>
                <a:lnTo>
                  <a:pt x="12826" y="0"/>
                </a:lnTo>
                <a:lnTo>
                  <a:pt x="16530" y="3703"/>
                </a:lnTo>
                <a:lnTo>
                  <a:pt x="16530" y="12853"/>
                </a:lnTo>
                <a:lnTo>
                  <a:pt x="1282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579444" y="4140927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20" y="0"/>
                </a:lnTo>
                <a:lnTo>
                  <a:pt x="18060" y="4070"/>
                </a:lnTo>
                <a:lnTo>
                  <a:pt x="18060" y="14016"/>
                </a:lnTo>
                <a:lnTo>
                  <a:pt x="14020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70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442672" y="41398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4530" y="0"/>
                </a:moveTo>
                <a:lnTo>
                  <a:pt x="10132" y="0"/>
                </a:lnTo>
                <a:lnTo>
                  <a:pt x="15764" y="0"/>
                </a:lnTo>
                <a:lnTo>
                  <a:pt x="20295" y="4529"/>
                </a:lnTo>
                <a:lnTo>
                  <a:pt x="20295" y="15760"/>
                </a:lnTo>
                <a:lnTo>
                  <a:pt x="15764" y="20290"/>
                </a:lnTo>
                <a:lnTo>
                  <a:pt x="4530" y="20290"/>
                </a:lnTo>
                <a:lnTo>
                  <a:pt x="0" y="15760"/>
                </a:lnTo>
                <a:lnTo>
                  <a:pt x="0" y="452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05105" y="4137928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5387" y="0"/>
                </a:moveTo>
                <a:lnTo>
                  <a:pt x="1203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85"/>
                </a:lnTo>
                <a:lnTo>
                  <a:pt x="5387" y="24085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68701" y="4137193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31"/>
                </a:lnTo>
                <a:lnTo>
                  <a:pt x="1983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3399" y="4137561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39"/>
                </a:lnTo>
                <a:lnTo>
                  <a:pt x="24825" y="19249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49"/>
                </a:lnTo>
                <a:lnTo>
                  <a:pt x="0" y="553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7495400" y="4002293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386"/>
                </a:lnTo>
                <a:lnTo>
                  <a:pt x="24060" y="18698"/>
                </a:lnTo>
                <a:lnTo>
                  <a:pt x="18672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7362363" y="4004925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397" y="0"/>
                </a:lnTo>
                <a:lnTo>
                  <a:pt x="14601" y="0"/>
                </a:lnTo>
                <a:lnTo>
                  <a:pt x="18825" y="4223"/>
                </a:lnTo>
                <a:lnTo>
                  <a:pt x="18825" y="14597"/>
                </a:lnTo>
                <a:lnTo>
                  <a:pt x="14601" y="18821"/>
                </a:lnTo>
                <a:lnTo>
                  <a:pt x="4224" y="18821"/>
                </a:lnTo>
                <a:lnTo>
                  <a:pt x="0" y="14597"/>
                </a:lnTo>
                <a:lnTo>
                  <a:pt x="0" y="4223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7227827" y="4006057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7093290" y="4007189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6957621" y="4007189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6823481" y="400868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24" y="0"/>
                </a:lnTo>
                <a:lnTo>
                  <a:pt x="11264" y="2540"/>
                </a:lnTo>
                <a:lnTo>
                  <a:pt x="11264" y="8752"/>
                </a:lnTo>
                <a:lnTo>
                  <a:pt x="872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40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6688180" y="400905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87"/>
                </a:lnTo>
                <a:lnTo>
                  <a:pt x="10530" y="8201"/>
                </a:lnTo>
                <a:lnTo>
                  <a:pt x="8173" y="10558"/>
                </a:lnTo>
                <a:lnTo>
                  <a:pt x="2357" y="10558"/>
                </a:lnTo>
                <a:lnTo>
                  <a:pt x="0" y="8201"/>
                </a:lnTo>
                <a:lnTo>
                  <a:pt x="0" y="2387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6552877" y="400945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172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6417973" y="401018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6282304" y="401018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6146634" y="401018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6010965" y="401018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5874928" y="400982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739626" y="401018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603589" y="400982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467553" y="400945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172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5331883" y="400945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172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5196612" y="400982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060544" y="400945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622" y="0"/>
                </a:lnTo>
                <a:lnTo>
                  <a:pt x="9795" y="2172"/>
                </a:lnTo>
                <a:lnTo>
                  <a:pt x="9795" y="7589"/>
                </a:lnTo>
                <a:lnTo>
                  <a:pt x="7622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4924508" y="400905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87"/>
                </a:lnTo>
                <a:lnTo>
                  <a:pt x="10530" y="8201"/>
                </a:lnTo>
                <a:lnTo>
                  <a:pt x="8173" y="10558"/>
                </a:lnTo>
                <a:lnTo>
                  <a:pt x="2357" y="10558"/>
                </a:lnTo>
                <a:lnTo>
                  <a:pt x="0" y="8201"/>
                </a:lnTo>
                <a:lnTo>
                  <a:pt x="0" y="2387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4788471" y="400868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4652802" y="400868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63" y="0"/>
                </a:lnTo>
                <a:lnTo>
                  <a:pt x="8785" y="0"/>
                </a:lnTo>
                <a:lnTo>
                  <a:pt x="11295" y="2540"/>
                </a:lnTo>
                <a:lnTo>
                  <a:pt x="11295" y="8752"/>
                </a:lnTo>
                <a:lnTo>
                  <a:pt x="8785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4516765" y="4008322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4380728" y="4007954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4245059" y="4007954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4109389" y="4007954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973352" y="4007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837316" y="4007189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702014" y="4007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566344" y="4007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430308" y="4007189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294638" y="4007189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159367" y="4007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023697" y="4007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887660" y="4007189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751991" y="4007189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617056" y="4007954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81418" y="4007954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6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345748" y="4007954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209681" y="4007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61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61" y="13557"/>
                </a:lnTo>
                <a:lnTo>
                  <a:pt x="0" y="10527"/>
                </a:lnTo>
                <a:lnTo>
                  <a:pt x="0" y="3029"/>
                </a:lnTo>
                <a:lnTo>
                  <a:pt x="3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073644" y="4007189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937975" y="4007189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802703" y="4007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1667401" y="4007954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1530997" y="4007189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1395328" y="4007189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1259291" y="400682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530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1123621" y="400682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530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987585" y="4006424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44" y="15822"/>
                </a:lnTo>
                <a:lnTo>
                  <a:pt x="3520" y="15822"/>
                </a:lnTo>
                <a:lnTo>
                  <a:pt x="0" y="12272"/>
                </a:lnTo>
                <a:lnTo>
                  <a:pt x="0" y="3550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851548" y="4006057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3704" y="0"/>
                </a:moveTo>
                <a:lnTo>
                  <a:pt x="8265" y="0"/>
                </a:lnTo>
                <a:lnTo>
                  <a:pt x="12826" y="0"/>
                </a:lnTo>
                <a:lnTo>
                  <a:pt x="16530" y="3703"/>
                </a:lnTo>
                <a:lnTo>
                  <a:pt x="16530" y="12853"/>
                </a:lnTo>
                <a:lnTo>
                  <a:pt x="1282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715113" y="4005322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20" y="0"/>
                </a:lnTo>
                <a:lnTo>
                  <a:pt x="18060" y="4039"/>
                </a:lnTo>
                <a:lnTo>
                  <a:pt x="18060" y="13985"/>
                </a:lnTo>
                <a:lnTo>
                  <a:pt x="14020" y="18025"/>
                </a:lnTo>
                <a:lnTo>
                  <a:pt x="4040" y="18025"/>
                </a:lnTo>
                <a:lnTo>
                  <a:pt x="0" y="13985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579077" y="4004925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193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223"/>
                </a:lnTo>
                <a:lnTo>
                  <a:pt x="18795" y="14597"/>
                </a:lnTo>
                <a:lnTo>
                  <a:pt x="14601" y="18821"/>
                </a:lnTo>
                <a:lnTo>
                  <a:pt x="4193" y="18821"/>
                </a:lnTo>
                <a:lnTo>
                  <a:pt x="0" y="14597"/>
                </a:lnTo>
                <a:lnTo>
                  <a:pt x="0" y="4223"/>
                </a:lnTo>
                <a:lnTo>
                  <a:pt x="4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441907" y="4003425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304738" y="4001926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167936" y="4000793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5" h="27304">
                <a:moveTo>
                  <a:pt x="6060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30032" y="399852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44"/>
                </a:lnTo>
                <a:lnTo>
                  <a:pt x="24519" y="31613"/>
                </a:lnTo>
                <a:lnTo>
                  <a:pt x="7071" y="31613"/>
                </a:lnTo>
                <a:lnTo>
                  <a:pt x="0" y="24544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7495400" y="3866658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416"/>
                </a:lnTo>
                <a:lnTo>
                  <a:pt x="24060" y="18698"/>
                </a:lnTo>
                <a:lnTo>
                  <a:pt x="18672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41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7360098" y="386705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02"/>
                </a:lnTo>
                <a:lnTo>
                  <a:pt x="23325" y="18086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086"/>
                </a:lnTo>
                <a:lnTo>
                  <a:pt x="0" y="5202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7225194" y="3867790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54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54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7090290" y="38685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4530" y="0"/>
                </a:moveTo>
                <a:lnTo>
                  <a:pt x="10132" y="0"/>
                </a:lnTo>
                <a:lnTo>
                  <a:pt x="15764" y="0"/>
                </a:lnTo>
                <a:lnTo>
                  <a:pt x="20295" y="4529"/>
                </a:lnTo>
                <a:lnTo>
                  <a:pt x="20295" y="15760"/>
                </a:lnTo>
                <a:lnTo>
                  <a:pt x="15764" y="20290"/>
                </a:lnTo>
                <a:lnTo>
                  <a:pt x="4530" y="20290"/>
                </a:lnTo>
                <a:lnTo>
                  <a:pt x="0" y="15760"/>
                </a:lnTo>
                <a:lnTo>
                  <a:pt x="0" y="452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6957621" y="387155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6821951" y="387155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6686680" y="387192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60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60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6551745" y="387268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34"/>
                </a:lnTo>
                <a:lnTo>
                  <a:pt x="9367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6416840" y="387345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6281171" y="387345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6146267" y="387418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6010598" y="387418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5874561" y="387381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5739259" y="387418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5603222" y="387381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5467553" y="387381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172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5331516" y="387345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5195846" y="387345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5059810" y="3873054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83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83"/>
                </a:lnTo>
                <a:lnTo>
                  <a:pt x="0" y="2540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4923773" y="387268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4788104" y="387268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4652434" y="387268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4516397" y="387232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4380361" y="387192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60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60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4244324" y="387155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64" y="3213"/>
                </a:lnTo>
                <a:lnTo>
                  <a:pt x="14264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4108655" y="387155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3972985" y="387155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3836948" y="387118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3701646" y="387155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63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3565977" y="387155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3430308" y="387155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294638" y="387155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3158969" y="387155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023299" y="387155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326" y="3213"/>
                </a:lnTo>
                <a:lnTo>
                  <a:pt x="14326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887263" y="387118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2751593" y="387118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2616322" y="387155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2480652" y="387155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2344983" y="387155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2209313" y="387155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2073277" y="387118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937975" y="387155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801938" y="387118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666666" y="387155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530630" y="387118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394562" y="387082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258526" y="3870422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3704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0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123254" y="387082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986452" y="386968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20" y="0"/>
                </a:lnTo>
                <a:lnTo>
                  <a:pt x="18060" y="4039"/>
                </a:lnTo>
                <a:lnTo>
                  <a:pt x="18060" y="13985"/>
                </a:lnTo>
                <a:lnTo>
                  <a:pt x="14020" y="18056"/>
                </a:lnTo>
                <a:lnTo>
                  <a:pt x="4040" y="18056"/>
                </a:lnTo>
                <a:lnTo>
                  <a:pt x="0" y="13985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850415" y="386929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193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223"/>
                </a:lnTo>
                <a:lnTo>
                  <a:pt x="18795" y="14597"/>
                </a:lnTo>
                <a:lnTo>
                  <a:pt x="14601" y="18821"/>
                </a:lnTo>
                <a:lnTo>
                  <a:pt x="4193" y="18821"/>
                </a:lnTo>
                <a:lnTo>
                  <a:pt x="0" y="14597"/>
                </a:lnTo>
                <a:lnTo>
                  <a:pt x="0" y="4223"/>
                </a:lnTo>
                <a:lnTo>
                  <a:pt x="4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713981" y="38685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4561" y="0"/>
                </a:moveTo>
                <a:lnTo>
                  <a:pt x="10163" y="0"/>
                </a:lnTo>
                <a:lnTo>
                  <a:pt x="15764" y="0"/>
                </a:lnTo>
                <a:lnTo>
                  <a:pt x="20325" y="4529"/>
                </a:lnTo>
                <a:lnTo>
                  <a:pt x="20325" y="15760"/>
                </a:lnTo>
                <a:lnTo>
                  <a:pt x="15764" y="20290"/>
                </a:lnTo>
                <a:lnTo>
                  <a:pt x="4561" y="20290"/>
                </a:lnTo>
                <a:lnTo>
                  <a:pt x="0" y="15760"/>
                </a:lnTo>
                <a:lnTo>
                  <a:pt x="0" y="452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577577" y="3867790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54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54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440407" y="3866291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03238" y="3864791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61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66803" y="3864026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5">
                <a:moveTo>
                  <a:pt x="6581" y="0"/>
                </a:moveTo>
                <a:lnTo>
                  <a:pt x="14693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29266" y="3862159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7408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8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7494268" y="3729921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875"/>
                </a:lnTo>
                <a:lnTo>
                  <a:pt x="26325" y="20412"/>
                </a:lnTo>
                <a:lnTo>
                  <a:pt x="20448" y="26319"/>
                </a:lnTo>
                <a:lnTo>
                  <a:pt x="5907" y="26319"/>
                </a:lnTo>
                <a:lnTo>
                  <a:pt x="0" y="20412"/>
                </a:lnTo>
                <a:lnTo>
                  <a:pt x="0" y="5875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7359363" y="3730656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7224062" y="3731054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5387" y="0"/>
                </a:moveTo>
                <a:lnTo>
                  <a:pt x="1203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54"/>
                </a:lnTo>
                <a:lnTo>
                  <a:pt x="5387" y="24054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7090290" y="37329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4530" y="0"/>
                </a:moveTo>
                <a:lnTo>
                  <a:pt x="10132" y="0"/>
                </a:lnTo>
                <a:lnTo>
                  <a:pt x="15764" y="0"/>
                </a:lnTo>
                <a:lnTo>
                  <a:pt x="20295" y="4529"/>
                </a:lnTo>
                <a:lnTo>
                  <a:pt x="20295" y="15760"/>
                </a:lnTo>
                <a:lnTo>
                  <a:pt x="15764" y="20320"/>
                </a:lnTo>
                <a:lnTo>
                  <a:pt x="4530" y="20320"/>
                </a:lnTo>
                <a:lnTo>
                  <a:pt x="0" y="15760"/>
                </a:lnTo>
                <a:lnTo>
                  <a:pt x="0" y="452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6954987" y="3733288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6821584" y="373555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6686281" y="373592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6550612" y="373592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326" y="3213"/>
                </a:lnTo>
                <a:lnTo>
                  <a:pt x="14326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6415340" y="37363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7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6281171" y="373781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6145502" y="373781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6009832" y="373781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20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20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874163" y="373781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20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20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738891" y="373818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603222" y="373818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467185" y="373781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5331149" y="373741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40"/>
                </a:lnTo>
                <a:lnTo>
                  <a:pt x="11264" y="8783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83"/>
                </a:lnTo>
                <a:lnTo>
                  <a:pt x="0" y="2540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5195081" y="3737052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724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34"/>
                </a:lnTo>
                <a:lnTo>
                  <a:pt x="9367" y="12027"/>
                </a:lnTo>
                <a:lnTo>
                  <a:pt x="2724" y="12027"/>
                </a:lnTo>
                <a:lnTo>
                  <a:pt x="0" y="9334"/>
                </a:lnTo>
                <a:lnTo>
                  <a:pt x="0" y="2693"/>
                </a:lnTo>
                <a:lnTo>
                  <a:pt x="2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5059045" y="3736685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4923375" y="3736685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4786971" y="373592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651302" y="373592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4515632" y="373592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4379963" y="373592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4243926" y="373555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4107889" y="373518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972985" y="373592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3836183" y="3734787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4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3701279" y="373555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56"/>
                </a:lnTo>
                <a:lnTo>
                  <a:pt x="3367" y="1505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565242" y="373518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3429573" y="373518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3293903" y="373518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3158234" y="373518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3022565" y="373518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5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2886528" y="3734787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2750859" y="3734787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2615189" y="3734787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2478754" y="373405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71" y="0"/>
                </a:moveTo>
                <a:lnTo>
                  <a:pt x="9030" y="0"/>
                </a:lnTo>
                <a:lnTo>
                  <a:pt x="14019" y="0"/>
                </a:lnTo>
                <a:lnTo>
                  <a:pt x="18091" y="4039"/>
                </a:lnTo>
                <a:lnTo>
                  <a:pt x="18091" y="14016"/>
                </a:lnTo>
                <a:lnTo>
                  <a:pt x="14019" y="18056"/>
                </a:lnTo>
                <a:lnTo>
                  <a:pt x="4071" y="18056"/>
                </a:lnTo>
                <a:lnTo>
                  <a:pt x="0" y="14016"/>
                </a:lnTo>
                <a:lnTo>
                  <a:pt x="0" y="4039"/>
                </a:lnTo>
                <a:lnTo>
                  <a:pt x="4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2343850" y="3734787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3703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2208181" y="3734787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3703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072144" y="373442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79">
                <a:moveTo>
                  <a:pt x="3887" y="0"/>
                </a:moveTo>
                <a:lnTo>
                  <a:pt x="8663" y="0"/>
                </a:lnTo>
                <a:lnTo>
                  <a:pt x="13438" y="0"/>
                </a:lnTo>
                <a:lnTo>
                  <a:pt x="17295" y="3886"/>
                </a:lnTo>
                <a:lnTo>
                  <a:pt x="17295" y="13435"/>
                </a:lnTo>
                <a:lnTo>
                  <a:pt x="13438" y="17291"/>
                </a:lnTo>
                <a:lnTo>
                  <a:pt x="3887" y="17291"/>
                </a:lnTo>
                <a:lnTo>
                  <a:pt x="0" y="13435"/>
                </a:lnTo>
                <a:lnTo>
                  <a:pt x="0" y="3886"/>
                </a:lnTo>
                <a:lnTo>
                  <a:pt x="38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936107" y="373405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800438" y="373405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64769" y="373405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529099" y="373405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393460" y="373405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8999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257026" y="3733288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120989" y="37329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4530" y="0"/>
                </a:moveTo>
                <a:lnTo>
                  <a:pt x="10163" y="0"/>
                </a:lnTo>
                <a:lnTo>
                  <a:pt x="15764" y="0"/>
                </a:lnTo>
                <a:lnTo>
                  <a:pt x="20295" y="4529"/>
                </a:lnTo>
                <a:lnTo>
                  <a:pt x="20295" y="15760"/>
                </a:lnTo>
                <a:lnTo>
                  <a:pt x="15764" y="20320"/>
                </a:lnTo>
                <a:lnTo>
                  <a:pt x="4530" y="20320"/>
                </a:lnTo>
                <a:lnTo>
                  <a:pt x="0" y="15760"/>
                </a:lnTo>
                <a:lnTo>
                  <a:pt x="0" y="452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985687" y="3733288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848915" y="3732155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795" y="4896"/>
                </a:lnTo>
                <a:lnTo>
                  <a:pt x="21795" y="16954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54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712481" y="373142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02"/>
                </a:lnTo>
                <a:lnTo>
                  <a:pt x="23325" y="18086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086"/>
                </a:lnTo>
                <a:lnTo>
                  <a:pt x="0" y="5202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576077" y="3730656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438907" y="3729156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39">
                <a:moveTo>
                  <a:pt x="6214" y="0"/>
                </a:moveTo>
                <a:lnTo>
                  <a:pt x="13897" y="0"/>
                </a:lnTo>
                <a:lnTo>
                  <a:pt x="2158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58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1340" y="372728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621" y="7069"/>
                </a:lnTo>
                <a:lnTo>
                  <a:pt x="31621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64936" y="3726524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7408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8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28134" y="372539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58" y="35347"/>
                </a:lnTo>
                <a:lnTo>
                  <a:pt x="7928" y="35347"/>
                </a:lnTo>
                <a:lnTo>
                  <a:pt x="0" y="27451"/>
                </a:lnTo>
                <a:lnTo>
                  <a:pt x="0" y="7926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7490502" y="3590522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7357098" y="3592787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25" y="6549"/>
                </a:lnTo>
                <a:lnTo>
                  <a:pt x="29325" y="22769"/>
                </a:lnTo>
                <a:lnTo>
                  <a:pt x="22774" y="29318"/>
                </a:lnTo>
                <a:lnTo>
                  <a:pt x="6581" y="29318"/>
                </a:lnTo>
                <a:lnTo>
                  <a:pt x="0" y="22769"/>
                </a:lnTo>
                <a:lnTo>
                  <a:pt x="0" y="654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7223296" y="3594653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4" h="26035">
                <a:moveTo>
                  <a:pt x="575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61"/>
                </a:lnTo>
                <a:lnTo>
                  <a:pt x="19866" y="25584"/>
                </a:lnTo>
                <a:lnTo>
                  <a:pt x="5754" y="25584"/>
                </a:lnTo>
                <a:lnTo>
                  <a:pt x="0" y="19861"/>
                </a:lnTo>
                <a:lnTo>
                  <a:pt x="0" y="5722"/>
                </a:lnTo>
                <a:lnTo>
                  <a:pt x="57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7087657" y="3594653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4" h="26035">
                <a:moveTo>
                  <a:pt x="5724" y="0"/>
                </a:moveTo>
                <a:lnTo>
                  <a:pt x="12764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61"/>
                </a:lnTo>
                <a:lnTo>
                  <a:pt x="19836" y="25584"/>
                </a:lnTo>
                <a:lnTo>
                  <a:pt x="5724" y="25584"/>
                </a:lnTo>
                <a:lnTo>
                  <a:pt x="0" y="1986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6952355" y="3595021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6819686" y="359805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6684016" y="359805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6549877" y="359955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6415340" y="360068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7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6280039" y="360105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6144369" y="360105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6008700" y="360105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873061" y="360105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67" y="0"/>
                </a:lnTo>
                <a:lnTo>
                  <a:pt x="9918" y="0"/>
                </a:lnTo>
                <a:lnTo>
                  <a:pt x="12764" y="2846"/>
                </a:lnTo>
                <a:lnTo>
                  <a:pt x="12764" y="9915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738126" y="3601815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63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62"/>
                </a:lnTo>
                <a:lnTo>
                  <a:pt x="2540" y="1126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02089" y="360141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57"/>
                </a:lnTo>
                <a:lnTo>
                  <a:pt x="2693" y="1205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466053" y="360105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330016" y="360068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7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194346" y="360068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7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5058310" y="3600284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4922641" y="3600284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786603" y="359991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90"/>
                </a:lnTo>
                <a:lnTo>
                  <a:pt x="11662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4651302" y="3600284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514898" y="359955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4379228" y="359955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4243191" y="3599183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4" y="0"/>
                </a:moveTo>
                <a:lnTo>
                  <a:pt x="8265" y="0"/>
                </a:lnTo>
                <a:lnTo>
                  <a:pt x="12826" y="0"/>
                </a:lnTo>
                <a:lnTo>
                  <a:pt x="16530" y="3702"/>
                </a:lnTo>
                <a:lnTo>
                  <a:pt x="16530" y="12822"/>
                </a:lnTo>
                <a:lnTo>
                  <a:pt x="12826" y="16525"/>
                </a:lnTo>
                <a:lnTo>
                  <a:pt x="3704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4107889" y="359955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972220" y="359955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836183" y="3599183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4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25"/>
                </a:lnTo>
                <a:lnTo>
                  <a:pt x="3704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700514" y="3599183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4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25"/>
                </a:lnTo>
                <a:lnTo>
                  <a:pt x="3704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564477" y="3598785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3856" y="0"/>
                </a:moveTo>
                <a:lnTo>
                  <a:pt x="8663" y="0"/>
                </a:lnTo>
                <a:lnTo>
                  <a:pt x="13438" y="0"/>
                </a:lnTo>
                <a:lnTo>
                  <a:pt x="17295" y="3886"/>
                </a:lnTo>
                <a:lnTo>
                  <a:pt x="17295" y="13435"/>
                </a:lnTo>
                <a:lnTo>
                  <a:pt x="13438" y="17321"/>
                </a:lnTo>
                <a:lnTo>
                  <a:pt x="3856" y="17321"/>
                </a:lnTo>
                <a:lnTo>
                  <a:pt x="0" y="13435"/>
                </a:lnTo>
                <a:lnTo>
                  <a:pt x="0" y="3886"/>
                </a:lnTo>
                <a:lnTo>
                  <a:pt x="3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428440" y="359841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292373" y="359805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157101" y="359841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21432" y="359841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5763" y="359841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749726" y="359805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397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614424" y="359841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478754" y="359841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71" y="0"/>
                </a:moveTo>
                <a:lnTo>
                  <a:pt x="9030" y="0"/>
                </a:lnTo>
                <a:lnTo>
                  <a:pt x="14019" y="0"/>
                </a:lnTo>
                <a:lnTo>
                  <a:pt x="18091" y="4039"/>
                </a:lnTo>
                <a:lnTo>
                  <a:pt x="18091" y="14016"/>
                </a:lnTo>
                <a:lnTo>
                  <a:pt x="14019" y="18056"/>
                </a:lnTo>
                <a:lnTo>
                  <a:pt x="4071" y="18056"/>
                </a:lnTo>
                <a:lnTo>
                  <a:pt x="0" y="14016"/>
                </a:lnTo>
                <a:lnTo>
                  <a:pt x="0" y="4039"/>
                </a:lnTo>
                <a:lnTo>
                  <a:pt x="4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343116" y="359841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2207048" y="359805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2071011" y="3597653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40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40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935342" y="3597653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408" y="0"/>
                </a:moveTo>
                <a:lnTo>
                  <a:pt x="9795" y="0"/>
                </a:lnTo>
                <a:lnTo>
                  <a:pt x="15213" y="0"/>
                </a:lnTo>
                <a:lnTo>
                  <a:pt x="19560" y="4406"/>
                </a:lnTo>
                <a:lnTo>
                  <a:pt x="19560" y="15179"/>
                </a:lnTo>
                <a:lnTo>
                  <a:pt x="15213" y="19555"/>
                </a:lnTo>
                <a:lnTo>
                  <a:pt x="4408" y="19555"/>
                </a:lnTo>
                <a:lnTo>
                  <a:pt x="0" y="15179"/>
                </a:lnTo>
                <a:lnTo>
                  <a:pt x="0" y="4406"/>
                </a:lnTo>
                <a:lnTo>
                  <a:pt x="4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799305" y="35972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4561" y="0"/>
                </a:moveTo>
                <a:lnTo>
                  <a:pt x="10162" y="0"/>
                </a:lnTo>
                <a:lnTo>
                  <a:pt x="15764" y="0"/>
                </a:lnTo>
                <a:lnTo>
                  <a:pt x="20325" y="4559"/>
                </a:lnTo>
                <a:lnTo>
                  <a:pt x="20325" y="15760"/>
                </a:lnTo>
                <a:lnTo>
                  <a:pt x="15764" y="20320"/>
                </a:lnTo>
                <a:lnTo>
                  <a:pt x="4561" y="20320"/>
                </a:lnTo>
                <a:lnTo>
                  <a:pt x="0" y="15760"/>
                </a:lnTo>
                <a:lnTo>
                  <a:pt x="0" y="455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664034" y="3597653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4" y="0"/>
                </a:lnTo>
                <a:lnTo>
                  <a:pt x="15183" y="0"/>
                </a:lnTo>
                <a:lnTo>
                  <a:pt x="19560" y="440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40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527232" y="3596551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789"/>
                </a:lnTo>
                <a:lnTo>
                  <a:pt x="4867" y="21789"/>
                </a:lnTo>
                <a:lnTo>
                  <a:pt x="0" y="16923"/>
                </a:lnTo>
                <a:lnTo>
                  <a:pt x="0" y="4865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391930" y="35969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4714" y="0"/>
                </a:moveTo>
                <a:lnTo>
                  <a:pt x="10530" y="0"/>
                </a:lnTo>
                <a:lnTo>
                  <a:pt x="16377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77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255526" y="3596153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5050" y="0"/>
                </a:moveTo>
                <a:lnTo>
                  <a:pt x="11295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85"/>
                </a:lnTo>
                <a:lnTo>
                  <a:pt x="5050" y="22585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120224" y="3596551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5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58" y="21789"/>
                </a:lnTo>
                <a:lnTo>
                  <a:pt x="4897" y="21789"/>
                </a:lnTo>
                <a:lnTo>
                  <a:pt x="0" y="16923"/>
                </a:lnTo>
                <a:lnTo>
                  <a:pt x="0" y="4865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983452" y="3595419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29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386"/>
                </a:lnTo>
                <a:lnTo>
                  <a:pt x="24060" y="18668"/>
                </a:lnTo>
                <a:lnTo>
                  <a:pt x="18672" y="24054"/>
                </a:lnTo>
                <a:lnTo>
                  <a:pt x="5387" y="24054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847385" y="3595021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710981" y="3594286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5908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875"/>
                </a:lnTo>
                <a:lnTo>
                  <a:pt x="26325" y="20412"/>
                </a:lnTo>
                <a:lnTo>
                  <a:pt x="20448" y="26319"/>
                </a:lnTo>
                <a:lnTo>
                  <a:pt x="5908" y="26319"/>
                </a:lnTo>
                <a:lnTo>
                  <a:pt x="0" y="20412"/>
                </a:lnTo>
                <a:lnTo>
                  <a:pt x="0" y="5875"/>
                </a:lnTo>
                <a:lnTo>
                  <a:pt x="59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75311" y="3594286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5908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875"/>
                </a:lnTo>
                <a:lnTo>
                  <a:pt x="26325" y="20412"/>
                </a:lnTo>
                <a:lnTo>
                  <a:pt x="20448" y="26319"/>
                </a:lnTo>
                <a:lnTo>
                  <a:pt x="5908" y="26319"/>
                </a:lnTo>
                <a:lnTo>
                  <a:pt x="0" y="20412"/>
                </a:lnTo>
                <a:lnTo>
                  <a:pt x="0" y="5875"/>
                </a:lnTo>
                <a:lnTo>
                  <a:pt x="59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438142" y="3592787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49"/>
                </a:lnTo>
                <a:lnTo>
                  <a:pt x="29356" y="22769"/>
                </a:lnTo>
                <a:lnTo>
                  <a:pt x="22774" y="29318"/>
                </a:lnTo>
                <a:lnTo>
                  <a:pt x="6581" y="29318"/>
                </a:lnTo>
                <a:lnTo>
                  <a:pt x="0" y="22769"/>
                </a:lnTo>
                <a:lnTo>
                  <a:pt x="0" y="654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300207" y="3590522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64569" y="3590522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26634" y="3588257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55" y="1509"/>
                </a:lnTo>
                <a:lnTo>
                  <a:pt x="32746" y="5623"/>
                </a:lnTo>
                <a:lnTo>
                  <a:pt x="36851" y="11723"/>
                </a:lnTo>
                <a:lnTo>
                  <a:pt x="38355" y="19188"/>
                </a:lnTo>
                <a:lnTo>
                  <a:pt x="36851" y="26653"/>
                </a:lnTo>
                <a:lnTo>
                  <a:pt x="32746" y="32753"/>
                </a:lnTo>
                <a:lnTo>
                  <a:pt x="26655" y="36867"/>
                </a:lnTo>
                <a:lnTo>
                  <a:pt x="19193" y="38376"/>
                </a:lnTo>
                <a:lnTo>
                  <a:pt x="11726" y="36867"/>
                </a:lnTo>
                <a:lnTo>
                  <a:pt x="5624" y="32753"/>
                </a:lnTo>
                <a:lnTo>
                  <a:pt x="1509" y="26653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7489002" y="3453388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7355598" y="345565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7224" y="0"/>
                </a:moveTo>
                <a:lnTo>
                  <a:pt x="16162" y="0"/>
                </a:lnTo>
                <a:lnTo>
                  <a:pt x="25101" y="0"/>
                </a:lnTo>
                <a:lnTo>
                  <a:pt x="32356" y="7222"/>
                </a:lnTo>
                <a:lnTo>
                  <a:pt x="32356" y="25094"/>
                </a:lnTo>
                <a:lnTo>
                  <a:pt x="25101" y="32317"/>
                </a:lnTo>
                <a:lnTo>
                  <a:pt x="7224" y="32317"/>
                </a:lnTo>
                <a:lnTo>
                  <a:pt x="0" y="25094"/>
                </a:lnTo>
                <a:lnTo>
                  <a:pt x="0" y="7222"/>
                </a:lnTo>
                <a:lnTo>
                  <a:pt x="7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7221428" y="3457152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49"/>
                </a:lnTo>
                <a:lnTo>
                  <a:pt x="29356" y="22769"/>
                </a:lnTo>
                <a:lnTo>
                  <a:pt x="22774" y="29318"/>
                </a:lnTo>
                <a:lnTo>
                  <a:pt x="6581" y="29318"/>
                </a:lnTo>
                <a:lnTo>
                  <a:pt x="0" y="22769"/>
                </a:lnTo>
                <a:lnTo>
                  <a:pt x="0" y="654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7087259" y="3458652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56" y="5875"/>
                </a:lnTo>
                <a:lnTo>
                  <a:pt x="26356" y="20443"/>
                </a:lnTo>
                <a:lnTo>
                  <a:pt x="20448" y="26319"/>
                </a:lnTo>
                <a:lnTo>
                  <a:pt x="5907" y="26319"/>
                </a:lnTo>
                <a:lnTo>
                  <a:pt x="0" y="20443"/>
                </a:lnTo>
                <a:lnTo>
                  <a:pt x="0" y="5875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6951222" y="3458284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4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0994"/>
                </a:lnTo>
                <a:lnTo>
                  <a:pt x="21029" y="27053"/>
                </a:lnTo>
                <a:lnTo>
                  <a:pt x="6061" y="27053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6818186" y="3460916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789"/>
                </a:lnTo>
                <a:lnTo>
                  <a:pt x="4897" y="21789"/>
                </a:lnTo>
                <a:lnTo>
                  <a:pt x="0" y="16923"/>
                </a:lnTo>
                <a:lnTo>
                  <a:pt x="0" y="4865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6684016" y="3462416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6548745" y="346278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6414575" y="346428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90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6279304" y="346468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078"/>
                </a:lnTo>
                <a:lnTo>
                  <a:pt x="0" y="3182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6142869" y="346391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826" y="3519"/>
                </a:lnTo>
                <a:lnTo>
                  <a:pt x="15826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6007598" y="346428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90"/>
                </a:lnTo>
                <a:lnTo>
                  <a:pt x="11662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5872296" y="346468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081" y="14291"/>
                </a:lnTo>
                <a:lnTo>
                  <a:pt x="3214" y="14291"/>
                </a:lnTo>
                <a:lnTo>
                  <a:pt x="0" y="11078"/>
                </a:lnTo>
                <a:lnTo>
                  <a:pt x="0" y="3182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5737392" y="3465415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64" y="2876"/>
                </a:lnTo>
                <a:lnTo>
                  <a:pt x="12764" y="9915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15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5601355" y="34650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7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5465287" y="346468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078"/>
                </a:lnTo>
                <a:lnTo>
                  <a:pt x="0" y="3182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5329649" y="346468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64" y="3182"/>
                </a:lnTo>
                <a:lnTo>
                  <a:pt x="14264" y="11078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078"/>
                </a:lnTo>
                <a:lnTo>
                  <a:pt x="0" y="3182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5193581" y="346428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90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5057545" y="346391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4921875" y="346391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785838" y="3463548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3" y="0"/>
                </a:moveTo>
                <a:lnTo>
                  <a:pt x="8264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25"/>
                </a:lnTo>
                <a:lnTo>
                  <a:pt x="3703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650567" y="346391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4514500" y="3463548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3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25"/>
                </a:lnTo>
                <a:lnTo>
                  <a:pt x="3703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4378463" y="346315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3887" y="0"/>
                </a:moveTo>
                <a:lnTo>
                  <a:pt x="8663" y="0"/>
                </a:lnTo>
                <a:lnTo>
                  <a:pt x="13438" y="0"/>
                </a:lnTo>
                <a:lnTo>
                  <a:pt x="17295" y="3886"/>
                </a:lnTo>
                <a:lnTo>
                  <a:pt x="17295" y="13435"/>
                </a:lnTo>
                <a:lnTo>
                  <a:pt x="13438" y="17321"/>
                </a:lnTo>
                <a:lnTo>
                  <a:pt x="3887" y="17321"/>
                </a:lnTo>
                <a:lnTo>
                  <a:pt x="0" y="13435"/>
                </a:lnTo>
                <a:lnTo>
                  <a:pt x="0" y="3886"/>
                </a:lnTo>
                <a:lnTo>
                  <a:pt x="38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242426" y="346278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107155" y="346315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3856" y="0"/>
                </a:moveTo>
                <a:lnTo>
                  <a:pt x="8632" y="0"/>
                </a:lnTo>
                <a:lnTo>
                  <a:pt x="13407" y="0"/>
                </a:lnTo>
                <a:lnTo>
                  <a:pt x="17295" y="3886"/>
                </a:lnTo>
                <a:lnTo>
                  <a:pt x="17295" y="13435"/>
                </a:lnTo>
                <a:lnTo>
                  <a:pt x="13407" y="17321"/>
                </a:lnTo>
                <a:lnTo>
                  <a:pt x="3856" y="17321"/>
                </a:lnTo>
                <a:lnTo>
                  <a:pt x="0" y="13435"/>
                </a:lnTo>
                <a:lnTo>
                  <a:pt x="0" y="3886"/>
                </a:lnTo>
                <a:lnTo>
                  <a:pt x="3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3971087" y="346278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3836183" y="3463548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4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25"/>
                </a:lnTo>
                <a:lnTo>
                  <a:pt x="3704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3699779" y="346278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10" y="0"/>
                </a:moveTo>
                <a:lnTo>
                  <a:pt x="9030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1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3564109" y="346278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398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3428073" y="3462416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193" y="0"/>
                </a:moveTo>
                <a:lnTo>
                  <a:pt x="9397" y="0"/>
                </a:lnTo>
                <a:lnTo>
                  <a:pt x="14570" y="0"/>
                </a:lnTo>
                <a:lnTo>
                  <a:pt x="18795" y="4192"/>
                </a:lnTo>
                <a:lnTo>
                  <a:pt x="18795" y="14597"/>
                </a:lnTo>
                <a:lnTo>
                  <a:pt x="14570" y="18790"/>
                </a:lnTo>
                <a:lnTo>
                  <a:pt x="4193" y="18790"/>
                </a:lnTo>
                <a:lnTo>
                  <a:pt x="0" y="14597"/>
                </a:lnTo>
                <a:lnTo>
                  <a:pt x="0" y="4192"/>
                </a:lnTo>
                <a:lnTo>
                  <a:pt x="4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3292373" y="3462416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3156336" y="3462048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91" y="4376"/>
                </a:lnTo>
                <a:lnTo>
                  <a:pt x="19591" y="15148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48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3020299" y="34616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4561" y="0"/>
                </a:moveTo>
                <a:lnTo>
                  <a:pt x="10163" y="0"/>
                </a:lnTo>
                <a:lnTo>
                  <a:pt x="15764" y="0"/>
                </a:lnTo>
                <a:lnTo>
                  <a:pt x="20325" y="4559"/>
                </a:lnTo>
                <a:lnTo>
                  <a:pt x="20325" y="15760"/>
                </a:lnTo>
                <a:lnTo>
                  <a:pt x="15764" y="20320"/>
                </a:lnTo>
                <a:lnTo>
                  <a:pt x="4561" y="20320"/>
                </a:lnTo>
                <a:lnTo>
                  <a:pt x="0" y="15760"/>
                </a:lnTo>
                <a:lnTo>
                  <a:pt x="0" y="455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885028" y="3462048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48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48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748961" y="34616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4561" y="0"/>
                </a:moveTo>
                <a:lnTo>
                  <a:pt x="10163" y="0"/>
                </a:lnTo>
                <a:lnTo>
                  <a:pt x="15764" y="0"/>
                </a:lnTo>
                <a:lnTo>
                  <a:pt x="20325" y="4559"/>
                </a:lnTo>
                <a:lnTo>
                  <a:pt x="20325" y="15760"/>
                </a:lnTo>
                <a:lnTo>
                  <a:pt x="15764" y="20320"/>
                </a:lnTo>
                <a:lnTo>
                  <a:pt x="4561" y="20320"/>
                </a:lnTo>
                <a:lnTo>
                  <a:pt x="0" y="15760"/>
                </a:lnTo>
                <a:lnTo>
                  <a:pt x="0" y="455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613689" y="3462048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48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48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477652" y="34616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4530" y="0"/>
                </a:moveTo>
                <a:lnTo>
                  <a:pt x="10132" y="0"/>
                </a:lnTo>
                <a:lnTo>
                  <a:pt x="15764" y="0"/>
                </a:lnTo>
                <a:lnTo>
                  <a:pt x="20295" y="4559"/>
                </a:lnTo>
                <a:lnTo>
                  <a:pt x="20295" y="15760"/>
                </a:lnTo>
                <a:lnTo>
                  <a:pt x="15764" y="20320"/>
                </a:lnTo>
                <a:lnTo>
                  <a:pt x="4530" y="20320"/>
                </a:lnTo>
                <a:lnTo>
                  <a:pt x="0" y="15760"/>
                </a:lnTo>
                <a:lnTo>
                  <a:pt x="0" y="455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341218" y="3460916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789"/>
                </a:lnTo>
                <a:lnTo>
                  <a:pt x="4897" y="21789"/>
                </a:lnTo>
                <a:lnTo>
                  <a:pt x="0" y="16923"/>
                </a:lnTo>
                <a:lnTo>
                  <a:pt x="0" y="4865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2205181" y="3460518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09" y="0"/>
                </a:lnTo>
                <a:lnTo>
                  <a:pt x="22591" y="5049"/>
                </a:lnTo>
                <a:lnTo>
                  <a:pt x="22591" y="17535"/>
                </a:lnTo>
                <a:lnTo>
                  <a:pt x="17509" y="22585"/>
                </a:lnTo>
                <a:lnTo>
                  <a:pt x="5050" y="22585"/>
                </a:lnTo>
                <a:lnTo>
                  <a:pt x="0" y="1753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2068777" y="3459784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29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386"/>
                </a:lnTo>
                <a:lnTo>
                  <a:pt x="24060" y="18668"/>
                </a:lnTo>
                <a:lnTo>
                  <a:pt x="18672" y="24054"/>
                </a:lnTo>
                <a:lnTo>
                  <a:pt x="5387" y="24054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933842" y="3460518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35"/>
                </a:lnTo>
                <a:lnTo>
                  <a:pt x="17540" y="22585"/>
                </a:lnTo>
                <a:lnTo>
                  <a:pt x="5050" y="22585"/>
                </a:lnTo>
                <a:lnTo>
                  <a:pt x="0" y="1753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797805" y="346015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5234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33"/>
                </a:lnTo>
                <a:lnTo>
                  <a:pt x="23325" y="18086"/>
                </a:lnTo>
                <a:lnTo>
                  <a:pt x="18091" y="23319"/>
                </a:lnTo>
                <a:lnTo>
                  <a:pt x="5234" y="23319"/>
                </a:lnTo>
                <a:lnTo>
                  <a:pt x="0" y="18086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662534" y="3460518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35"/>
                </a:lnTo>
                <a:lnTo>
                  <a:pt x="17509" y="22585"/>
                </a:lnTo>
                <a:lnTo>
                  <a:pt x="5050" y="22585"/>
                </a:lnTo>
                <a:lnTo>
                  <a:pt x="0" y="1753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526467" y="346015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33"/>
                </a:lnTo>
                <a:lnTo>
                  <a:pt x="23325" y="18086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086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389695" y="3459019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4" h="26035">
                <a:moveTo>
                  <a:pt x="5724" y="0"/>
                </a:moveTo>
                <a:lnTo>
                  <a:pt x="12764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61"/>
                </a:lnTo>
                <a:lnTo>
                  <a:pt x="19836" y="25584"/>
                </a:lnTo>
                <a:lnTo>
                  <a:pt x="5724" y="25584"/>
                </a:lnTo>
                <a:lnTo>
                  <a:pt x="0" y="1986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254026" y="3459019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4" h="26035">
                <a:moveTo>
                  <a:pt x="5724" y="0"/>
                </a:moveTo>
                <a:lnTo>
                  <a:pt x="12795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61"/>
                </a:lnTo>
                <a:lnTo>
                  <a:pt x="19836" y="25584"/>
                </a:lnTo>
                <a:lnTo>
                  <a:pt x="5724" y="25584"/>
                </a:lnTo>
                <a:lnTo>
                  <a:pt x="0" y="1986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119091" y="3459784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29">
                <a:moveTo>
                  <a:pt x="5418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54"/>
                </a:lnTo>
                <a:lnTo>
                  <a:pt x="5418" y="24054"/>
                </a:lnTo>
                <a:lnTo>
                  <a:pt x="0" y="18668"/>
                </a:lnTo>
                <a:lnTo>
                  <a:pt x="0" y="5386"/>
                </a:lnTo>
                <a:lnTo>
                  <a:pt x="541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2320" y="3458652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5877" y="0"/>
                </a:moveTo>
                <a:lnTo>
                  <a:pt x="13162" y="0"/>
                </a:lnTo>
                <a:lnTo>
                  <a:pt x="20417" y="0"/>
                </a:lnTo>
                <a:lnTo>
                  <a:pt x="26325" y="5875"/>
                </a:lnTo>
                <a:lnTo>
                  <a:pt x="26325" y="20443"/>
                </a:lnTo>
                <a:lnTo>
                  <a:pt x="20417" y="26319"/>
                </a:lnTo>
                <a:lnTo>
                  <a:pt x="5877" y="26319"/>
                </a:lnTo>
                <a:lnTo>
                  <a:pt x="0" y="20443"/>
                </a:lnTo>
                <a:lnTo>
                  <a:pt x="0" y="5875"/>
                </a:lnTo>
                <a:lnTo>
                  <a:pt x="5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845518" y="3457519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709481" y="3457152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6550" y="0"/>
                </a:moveTo>
                <a:lnTo>
                  <a:pt x="14662" y="0"/>
                </a:lnTo>
                <a:lnTo>
                  <a:pt x="22774" y="0"/>
                </a:lnTo>
                <a:lnTo>
                  <a:pt x="29325" y="6549"/>
                </a:lnTo>
                <a:lnTo>
                  <a:pt x="29325" y="22769"/>
                </a:lnTo>
                <a:lnTo>
                  <a:pt x="22774" y="29318"/>
                </a:lnTo>
                <a:lnTo>
                  <a:pt x="6550" y="29318"/>
                </a:lnTo>
                <a:lnTo>
                  <a:pt x="0" y="22769"/>
                </a:lnTo>
                <a:lnTo>
                  <a:pt x="0" y="6549"/>
                </a:lnTo>
                <a:lnTo>
                  <a:pt x="6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573444" y="3456785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6734" y="0"/>
                </a:moveTo>
                <a:lnTo>
                  <a:pt x="15030" y="0"/>
                </a:lnTo>
                <a:lnTo>
                  <a:pt x="23356" y="0"/>
                </a:lnTo>
                <a:lnTo>
                  <a:pt x="30090" y="6702"/>
                </a:lnTo>
                <a:lnTo>
                  <a:pt x="30090" y="23319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19"/>
                </a:lnTo>
                <a:lnTo>
                  <a:pt x="0" y="670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438142" y="3457152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49"/>
                </a:lnTo>
                <a:lnTo>
                  <a:pt x="29356" y="22769"/>
                </a:lnTo>
                <a:lnTo>
                  <a:pt x="22774" y="29318"/>
                </a:lnTo>
                <a:lnTo>
                  <a:pt x="6581" y="29318"/>
                </a:lnTo>
                <a:lnTo>
                  <a:pt x="0" y="22769"/>
                </a:lnTo>
                <a:lnTo>
                  <a:pt x="0" y="654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98707" y="3453388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12" y="1445"/>
                </a:lnTo>
                <a:lnTo>
                  <a:pt x="31479" y="5390"/>
                </a:lnTo>
                <a:lnTo>
                  <a:pt x="35435" y="11245"/>
                </a:lnTo>
                <a:lnTo>
                  <a:pt x="36886" y="18423"/>
                </a:lnTo>
                <a:lnTo>
                  <a:pt x="35435" y="25601"/>
                </a:lnTo>
                <a:lnTo>
                  <a:pt x="31479" y="31456"/>
                </a:lnTo>
                <a:lnTo>
                  <a:pt x="25612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63038" y="3453388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58" y="0"/>
                </a:moveTo>
                <a:lnTo>
                  <a:pt x="25625" y="1445"/>
                </a:lnTo>
                <a:lnTo>
                  <a:pt x="31483" y="5390"/>
                </a:lnTo>
                <a:lnTo>
                  <a:pt x="35436" y="11245"/>
                </a:lnTo>
                <a:lnTo>
                  <a:pt x="36886" y="18423"/>
                </a:lnTo>
                <a:lnTo>
                  <a:pt x="35436" y="25601"/>
                </a:lnTo>
                <a:lnTo>
                  <a:pt x="31483" y="31456"/>
                </a:lnTo>
                <a:lnTo>
                  <a:pt x="25625" y="35401"/>
                </a:lnTo>
                <a:lnTo>
                  <a:pt x="18458" y="36846"/>
                </a:lnTo>
                <a:lnTo>
                  <a:pt x="11274" y="35401"/>
                </a:lnTo>
                <a:lnTo>
                  <a:pt x="5406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6" y="5390"/>
                </a:lnTo>
                <a:lnTo>
                  <a:pt x="11274" y="1445"/>
                </a:lnTo>
                <a:lnTo>
                  <a:pt x="18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5869" y="345188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4">
                <a:moveTo>
                  <a:pt x="19958" y="0"/>
                </a:moveTo>
                <a:lnTo>
                  <a:pt x="27708" y="1563"/>
                </a:lnTo>
                <a:lnTo>
                  <a:pt x="34043" y="5829"/>
                </a:lnTo>
                <a:lnTo>
                  <a:pt x="38318" y="12162"/>
                </a:lnTo>
                <a:lnTo>
                  <a:pt x="39886" y="19922"/>
                </a:lnTo>
                <a:lnTo>
                  <a:pt x="38318" y="27683"/>
                </a:lnTo>
                <a:lnTo>
                  <a:pt x="34043" y="34015"/>
                </a:lnTo>
                <a:lnTo>
                  <a:pt x="27708" y="38282"/>
                </a:lnTo>
                <a:lnTo>
                  <a:pt x="19958" y="39845"/>
                </a:lnTo>
                <a:lnTo>
                  <a:pt x="12190" y="38282"/>
                </a:lnTo>
                <a:lnTo>
                  <a:pt x="5846" y="34015"/>
                </a:lnTo>
                <a:lnTo>
                  <a:pt x="1568" y="27683"/>
                </a:lnTo>
                <a:lnTo>
                  <a:pt x="0" y="19922"/>
                </a:lnTo>
                <a:lnTo>
                  <a:pt x="1568" y="12162"/>
                </a:lnTo>
                <a:lnTo>
                  <a:pt x="5846" y="5829"/>
                </a:lnTo>
                <a:lnTo>
                  <a:pt x="12190" y="1563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7489002" y="3317752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18428" y="0"/>
                </a:moveTo>
                <a:lnTo>
                  <a:pt x="25607" y="1449"/>
                </a:lnTo>
                <a:lnTo>
                  <a:pt x="31464" y="5401"/>
                </a:lnTo>
                <a:lnTo>
                  <a:pt x="35410" y="11258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58"/>
                </a:lnTo>
                <a:lnTo>
                  <a:pt x="5402" y="5401"/>
                </a:lnTo>
                <a:lnTo>
                  <a:pt x="11261" y="1449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7353700" y="3318120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5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7219164" y="3319252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7083892" y="3319619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7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6951222" y="3322649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4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099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6815553" y="3322649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4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099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6679884" y="3322649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4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099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6546480" y="3324914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19"/>
                </a:lnTo>
                <a:lnTo>
                  <a:pt x="22591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1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6412310" y="3326414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408" y="0"/>
                </a:moveTo>
                <a:lnTo>
                  <a:pt x="9795" y="0"/>
                </a:lnTo>
                <a:lnTo>
                  <a:pt x="15213" y="0"/>
                </a:lnTo>
                <a:lnTo>
                  <a:pt x="19591" y="4376"/>
                </a:lnTo>
                <a:lnTo>
                  <a:pt x="19591" y="15179"/>
                </a:lnTo>
                <a:lnTo>
                  <a:pt x="15213" y="19555"/>
                </a:lnTo>
                <a:lnTo>
                  <a:pt x="4408" y="19555"/>
                </a:lnTo>
                <a:lnTo>
                  <a:pt x="0" y="15179"/>
                </a:lnTo>
                <a:lnTo>
                  <a:pt x="0" y="4376"/>
                </a:lnTo>
                <a:lnTo>
                  <a:pt x="4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6278538" y="332828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6142869" y="332828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826" y="3550"/>
                </a:lnTo>
                <a:lnTo>
                  <a:pt x="15826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6007200" y="332828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5871163" y="3327913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4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22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5736259" y="332864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30" y="3366"/>
                </a:lnTo>
                <a:lnTo>
                  <a:pt x="15030" y="11690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5600589" y="332864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30" y="3366"/>
                </a:lnTo>
                <a:lnTo>
                  <a:pt x="15030" y="11690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5464553" y="332828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5328883" y="332828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75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5192846" y="3327913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3" y="0"/>
                </a:moveTo>
                <a:lnTo>
                  <a:pt x="8264" y="0"/>
                </a:lnTo>
                <a:lnTo>
                  <a:pt x="12826" y="0"/>
                </a:lnTo>
                <a:lnTo>
                  <a:pt x="16530" y="3702"/>
                </a:lnTo>
                <a:lnTo>
                  <a:pt x="16530" y="12822"/>
                </a:lnTo>
                <a:lnTo>
                  <a:pt x="12826" y="16556"/>
                </a:lnTo>
                <a:lnTo>
                  <a:pt x="3703" y="16556"/>
                </a:lnTo>
                <a:lnTo>
                  <a:pt x="0" y="12822"/>
                </a:lnTo>
                <a:lnTo>
                  <a:pt x="0" y="3702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5056810" y="3327546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3857" y="0"/>
                </a:moveTo>
                <a:lnTo>
                  <a:pt x="8632" y="0"/>
                </a:lnTo>
                <a:lnTo>
                  <a:pt x="13407" y="0"/>
                </a:lnTo>
                <a:lnTo>
                  <a:pt x="17295" y="3856"/>
                </a:lnTo>
                <a:lnTo>
                  <a:pt x="17295" y="13404"/>
                </a:lnTo>
                <a:lnTo>
                  <a:pt x="13407" y="17290"/>
                </a:lnTo>
                <a:lnTo>
                  <a:pt x="3857" y="17290"/>
                </a:lnTo>
                <a:lnTo>
                  <a:pt x="0" y="13404"/>
                </a:lnTo>
                <a:lnTo>
                  <a:pt x="0" y="3856"/>
                </a:lnTo>
                <a:lnTo>
                  <a:pt x="38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4920743" y="332714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71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71" y="18056"/>
                </a:lnTo>
                <a:lnTo>
                  <a:pt x="0" y="14016"/>
                </a:lnTo>
                <a:lnTo>
                  <a:pt x="0" y="4039"/>
                </a:lnTo>
                <a:lnTo>
                  <a:pt x="4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4785104" y="332714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8999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649802" y="3327546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3857" y="0"/>
                </a:moveTo>
                <a:lnTo>
                  <a:pt x="8663" y="0"/>
                </a:lnTo>
                <a:lnTo>
                  <a:pt x="13438" y="0"/>
                </a:lnTo>
                <a:lnTo>
                  <a:pt x="17295" y="3856"/>
                </a:lnTo>
                <a:lnTo>
                  <a:pt x="17295" y="13404"/>
                </a:lnTo>
                <a:lnTo>
                  <a:pt x="13438" y="17290"/>
                </a:lnTo>
                <a:lnTo>
                  <a:pt x="3857" y="17290"/>
                </a:lnTo>
                <a:lnTo>
                  <a:pt x="0" y="13404"/>
                </a:lnTo>
                <a:lnTo>
                  <a:pt x="0" y="3856"/>
                </a:lnTo>
                <a:lnTo>
                  <a:pt x="38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4513765" y="332714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378095" y="332714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242059" y="3326781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193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192"/>
                </a:lnTo>
                <a:lnTo>
                  <a:pt x="18795" y="14597"/>
                </a:lnTo>
                <a:lnTo>
                  <a:pt x="14601" y="18790"/>
                </a:lnTo>
                <a:lnTo>
                  <a:pt x="4193" y="18790"/>
                </a:lnTo>
                <a:lnTo>
                  <a:pt x="0" y="14597"/>
                </a:lnTo>
                <a:lnTo>
                  <a:pt x="0" y="4192"/>
                </a:lnTo>
                <a:lnTo>
                  <a:pt x="4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106757" y="332714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3970720" y="3326781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192"/>
                </a:lnTo>
                <a:lnTo>
                  <a:pt x="1879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3835418" y="332714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3699779" y="332714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10" y="0"/>
                </a:moveTo>
                <a:lnTo>
                  <a:pt x="9030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1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3563712" y="3326781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3427675" y="3326414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3291638" y="33260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4561" y="0"/>
                </a:moveTo>
                <a:lnTo>
                  <a:pt x="10163" y="0"/>
                </a:lnTo>
                <a:lnTo>
                  <a:pt x="15764" y="0"/>
                </a:lnTo>
                <a:lnTo>
                  <a:pt x="20325" y="4559"/>
                </a:lnTo>
                <a:lnTo>
                  <a:pt x="20325" y="15760"/>
                </a:lnTo>
                <a:lnTo>
                  <a:pt x="15764" y="20320"/>
                </a:lnTo>
                <a:lnTo>
                  <a:pt x="4561" y="20320"/>
                </a:lnTo>
                <a:lnTo>
                  <a:pt x="0" y="15760"/>
                </a:lnTo>
                <a:lnTo>
                  <a:pt x="0" y="455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3155601" y="33256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3019565" y="3325281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65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883895" y="3325281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65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747859" y="3324914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1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1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612557" y="3325281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65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2476520" y="3324914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1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1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2340483" y="332451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5203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33"/>
                </a:lnTo>
                <a:lnTo>
                  <a:pt x="23325" y="18117"/>
                </a:lnTo>
                <a:lnTo>
                  <a:pt x="18091" y="23319"/>
                </a:lnTo>
                <a:lnTo>
                  <a:pt x="5203" y="23319"/>
                </a:lnTo>
                <a:lnTo>
                  <a:pt x="0" y="18117"/>
                </a:lnTo>
                <a:lnTo>
                  <a:pt x="0" y="5233"/>
                </a:lnTo>
                <a:lnTo>
                  <a:pt x="52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2204416" y="3324149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29">
                <a:moveTo>
                  <a:pt x="5418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54"/>
                </a:lnTo>
                <a:lnTo>
                  <a:pt x="5418" y="24054"/>
                </a:lnTo>
                <a:lnTo>
                  <a:pt x="0" y="18668"/>
                </a:lnTo>
                <a:lnTo>
                  <a:pt x="0" y="5386"/>
                </a:lnTo>
                <a:lnTo>
                  <a:pt x="541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2068012" y="3323383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61"/>
                </a:lnTo>
                <a:lnTo>
                  <a:pt x="19866" y="25584"/>
                </a:lnTo>
                <a:lnTo>
                  <a:pt x="5724" y="25584"/>
                </a:lnTo>
                <a:lnTo>
                  <a:pt x="0" y="1986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1931975" y="3323016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5877" y="0"/>
                </a:moveTo>
                <a:lnTo>
                  <a:pt x="13162" y="0"/>
                </a:lnTo>
                <a:lnTo>
                  <a:pt x="20417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17" y="26319"/>
                </a:lnTo>
                <a:lnTo>
                  <a:pt x="5877" y="26319"/>
                </a:lnTo>
                <a:lnTo>
                  <a:pt x="0" y="20443"/>
                </a:lnTo>
                <a:lnTo>
                  <a:pt x="0" y="5906"/>
                </a:lnTo>
                <a:lnTo>
                  <a:pt x="5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795938" y="3322649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5" h="27304">
                <a:moveTo>
                  <a:pt x="6061" y="0"/>
                </a:moveTo>
                <a:lnTo>
                  <a:pt x="13530" y="0"/>
                </a:lnTo>
                <a:lnTo>
                  <a:pt x="21029" y="0"/>
                </a:lnTo>
                <a:lnTo>
                  <a:pt x="27060" y="6059"/>
                </a:lnTo>
                <a:lnTo>
                  <a:pt x="27060" y="2099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661401" y="3323782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39"/>
                </a:lnTo>
                <a:lnTo>
                  <a:pt x="24825" y="19249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49"/>
                </a:lnTo>
                <a:lnTo>
                  <a:pt x="0" y="553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1524967" y="3323016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5908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19"/>
                </a:lnTo>
                <a:lnTo>
                  <a:pt x="5908" y="26319"/>
                </a:lnTo>
                <a:lnTo>
                  <a:pt x="0" y="20443"/>
                </a:lnTo>
                <a:lnTo>
                  <a:pt x="0" y="5906"/>
                </a:lnTo>
                <a:lnTo>
                  <a:pt x="59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1388562" y="3322282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39">
                <a:moveTo>
                  <a:pt x="6214" y="0"/>
                </a:moveTo>
                <a:lnTo>
                  <a:pt x="13897" y="0"/>
                </a:lnTo>
                <a:lnTo>
                  <a:pt x="21611" y="0"/>
                </a:lnTo>
                <a:lnTo>
                  <a:pt x="27825" y="6212"/>
                </a:lnTo>
                <a:lnTo>
                  <a:pt x="27825" y="21575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575"/>
                </a:lnTo>
                <a:lnTo>
                  <a:pt x="0" y="6212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52526" y="3321884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117591" y="3322649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5" h="27304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099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981187" y="3321884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844018" y="3320384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707583" y="3319619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7407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706"/>
                </a:lnTo>
                <a:lnTo>
                  <a:pt x="25713" y="33113"/>
                </a:lnTo>
                <a:lnTo>
                  <a:pt x="7407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571944" y="3319619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737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377" y="33113"/>
                </a:lnTo>
                <a:lnTo>
                  <a:pt x="0" y="25706"/>
                </a:lnTo>
                <a:lnTo>
                  <a:pt x="0" y="7406"/>
                </a:lnTo>
                <a:lnTo>
                  <a:pt x="7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34775" y="3318120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5">
                <a:moveTo>
                  <a:pt x="18030" y="0"/>
                </a:moveTo>
                <a:lnTo>
                  <a:pt x="25062" y="1418"/>
                </a:lnTo>
                <a:lnTo>
                  <a:pt x="30802" y="5286"/>
                </a:lnTo>
                <a:lnTo>
                  <a:pt x="34672" y="11025"/>
                </a:lnTo>
                <a:lnTo>
                  <a:pt x="36090" y="18056"/>
                </a:lnTo>
                <a:lnTo>
                  <a:pt x="34672" y="25086"/>
                </a:lnTo>
                <a:lnTo>
                  <a:pt x="30802" y="30825"/>
                </a:lnTo>
                <a:lnTo>
                  <a:pt x="25062" y="34693"/>
                </a:lnTo>
                <a:lnTo>
                  <a:pt x="18030" y="36112"/>
                </a:lnTo>
                <a:lnTo>
                  <a:pt x="11002" y="34693"/>
                </a:lnTo>
                <a:lnTo>
                  <a:pt x="5272" y="30825"/>
                </a:lnTo>
                <a:lnTo>
                  <a:pt x="1413" y="25086"/>
                </a:lnTo>
                <a:lnTo>
                  <a:pt x="0" y="18056"/>
                </a:lnTo>
                <a:lnTo>
                  <a:pt x="1413" y="11025"/>
                </a:lnTo>
                <a:lnTo>
                  <a:pt x="5272" y="5286"/>
                </a:lnTo>
                <a:lnTo>
                  <a:pt x="11002" y="1418"/>
                </a:lnTo>
                <a:lnTo>
                  <a:pt x="18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297207" y="331625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3"/>
                </a:lnTo>
                <a:lnTo>
                  <a:pt x="34039" y="5829"/>
                </a:lnTo>
                <a:lnTo>
                  <a:pt x="38317" y="12162"/>
                </a:lnTo>
                <a:lnTo>
                  <a:pt x="39886" y="19922"/>
                </a:lnTo>
                <a:lnTo>
                  <a:pt x="38317" y="27683"/>
                </a:lnTo>
                <a:lnTo>
                  <a:pt x="34039" y="34015"/>
                </a:lnTo>
                <a:lnTo>
                  <a:pt x="27695" y="38282"/>
                </a:lnTo>
                <a:lnTo>
                  <a:pt x="19927" y="39845"/>
                </a:lnTo>
                <a:lnTo>
                  <a:pt x="12178" y="38282"/>
                </a:lnTo>
                <a:lnTo>
                  <a:pt x="5842" y="34015"/>
                </a:lnTo>
                <a:lnTo>
                  <a:pt x="1568" y="27683"/>
                </a:lnTo>
                <a:lnTo>
                  <a:pt x="0" y="19922"/>
                </a:lnTo>
                <a:lnTo>
                  <a:pt x="1568" y="12162"/>
                </a:lnTo>
                <a:lnTo>
                  <a:pt x="5842" y="5829"/>
                </a:lnTo>
                <a:lnTo>
                  <a:pt x="12178" y="1563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61936" y="3316620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70">
                <a:moveTo>
                  <a:pt x="19560" y="0"/>
                </a:moveTo>
                <a:lnTo>
                  <a:pt x="27162" y="1536"/>
                </a:lnTo>
                <a:lnTo>
                  <a:pt x="33381" y="5726"/>
                </a:lnTo>
                <a:lnTo>
                  <a:pt x="37580" y="11942"/>
                </a:lnTo>
                <a:lnTo>
                  <a:pt x="39121" y="19555"/>
                </a:lnTo>
                <a:lnTo>
                  <a:pt x="37580" y="27168"/>
                </a:lnTo>
                <a:lnTo>
                  <a:pt x="33381" y="33384"/>
                </a:lnTo>
                <a:lnTo>
                  <a:pt x="27162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24736" y="3315121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5">
                <a:moveTo>
                  <a:pt x="21091" y="0"/>
                </a:moveTo>
                <a:lnTo>
                  <a:pt x="29289" y="1654"/>
                </a:lnTo>
                <a:lnTo>
                  <a:pt x="35983" y="6166"/>
                </a:lnTo>
                <a:lnTo>
                  <a:pt x="40496" y="12859"/>
                </a:lnTo>
                <a:lnTo>
                  <a:pt x="42151" y="21055"/>
                </a:lnTo>
                <a:lnTo>
                  <a:pt x="40496" y="29251"/>
                </a:lnTo>
                <a:lnTo>
                  <a:pt x="35983" y="35943"/>
                </a:lnTo>
                <a:lnTo>
                  <a:pt x="29289" y="40455"/>
                </a:lnTo>
                <a:lnTo>
                  <a:pt x="21091" y="42110"/>
                </a:lnTo>
                <a:lnTo>
                  <a:pt x="12888" y="40455"/>
                </a:lnTo>
                <a:lnTo>
                  <a:pt x="6183" y="35943"/>
                </a:lnTo>
                <a:lnTo>
                  <a:pt x="1659" y="29251"/>
                </a:lnTo>
                <a:lnTo>
                  <a:pt x="0" y="21055"/>
                </a:lnTo>
                <a:lnTo>
                  <a:pt x="1659" y="12859"/>
                </a:lnTo>
                <a:lnTo>
                  <a:pt x="6183" y="6166"/>
                </a:lnTo>
                <a:lnTo>
                  <a:pt x="12888" y="1654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7488237" y="3181383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93" y="0"/>
                </a:moveTo>
                <a:lnTo>
                  <a:pt x="26660" y="1504"/>
                </a:lnTo>
                <a:lnTo>
                  <a:pt x="32761" y="5608"/>
                </a:lnTo>
                <a:lnTo>
                  <a:pt x="36877" y="11697"/>
                </a:lnTo>
                <a:lnTo>
                  <a:pt x="38386" y="19157"/>
                </a:lnTo>
                <a:lnTo>
                  <a:pt x="36877" y="26623"/>
                </a:lnTo>
                <a:lnTo>
                  <a:pt x="32761" y="32722"/>
                </a:lnTo>
                <a:lnTo>
                  <a:pt x="26660" y="36837"/>
                </a:lnTo>
                <a:lnTo>
                  <a:pt x="19193" y="38346"/>
                </a:lnTo>
                <a:lnTo>
                  <a:pt x="11726" y="36837"/>
                </a:lnTo>
                <a:lnTo>
                  <a:pt x="5624" y="32722"/>
                </a:lnTo>
                <a:lnTo>
                  <a:pt x="1509" y="26623"/>
                </a:lnTo>
                <a:lnTo>
                  <a:pt x="0" y="19157"/>
                </a:lnTo>
                <a:lnTo>
                  <a:pt x="1509" y="11697"/>
                </a:lnTo>
                <a:lnTo>
                  <a:pt x="5624" y="5608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7352568" y="3181383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93" y="0"/>
                </a:moveTo>
                <a:lnTo>
                  <a:pt x="26660" y="1504"/>
                </a:lnTo>
                <a:lnTo>
                  <a:pt x="32761" y="5608"/>
                </a:lnTo>
                <a:lnTo>
                  <a:pt x="36877" y="11697"/>
                </a:lnTo>
                <a:lnTo>
                  <a:pt x="38386" y="19157"/>
                </a:lnTo>
                <a:lnTo>
                  <a:pt x="36877" y="26623"/>
                </a:lnTo>
                <a:lnTo>
                  <a:pt x="32761" y="32722"/>
                </a:lnTo>
                <a:lnTo>
                  <a:pt x="26660" y="36837"/>
                </a:lnTo>
                <a:lnTo>
                  <a:pt x="19193" y="38346"/>
                </a:lnTo>
                <a:lnTo>
                  <a:pt x="11726" y="36837"/>
                </a:lnTo>
                <a:lnTo>
                  <a:pt x="5624" y="32722"/>
                </a:lnTo>
                <a:lnTo>
                  <a:pt x="1509" y="26623"/>
                </a:lnTo>
                <a:lnTo>
                  <a:pt x="0" y="19157"/>
                </a:lnTo>
                <a:lnTo>
                  <a:pt x="1509" y="11697"/>
                </a:lnTo>
                <a:lnTo>
                  <a:pt x="5624" y="5608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7217664" y="3182118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18428" y="0"/>
                </a:moveTo>
                <a:lnTo>
                  <a:pt x="25612" y="1449"/>
                </a:lnTo>
                <a:lnTo>
                  <a:pt x="31479" y="5401"/>
                </a:lnTo>
                <a:lnTo>
                  <a:pt x="35435" y="11258"/>
                </a:lnTo>
                <a:lnTo>
                  <a:pt x="36886" y="18423"/>
                </a:lnTo>
                <a:lnTo>
                  <a:pt x="35435" y="25601"/>
                </a:lnTo>
                <a:lnTo>
                  <a:pt x="31479" y="31456"/>
                </a:lnTo>
                <a:lnTo>
                  <a:pt x="25612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58"/>
                </a:lnTo>
                <a:lnTo>
                  <a:pt x="5402" y="5401"/>
                </a:lnTo>
                <a:lnTo>
                  <a:pt x="11261" y="1449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7083892" y="3184015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6948223" y="3184015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7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6814818" y="3186249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0" y="6396"/>
                </a:lnTo>
                <a:lnTo>
                  <a:pt x="28590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6679884" y="3187014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6544980" y="3187779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4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69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69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6409678" y="3188147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56" y="5539"/>
                </a:lnTo>
                <a:lnTo>
                  <a:pt x="24856" y="19249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49"/>
                </a:lnTo>
                <a:lnTo>
                  <a:pt x="0" y="553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6275141" y="3189279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81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81" y="22554"/>
                </a:lnTo>
                <a:lnTo>
                  <a:pt x="0" y="17505"/>
                </a:lnTo>
                <a:lnTo>
                  <a:pt x="0" y="5049"/>
                </a:lnTo>
                <a:lnTo>
                  <a:pt x="50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6140604" y="31904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4561" y="0"/>
                </a:moveTo>
                <a:lnTo>
                  <a:pt x="10163" y="0"/>
                </a:lnTo>
                <a:lnTo>
                  <a:pt x="15795" y="0"/>
                </a:lnTo>
                <a:lnTo>
                  <a:pt x="20325" y="4529"/>
                </a:lnTo>
                <a:lnTo>
                  <a:pt x="20325" y="15760"/>
                </a:lnTo>
                <a:lnTo>
                  <a:pt x="15795" y="20290"/>
                </a:lnTo>
                <a:lnTo>
                  <a:pt x="4561" y="20290"/>
                </a:lnTo>
                <a:lnTo>
                  <a:pt x="0" y="15760"/>
                </a:lnTo>
                <a:lnTo>
                  <a:pt x="0" y="452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6006465" y="3191911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3857" y="0"/>
                </a:moveTo>
                <a:lnTo>
                  <a:pt x="8632" y="0"/>
                </a:lnTo>
                <a:lnTo>
                  <a:pt x="13407" y="0"/>
                </a:lnTo>
                <a:lnTo>
                  <a:pt x="17295" y="3856"/>
                </a:lnTo>
                <a:lnTo>
                  <a:pt x="17295" y="13404"/>
                </a:lnTo>
                <a:lnTo>
                  <a:pt x="13407" y="17290"/>
                </a:lnTo>
                <a:lnTo>
                  <a:pt x="3857" y="17290"/>
                </a:lnTo>
                <a:lnTo>
                  <a:pt x="0" y="13404"/>
                </a:lnTo>
                <a:lnTo>
                  <a:pt x="0" y="3856"/>
                </a:lnTo>
                <a:lnTo>
                  <a:pt x="38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5871163" y="3192278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4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53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5735494" y="3192278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4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53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5599824" y="3192278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4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53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5463787" y="3191911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3887" y="0"/>
                </a:moveTo>
                <a:lnTo>
                  <a:pt x="8663" y="0"/>
                </a:lnTo>
                <a:lnTo>
                  <a:pt x="13438" y="0"/>
                </a:lnTo>
                <a:lnTo>
                  <a:pt x="17295" y="3856"/>
                </a:lnTo>
                <a:lnTo>
                  <a:pt x="17295" y="13404"/>
                </a:lnTo>
                <a:lnTo>
                  <a:pt x="13438" y="17290"/>
                </a:lnTo>
                <a:lnTo>
                  <a:pt x="3887" y="17290"/>
                </a:lnTo>
                <a:lnTo>
                  <a:pt x="0" y="13404"/>
                </a:lnTo>
                <a:lnTo>
                  <a:pt x="0" y="3856"/>
                </a:lnTo>
                <a:lnTo>
                  <a:pt x="38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5327751" y="319151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5192448" y="3191911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3887" y="0"/>
                </a:moveTo>
                <a:lnTo>
                  <a:pt x="8663" y="0"/>
                </a:lnTo>
                <a:lnTo>
                  <a:pt x="13438" y="0"/>
                </a:lnTo>
                <a:lnTo>
                  <a:pt x="17326" y="3856"/>
                </a:lnTo>
                <a:lnTo>
                  <a:pt x="17326" y="13404"/>
                </a:lnTo>
                <a:lnTo>
                  <a:pt x="13438" y="17290"/>
                </a:lnTo>
                <a:lnTo>
                  <a:pt x="3887" y="17290"/>
                </a:lnTo>
                <a:lnTo>
                  <a:pt x="0" y="13404"/>
                </a:lnTo>
                <a:lnTo>
                  <a:pt x="0" y="3856"/>
                </a:lnTo>
                <a:lnTo>
                  <a:pt x="38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5056412" y="319151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920743" y="319151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71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71" y="18056"/>
                </a:lnTo>
                <a:lnTo>
                  <a:pt x="0" y="14016"/>
                </a:lnTo>
                <a:lnTo>
                  <a:pt x="0" y="4039"/>
                </a:lnTo>
                <a:lnTo>
                  <a:pt x="4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785104" y="319151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8999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49434" y="319151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398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513765" y="319151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377728" y="3191146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193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223"/>
                </a:lnTo>
                <a:lnTo>
                  <a:pt x="18795" y="14597"/>
                </a:lnTo>
                <a:lnTo>
                  <a:pt x="14601" y="18790"/>
                </a:lnTo>
                <a:lnTo>
                  <a:pt x="4193" y="18790"/>
                </a:lnTo>
                <a:lnTo>
                  <a:pt x="0" y="14597"/>
                </a:lnTo>
                <a:lnTo>
                  <a:pt x="0" y="4223"/>
                </a:lnTo>
                <a:lnTo>
                  <a:pt x="4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241691" y="3190778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4" y="0"/>
                </a:lnTo>
                <a:lnTo>
                  <a:pt x="15152" y="0"/>
                </a:lnTo>
                <a:lnTo>
                  <a:pt x="19529" y="4376"/>
                </a:lnTo>
                <a:lnTo>
                  <a:pt x="19529" y="15179"/>
                </a:lnTo>
                <a:lnTo>
                  <a:pt x="15152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106022" y="3190778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4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970720" y="3191146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223"/>
                </a:lnTo>
                <a:lnTo>
                  <a:pt x="1879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223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3834683" y="3190778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4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699014" y="3190778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562977" y="31904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4530" y="0"/>
                </a:moveTo>
                <a:lnTo>
                  <a:pt x="10163" y="0"/>
                </a:lnTo>
                <a:lnTo>
                  <a:pt x="15764" y="0"/>
                </a:lnTo>
                <a:lnTo>
                  <a:pt x="20295" y="4529"/>
                </a:lnTo>
                <a:lnTo>
                  <a:pt x="20295" y="15760"/>
                </a:lnTo>
                <a:lnTo>
                  <a:pt x="15764" y="20290"/>
                </a:lnTo>
                <a:lnTo>
                  <a:pt x="4530" y="20290"/>
                </a:lnTo>
                <a:lnTo>
                  <a:pt x="0" y="15760"/>
                </a:lnTo>
                <a:lnTo>
                  <a:pt x="0" y="452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426940" y="31900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291271" y="31900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3155203" y="3189646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5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5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65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019565" y="3189646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65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2883497" y="3189279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81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81" y="22554"/>
                </a:lnTo>
                <a:lnTo>
                  <a:pt x="0" y="17505"/>
                </a:lnTo>
                <a:lnTo>
                  <a:pt x="0" y="5049"/>
                </a:lnTo>
                <a:lnTo>
                  <a:pt x="50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2747460" y="318888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33"/>
                </a:lnTo>
                <a:lnTo>
                  <a:pt x="23325" y="18117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117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2611791" y="318888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33"/>
                </a:lnTo>
                <a:lnTo>
                  <a:pt x="23325" y="18117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117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2475754" y="3188514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5387" y="0"/>
                </a:moveTo>
                <a:lnTo>
                  <a:pt x="1203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85"/>
                </a:lnTo>
                <a:lnTo>
                  <a:pt x="5387" y="24085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339718" y="3188147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39"/>
                </a:lnTo>
                <a:lnTo>
                  <a:pt x="24825" y="19249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49"/>
                </a:lnTo>
                <a:lnTo>
                  <a:pt x="0" y="553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2203681" y="3187779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69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69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2067644" y="3187381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877" y="0"/>
                </a:moveTo>
                <a:lnTo>
                  <a:pt x="13162" y="0"/>
                </a:lnTo>
                <a:lnTo>
                  <a:pt x="20417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17" y="26319"/>
                </a:lnTo>
                <a:lnTo>
                  <a:pt x="5877" y="26319"/>
                </a:lnTo>
                <a:lnTo>
                  <a:pt x="0" y="20443"/>
                </a:lnTo>
                <a:lnTo>
                  <a:pt x="0" y="5906"/>
                </a:lnTo>
                <a:lnTo>
                  <a:pt x="5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1931608" y="3187014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5" h="27305">
                <a:moveTo>
                  <a:pt x="6061" y="0"/>
                </a:moveTo>
                <a:lnTo>
                  <a:pt x="13530" y="0"/>
                </a:lnTo>
                <a:lnTo>
                  <a:pt x="20999" y="0"/>
                </a:lnTo>
                <a:lnTo>
                  <a:pt x="27060" y="6059"/>
                </a:lnTo>
                <a:lnTo>
                  <a:pt x="27060" y="21024"/>
                </a:lnTo>
                <a:lnTo>
                  <a:pt x="2099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1795938" y="3187014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5" h="27305">
                <a:moveTo>
                  <a:pt x="6061" y="0"/>
                </a:moveTo>
                <a:lnTo>
                  <a:pt x="13530" y="0"/>
                </a:lnTo>
                <a:lnTo>
                  <a:pt x="21029" y="0"/>
                </a:lnTo>
                <a:lnTo>
                  <a:pt x="27060" y="6059"/>
                </a:lnTo>
                <a:lnTo>
                  <a:pt x="27060" y="2102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1659901" y="3186647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581" y="0"/>
                </a:lnTo>
                <a:lnTo>
                  <a:pt x="27825" y="6212"/>
                </a:lnTo>
                <a:lnTo>
                  <a:pt x="27825" y="21575"/>
                </a:lnTo>
                <a:lnTo>
                  <a:pt x="21581" y="27818"/>
                </a:lnTo>
                <a:lnTo>
                  <a:pt x="6214" y="27818"/>
                </a:lnTo>
                <a:lnTo>
                  <a:pt x="0" y="21575"/>
                </a:lnTo>
                <a:lnTo>
                  <a:pt x="0" y="6212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1523834" y="3186249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6428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428" y="28583"/>
                </a:lnTo>
                <a:lnTo>
                  <a:pt x="0" y="22187"/>
                </a:lnTo>
                <a:lnTo>
                  <a:pt x="0" y="6396"/>
                </a:lnTo>
                <a:lnTo>
                  <a:pt x="6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1387797" y="3185882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1252128" y="3185882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6581" y="0"/>
                </a:moveTo>
                <a:lnTo>
                  <a:pt x="14693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1116091" y="3185515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6734" y="0"/>
                </a:moveTo>
                <a:lnTo>
                  <a:pt x="15060" y="0"/>
                </a:lnTo>
                <a:lnTo>
                  <a:pt x="23356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979687" y="318474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843252" y="3184015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7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676"/>
                </a:lnTo>
                <a:lnTo>
                  <a:pt x="25713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707216" y="3183617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759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9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570414" y="3182485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433642" y="3181383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62" y="0"/>
                </a:moveTo>
                <a:lnTo>
                  <a:pt x="26629" y="1504"/>
                </a:lnTo>
                <a:lnTo>
                  <a:pt x="32731" y="5608"/>
                </a:lnTo>
                <a:lnTo>
                  <a:pt x="36846" y="11697"/>
                </a:lnTo>
                <a:lnTo>
                  <a:pt x="38355" y="19157"/>
                </a:lnTo>
                <a:lnTo>
                  <a:pt x="36846" y="26623"/>
                </a:lnTo>
                <a:lnTo>
                  <a:pt x="32731" y="32722"/>
                </a:lnTo>
                <a:lnTo>
                  <a:pt x="26629" y="36837"/>
                </a:lnTo>
                <a:lnTo>
                  <a:pt x="19162" y="38346"/>
                </a:lnTo>
                <a:lnTo>
                  <a:pt x="11700" y="36837"/>
                </a:lnTo>
                <a:lnTo>
                  <a:pt x="5609" y="32722"/>
                </a:lnTo>
                <a:lnTo>
                  <a:pt x="1504" y="26623"/>
                </a:lnTo>
                <a:lnTo>
                  <a:pt x="0" y="19157"/>
                </a:lnTo>
                <a:lnTo>
                  <a:pt x="1504" y="11697"/>
                </a:lnTo>
                <a:lnTo>
                  <a:pt x="5609" y="5608"/>
                </a:lnTo>
                <a:lnTo>
                  <a:pt x="11700" y="1504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97207" y="318061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8"/>
                </a:lnTo>
                <a:lnTo>
                  <a:pt x="19927" y="39876"/>
                </a:lnTo>
                <a:lnTo>
                  <a:pt x="12178" y="38308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160405" y="3179486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4">
                <a:moveTo>
                  <a:pt x="21091" y="0"/>
                </a:moveTo>
                <a:lnTo>
                  <a:pt x="29289" y="1654"/>
                </a:lnTo>
                <a:lnTo>
                  <a:pt x="35983" y="6166"/>
                </a:lnTo>
                <a:lnTo>
                  <a:pt x="40496" y="12859"/>
                </a:lnTo>
                <a:lnTo>
                  <a:pt x="42151" y="21055"/>
                </a:lnTo>
                <a:lnTo>
                  <a:pt x="40496" y="29251"/>
                </a:lnTo>
                <a:lnTo>
                  <a:pt x="35983" y="35943"/>
                </a:lnTo>
                <a:lnTo>
                  <a:pt x="29289" y="40455"/>
                </a:lnTo>
                <a:lnTo>
                  <a:pt x="21091" y="42110"/>
                </a:lnTo>
                <a:lnTo>
                  <a:pt x="12875" y="40455"/>
                </a:lnTo>
                <a:lnTo>
                  <a:pt x="6171" y="35943"/>
                </a:lnTo>
                <a:lnTo>
                  <a:pt x="1655" y="29251"/>
                </a:lnTo>
                <a:lnTo>
                  <a:pt x="0" y="21055"/>
                </a:lnTo>
                <a:lnTo>
                  <a:pt x="1655" y="12859"/>
                </a:lnTo>
                <a:lnTo>
                  <a:pt x="6171" y="6166"/>
                </a:lnTo>
                <a:lnTo>
                  <a:pt x="12875" y="1654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3236" y="317798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7487502" y="304498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8"/>
                </a:lnTo>
                <a:lnTo>
                  <a:pt x="19927" y="39876"/>
                </a:lnTo>
                <a:lnTo>
                  <a:pt x="12165" y="38308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7351833" y="304498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8"/>
                </a:lnTo>
                <a:lnTo>
                  <a:pt x="19927" y="39876"/>
                </a:lnTo>
                <a:lnTo>
                  <a:pt x="12178" y="38308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7216929" y="3045718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62" y="0"/>
                </a:moveTo>
                <a:lnTo>
                  <a:pt x="26642" y="1509"/>
                </a:lnTo>
                <a:lnTo>
                  <a:pt x="32742" y="5623"/>
                </a:lnTo>
                <a:lnTo>
                  <a:pt x="36850" y="11723"/>
                </a:lnTo>
                <a:lnTo>
                  <a:pt x="38355" y="19188"/>
                </a:lnTo>
                <a:lnTo>
                  <a:pt x="36850" y="26666"/>
                </a:lnTo>
                <a:lnTo>
                  <a:pt x="32742" y="32764"/>
                </a:lnTo>
                <a:lnTo>
                  <a:pt x="26642" y="36872"/>
                </a:lnTo>
                <a:lnTo>
                  <a:pt x="19162" y="38376"/>
                </a:lnTo>
                <a:lnTo>
                  <a:pt x="11700" y="36872"/>
                </a:lnTo>
                <a:lnTo>
                  <a:pt x="5609" y="32764"/>
                </a:lnTo>
                <a:lnTo>
                  <a:pt x="1504" y="26666"/>
                </a:lnTo>
                <a:lnTo>
                  <a:pt x="0" y="19188"/>
                </a:lnTo>
                <a:lnTo>
                  <a:pt x="1504" y="11723"/>
                </a:lnTo>
                <a:lnTo>
                  <a:pt x="5609" y="5623"/>
                </a:lnTo>
                <a:lnTo>
                  <a:pt x="11700" y="1509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7081260" y="3045718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62" y="0"/>
                </a:moveTo>
                <a:lnTo>
                  <a:pt x="26642" y="1509"/>
                </a:lnTo>
                <a:lnTo>
                  <a:pt x="32742" y="5623"/>
                </a:lnTo>
                <a:lnTo>
                  <a:pt x="36850" y="11723"/>
                </a:lnTo>
                <a:lnTo>
                  <a:pt x="38355" y="19188"/>
                </a:lnTo>
                <a:lnTo>
                  <a:pt x="36850" y="26666"/>
                </a:lnTo>
                <a:lnTo>
                  <a:pt x="32742" y="32764"/>
                </a:lnTo>
                <a:lnTo>
                  <a:pt x="26642" y="36872"/>
                </a:lnTo>
                <a:lnTo>
                  <a:pt x="19162" y="38376"/>
                </a:lnTo>
                <a:lnTo>
                  <a:pt x="11700" y="36872"/>
                </a:lnTo>
                <a:lnTo>
                  <a:pt x="5609" y="32764"/>
                </a:lnTo>
                <a:lnTo>
                  <a:pt x="1504" y="26666"/>
                </a:lnTo>
                <a:lnTo>
                  <a:pt x="0" y="19188"/>
                </a:lnTo>
                <a:lnTo>
                  <a:pt x="1504" y="11723"/>
                </a:lnTo>
                <a:lnTo>
                  <a:pt x="5609" y="5623"/>
                </a:lnTo>
                <a:lnTo>
                  <a:pt x="11700" y="1509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6945590" y="3045718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93" y="0"/>
                </a:moveTo>
                <a:lnTo>
                  <a:pt x="26655" y="1509"/>
                </a:lnTo>
                <a:lnTo>
                  <a:pt x="32746" y="5623"/>
                </a:lnTo>
                <a:lnTo>
                  <a:pt x="36851" y="11723"/>
                </a:lnTo>
                <a:lnTo>
                  <a:pt x="38355" y="19188"/>
                </a:lnTo>
                <a:lnTo>
                  <a:pt x="36851" y="26666"/>
                </a:lnTo>
                <a:lnTo>
                  <a:pt x="32746" y="32764"/>
                </a:lnTo>
                <a:lnTo>
                  <a:pt x="26655" y="36872"/>
                </a:lnTo>
                <a:lnTo>
                  <a:pt x="19193" y="38376"/>
                </a:lnTo>
                <a:lnTo>
                  <a:pt x="11726" y="36872"/>
                </a:lnTo>
                <a:lnTo>
                  <a:pt x="5624" y="32764"/>
                </a:lnTo>
                <a:lnTo>
                  <a:pt x="1509" y="26666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6812921" y="304874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094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6677251" y="304874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094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6543847" y="3051012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12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12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6409678" y="3052512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56" y="5539"/>
                </a:lnTo>
                <a:lnTo>
                  <a:pt x="24856" y="19249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49"/>
                </a:lnTo>
                <a:lnTo>
                  <a:pt x="0" y="553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6275141" y="3053644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81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81" y="22554"/>
                </a:lnTo>
                <a:lnTo>
                  <a:pt x="0" y="17505"/>
                </a:lnTo>
                <a:lnTo>
                  <a:pt x="0" y="5049"/>
                </a:lnTo>
                <a:lnTo>
                  <a:pt x="50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6139502" y="3053644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6003435" y="305324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56" y="5233"/>
                </a:lnTo>
                <a:lnTo>
                  <a:pt x="23356" y="18117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117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5868898" y="305437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44" y="0"/>
                </a:moveTo>
                <a:lnTo>
                  <a:pt x="10530" y="0"/>
                </a:lnTo>
                <a:lnTo>
                  <a:pt x="16377" y="0"/>
                </a:lnTo>
                <a:lnTo>
                  <a:pt x="21091" y="4713"/>
                </a:lnTo>
                <a:lnTo>
                  <a:pt x="21091" y="16342"/>
                </a:lnTo>
                <a:lnTo>
                  <a:pt x="16377" y="21055"/>
                </a:lnTo>
                <a:lnTo>
                  <a:pt x="474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5734361" y="3055511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223"/>
                </a:lnTo>
                <a:lnTo>
                  <a:pt x="18825" y="14597"/>
                </a:lnTo>
                <a:lnTo>
                  <a:pt x="14601" y="18821"/>
                </a:lnTo>
                <a:lnTo>
                  <a:pt x="4224" y="18821"/>
                </a:lnTo>
                <a:lnTo>
                  <a:pt x="0" y="14597"/>
                </a:lnTo>
                <a:lnTo>
                  <a:pt x="0" y="4223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5599090" y="305590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08"/>
                </a:lnTo>
                <a:lnTo>
                  <a:pt x="18060" y="13985"/>
                </a:lnTo>
                <a:lnTo>
                  <a:pt x="14019" y="18025"/>
                </a:lnTo>
                <a:lnTo>
                  <a:pt x="4040" y="18025"/>
                </a:lnTo>
                <a:lnTo>
                  <a:pt x="0" y="13985"/>
                </a:lnTo>
                <a:lnTo>
                  <a:pt x="0" y="4008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5462287" y="30547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4561" y="0"/>
                </a:moveTo>
                <a:lnTo>
                  <a:pt x="10162" y="0"/>
                </a:lnTo>
                <a:lnTo>
                  <a:pt x="15764" y="0"/>
                </a:lnTo>
                <a:lnTo>
                  <a:pt x="20325" y="4529"/>
                </a:lnTo>
                <a:lnTo>
                  <a:pt x="20325" y="15760"/>
                </a:lnTo>
                <a:lnTo>
                  <a:pt x="15764" y="20290"/>
                </a:lnTo>
                <a:lnTo>
                  <a:pt x="4561" y="20290"/>
                </a:lnTo>
                <a:lnTo>
                  <a:pt x="0" y="15760"/>
                </a:lnTo>
                <a:lnTo>
                  <a:pt x="0" y="452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5326251" y="305437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5190949" y="30547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4561" y="0"/>
                </a:moveTo>
                <a:lnTo>
                  <a:pt x="10162" y="0"/>
                </a:lnTo>
                <a:lnTo>
                  <a:pt x="15764" y="0"/>
                </a:lnTo>
                <a:lnTo>
                  <a:pt x="20325" y="4529"/>
                </a:lnTo>
                <a:lnTo>
                  <a:pt x="20325" y="15760"/>
                </a:lnTo>
                <a:lnTo>
                  <a:pt x="15764" y="20290"/>
                </a:lnTo>
                <a:lnTo>
                  <a:pt x="4561" y="20290"/>
                </a:lnTo>
                <a:lnTo>
                  <a:pt x="0" y="15760"/>
                </a:lnTo>
                <a:lnTo>
                  <a:pt x="0" y="452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5054912" y="305437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4918875" y="3054011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4782839" y="3053644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4648669" y="3055143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4511867" y="3054011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5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5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4376596" y="305437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4240161" y="3053644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4104491" y="3053644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969220" y="3054011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833183" y="3053644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698249" y="305437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60" y="0"/>
                </a:lnTo>
                <a:lnTo>
                  <a:pt x="16346" y="0"/>
                </a:lnTo>
                <a:lnTo>
                  <a:pt x="21091" y="4713"/>
                </a:lnTo>
                <a:lnTo>
                  <a:pt x="21091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562212" y="3054011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5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5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425807" y="305324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03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33"/>
                </a:lnTo>
                <a:lnTo>
                  <a:pt x="23325" y="18117"/>
                </a:lnTo>
                <a:lnTo>
                  <a:pt x="18091" y="23319"/>
                </a:lnTo>
                <a:lnTo>
                  <a:pt x="5203" y="23319"/>
                </a:lnTo>
                <a:lnTo>
                  <a:pt x="0" y="18117"/>
                </a:lnTo>
                <a:lnTo>
                  <a:pt x="0" y="5233"/>
                </a:lnTo>
                <a:lnTo>
                  <a:pt x="52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289740" y="3052879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418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98"/>
                </a:lnTo>
                <a:lnTo>
                  <a:pt x="18703" y="24085"/>
                </a:lnTo>
                <a:lnTo>
                  <a:pt x="5418" y="24085"/>
                </a:lnTo>
                <a:lnTo>
                  <a:pt x="0" y="18698"/>
                </a:lnTo>
                <a:lnTo>
                  <a:pt x="0" y="5386"/>
                </a:lnTo>
                <a:lnTo>
                  <a:pt x="541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154469" y="305324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5234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33"/>
                </a:lnTo>
                <a:lnTo>
                  <a:pt x="23325" y="18117"/>
                </a:lnTo>
                <a:lnTo>
                  <a:pt x="18091" y="23319"/>
                </a:lnTo>
                <a:lnTo>
                  <a:pt x="5234" y="23319"/>
                </a:lnTo>
                <a:lnTo>
                  <a:pt x="0" y="18117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017299" y="3051747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881630" y="3051747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745195" y="3051012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12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12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10291" y="3051747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56" y="5906"/>
                </a:lnTo>
                <a:lnTo>
                  <a:pt x="26356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473887" y="3051012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611" y="0"/>
                </a:lnTo>
                <a:lnTo>
                  <a:pt x="27825" y="6212"/>
                </a:lnTo>
                <a:lnTo>
                  <a:pt x="27825" y="21606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12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337452" y="3050247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6581" y="0"/>
                </a:moveTo>
                <a:lnTo>
                  <a:pt x="14693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200283" y="304874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094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063879" y="3047982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88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1928577" y="304838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7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676"/>
                </a:lnTo>
                <a:lnTo>
                  <a:pt x="25713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1792540" y="3047982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9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1657269" y="304838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1522334" y="3049115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613"/>
                </a:lnTo>
                <a:lnTo>
                  <a:pt x="7071" y="31613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1385930" y="304838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1249893" y="3047982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756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6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1113091" y="3046850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18060" y="0"/>
                </a:moveTo>
                <a:lnTo>
                  <a:pt x="25092" y="1422"/>
                </a:lnTo>
                <a:lnTo>
                  <a:pt x="30833" y="5298"/>
                </a:lnTo>
                <a:lnTo>
                  <a:pt x="34702" y="11038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38"/>
                </a:lnTo>
                <a:lnTo>
                  <a:pt x="5288" y="5298"/>
                </a:lnTo>
                <a:lnTo>
                  <a:pt x="11028" y="1422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976289" y="3045718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93" y="0"/>
                </a:moveTo>
                <a:lnTo>
                  <a:pt x="26660" y="1509"/>
                </a:lnTo>
                <a:lnTo>
                  <a:pt x="32761" y="5623"/>
                </a:lnTo>
                <a:lnTo>
                  <a:pt x="36877" y="11723"/>
                </a:lnTo>
                <a:lnTo>
                  <a:pt x="38386" y="19188"/>
                </a:lnTo>
                <a:lnTo>
                  <a:pt x="36877" y="26666"/>
                </a:lnTo>
                <a:lnTo>
                  <a:pt x="32761" y="32764"/>
                </a:lnTo>
                <a:lnTo>
                  <a:pt x="26660" y="36872"/>
                </a:lnTo>
                <a:lnTo>
                  <a:pt x="19193" y="38376"/>
                </a:lnTo>
                <a:lnTo>
                  <a:pt x="11726" y="36872"/>
                </a:lnTo>
                <a:lnTo>
                  <a:pt x="5624" y="32764"/>
                </a:lnTo>
                <a:lnTo>
                  <a:pt x="1509" y="26666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840252" y="3045350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704216" y="304498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8"/>
                </a:lnTo>
                <a:lnTo>
                  <a:pt x="19927" y="39876"/>
                </a:lnTo>
                <a:lnTo>
                  <a:pt x="12165" y="38308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568914" y="3045350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431744" y="3043851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4"/>
                </a:lnTo>
                <a:lnTo>
                  <a:pt x="35952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2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94208" y="3041984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53"/>
                </a:lnTo>
                <a:lnTo>
                  <a:pt x="39159" y="39149"/>
                </a:lnTo>
                <a:lnTo>
                  <a:pt x="31861" y="44070"/>
                </a:lnTo>
                <a:lnTo>
                  <a:pt x="22927" y="45874"/>
                </a:lnTo>
                <a:lnTo>
                  <a:pt x="14011" y="44070"/>
                </a:lnTo>
                <a:lnTo>
                  <a:pt x="6723" y="39149"/>
                </a:lnTo>
                <a:lnTo>
                  <a:pt x="1804" y="31853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158538" y="3041984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53"/>
                </a:lnTo>
                <a:lnTo>
                  <a:pt x="39174" y="39149"/>
                </a:lnTo>
                <a:lnTo>
                  <a:pt x="31887" y="44070"/>
                </a:lnTo>
                <a:lnTo>
                  <a:pt x="22958" y="45874"/>
                </a:lnTo>
                <a:lnTo>
                  <a:pt x="14024" y="44070"/>
                </a:lnTo>
                <a:lnTo>
                  <a:pt x="6726" y="39149"/>
                </a:lnTo>
                <a:lnTo>
                  <a:pt x="1805" y="31853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103" y="304121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7486370" y="2908216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4"/>
                </a:lnTo>
                <a:lnTo>
                  <a:pt x="35953" y="6170"/>
                </a:lnTo>
                <a:lnTo>
                  <a:pt x="40466" y="12872"/>
                </a:lnTo>
                <a:lnTo>
                  <a:pt x="42121" y="21085"/>
                </a:lnTo>
                <a:lnTo>
                  <a:pt x="40466" y="29268"/>
                </a:lnTo>
                <a:lnTo>
                  <a:pt x="35953" y="35963"/>
                </a:lnTo>
                <a:lnTo>
                  <a:pt x="29258" y="40482"/>
                </a:lnTo>
                <a:lnTo>
                  <a:pt x="21060" y="42141"/>
                </a:lnTo>
                <a:lnTo>
                  <a:pt x="12862" y="40482"/>
                </a:lnTo>
                <a:lnTo>
                  <a:pt x="6168" y="35963"/>
                </a:lnTo>
                <a:lnTo>
                  <a:pt x="1654" y="29268"/>
                </a:lnTo>
                <a:lnTo>
                  <a:pt x="0" y="21085"/>
                </a:lnTo>
                <a:lnTo>
                  <a:pt x="1654" y="12872"/>
                </a:lnTo>
                <a:lnTo>
                  <a:pt x="6168" y="6170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7350700" y="2908216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4"/>
                </a:lnTo>
                <a:lnTo>
                  <a:pt x="35953" y="6170"/>
                </a:lnTo>
                <a:lnTo>
                  <a:pt x="40466" y="12872"/>
                </a:lnTo>
                <a:lnTo>
                  <a:pt x="42121" y="21085"/>
                </a:lnTo>
                <a:lnTo>
                  <a:pt x="40466" y="29268"/>
                </a:lnTo>
                <a:lnTo>
                  <a:pt x="35953" y="35963"/>
                </a:lnTo>
                <a:lnTo>
                  <a:pt x="29258" y="40482"/>
                </a:lnTo>
                <a:lnTo>
                  <a:pt x="21060" y="42141"/>
                </a:lnTo>
                <a:lnTo>
                  <a:pt x="12862" y="40482"/>
                </a:lnTo>
                <a:lnTo>
                  <a:pt x="6168" y="35963"/>
                </a:lnTo>
                <a:lnTo>
                  <a:pt x="1654" y="29268"/>
                </a:lnTo>
                <a:lnTo>
                  <a:pt x="0" y="21085"/>
                </a:lnTo>
                <a:lnTo>
                  <a:pt x="1654" y="12872"/>
                </a:lnTo>
                <a:lnTo>
                  <a:pt x="6168" y="6170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7215031" y="2908216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63" y="1654"/>
                </a:lnTo>
                <a:lnTo>
                  <a:pt x="35968" y="6170"/>
                </a:lnTo>
                <a:lnTo>
                  <a:pt x="40492" y="12872"/>
                </a:lnTo>
                <a:lnTo>
                  <a:pt x="42151" y="21085"/>
                </a:lnTo>
                <a:lnTo>
                  <a:pt x="40492" y="29268"/>
                </a:lnTo>
                <a:lnTo>
                  <a:pt x="35968" y="35963"/>
                </a:lnTo>
                <a:lnTo>
                  <a:pt x="29263" y="40482"/>
                </a:lnTo>
                <a:lnTo>
                  <a:pt x="21060" y="42141"/>
                </a:lnTo>
                <a:lnTo>
                  <a:pt x="12862" y="40482"/>
                </a:lnTo>
                <a:lnTo>
                  <a:pt x="6168" y="35963"/>
                </a:lnTo>
                <a:lnTo>
                  <a:pt x="1654" y="29268"/>
                </a:lnTo>
                <a:lnTo>
                  <a:pt x="0" y="21085"/>
                </a:lnTo>
                <a:lnTo>
                  <a:pt x="1654" y="12872"/>
                </a:lnTo>
                <a:lnTo>
                  <a:pt x="6168" y="6170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7080861" y="2909715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41"/>
                </a:lnTo>
                <a:lnTo>
                  <a:pt x="33393" y="5741"/>
                </a:lnTo>
                <a:lnTo>
                  <a:pt x="37584" y="11968"/>
                </a:lnTo>
                <a:lnTo>
                  <a:pt x="39121" y="19586"/>
                </a:lnTo>
                <a:lnTo>
                  <a:pt x="37584" y="27186"/>
                </a:lnTo>
                <a:lnTo>
                  <a:pt x="33393" y="33403"/>
                </a:lnTo>
                <a:lnTo>
                  <a:pt x="27175" y="37601"/>
                </a:lnTo>
                <a:lnTo>
                  <a:pt x="19560" y="39141"/>
                </a:lnTo>
                <a:lnTo>
                  <a:pt x="11945" y="37601"/>
                </a:lnTo>
                <a:lnTo>
                  <a:pt x="5728" y="33403"/>
                </a:lnTo>
                <a:lnTo>
                  <a:pt x="1536" y="27186"/>
                </a:lnTo>
                <a:lnTo>
                  <a:pt x="0" y="19586"/>
                </a:lnTo>
                <a:lnTo>
                  <a:pt x="1536" y="11968"/>
                </a:lnTo>
                <a:lnTo>
                  <a:pt x="5728" y="5741"/>
                </a:lnTo>
                <a:lnTo>
                  <a:pt x="11945" y="1541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6944824" y="290934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58" y="0"/>
                </a:moveTo>
                <a:lnTo>
                  <a:pt x="27708" y="1568"/>
                </a:lnTo>
                <a:lnTo>
                  <a:pt x="34043" y="5845"/>
                </a:lnTo>
                <a:lnTo>
                  <a:pt x="38318" y="12187"/>
                </a:lnTo>
                <a:lnTo>
                  <a:pt x="39886" y="19953"/>
                </a:lnTo>
                <a:lnTo>
                  <a:pt x="38318" y="27701"/>
                </a:lnTo>
                <a:lnTo>
                  <a:pt x="34043" y="34035"/>
                </a:lnTo>
                <a:lnTo>
                  <a:pt x="27708" y="38308"/>
                </a:lnTo>
                <a:lnTo>
                  <a:pt x="19958" y="39876"/>
                </a:lnTo>
                <a:lnTo>
                  <a:pt x="12190" y="38308"/>
                </a:lnTo>
                <a:lnTo>
                  <a:pt x="5846" y="34035"/>
                </a:lnTo>
                <a:lnTo>
                  <a:pt x="1568" y="27701"/>
                </a:lnTo>
                <a:lnTo>
                  <a:pt x="0" y="19953"/>
                </a:lnTo>
                <a:lnTo>
                  <a:pt x="1568" y="12187"/>
                </a:lnTo>
                <a:lnTo>
                  <a:pt x="5846" y="5845"/>
                </a:lnTo>
                <a:lnTo>
                  <a:pt x="12190" y="1568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6811420" y="291161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58" y="35347"/>
                </a:lnTo>
                <a:lnTo>
                  <a:pt x="7928" y="35347"/>
                </a:lnTo>
                <a:lnTo>
                  <a:pt x="0" y="27451"/>
                </a:lnTo>
                <a:lnTo>
                  <a:pt x="0" y="7926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6677251" y="291311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094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6542714" y="2914245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34" y="0"/>
                </a:moveTo>
                <a:lnTo>
                  <a:pt x="15060" y="0"/>
                </a:lnTo>
                <a:lnTo>
                  <a:pt x="23356" y="0"/>
                </a:lnTo>
                <a:lnTo>
                  <a:pt x="30121" y="6732"/>
                </a:lnTo>
                <a:lnTo>
                  <a:pt x="30121" y="23350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6408943" y="2916112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6273641" y="2916509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6137604" y="2916112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908" y="0"/>
                </a:moveTo>
                <a:lnTo>
                  <a:pt x="13162" y="0"/>
                </a:lnTo>
                <a:lnTo>
                  <a:pt x="20448" y="0"/>
                </a:lnTo>
                <a:lnTo>
                  <a:pt x="26356" y="5906"/>
                </a:lnTo>
                <a:lnTo>
                  <a:pt x="26356" y="20443"/>
                </a:lnTo>
                <a:lnTo>
                  <a:pt x="20448" y="26349"/>
                </a:lnTo>
                <a:lnTo>
                  <a:pt x="5908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6003435" y="291764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56" y="5202"/>
                </a:lnTo>
                <a:lnTo>
                  <a:pt x="23356" y="18086"/>
                </a:lnTo>
                <a:lnTo>
                  <a:pt x="18121" y="23289"/>
                </a:lnTo>
                <a:lnTo>
                  <a:pt x="5234" y="23289"/>
                </a:lnTo>
                <a:lnTo>
                  <a:pt x="0" y="18086"/>
                </a:lnTo>
                <a:lnTo>
                  <a:pt x="0" y="5202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5867398" y="2917244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3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98"/>
                </a:lnTo>
                <a:lnTo>
                  <a:pt x="18703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5732861" y="2918376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2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5596824" y="2918009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5461155" y="2918009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5326251" y="291874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72"/>
                </a:lnTo>
                <a:lnTo>
                  <a:pt x="16346" y="21085"/>
                </a:lnTo>
                <a:lnTo>
                  <a:pt x="4714" y="21085"/>
                </a:lnTo>
                <a:lnTo>
                  <a:pt x="0" y="1637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5190214" y="2918376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795" y="4896"/>
                </a:lnTo>
                <a:lnTo>
                  <a:pt x="2179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5054177" y="2918009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4918110" y="291764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02"/>
                </a:lnTo>
                <a:lnTo>
                  <a:pt x="23325" y="18086"/>
                </a:lnTo>
                <a:lnTo>
                  <a:pt x="18121" y="23289"/>
                </a:lnTo>
                <a:lnTo>
                  <a:pt x="5234" y="23289"/>
                </a:lnTo>
                <a:lnTo>
                  <a:pt x="0" y="18086"/>
                </a:lnTo>
                <a:lnTo>
                  <a:pt x="0" y="5202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4781706" y="2916877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4647169" y="2918009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4511867" y="2918376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5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5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4375463" y="291764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03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02"/>
                </a:lnTo>
                <a:lnTo>
                  <a:pt x="23325" y="18086"/>
                </a:lnTo>
                <a:lnTo>
                  <a:pt x="18091" y="23289"/>
                </a:lnTo>
                <a:lnTo>
                  <a:pt x="5203" y="23289"/>
                </a:lnTo>
                <a:lnTo>
                  <a:pt x="0" y="18086"/>
                </a:lnTo>
                <a:lnTo>
                  <a:pt x="0" y="5202"/>
                </a:lnTo>
                <a:lnTo>
                  <a:pt x="52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4240161" y="2918009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4104491" y="2918009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968087" y="2917244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386"/>
                </a:lnTo>
                <a:lnTo>
                  <a:pt x="24060" y="18698"/>
                </a:lnTo>
                <a:lnTo>
                  <a:pt x="18672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832418" y="2917244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91" y="5386"/>
                </a:lnTo>
                <a:lnTo>
                  <a:pt x="24091" y="18698"/>
                </a:lnTo>
                <a:lnTo>
                  <a:pt x="18672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697146" y="291764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03" y="0"/>
                </a:moveTo>
                <a:lnTo>
                  <a:pt x="11662" y="0"/>
                </a:lnTo>
                <a:lnTo>
                  <a:pt x="18091" y="0"/>
                </a:lnTo>
                <a:lnTo>
                  <a:pt x="23295" y="5202"/>
                </a:lnTo>
                <a:lnTo>
                  <a:pt x="23295" y="18086"/>
                </a:lnTo>
                <a:lnTo>
                  <a:pt x="18091" y="23289"/>
                </a:lnTo>
                <a:lnTo>
                  <a:pt x="5203" y="23289"/>
                </a:lnTo>
                <a:lnTo>
                  <a:pt x="0" y="18086"/>
                </a:lnTo>
                <a:lnTo>
                  <a:pt x="0" y="5202"/>
                </a:lnTo>
                <a:lnTo>
                  <a:pt x="52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561079" y="2917244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98"/>
                </a:lnTo>
                <a:lnTo>
                  <a:pt x="18703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425042" y="2916877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289006" y="2916509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153336" y="2916509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017299" y="2916112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880130" y="2914612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744093" y="2914245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6734" y="0"/>
                </a:moveTo>
                <a:lnTo>
                  <a:pt x="15030" y="0"/>
                </a:lnTo>
                <a:lnTo>
                  <a:pt x="23356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607659" y="291348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621" y="7069"/>
                </a:lnTo>
                <a:lnTo>
                  <a:pt x="31621" y="24513"/>
                </a:lnTo>
                <a:lnTo>
                  <a:pt x="24519" y="31613"/>
                </a:lnTo>
                <a:lnTo>
                  <a:pt x="7071" y="31613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471622" y="291311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54" y="0"/>
                </a:moveTo>
                <a:lnTo>
                  <a:pt x="16162" y="0"/>
                </a:lnTo>
                <a:lnTo>
                  <a:pt x="25101" y="0"/>
                </a:lnTo>
                <a:lnTo>
                  <a:pt x="32356" y="7253"/>
                </a:lnTo>
                <a:lnTo>
                  <a:pt x="32356" y="25094"/>
                </a:lnTo>
                <a:lnTo>
                  <a:pt x="2510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335585" y="2912745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7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198416" y="2911215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18060" y="0"/>
                </a:moveTo>
                <a:lnTo>
                  <a:pt x="25092" y="1423"/>
                </a:lnTo>
                <a:lnTo>
                  <a:pt x="30833" y="5302"/>
                </a:lnTo>
                <a:lnTo>
                  <a:pt x="34702" y="11051"/>
                </a:lnTo>
                <a:lnTo>
                  <a:pt x="36121" y="18086"/>
                </a:lnTo>
                <a:lnTo>
                  <a:pt x="34702" y="25099"/>
                </a:lnTo>
                <a:lnTo>
                  <a:pt x="30833" y="30829"/>
                </a:lnTo>
                <a:lnTo>
                  <a:pt x="25092" y="34694"/>
                </a:lnTo>
                <a:lnTo>
                  <a:pt x="18060" y="36112"/>
                </a:lnTo>
                <a:lnTo>
                  <a:pt x="11028" y="34694"/>
                </a:lnTo>
                <a:lnTo>
                  <a:pt x="5288" y="30829"/>
                </a:lnTo>
                <a:lnTo>
                  <a:pt x="1418" y="25099"/>
                </a:lnTo>
                <a:lnTo>
                  <a:pt x="0" y="18086"/>
                </a:lnTo>
                <a:lnTo>
                  <a:pt x="1418" y="11051"/>
                </a:lnTo>
                <a:lnTo>
                  <a:pt x="5288" y="5302"/>
                </a:lnTo>
                <a:lnTo>
                  <a:pt x="11028" y="1423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063114" y="291161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86" y="7926"/>
                </a:lnTo>
                <a:lnTo>
                  <a:pt x="35386" y="27451"/>
                </a:lnTo>
                <a:lnTo>
                  <a:pt x="27458" y="35347"/>
                </a:lnTo>
                <a:lnTo>
                  <a:pt x="7928" y="35347"/>
                </a:lnTo>
                <a:lnTo>
                  <a:pt x="0" y="27451"/>
                </a:lnTo>
                <a:lnTo>
                  <a:pt x="0" y="7926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1925944" y="2910113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60" y="1504"/>
                </a:lnTo>
                <a:lnTo>
                  <a:pt x="32761" y="5611"/>
                </a:lnTo>
                <a:lnTo>
                  <a:pt x="36877" y="11710"/>
                </a:lnTo>
                <a:lnTo>
                  <a:pt x="38386" y="19188"/>
                </a:lnTo>
                <a:lnTo>
                  <a:pt x="36877" y="26648"/>
                </a:lnTo>
                <a:lnTo>
                  <a:pt x="32761" y="32738"/>
                </a:lnTo>
                <a:lnTo>
                  <a:pt x="26660" y="36841"/>
                </a:lnTo>
                <a:lnTo>
                  <a:pt x="19193" y="38346"/>
                </a:lnTo>
                <a:lnTo>
                  <a:pt x="11726" y="36841"/>
                </a:lnTo>
                <a:lnTo>
                  <a:pt x="5624" y="32738"/>
                </a:lnTo>
                <a:lnTo>
                  <a:pt x="1509" y="26648"/>
                </a:lnTo>
                <a:lnTo>
                  <a:pt x="0" y="19188"/>
                </a:lnTo>
                <a:lnTo>
                  <a:pt x="1509" y="11710"/>
                </a:lnTo>
                <a:lnTo>
                  <a:pt x="5624" y="5611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1789908" y="2909715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75" y="1541"/>
                </a:lnTo>
                <a:lnTo>
                  <a:pt x="33393" y="5741"/>
                </a:lnTo>
                <a:lnTo>
                  <a:pt x="37584" y="11968"/>
                </a:lnTo>
                <a:lnTo>
                  <a:pt x="39121" y="19586"/>
                </a:lnTo>
                <a:lnTo>
                  <a:pt x="37584" y="27186"/>
                </a:lnTo>
                <a:lnTo>
                  <a:pt x="33393" y="33403"/>
                </a:lnTo>
                <a:lnTo>
                  <a:pt x="27175" y="37601"/>
                </a:lnTo>
                <a:lnTo>
                  <a:pt x="19560" y="39141"/>
                </a:lnTo>
                <a:lnTo>
                  <a:pt x="11945" y="37601"/>
                </a:lnTo>
                <a:lnTo>
                  <a:pt x="5728" y="33403"/>
                </a:lnTo>
                <a:lnTo>
                  <a:pt x="1536" y="27186"/>
                </a:lnTo>
                <a:lnTo>
                  <a:pt x="0" y="19586"/>
                </a:lnTo>
                <a:lnTo>
                  <a:pt x="1536" y="11968"/>
                </a:lnTo>
                <a:lnTo>
                  <a:pt x="5728" y="5741"/>
                </a:lnTo>
                <a:lnTo>
                  <a:pt x="11945" y="1541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1655738" y="2911215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18060" y="0"/>
                </a:moveTo>
                <a:lnTo>
                  <a:pt x="25092" y="1423"/>
                </a:lnTo>
                <a:lnTo>
                  <a:pt x="30833" y="5302"/>
                </a:lnTo>
                <a:lnTo>
                  <a:pt x="34702" y="11051"/>
                </a:lnTo>
                <a:lnTo>
                  <a:pt x="36121" y="18086"/>
                </a:lnTo>
                <a:lnTo>
                  <a:pt x="34702" y="25099"/>
                </a:lnTo>
                <a:lnTo>
                  <a:pt x="30833" y="30829"/>
                </a:lnTo>
                <a:lnTo>
                  <a:pt x="25092" y="34694"/>
                </a:lnTo>
                <a:lnTo>
                  <a:pt x="18060" y="36112"/>
                </a:lnTo>
                <a:lnTo>
                  <a:pt x="11041" y="34694"/>
                </a:lnTo>
                <a:lnTo>
                  <a:pt x="5299" y="30829"/>
                </a:lnTo>
                <a:lnTo>
                  <a:pt x="1422" y="25099"/>
                </a:lnTo>
                <a:lnTo>
                  <a:pt x="0" y="18086"/>
                </a:lnTo>
                <a:lnTo>
                  <a:pt x="1422" y="11051"/>
                </a:lnTo>
                <a:lnTo>
                  <a:pt x="5299" y="5302"/>
                </a:lnTo>
                <a:lnTo>
                  <a:pt x="11041" y="1423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1518967" y="2910113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62" y="0"/>
                </a:moveTo>
                <a:lnTo>
                  <a:pt x="26629" y="1504"/>
                </a:lnTo>
                <a:lnTo>
                  <a:pt x="32731" y="5611"/>
                </a:lnTo>
                <a:lnTo>
                  <a:pt x="36846" y="11710"/>
                </a:lnTo>
                <a:lnTo>
                  <a:pt x="38355" y="19188"/>
                </a:lnTo>
                <a:lnTo>
                  <a:pt x="36846" y="26648"/>
                </a:lnTo>
                <a:lnTo>
                  <a:pt x="32731" y="32738"/>
                </a:lnTo>
                <a:lnTo>
                  <a:pt x="26629" y="36841"/>
                </a:lnTo>
                <a:lnTo>
                  <a:pt x="19162" y="38346"/>
                </a:lnTo>
                <a:lnTo>
                  <a:pt x="11700" y="36841"/>
                </a:lnTo>
                <a:lnTo>
                  <a:pt x="5609" y="32738"/>
                </a:lnTo>
                <a:lnTo>
                  <a:pt x="1504" y="26648"/>
                </a:lnTo>
                <a:lnTo>
                  <a:pt x="0" y="19188"/>
                </a:lnTo>
                <a:lnTo>
                  <a:pt x="1504" y="11710"/>
                </a:lnTo>
                <a:lnTo>
                  <a:pt x="5609" y="5611"/>
                </a:lnTo>
                <a:lnTo>
                  <a:pt x="11700" y="1504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1382899" y="2909715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75" y="1541"/>
                </a:lnTo>
                <a:lnTo>
                  <a:pt x="33393" y="5741"/>
                </a:lnTo>
                <a:lnTo>
                  <a:pt x="37584" y="11968"/>
                </a:lnTo>
                <a:lnTo>
                  <a:pt x="39121" y="19586"/>
                </a:lnTo>
                <a:lnTo>
                  <a:pt x="37584" y="27186"/>
                </a:lnTo>
                <a:lnTo>
                  <a:pt x="33393" y="33403"/>
                </a:lnTo>
                <a:lnTo>
                  <a:pt x="27175" y="37601"/>
                </a:lnTo>
                <a:lnTo>
                  <a:pt x="19560" y="39141"/>
                </a:lnTo>
                <a:lnTo>
                  <a:pt x="11945" y="37601"/>
                </a:lnTo>
                <a:lnTo>
                  <a:pt x="5728" y="33403"/>
                </a:lnTo>
                <a:lnTo>
                  <a:pt x="1536" y="27186"/>
                </a:lnTo>
                <a:lnTo>
                  <a:pt x="0" y="19586"/>
                </a:lnTo>
                <a:lnTo>
                  <a:pt x="1536" y="11968"/>
                </a:lnTo>
                <a:lnTo>
                  <a:pt x="5728" y="5741"/>
                </a:lnTo>
                <a:lnTo>
                  <a:pt x="11945" y="1541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1246863" y="290934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5">
                <a:moveTo>
                  <a:pt x="19958" y="0"/>
                </a:moveTo>
                <a:lnTo>
                  <a:pt x="27708" y="1568"/>
                </a:lnTo>
                <a:lnTo>
                  <a:pt x="34043" y="5845"/>
                </a:lnTo>
                <a:lnTo>
                  <a:pt x="38318" y="12187"/>
                </a:lnTo>
                <a:lnTo>
                  <a:pt x="39886" y="19953"/>
                </a:lnTo>
                <a:lnTo>
                  <a:pt x="38318" y="27701"/>
                </a:lnTo>
                <a:lnTo>
                  <a:pt x="34043" y="34035"/>
                </a:lnTo>
                <a:lnTo>
                  <a:pt x="27708" y="38308"/>
                </a:lnTo>
                <a:lnTo>
                  <a:pt x="19958" y="39876"/>
                </a:lnTo>
                <a:lnTo>
                  <a:pt x="12190" y="38308"/>
                </a:lnTo>
                <a:lnTo>
                  <a:pt x="5846" y="34035"/>
                </a:lnTo>
                <a:lnTo>
                  <a:pt x="1568" y="27701"/>
                </a:lnTo>
                <a:lnTo>
                  <a:pt x="0" y="19953"/>
                </a:lnTo>
                <a:lnTo>
                  <a:pt x="1568" y="12187"/>
                </a:lnTo>
                <a:lnTo>
                  <a:pt x="5846" y="5845"/>
                </a:lnTo>
                <a:lnTo>
                  <a:pt x="12190" y="1568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1111193" y="290934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5">
                <a:moveTo>
                  <a:pt x="19958" y="0"/>
                </a:moveTo>
                <a:lnTo>
                  <a:pt x="27708" y="1568"/>
                </a:lnTo>
                <a:lnTo>
                  <a:pt x="34043" y="5845"/>
                </a:lnTo>
                <a:lnTo>
                  <a:pt x="38318" y="12187"/>
                </a:lnTo>
                <a:lnTo>
                  <a:pt x="39886" y="19953"/>
                </a:lnTo>
                <a:lnTo>
                  <a:pt x="38318" y="27701"/>
                </a:lnTo>
                <a:lnTo>
                  <a:pt x="34043" y="34035"/>
                </a:lnTo>
                <a:lnTo>
                  <a:pt x="27708" y="38308"/>
                </a:lnTo>
                <a:lnTo>
                  <a:pt x="19958" y="39876"/>
                </a:lnTo>
                <a:lnTo>
                  <a:pt x="12190" y="38308"/>
                </a:lnTo>
                <a:lnTo>
                  <a:pt x="5846" y="34035"/>
                </a:lnTo>
                <a:lnTo>
                  <a:pt x="1568" y="27701"/>
                </a:lnTo>
                <a:lnTo>
                  <a:pt x="0" y="19953"/>
                </a:lnTo>
                <a:lnTo>
                  <a:pt x="1568" y="12187"/>
                </a:lnTo>
                <a:lnTo>
                  <a:pt x="5846" y="5845"/>
                </a:lnTo>
                <a:lnTo>
                  <a:pt x="12190" y="1568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974789" y="2908583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20693" y="0"/>
                </a:moveTo>
                <a:lnTo>
                  <a:pt x="28743" y="1627"/>
                </a:lnTo>
                <a:lnTo>
                  <a:pt x="35321" y="6067"/>
                </a:lnTo>
                <a:lnTo>
                  <a:pt x="39758" y="12652"/>
                </a:lnTo>
                <a:lnTo>
                  <a:pt x="41386" y="20718"/>
                </a:lnTo>
                <a:lnTo>
                  <a:pt x="39758" y="28762"/>
                </a:lnTo>
                <a:lnTo>
                  <a:pt x="35321" y="35327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7"/>
                </a:lnTo>
                <a:lnTo>
                  <a:pt x="1627" y="28762"/>
                </a:lnTo>
                <a:lnTo>
                  <a:pt x="0" y="20718"/>
                </a:lnTo>
                <a:lnTo>
                  <a:pt x="1627" y="12652"/>
                </a:lnTo>
                <a:lnTo>
                  <a:pt x="6064" y="6067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837987" y="290748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25" y="0"/>
                </a:moveTo>
                <a:lnTo>
                  <a:pt x="30324" y="1713"/>
                </a:lnTo>
                <a:lnTo>
                  <a:pt x="37261" y="6388"/>
                </a:lnTo>
                <a:lnTo>
                  <a:pt x="41937" y="13324"/>
                </a:lnTo>
                <a:lnTo>
                  <a:pt x="43651" y="21820"/>
                </a:lnTo>
                <a:lnTo>
                  <a:pt x="41937" y="30298"/>
                </a:lnTo>
                <a:lnTo>
                  <a:pt x="37261" y="37225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5"/>
                </a:lnTo>
                <a:lnTo>
                  <a:pt x="1714" y="30298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701583" y="290671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3"/>
                </a:lnTo>
                <a:lnTo>
                  <a:pt x="38512" y="6610"/>
                </a:lnTo>
                <a:lnTo>
                  <a:pt x="43348" y="13788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788"/>
                </a:lnTo>
                <a:lnTo>
                  <a:pt x="6608" y="6610"/>
                </a:lnTo>
                <a:lnTo>
                  <a:pt x="13779" y="1773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565914" y="290671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3"/>
                </a:lnTo>
                <a:lnTo>
                  <a:pt x="38512" y="6610"/>
                </a:lnTo>
                <a:lnTo>
                  <a:pt x="43348" y="13788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788"/>
                </a:lnTo>
                <a:lnTo>
                  <a:pt x="6608" y="6610"/>
                </a:lnTo>
                <a:lnTo>
                  <a:pt x="13779" y="1773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429112" y="290558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6"/>
                </a:lnTo>
                <a:lnTo>
                  <a:pt x="45526" y="14485"/>
                </a:lnTo>
                <a:lnTo>
                  <a:pt x="47386" y="23717"/>
                </a:lnTo>
                <a:lnTo>
                  <a:pt x="45526" y="32931"/>
                </a:lnTo>
                <a:lnTo>
                  <a:pt x="40452" y="40461"/>
                </a:lnTo>
                <a:lnTo>
                  <a:pt x="32922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5"/>
                </a:lnTo>
                <a:lnTo>
                  <a:pt x="6944" y="6946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93075" y="2905217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1"/>
                </a:lnTo>
                <a:lnTo>
                  <a:pt x="41099" y="7050"/>
                </a:lnTo>
                <a:lnTo>
                  <a:pt x="46259" y="14705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48" y="7050"/>
                </a:lnTo>
                <a:lnTo>
                  <a:pt x="14696" y="1891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156640" y="290445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56" y="0"/>
                </a:moveTo>
                <a:lnTo>
                  <a:pt x="34520" y="1954"/>
                </a:lnTo>
                <a:lnTo>
                  <a:pt x="42411" y="7283"/>
                </a:lnTo>
                <a:lnTo>
                  <a:pt x="47731" y="15183"/>
                </a:lnTo>
                <a:lnTo>
                  <a:pt x="49682" y="24850"/>
                </a:lnTo>
                <a:lnTo>
                  <a:pt x="47731" y="34512"/>
                </a:lnTo>
                <a:lnTo>
                  <a:pt x="42411" y="42401"/>
                </a:lnTo>
                <a:lnTo>
                  <a:pt x="34520" y="47719"/>
                </a:lnTo>
                <a:lnTo>
                  <a:pt x="24856" y="49669"/>
                </a:lnTo>
                <a:lnTo>
                  <a:pt x="15187" y="47719"/>
                </a:lnTo>
                <a:lnTo>
                  <a:pt x="7285" y="42401"/>
                </a:lnTo>
                <a:lnTo>
                  <a:pt x="1955" y="34512"/>
                </a:lnTo>
                <a:lnTo>
                  <a:pt x="0" y="24850"/>
                </a:lnTo>
                <a:lnTo>
                  <a:pt x="1955" y="15183"/>
                </a:lnTo>
                <a:lnTo>
                  <a:pt x="7285" y="7283"/>
                </a:lnTo>
                <a:lnTo>
                  <a:pt x="15187" y="1954"/>
                </a:lnTo>
                <a:lnTo>
                  <a:pt x="24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19471" y="290295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56" y="0"/>
                </a:moveTo>
                <a:lnTo>
                  <a:pt x="36603" y="2068"/>
                </a:lnTo>
                <a:lnTo>
                  <a:pt x="44971" y="7712"/>
                </a:lnTo>
                <a:lnTo>
                  <a:pt x="50613" y="16086"/>
                </a:lnTo>
                <a:lnTo>
                  <a:pt x="52682" y="26349"/>
                </a:lnTo>
                <a:lnTo>
                  <a:pt x="50613" y="36594"/>
                </a:lnTo>
                <a:lnTo>
                  <a:pt x="44971" y="44960"/>
                </a:lnTo>
                <a:lnTo>
                  <a:pt x="36603" y="50600"/>
                </a:lnTo>
                <a:lnTo>
                  <a:pt x="26356" y="52668"/>
                </a:lnTo>
                <a:lnTo>
                  <a:pt x="16103" y="50600"/>
                </a:lnTo>
                <a:lnTo>
                  <a:pt x="7725" y="44960"/>
                </a:lnTo>
                <a:lnTo>
                  <a:pt x="2073" y="36594"/>
                </a:lnTo>
                <a:lnTo>
                  <a:pt x="0" y="26349"/>
                </a:lnTo>
                <a:lnTo>
                  <a:pt x="2073" y="16086"/>
                </a:lnTo>
                <a:lnTo>
                  <a:pt x="7725" y="7712"/>
                </a:lnTo>
                <a:lnTo>
                  <a:pt x="16103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7485605" y="277184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25" y="0"/>
                </a:moveTo>
                <a:lnTo>
                  <a:pt x="30324" y="1713"/>
                </a:lnTo>
                <a:lnTo>
                  <a:pt x="37261" y="6388"/>
                </a:lnTo>
                <a:lnTo>
                  <a:pt x="41937" y="13324"/>
                </a:lnTo>
                <a:lnTo>
                  <a:pt x="43651" y="21820"/>
                </a:lnTo>
                <a:lnTo>
                  <a:pt x="41937" y="30298"/>
                </a:lnTo>
                <a:lnTo>
                  <a:pt x="37261" y="37225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5"/>
                </a:lnTo>
                <a:lnTo>
                  <a:pt x="1718" y="30298"/>
                </a:lnTo>
                <a:lnTo>
                  <a:pt x="0" y="21820"/>
                </a:lnTo>
                <a:lnTo>
                  <a:pt x="1718" y="13324"/>
                </a:lnTo>
                <a:lnTo>
                  <a:pt x="6401" y="6388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7350700" y="2772581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9"/>
                </a:lnTo>
                <a:lnTo>
                  <a:pt x="35953" y="6181"/>
                </a:lnTo>
                <a:lnTo>
                  <a:pt x="40466" y="12885"/>
                </a:lnTo>
                <a:lnTo>
                  <a:pt x="42121" y="21085"/>
                </a:lnTo>
                <a:lnTo>
                  <a:pt x="40466" y="29281"/>
                </a:lnTo>
                <a:lnTo>
                  <a:pt x="35953" y="35974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4"/>
                </a:lnTo>
                <a:lnTo>
                  <a:pt x="1654" y="29281"/>
                </a:lnTo>
                <a:lnTo>
                  <a:pt x="0" y="21085"/>
                </a:lnTo>
                <a:lnTo>
                  <a:pt x="1654" y="12885"/>
                </a:lnTo>
                <a:lnTo>
                  <a:pt x="6168" y="6181"/>
                </a:lnTo>
                <a:lnTo>
                  <a:pt x="12862" y="1659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7215031" y="2772581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63" y="1659"/>
                </a:lnTo>
                <a:lnTo>
                  <a:pt x="35968" y="6181"/>
                </a:lnTo>
                <a:lnTo>
                  <a:pt x="40492" y="12885"/>
                </a:lnTo>
                <a:lnTo>
                  <a:pt x="42151" y="21085"/>
                </a:lnTo>
                <a:lnTo>
                  <a:pt x="40492" y="29281"/>
                </a:lnTo>
                <a:lnTo>
                  <a:pt x="35968" y="35974"/>
                </a:lnTo>
                <a:lnTo>
                  <a:pt x="29263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4"/>
                </a:lnTo>
                <a:lnTo>
                  <a:pt x="1654" y="29281"/>
                </a:lnTo>
                <a:lnTo>
                  <a:pt x="0" y="21085"/>
                </a:lnTo>
                <a:lnTo>
                  <a:pt x="1654" y="12885"/>
                </a:lnTo>
                <a:lnTo>
                  <a:pt x="6168" y="6181"/>
                </a:lnTo>
                <a:lnTo>
                  <a:pt x="12862" y="1659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7079760" y="2772979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20662" y="0"/>
                </a:moveTo>
                <a:lnTo>
                  <a:pt x="28725" y="1622"/>
                </a:lnTo>
                <a:lnTo>
                  <a:pt x="35302" y="6051"/>
                </a:lnTo>
                <a:lnTo>
                  <a:pt x="39732" y="12626"/>
                </a:lnTo>
                <a:lnTo>
                  <a:pt x="41355" y="20688"/>
                </a:lnTo>
                <a:lnTo>
                  <a:pt x="39732" y="28736"/>
                </a:lnTo>
                <a:lnTo>
                  <a:pt x="35302" y="35312"/>
                </a:lnTo>
                <a:lnTo>
                  <a:pt x="28725" y="39748"/>
                </a:lnTo>
                <a:lnTo>
                  <a:pt x="20662" y="41376"/>
                </a:lnTo>
                <a:lnTo>
                  <a:pt x="12617" y="39748"/>
                </a:lnTo>
                <a:lnTo>
                  <a:pt x="6049" y="35312"/>
                </a:lnTo>
                <a:lnTo>
                  <a:pt x="1622" y="28736"/>
                </a:lnTo>
                <a:lnTo>
                  <a:pt x="0" y="20688"/>
                </a:lnTo>
                <a:lnTo>
                  <a:pt x="1622" y="12626"/>
                </a:lnTo>
                <a:lnTo>
                  <a:pt x="6049" y="6051"/>
                </a:lnTo>
                <a:lnTo>
                  <a:pt x="12617" y="1622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6944824" y="277371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58" y="0"/>
                </a:moveTo>
                <a:lnTo>
                  <a:pt x="27708" y="1568"/>
                </a:lnTo>
                <a:lnTo>
                  <a:pt x="34043" y="5845"/>
                </a:lnTo>
                <a:lnTo>
                  <a:pt x="38318" y="12187"/>
                </a:lnTo>
                <a:lnTo>
                  <a:pt x="39886" y="19953"/>
                </a:lnTo>
                <a:lnTo>
                  <a:pt x="38318" y="27701"/>
                </a:lnTo>
                <a:lnTo>
                  <a:pt x="34043" y="34035"/>
                </a:lnTo>
                <a:lnTo>
                  <a:pt x="27708" y="38308"/>
                </a:lnTo>
                <a:lnTo>
                  <a:pt x="19958" y="39876"/>
                </a:lnTo>
                <a:lnTo>
                  <a:pt x="12190" y="38308"/>
                </a:lnTo>
                <a:lnTo>
                  <a:pt x="5846" y="34035"/>
                </a:lnTo>
                <a:lnTo>
                  <a:pt x="1568" y="27701"/>
                </a:lnTo>
                <a:lnTo>
                  <a:pt x="0" y="19953"/>
                </a:lnTo>
                <a:lnTo>
                  <a:pt x="1568" y="12187"/>
                </a:lnTo>
                <a:lnTo>
                  <a:pt x="5846" y="5845"/>
                </a:lnTo>
                <a:lnTo>
                  <a:pt x="12190" y="1568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6809554" y="2774081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41"/>
                </a:lnTo>
                <a:lnTo>
                  <a:pt x="33393" y="5741"/>
                </a:lnTo>
                <a:lnTo>
                  <a:pt x="37584" y="11968"/>
                </a:lnTo>
                <a:lnTo>
                  <a:pt x="39121" y="19586"/>
                </a:lnTo>
                <a:lnTo>
                  <a:pt x="37584" y="27186"/>
                </a:lnTo>
                <a:lnTo>
                  <a:pt x="33393" y="33403"/>
                </a:lnTo>
                <a:lnTo>
                  <a:pt x="27175" y="37601"/>
                </a:lnTo>
                <a:lnTo>
                  <a:pt x="19560" y="39141"/>
                </a:lnTo>
                <a:lnTo>
                  <a:pt x="11945" y="37601"/>
                </a:lnTo>
                <a:lnTo>
                  <a:pt x="5728" y="33403"/>
                </a:lnTo>
                <a:lnTo>
                  <a:pt x="1536" y="27186"/>
                </a:lnTo>
                <a:lnTo>
                  <a:pt x="0" y="19586"/>
                </a:lnTo>
                <a:lnTo>
                  <a:pt x="1536" y="11968"/>
                </a:lnTo>
                <a:lnTo>
                  <a:pt x="5728" y="5741"/>
                </a:lnTo>
                <a:lnTo>
                  <a:pt x="11945" y="1541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6675016" y="2775213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18428" y="0"/>
                </a:moveTo>
                <a:lnTo>
                  <a:pt x="25594" y="1450"/>
                </a:lnTo>
                <a:lnTo>
                  <a:pt x="31453" y="5405"/>
                </a:lnTo>
                <a:lnTo>
                  <a:pt x="35405" y="11271"/>
                </a:lnTo>
                <a:lnTo>
                  <a:pt x="36856" y="18453"/>
                </a:lnTo>
                <a:lnTo>
                  <a:pt x="35405" y="25618"/>
                </a:lnTo>
                <a:lnTo>
                  <a:pt x="31453" y="31475"/>
                </a:lnTo>
                <a:lnTo>
                  <a:pt x="25594" y="35427"/>
                </a:lnTo>
                <a:lnTo>
                  <a:pt x="18428" y="36877"/>
                </a:lnTo>
                <a:lnTo>
                  <a:pt x="11248" y="35427"/>
                </a:lnTo>
                <a:lnTo>
                  <a:pt x="5391" y="31475"/>
                </a:lnTo>
                <a:lnTo>
                  <a:pt x="1445" y="25618"/>
                </a:lnTo>
                <a:lnTo>
                  <a:pt x="0" y="18453"/>
                </a:lnTo>
                <a:lnTo>
                  <a:pt x="1445" y="11271"/>
                </a:lnTo>
                <a:lnTo>
                  <a:pt x="5391" y="5405"/>
                </a:lnTo>
                <a:lnTo>
                  <a:pt x="11248" y="1450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6539714" y="2775611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73"/>
                </a:lnTo>
                <a:lnTo>
                  <a:pt x="30833" y="30813"/>
                </a:lnTo>
                <a:lnTo>
                  <a:pt x="25092" y="34689"/>
                </a:lnTo>
                <a:lnTo>
                  <a:pt x="18060" y="36112"/>
                </a:lnTo>
                <a:lnTo>
                  <a:pt x="11028" y="34689"/>
                </a:lnTo>
                <a:lnTo>
                  <a:pt x="5288" y="30813"/>
                </a:lnTo>
                <a:lnTo>
                  <a:pt x="1418" y="25073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6405943" y="277747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24" y="0"/>
                </a:moveTo>
                <a:lnTo>
                  <a:pt x="16162" y="0"/>
                </a:lnTo>
                <a:lnTo>
                  <a:pt x="25101" y="0"/>
                </a:lnTo>
                <a:lnTo>
                  <a:pt x="32356" y="7253"/>
                </a:lnTo>
                <a:lnTo>
                  <a:pt x="32356" y="25125"/>
                </a:lnTo>
                <a:lnTo>
                  <a:pt x="25101" y="32347"/>
                </a:lnTo>
                <a:lnTo>
                  <a:pt x="7224" y="32347"/>
                </a:lnTo>
                <a:lnTo>
                  <a:pt x="0" y="25125"/>
                </a:lnTo>
                <a:lnTo>
                  <a:pt x="0" y="7253"/>
                </a:lnTo>
                <a:lnTo>
                  <a:pt x="7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6272508" y="2779742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6136869" y="2779742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58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58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6001200" y="2779742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58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58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5865531" y="2779742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61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5731361" y="2781242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5595692" y="2781242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5460022" y="2781242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5323985" y="2780875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5187949" y="2780477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5052279" y="2780477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4917008" y="2780875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64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31"/>
                </a:lnTo>
                <a:lnTo>
                  <a:pt x="1983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4780573" y="2780109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1" y="0"/>
                </a:moveTo>
                <a:lnTo>
                  <a:pt x="1353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4646404" y="2781609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418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98"/>
                </a:lnTo>
                <a:lnTo>
                  <a:pt x="18703" y="24085"/>
                </a:lnTo>
                <a:lnTo>
                  <a:pt x="5418" y="24085"/>
                </a:lnTo>
                <a:lnTo>
                  <a:pt x="0" y="18698"/>
                </a:lnTo>
                <a:lnTo>
                  <a:pt x="0" y="5386"/>
                </a:lnTo>
                <a:lnTo>
                  <a:pt x="541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4510000" y="2780875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36" y="0"/>
                </a:lnTo>
                <a:lnTo>
                  <a:pt x="25591" y="5722"/>
                </a:lnTo>
                <a:lnTo>
                  <a:pt x="25591" y="19831"/>
                </a:lnTo>
                <a:lnTo>
                  <a:pt x="1983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4374698" y="2781242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4239426" y="2781609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386"/>
                </a:lnTo>
                <a:lnTo>
                  <a:pt x="24060" y="18698"/>
                </a:lnTo>
                <a:lnTo>
                  <a:pt x="18672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4103389" y="2781242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967720" y="2781242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831683" y="2780875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693" y="0"/>
                </a:moveTo>
                <a:lnTo>
                  <a:pt x="12764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31"/>
                </a:lnTo>
                <a:lnTo>
                  <a:pt x="19836" y="25553"/>
                </a:lnTo>
                <a:lnTo>
                  <a:pt x="5693" y="25553"/>
                </a:lnTo>
                <a:lnTo>
                  <a:pt x="0" y="19831"/>
                </a:lnTo>
                <a:lnTo>
                  <a:pt x="0" y="5722"/>
                </a:lnTo>
                <a:lnTo>
                  <a:pt x="5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696014" y="2780875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31"/>
                </a:lnTo>
                <a:lnTo>
                  <a:pt x="1983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560712" y="2781242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424308" y="2780477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877" y="0"/>
                </a:moveTo>
                <a:lnTo>
                  <a:pt x="13162" y="0"/>
                </a:lnTo>
                <a:lnTo>
                  <a:pt x="20417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17" y="26349"/>
                </a:lnTo>
                <a:lnTo>
                  <a:pt x="5877" y="26349"/>
                </a:lnTo>
                <a:lnTo>
                  <a:pt x="0" y="20443"/>
                </a:lnTo>
                <a:lnTo>
                  <a:pt x="0" y="5906"/>
                </a:lnTo>
                <a:lnTo>
                  <a:pt x="5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287873" y="2779742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152204" y="2779742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015401" y="2778610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6765" y="0"/>
                </a:moveTo>
                <a:lnTo>
                  <a:pt x="15060" y="0"/>
                </a:lnTo>
                <a:lnTo>
                  <a:pt x="23387" y="0"/>
                </a:lnTo>
                <a:lnTo>
                  <a:pt x="30121" y="6732"/>
                </a:lnTo>
                <a:lnTo>
                  <a:pt x="30121" y="23350"/>
                </a:lnTo>
                <a:lnTo>
                  <a:pt x="23387" y="30083"/>
                </a:lnTo>
                <a:lnTo>
                  <a:pt x="6765" y="30083"/>
                </a:lnTo>
                <a:lnTo>
                  <a:pt x="0" y="23350"/>
                </a:lnTo>
                <a:lnTo>
                  <a:pt x="0" y="6732"/>
                </a:lnTo>
                <a:lnTo>
                  <a:pt x="676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2880130" y="2778977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2742563" y="277711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38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676"/>
                </a:lnTo>
                <a:lnTo>
                  <a:pt x="25713" y="33082"/>
                </a:lnTo>
                <a:lnTo>
                  <a:pt x="7438" y="33082"/>
                </a:lnTo>
                <a:lnTo>
                  <a:pt x="0" y="25676"/>
                </a:lnTo>
                <a:lnTo>
                  <a:pt x="0" y="7406"/>
                </a:lnTo>
                <a:lnTo>
                  <a:pt x="743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2606924" y="277711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2469755" y="2775611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18030" y="0"/>
                </a:moveTo>
                <a:lnTo>
                  <a:pt x="25062" y="1418"/>
                </a:lnTo>
                <a:lnTo>
                  <a:pt x="30802" y="5286"/>
                </a:lnTo>
                <a:lnTo>
                  <a:pt x="34672" y="11025"/>
                </a:lnTo>
                <a:lnTo>
                  <a:pt x="36090" y="18056"/>
                </a:lnTo>
                <a:lnTo>
                  <a:pt x="34672" y="25073"/>
                </a:lnTo>
                <a:lnTo>
                  <a:pt x="30802" y="30813"/>
                </a:lnTo>
                <a:lnTo>
                  <a:pt x="25062" y="34689"/>
                </a:lnTo>
                <a:lnTo>
                  <a:pt x="18030" y="36112"/>
                </a:lnTo>
                <a:lnTo>
                  <a:pt x="11015" y="34689"/>
                </a:lnTo>
                <a:lnTo>
                  <a:pt x="5284" y="30813"/>
                </a:lnTo>
                <a:lnTo>
                  <a:pt x="1418" y="25073"/>
                </a:lnTo>
                <a:lnTo>
                  <a:pt x="0" y="18056"/>
                </a:lnTo>
                <a:lnTo>
                  <a:pt x="1418" y="11025"/>
                </a:lnTo>
                <a:lnTo>
                  <a:pt x="5284" y="5286"/>
                </a:lnTo>
                <a:lnTo>
                  <a:pt x="11015" y="1418"/>
                </a:lnTo>
                <a:lnTo>
                  <a:pt x="18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2333687" y="2775213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58" y="0"/>
                </a:moveTo>
                <a:lnTo>
                  <a:pt x="25625" y="1450"/>
                </a:lnTo>
                <a:lnTo>
                  <a:pt x="31483" y="5405"/>
                </a:lnTo>
                <a:lnTo>
                  <a:pt x="35436" y="11271"/>
                </a:lnTo>
                <a:lnTo>
                  <a:pt x="36886" y="18453"/>
                </a:lnTo>
                <a:lnTo>
                  <a:pt x="35436" y="25618"/>
                </a:lnTo>
                <a:lnTo>
                  <a:pt x="31483" y="31475"/>
                </a:lnTo>
                <a:lnTo>
                  <a:pt x="25625" y="35427"/>
                </a:lnTo>
                <a:lnTo>
                  <a:pt x="18458" y="36877"/>
                </a:lnTo>
                <a:lnTo>
                  <a:pt x="11274" y="35427"/>
                </a:lnTo>
                <a:lnTo>
                  <a:pt x="5406" y="31475"/>
                </a:lnTo>
                <a:lnTo>
                  <a:pt x="1450" y="25618"/>
                </a:lnTo>
                <a:lnTo>
                  <a:pt x="0" y="18453"/>
                </a:lnTo>
                <a:lnTo>
                  <a:pt x="1450" y="11271"/>
                </a:lnTo>
                <a:lnTo>
                  <a:pt x="5406" y="5405"/>
                </a:lnTo>
                <a:lnTo>
                  <a:pt x="11274" y="1450"/>
                </a:lnTo>
                <a:lnTo>
                  <a:pt x="18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2196518" y="277371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5">
                <a:moveTo>
                  <a:pt x="19958" y="0"/>
                </a:moveTo>
                <a:lnTo>
                  <a:pt x="27721" y="1568"/>
                </a:lnTo>
                <a:lnTo>
                  <a:pt x="34055" y="5845"/>
                </a:lnTo>
                <a:lnTo>
                  <a:pt x="38322" y="12187"/>
                </a:lnTo>
                <a:lnTo>
                  <a:pt x="39886" y="19953"/>
                </a:lnTo>
                <a:lnTo>
                  <a:pt x="38322" y="27701"/>
                </a:lnTo>
                <a:lnTo>
                  <a:pt x="34055" y="34035"/>
                </a:lnTo>
                <a:lnTo>
                  <a:pt x="27721" y="38308"/>
                </a:lnTo>
                <a:lnTo>
                  <a:pt x="19958" y="39876"/>
                </a:lnTo>
                <a:lnTo>
                  <a:pt x="12190" y="38308"/>
                </a:lnTo>
                <a:lnTo>
                  <a:pt x="5846" y="34035"/>
                </a:lnTo>
                <a:lnTo>
                  <a:pt x="1568" y="27701"/>
                </a:lnTo>
                <a:lnTo>
                  <a:pt x="0" y="19953"/>
                </a:lnTo>
                <a:lnTo>
                  <a:pt x="1568" y="12187"/>
                </a:lnTo>
                <a:lnTo>
                  <a:pt x="5846" y="5845"/>
                </a:lnTo>
                <a:lnTo>
                  <a:pt x="12190" y="1568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2061614" y="2774478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60" y="1509"/>
                </a:lnTo>
                <a:lnTo>
                  <a:pt x="32761" y="5623"/>
                </a:lnTo>
                <a:lnTo>
                  <a:pt x="36877" y="11723"/>
                </a:lnTo>
                <a:lnTo>
                  <a:pt x="38386" y="19188"/>
                </a:lnTo>
                <a:lnTo>
                  <a:pt x="36877" y="26648"/>
                </a:lnTo>
                <a:lnTo>
                  <a:pt x="32761" y="32738"/>
                </a:lnTo>
                <a:lnTo>
                  <a:pt x="26660" y="36841"/>
                </a:lnTo>
                <a:lnTo>
                  <a:pt x="19193" y="38346"/>
                </a:lnTo>
                <a:lnTo>
                  <a:pt x="11726" y="36841"/>
                </a:lnTo>
                <a:lnTo>
                  <a:pt x="5624" y="32738"/>
                </a:lnTo>
                <a:lnTo>
                  <a:pt x="1509" y="26648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1924444" y="2772979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2"/>
                </a:lnTo>
                <a:lnTo>
                  <a:pt x="35321" y="6051"/>
                </a:lnTo>
                <a:lnTo>
                  <a:pt x="39758" y="12626"/>
                </a:lnTo>
                <a:lnTo>
                  <a:pt x="41386" y="20688"/>
                </a:lnTo>
                <a:lnTo>
                  <a:pt x="39758" y="28736"/>
                </a:lnTo>
                <a:lnTo>
                  <a:pt x="35321" y="35312"/>
                </a:lnTo>
                <a:lnTo>
                  <a:pt x="28743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26"/>
                </a:lnTo>
                <a:lnTo>
                  <a:pt x="6064" y="6051"/>
                </a:lnTo>
                <a:lnTo>
                  <a:pt x="12642" y="1622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1787643" y="277184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3"/>
                </a:lnTo>
                <a:lnTo>
                  <a:pt x="37261" y="6388"/>
                </a:lnTo>
                <a:lnTo>
                  <a:pt x="41937" y="13324"/>
                </a:lnTo>
                <a:lnTo>
                  <a:pt x="43651" y="21820"/>
                </a:lnTo>
                <a:lnTo>
                  <a:pt x="41937" y="30298"/>
                </a:lnTo>
                <a:lnTo>
                  <a:pt x="37261" y="37225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5"/>
                </a:lnTo>
                <a:lnTo>
                  <a:pt x="1718" y="30298"/>
                </a:lnTo>
                <a:lnTo>
                  <a:pt x="0" y="21820"/>
                </a:lnTo>
                <a:lnTo>
                  <a:pt x="1718" y="13324"/>
                </a:lnTo>
                <a:lnTo>
                  <a:pt x="6401" y="6388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1653871" y="277371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5">
                <a:moveTo>
                  <a:pt x="19927" y="0"/>
                </a:moveTo>
                <a:lnTo>
                  <a:pt x="27695" y="1568"/>
                </a:lnTo>
                <a:lnTo>
                  <a:pt x="34039" y="5845"/>
                </a:lnTo>
                <a:lnTo>
                  <a:pt x="38317" y="12187"/>
                </a:lnTo>
                <a:lnTo>
                  <a:pt x="39886" y="19953"/>
                </a:lnTo>
                <a:lnTo>
                  <a:pt x="38317" y="27701"/>
                </a:lnTo>
                <a:lnTo>
                  <a:pt x="34039" y="34035"/>
                </a:lnTo>
                <a:lnTo>
                  <a:pt x="27695" y="38308"/>
                </a:lnTo>
                <a:lnTo>
                  <a:pt x="19927" y="39876"/>
                </a:lnTo>
                <a:lnTo>
                  <a:pt x="12165" y="38308"/>
                </a:lnTo>
                <a:lnTo>
                  <a:pt x="5831" y="34035"/>
                </a:lnTo>
                <a:lnTo>
                  <a:pt x="1564" y="27701"/>
                </a:lnTo>
                <a:lnTo>
                  <a:pt x="0" y="19953"/>
                </a:lnTo>
                <a:lnTo>
                  <a:pt x="1564" y="12187"/>
                </a:lnTo>
                <a:lnTo>
                  <a:pt x="5831" y="5845"/>
                </a:lnTo>
                <a:lnTo>
                  <a:pt x="12165" y="1568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1517436" y="2772979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20693" y="0"/>
                </a:moveTo>
                <a:lnTo>
                  <a:pt x="28756" y="1622"/>
                </a:lnTo>
                <a:lnTo>
                  <a:pt x="35333" y="6051"/>
                </a:lnTo>
                <a:lnTo>
                  <a:pt x="39763" y="12626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26"/>
                </a:lnTo>
                <a:lnTo>
                  <a:pt x="6064" y="6051"/>
                </a:lnTo>
                <a:lnTo>
                  <a:pt x="12642" y="1622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381399" y="2772581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4">
                <a:moveTo>
                  <a:pt x="21060" y="0"/>
                </a:moveTo>
                <a:lnTo>
                  <a:pt x="29276" y="1659"/>
                </a:lnTo>
                <a:lnTo>
                  <a:pt x="35979" y="6181"/>
                </a:lnTo>
                <a:lnTo>
                  <a:pt x="40496" y="12885"/>
                </a:lnTo>
                <a:lnTo>
                  <a:pt x="42151" y="21085"/>
                </a:lnTo>
                <a:lnTo>
                  <a:pt x="40496" y="29281"/>
                </a:lnTo>
                <a:lnTo>
                  <a:pt x="35979" y="35974"/>
                </a:lnTo>
                <a:lnTo>
                  <a:pt x="29276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4"/>
                </a:lnTo>
                <a:lnTo>
                  <a:pt x="1654" y="29281"/>
                </a:lnTo>
                <a:lnTo>
                  <a:pt x="0" y="21085"/>
                </a:lnTo>
                <a:lnTo>
                  <a:pt x="1654" y="12885"/>
                </a:lnTo>
                <a:lnTo>
                  <a:pt x="6168" y="6181"/>
                </a:lnTo>
                <a:lnTo>
                  <a:pt x="12862" y="1659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244230" y="277108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91" y="0"/>
                </a:moveTo>
                <a:lnTo>
                  <a:pt x="31372" y="1773"/>
                </a:lnTo>
                <a:lnTo>
                  <a:pt x="38543" y="6610"/>
                </a:lnTo>
                <a:lnTo>
                  <a:pt x="43378" y="13788"/>
                </a:lnTo>
                <a:lnTo>
                  <a:pt x="45151" y="22585"/>
                </a:lnTo>
                <a:lnTo>
                  <a:pt x="43378" y="31364"/>
                </a:lnTo>
                <a:lnTo>
                  <a:pt x="38543" y="38533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788"/>
                </a:lnTo>
                <a:lnTo>
                  <a:pt x="6612" y="6610"/>
                </a:lnTo>
                <a:lnTo>
                  <a:pt x="13792" y="1773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08193" y="2770714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58" y="0"/>
                </a:moveTo>
                <a:lnTo>
                  <a:pt x="31887" y="1800"/>
                </a:lnTo>
                <a:lnTo>
                  <a:pt x="39174" y="6713"/>
                </a:lnTo>
                <a:lnTo>
                  <a:pt x="44086" y="14008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4"/>
                </a:lnTo>
                <a:lnTo>
                  <a:pt x="1805" y="31879"/>
                </a:lnTo>
                <a:lnTo>
                  <a:pt x="0" y="22952"/>
                </a:lnTo>
                <a:lnTo>
                  <a:pt x="1805" y="14008"/>
                </a:lnTo>
                <a:lnTo>
                  <a:pt x="6726" y="6713"/>
                </a:lnTo>
                <a:lnTo>
                  <a:pt x="14024" y="1800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971789" y="27699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09" y="1863"/>
                </a:lnTo>
                <a:lnTo>
                  <a:pt x="40441" y="6946"/>
                </a:lnTo>
                <a:lnTo>
                  <a:pt x="45522" y="14485"/>
                </a:lnTo>
                <a:lnTo>
                  <a:pt x="47386" y="23717"/>
                </a:lnTo>
                <a:lnTo>
                  <a:pt x="45522" y="32931"/>
                </a:lnTo>
                <a:lnTo>
                  <a:pt x="40441" y="40461"/>
                </a:lnTo>
                <a:lnTo>
                  <a:pt x="32909" y="45541"/>
                </a:lnTo>
                <a:lnTo>
                  <a:pt x="23693" y="47404"/>
                </a:lnTo>
                <a:lnTo>
                  <a:pt x="14463" y="45541"/>
                </a:lnTo>
                <a:lnTo>
                  <a:pt x="6933" y="40461"/>
                </a:lnTo>
                <a:lnTo>
                  <a:pt x="1859" y="32931"/>
                </a:lnTo>
                <a:lnTo>
                  <a:pt x="0" y="23717"/>
                </a:lnTo>
                <a:lnTo>
                  <a:pt x="1859" y="14485"/>
                </a:lnTo>
                <a:lnTo>
                  <a:pt x="6933" y="6946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836120" y="27699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09" y="1863"/>
                </a:lnTo>
                <a:lnTo>
                  <a:pt x="40441" y="6946"/>
                </a:lnTo>
                <a:lnTo>
                  <a:pt x="45522" y="14485"/>
                </a:lnTo>
                <a:lnTo>
                  <a:pt x="47386" y="23717"/>
                </a:lnTo>
                <a:lnTo>
                  <a:pt x="45522" y="32931"/>
                </a:lnTo>
                <a:lnTo>
                  <a:pt x="40441" y="40461"/>
                </a:lnTo>
                <a:lnTo>
                  <a:pt x="32909" y="45541"/>
                </a:lnTo>
                <a:lnTo>
                  <a:pt x="23693" y="47404"/>
                </a:lnTo>
                <a:lnTo>
                  <a:pt x="14463" y="45541"/>
                </a:lnTo>
                <a:lnTo>
                  <a:pt x="6933" y="40461"/>
                </a:lnTo>
                <a:lnTo>
                  <a:pt x="1859" y="32931"/>
                </a:lnTo>
                <a:lnTo>
                  <a:pt x="0" y="23717"/>
                </a:lnTo>
                <a:lnTo>
                  <a:pt x="1859" y="14485"/>
                </a:lnTo>
                <a:lnTo>
                  <a:pt x="6933" y="6946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699318" y="276881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0" y="1954"/>
                </a:lnTo>
                <a:lnTo>
                  <a:pt x="42381" y="7283"/>
                </a:lnTo>
                <a:lnTo>
                  <a:pt x="47701" y="15183"/>
                </a:lnTo>
                <a:lnTo>
                  <a:pt x="49651" y="24850"/>
                </a:lnTo>
                <a:lnTo>
                  <a:pt x="47701" y="34512"/>
                </a:lnTo>
                <a:lnTo>
                  <a:pt x="42381" y="42401"/>
                </a:lnTo>
                <a:lnTo>
                  <a:pt x="34490" y="47719"/>
                </a:lnTo>
                <a:lnTo>
                  <a:pt x="24825" y="49669"/>
                </a:lnTo>
                <a:lnTo>
                  <a:pt x="15161" y="47719"/>
                </a:lnTo>
                <a:lnTo>
                  <a:pt x="7270" y="42401"/>
                </a:lnTo>
                <a:lnTo>
                  <a:pt x="1950" y="34512"/>
                </a:lnTo>
                <a:lnTo>
                  <a:pt x="0" y="24850"/>
                </a:lnTo>
                <a:lnTo>
                  <a:pt x="1950" y="15183"/>
                </a:lnTo>
                <a:lnTo>
                  <a:pt x="7270" y="7283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564781" y="27699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6"/>
                </a:lnTo>
                <a:lnTo>
                  <a:pt x="45526" y="14485"/>
                </a:lnTo>
                <a:lnTo>
                  <a:pt x="47386" y="23717"/>
                </a:lnTo>
                <a:lnTo>
                  <a:pt x="45526" y="32931"/>
                </a:lnTo>
                <a:lnTo>
                  <a:pt x="40452" y="40461"/>
                </a:lnTo>
                <a:lnTo>
                  <a:pt x="32922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5"/>
                </a:lnTo>
                <a:lnTo>
                  <a:pt x="6944" y="6946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427979" y="276881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0" y="1954"/>
                </a:lnTo>
                <a:lnTo>
                  <a:pt x="42381" y="7283"/>
                </a:lnTo>
                <a:lnTo>
                  <a:pt x="47701" y="15183"/>
                </a:lnTo>
                <a:lnTo>
                  <a:pt x="49651" y="24850"/>
                </a:lnTo>
                <a:lnTo>
                  <a:pt x="47701" y="34512"/>
                </a:lnTo>
                <a:lnTo>
                  <a:pt x="42381" y="42401"/>
                </a:lnTo>
                <a:lnTo>
                  <a:pt x="34490" y="47719"/>
                </a:lnTo>
                <a:lnTo>
                  <a:pt x="24825" y="49669"/>
                </a:lnTo>
                <a:lnTo>
                  <a:pt x="15161" y="47719"/>
                </a:lnTo>
                <a:lnTo>
                  <a:pt x="7270" y="42401"/>
                </a:lnTo>
                <a:lnTo>
                  <a:pt x="1950" y="34512"/>
                </a:lnTo>
                <a:lnTo>
                  <a:pt x="0" y="24850"/>
                </a:lnTo>
                <a:lnTo>
                  <a:pt x="1950" y="15183"/>
                </a:lnTo>
                <a:lnTo>
                  <a:pt x="7270" y="7283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290810" y="276731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72"/>
                </a:lnTo>
                <a:lnTo>
                  <a:pt x="44968" y="7723"/>
                </a:lnTo>
                <a:lnTo>
                  <a:pt x="50612" y="16099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99"/>
                </a:lnTo>
                <a:lnTo>
                  <a:pt x="7710" y="7723"/>
                </a:lnTo>
                <a:lnTo>
                  <a:pt x="16078" y="2072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155140" y="276731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72"/>
                </a:lnTo>
                <a:lnTo>
                  <a:pt x="44971" y="7723"/>
                </a:lnTo>
                <a:lnTo>
                  <a:pt x="50613" y="16099"/>
                </a:lnTo>
                <a:lnTo>
                  <a:pt x="52682" y="26349"/>
                </a:lnTo>
                <a:lnTo>
                  <a:pt x="50613" y="36594"/>
                </a:lnTo>
                <a:lnTo>
                  <a:pt x="44971" y="44960"/>
                </a:lnTo>
                <a:lnTo>
                  <a:pt x="36603" y="50600"/>
                </a:lnTo>
                <a:lnTo>
                  <a:pt x="26356" y="52668"/>
                </a:lnTo>
                <a:lnTo>
                  <a:pt x="16091" y="50600"/>
                </a:lnTo>
                <a:lnTo>
                  <a:pt x="7714" y="44960"/>
                </a:lnTo>
                <a:lnTo>
                  <a:pt x="2069" y="36594"/>
                </a:lnTo>
                <a:lnTo>
                  <a:pt x="0" y="26349"/>
                </a:lnTo>
                <a:lnTo>
                  <a:pt x="2069" y="16099"/>
                </a:lnTo>
                <a:lnTo>
                  <a:pt x="7714" y="7723"/>
                </a:lnTo>
                <a:lnTo>
                  <a:pt x="16091" y="2072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19471" y="276731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56" y="0"/>
                </a:moveTo>
                <a:lnTo>
                  <a:pt x="36603" y="2072"/>
                </a:lnTo>
                <a:lnTo>
                  <a:pt x="44971" y="7723"/>
                </a:lnTo>
                <a:lnTo>
                  <a:pt x="50613" y="16099"/>
                </a:lnTo>
                <a:lnTo>
                  <a:pt x="52682" y="26349"/>
                </a:lnTo>
                <a:lnTo>
                  <a:pt x="50613" y="36594"/>
                </a:lnTo>
                <a:lnTo>
                  <a:pt x="44971" y="44960"/>
                </a:lnTo>
                <a:lnTo>
                  <a:pt x="36603" y="50600"/>
                </a:lnTo>
                <a:lnTo>
                  <a:pt x="26356" y="52668"/>
                </a:lnTo>
                <a:lnTo>
                  <a:pt x="16103" y="50600"/>
                </a:lnTo>
                <a:lnTo>
                  <a:pt x="7725" y="44960"/>
                </a:lnTo>
                <a:lnTo>
                  <a:pt x="2073" y="36594"/>
                </a:lnTo>
                <a:lnTo>
                  <a:pt x="0" y="26349"/>
                </a:lnTo>
                <a:lnTo>
                  <a:pt x="2073" y="16099"/>
                </a:lnTo>
                <a:lnTo>
                  <a:pt x="7725" y="7723"/>
                </a:lnTo>
                <a:lnTo>
                  <a:pt x="16103" y="2072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7484870" y="26354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7349201" y="26354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7213531" y="26354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7078627" y="26362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795" y="0"/>
                </a:moveTo>
                <a:lnTo>
                  <a:pt x="30293" y="1713"/>
                </a:lnTo>
                <a:lnTo>
                  <a:pt x="37231" y="6388"/>
                </a:lnTo>
                <a:lnTo>
                  <a:pt x="41906" y="13324"/>
                </a:lnTo>
                <a:lnTo>
                  <a:pt x="43621" y="21820"/>
                </a:lnTo>
                <a:lnTo>
                  <a:pt x="41906" y="30303"/>
                </a:lnTo>
                <a:lnTo>
                  <a:pt x="37231" y="37240"/>
                </a:lnTo>
                <a:lnTo>
                  <a:pt x="30293" y="41922"/>
                </a:lnTo>
                <a:lnTo>
                  <a:pt x="21795" y="43640"/>
                </a:lnTo>
                <a:lnTo>
                  <a:pt x="13314" y="41922"/>
                </a:lnTo>
                <a:lnTo>
                  <a:pt x="6386" y="37240"/>
                </a:lnTo>
                <a:lnTo>
                  <a:pt x="1713" y="30303"/>
                </a:lnTo>
                <a:lnTo>
                  <a:pt x="0" y="21820"/>
                </a:lnTo>
                <a:lnTo>
                  <a:pt x="1713" y="13324"/>
                </a:lnTo>
                <a:lnTo>
                  <a:pt x="6386" y="6388"/>
                </a:lnTo>
                <a:lnTo>
                  <a:pt x="13314" y="1713"/>
                </a:lnTo>
                <a:lnTo>
                  <a:pt x="217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6942957" y="26362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6808420" y="263734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20693" y="0"/>
                </a:moveTo>
                <a:lnTo>
                  <a:pt x="28743" y="1622"/>
                </a:lnTo>
                <a:lnTo>
                  <a:pt x="35321" y="6051"/>
                </a:lnTo>
                <a:lnTo>
                  <a:pt x="39758" y="12626"/>
                </a:lnTo>
                <a:lnTo>
                  <a:pt x="41386" y="20688"/>
                </a:lnTo>
                <a:lnTo>
                  <a:pt x="39758" y="28736"/>
                </a:lnTo>
                <a:lnTo>
                  <a:pt x="35321" y="35312"/>
                </a:lnTo>
                <a:lnTo>
                  <a:pt x="28743" y="39748"/>
                </a:lnTo>
                <a:lnTo>
                  <a:pt x="20693" y="41376"/>
                </a:lnTo>
                <a:lnTo>
                  <a:pt x="12630" y="39748"/>
                </a:lnTo>
                <a:lnTo>
                  <a:pt x="6053" y="35312"/>
                </a:lnTo>
                <a:lnTo>
                  <a:pt x="1623" y="28736"/>
                </a:lnTo>
                <a:lnTo>
                  <a:pt x="0" y="20688"/>
                </a:lnTo>
                <a:lnTo>
                  <a:pt x="1623" y="12626"/>
                </a:lnTo>
                <a:lnTo>
                  <a:pt x="6053" y="6051"/>
                </a:lnTo>
                <a:lnTo>
                  <a:pt x="12630" y="1622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6673884" y="263847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6538214" y="263847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6403678" y="2639578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50"/>
                </a:lnTo>
                <a:lnTo>
                  <a:pt x="31464" y="5405"/>
                </a:lnTo>
                <a:lnTo>
                  <a:pt x="35410" y="11271"/>
                </a:lnTo>
                <a:lnTo>
                  <a:pt x="36856" y="18453"/>
                </a:lnTo>
                <a:lnTo>
                  <a:pt x="35410" y="25618"/>
                </a:lnTo>
                <a:lnTo>
                  <a:pt x="31464" y="31475"/>
                </a:lnTo>
                <a:lnTo>
                  <a:pt x="25607" y="35427"/>
                </a:lnTo>
                <a:lnTo>
                  <a:pt x="18428" y="36877"/>
                </a:lnTo>
                <a:lnTo>
                  <a:pt x="11248" y="35427"/>
                </a:lnTo>
                <a:lnTo>
                  <a:pt x="5391" y="31475"/>
                </a:lnTo>
                <a:lnTo>
                  <a:pt x="1445" y="25618"/>
                </a:lnTo>
                <a:lnTo>
                  <a:pt x="0" y="18453"/>
                </a:lnTo>
                <a:lnTo>
                  <a:pt x="1445" y="11271"/>
                </a:lnTo>
                <a:lnTo>
                  <a:pt x="5391" y="5405"/>
                </a:lnTo>
                <a:lnTo>
                  <a:pt x="11248" y="1450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6268773" y="2640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6134237" y="2641475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6000802" y="264374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428" y="0"/>
                </a:moveTo>
                <a:lnTo>
                  <a:pt x="14295" y="0"/>
                </a:lnTo>
                <a:lnTo>
                  <a:pt x="22193" y="0"/>
                </a:lnTo>
                <a:lnTo>
                  <a:pt x="28621" y="6396"/>
                </a:lnTo>
                <a:lnTo>
                  <a:pt x="28621" y="22187"/>
                </a:lnTo>
                <a:lnTo>
                  <a:pt x="22193" y="28583"/>
                </a:lnTo>
                <a:lnTo>
                  <a:pt x="6428" y="28583"/>
                </a:lnTo>
                <a:lnTo>
                  <a:pt x="0" y="22187"/>
                </a:lnTo>
                <a:lnTo>
                  <a:pt x="0" y="6396"/>
                </a:lnTo>
                <a:lnTo>
                  <a:pt x="6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5865163" y="264374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397" y="0"/>
                </a:moveTo>
                <a:lnTo>
                  <a:pt x="14264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5729861" y="2644107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5594192" y="2644107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5458890" y="2644475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91" y="0"/>
                </a:moveTo>
                <a:lnTo>
                  <a:pt x="13560" y="0"/>
                </a:lnTo>
                <a:lnTo>
                  <a:pt x="21030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30" y="27084"/>
                </a:lnTo>
                <a:lnTo>
                  <a:pt x="609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5323251" y="2644475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1" y="0"/>
                </a:moveTo>
                <a:lnTo>
                  <a:pt x="13530" y="0"/>
                </a:lnTo>
                <a:lnTo>
                  <a:pt x="20999" y="0"/>
                </a:lnTo>
                <a:lnTo>
                  <a:pt x="27060" y="6059"/>
                </a:lnTo>
                <a:lnTo>
                  <a:pt x="27060" y="21024"/>
                </a:lnTo>
                <a:lnTo>
                  <a:pt x="2099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5187184" y="2644107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5051545" y="2644107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580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580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4915875" y="2644107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580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580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4780206" y="2644107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61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4644904" y="2644475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4509234" y="2644475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9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9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4373198" y="2644107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4238294" y="2644842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87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877" y="26349"/>
                </a:lnTo>
                <a:lnTo>
                  <a:pt x="0" y="20443"/>
                </a:lnTo>
                <a:lnTo>
                  <a:pt x="0" y="5906"/>
                </a:lnTo>
                <a:lnTo>
                  <a:pt x="5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4102257" y="2644475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0" y="0"/>
                </a:moveTo>
                <a:lnTo>
                  <a:pt x="13530" y="0"/>
                </a:lnTo>
                <a:lnTo>
                  <a:pt x="20999" y="0"/>
                </a:lnTo>
                <a:lnTo>
                  <a:pt x="27060" y="6059"/>
                </a:lnTo>
                <a:lnTo>
                  <a:pt x="27060" y="21024"/>
                </a:lnTo>
                <a:lnTo>
                  <a:pt x="2099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966587" y="2644475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0" y="0"/>
                </a:moveTo>
                <a:lnTo>
                  <a:pt x="13530" y="0"/>
                </a:lnTo>
                <a:lnTo>
                  <a:pt x="2099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099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830918" y="2644475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0" y="0"/>
                </a:moveTo>
                <a:lnTo>
                  <a:pt x="1353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95249" y="2644475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0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559579" y="2644475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0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423542" y="2644107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287108" y="2643342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81" y="0"/>
                </a:moveTo>
                <a:lnTo>
                  <a:pt x="14693" y="0"/>
                </a:lnTo>
                <a:lnTo>
                  <a:pt x="22805" y="0"/>
                </a:lnTo>
                <a:lnTo>
                  <a:pt x="29356" y="6579"/>
                </a:lnTo>
                <a:lnTo>
                  <a:pt x="29356" y="22799"/>
                </a:lnTo>
                <a:lnTo>
                  <a:pt x="22805" y="29348"/>
                </a:lnTo>
                <a:lnTo>
                  <a:pt x="6581" y="29348"/>
                </a:lnTo>
                <a:lnTo>
                  <a:pt x="0" y="2279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151836" y="264374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0" y="6396"/>
                </a:lnTo>
                <a:lnTo>
                  <a:pt x="28590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014667" y="264221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100"/>
                </a:lnTo>
                <a:lnTo>
                  <a:pt x="31590" y="24544"/>
                </a:lnTo>
                <a:lnTo>
                  <a:pt x="24519" y="31613"/>
                </a:lnTo>
                <a:lnTo>
                  <a:pt x="7071" y="31613"/>
                </a:lnTo>
                <a:lnTo>
                  <a:pt x="0" y="24544"/>
                </a:lnTo>
                <a:lnTo>
                  <a:pt x="0" y="7100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2878232" y="2641475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38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676"/>
                </a:lnTo>
                <a:lnTo>
                  <a:pt x="25713" y="33082"/>
                </a:lnTo>
                <a:lnTo>
                  <a:pt x="7438" y="33082"/>
                </a:lnTo>
                <a:lnTo>
                  <a:pt x="0" y="25676"/>
                </a:lnTo>
                <a:lnTo>
                  <a:pt x="0" y="7406"/>
                </a:lnTo>
                <a:lnTo>
                  <a:pt x="743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2742195" y="2641108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59"/>
                </a:lnTo>
                <a:lnTo>
                  <a:pt x="33856" y="26257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5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2605791" y="2640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58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58" y="35347"/>
                </a:lnTo>
                <a:lnTo>
                  <a:pt x="7897" y="3534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2469357" y="2639578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12" y="1450"/>
                </a:lnTo>
                <a:lnTo>
                  <a:pt x="31479" y="5405"/>
                </a:lnTo>
                <a:lnTo>
                  <a:pt x="35435" y="11271"/>
                </a:lnTo>
                <a:lnTo>
                  <a:pt x="36886" y="18453"/>
                </a:lnTo>
                <a:lnTo>
                  <a:pt x="35435" y="25618"/>
                </a:lnTo>
                <a:lnTo>
                  <a:pt x="31479" y="31475"/>
                </a:lnTo>
                <a:lnTo>
                  <a:pt x="25612" y="35427"/>
                </a:lnTo>
                <a:lnTo>
                  <a:pt x="18428" y="36877"/>
                </a:lnTo>
                <a:lnTo>
                  <a:pt x="11261" y="35427"/>
                </a:lnTo>
                <a:lnTo>
                  <a:pt x="5402" y="31475"/>
                </a:lnTo>
                <a:lnTo>
                  <a:pt x="1450" y="25618"/>
                </a:lnTo>
                <a:lnTo>
                  <a:pt x="0" y="18453"/>
                </a:lnTo>
                <a:lnTo>
                  <a:pt x="1450" y="11271"/>
                </a:lnTo>
                <a:lnTo>
                  <a:pt x="5402" y="5405"/>
                </a:lnTo>
                <a:lnTo>
                  <a:pt x="11261" y="1450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2332585" y="263847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2195783" y="263734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2"/>
                </a:lnTo>
                <a:lnTo>
                  <a:pt x="35321" y="6051"/>
                </a:lnTo>
                <a:lnTo>
                  <a:pt x="39758" y="12626"/>
                </a:lnTo>
                <a:lnTo>
                  <a:pt x="41386" y="20688"/>
                </a:lnTo>
                <a:lnTo>
                  <a:pt x="39758" y="28736"/>
                </a:lnTo>
                <a:lnTo>
                  <a:pt x="35321" y="35312"/>
                </a:lnTo>
                <a:lnTo>
                  <a:pt x="28743" y="39748"/>
                </a:lnTo>
                <a:lnTo>
                  <a:pt x="20693" y="41376"/>
                </a:lnTo>
                <a:lnTo>
                  <a:pt x="12630" y="39748"/>
                </a:lnTo>
                <a:lnTo>
                  <a:pt x="6053" y="35312"/>
                </a:lnTo>
                <a:lnTo>
                  <a:pt x="1623" y="28736"/>
                </a:lnTo>
                <a:lnTo>
                  <a:pt x="0" y="20688"/>
                </a:lnTo>
                <a:lnTo>
                  <a:pt x="1623" y="12626"/>
                </a:lnTo>
                <a:lnTo>
                  <a:pt x="6053" y="6051"/>
                </a:lnTo>
                <a:lnTo>
                  <a:pt x="12630" y="1622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2059746" y="2636946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4">
                <a:moveTo>
                  <a:pt x="21060" y="0"/>
                </a:moveTo>
                <a:lnTo>
                  <a:pt x="29258" y="1659"/>
                </a:lnTo>
                <a:lnTo>
                  <a:pt x="35953" y="6181"/>
                </a:lnTo>
                <a:lnTo>
                  <a:pt x="40466" y="12885"/>
                </a:lnTo>
                <a:lnTo>
                  <a:pt x="42121" y="21085"/>
                </a:lnTo>
                <a:lnTo>
                  <a:pt x="40466" y="29281"/>
                </a:lnTo>
                <a:lnTo>
                  <a:pt x="35953" y="35974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4"/>
                </a:lnTo>
                <a:lnTo>
                  <a:pt x="1654" y="29281"/>
                </a:lnTo>
                <a:lnTo>
                  <a:pt x="0" y="21085"/>
                </a:lnTo>
                <a:lnTo>
                  <a:pt x="1654" y="12885"/>
                </a:lnTo>
                <a:lnTo>
                  <a:pt x="6168" y="6181"/>
                </a:lnTo>
                <a:lnTo>
                  <a:pt x="12862" y="1659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1923312" y="26362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3"/>
                </a:lnTo>
                <a:lnTo>
                  <a:pt x="37261" y="6388"/>
                </a:lnTo>
                <a:lnTo>
                  <a:pt x="41937" y="13324"/>
                </a:lnTo>
                <a:lnTo>
                  <a:pt x="43651" y="21820"/>
                </a:lnTo>
                <a:lnTo>
                  <a:pt x="41937" y="30303"/>
                </a:lnTo>
                <a:lnTo>
                  <a:pt x="37261" y="37240"/>
                </a:lnTo>
                <a:lnTo>
                  <a:pt x="30324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1786510" y="263507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58" y="0"/>
                </a:moveTo>
                <a:lnTo>
                  <a:pt x="31892" y="1804"/>
                </a:lnTo>
                <a:lnTo>
                  <a:pt x="39190" y="6725"/>
                </a:lnTo>
                <a:lnTo>
                  <a:pt x="44111" y="14021"/>
                </a:lnTo>
                <a:lnTo>
                  <a:pt x="45917" y="22952"/>
                </a:lnTo>
                <a:lnTo>
                  <a:pt x="44111" y="31879"/>
                </a:lnTo>
                <a:lnTo>
                  <a:pt x="39190" y="39164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4"/>
                </a:lnTo>
                <a:lnTo>
                  <a:pt x="1805" y="31879"/>
                </a:lnTo>
                <a:lnTo>
                  <a:pt x="0" y="22952"/>
                </a:lnTo>
                <a:lnTo>
                  <a:pt x="1805" y="14021"/>
                </a:lnTo>
                <a:lnTo>
                  <a:pt x="6726" y="6725"/>
                </a:lnTo>
                <a:lnTo>
                  <a:pt x="14024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1651238" y="26354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60" y="0"/>
                </a:moveTo>
                <a:lnTo>
                  <a:pt x="31346" y="1777"/>
                </a:lnTo>
                <a:lnTo>
                  <a:pt x="38528" y="6621"/>
                </a:lnTo>
                <a:lnTo>
                  <a:pt x="43373" y="13801"/>
                </a:lnTo>
                <a:lnTo>
                  <a:pt x="45151" y="22585"/>
                </a:lnTo>
                <a:lnTo>
                  <a:pt x="43373" y="31364"/>
                </a:lnTo>
                <a:lnTo>
                  <a:pt x="38528" y="38533"/>
                </a:lnTo>
                <a:lnTo>
                  <a:pt x="31346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1515202" y="263507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1378767" y="263431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6"/>
                </a:lnTo>
                <a:lnTo>
                  <a:pt x="45552" y="14485"/>
                </a:lnTo>
                <a:lnTo>
                  <a:pt x="47417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5"/>
                </a:lnTo>
                <a:lnTo>
                  <a:pt x="6944" y="6946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1243097" y="263431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2" y="6946"/>
                </a:lnTo>
                <a:lnTo>
                  <a:pt x="45553" y="14485"/>
                </a:lnTo>
                <a:lnTo>
                  <a:pt x="47417" y="23717"/>
                </a:lnTo>
                <a:lnTo>
                  <a:pt x="45553" y="32931"/>
                </a:lnTo>
                <a:lnTo>
                  <a:pt x="40472" y="40461"/>
                </a:lnTo>
                <a:lnTo>
                  <a:pt x="32940" y="45541"/>
                </a:lnTo>
                <a:lnTo>
                  <a:pt x="23723" y="47404"/>
                </a:lnTo>
                <a:lnTo>
                  <a:pt x="14489" y="45541"/>
                </a:lnTo>
                <a:lnTo>
                  <a:pt x="6948" y="40461"/>
                </a:lnTo>
                <a:lnTo>
                  <a:pt x="1864" y="32931"/>
                </a:lnTo>
                <a:lnTo>
                  <a:pt x="0" y="23717"/>
                </a:lnTo>
                <a:lnTo>
                  <a:pt x="1864" y="14485"/>
                </a:lnTo>
                <a:lnTo>
                  <a:pt x="6948" y="6946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1107061" y="2633947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970657" y="263321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834222" y="263244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29"/>
                </a:lnTo>
                <a:lnTo>
                  <a:pt x="43690" y="43652"/>
                </a:lnTo>
                <a:lnTo>
                  <a:pt x="35556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698553" y="263244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29"/>
                </a:lnTo>
                <a:lnTo>
                  <a:pt x="43690" y="43652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562914" y="263244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426112" y="263131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09"/>
                </a:lnTo>
                <a:lnTo>
                  <a:pt x="45587" y="45591"/>
                </a:lnTo>
                <a:lnTo>
                  <a:pt x="37093" y="51307"/>
                </a:lnTo>
                <a:lnTo>
                  <a:pt x="26693" y="53403"/>
                </a:lnTo>
                <a:lnTo>
                  <a:pt x="16297" y="51307"/>
                </a:lnTo>
                <a:lnTo>
                  <a:pt x="7813" y="45591"/>
                </a:lnTo>
                <a:lnTo>
                  <a:pt x="2095" y="37109"/>
                </a:lnTo>
                <a:lnTo>
                  <a:pt x="0" y="26716"/>
                </a:lnTo>
                <a:lnTo>
                  <a:pt x="2095" y="16319"/>
                </a:lnTo>
                <a:lnTo>
                  <a:pt x="7813" y="7826"/>
                </a:lnTo>
                <a:lnTo>
                  <a:pt x="16297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290442" y="263131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09"/>
                </a:lnTo>
                <a:lnTo>
                  <a:pt x="45587" y="45591"/>
                </a:lnTo>
                <a:lnTo>
                  <a:pt x="37093" y="51307"/>
                </a:lnTo>
                <a:lnTo>
                  <a:pt x="26693" y="53403"/>
                </a:lnTo>
                <a:lnTo>
                  <a:pt x="16297" y="51307"/>
                </a:lnTo>
                <a:lnTo>
                  <a:pt x="7813" y="45591"/>
                </a:lnTo>
                <a:lnTo>
                  <a:pt x="2095" y="37109"/>
                </a:lnTo>
                <a:lnTo>
                  <a:pt x="0" y="26716"/>
                </a:lnTo>
                <a:lnTo>
                  <a:pt x="2095" y="16319"/>
                </a:lnTo>
                <a:lnTo>
                  <a:pt x="7813" y="7826"/>
                </a:lnTo>
                <a:lnTo>
                  <a:pt x="16297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154008" y="263058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88" y="0"/>
                </a:moveTo>
                <a:lnTo>
                  <a:pt x="38171" y="2154"/>
                </a:lnTo>
                <a:lnTo>
                  <a:pt x="46900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900" y="46857"/>
                </a:lnTo>
                <a:lnTo>
                  <a:pt x="38171" y="52743"/>
                </a:lnTo>
                <a:lnTo>
                  <a:pt x="27488" y="54902"/>
                </a:lnTo>
                <a:lnTo>
                  <a:pt x="16788" y="52743"/>
                </a:lnTo>
                <a:lnTo>
                  <a:pt x="8050" y="46857"/>
                </a:lnTo>
                <a:lnTo>
                  <a:pt x="2160" y="38131"/>
                </a:lnTo>
                <a:lnTo>
                  <a:pt x="0" y="27451"/>
                </a:lnTo>
                <a:lnTo>
                  <a:pt x="2160" y="16758"/>
                </a:lnTo>
                <a:lnTo>
                  <a:pt x="8050" y="8033"/>
                </a:lnTo>
                <a:lnTo>
                  <a:pt x="16788" y="2154"/>
                </a:lnTo>
                <a:lnTo>
                  <a:pt x="274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17604" y="262981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2"/>
                </a:lnTo>
                <a:lnTo>
                  <a:pt x="48163" y="48150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50"/>
                </a:lnTo>
                <a:lnTo>
                  <a:pt x="2218" y="39192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7483737" y="24987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7348833" y="2499444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84"/>
                </a:lnTo>
                <a:lnTo>
                  <a:pt x="39159" y="39180"/>
                </a:lnTo>
                <a:lnTo>
                  <a:pt x="31861" y="44100"/>
                </a:lnTo>
                <a:lnTo>
                  <a:pt x="22927" y="45905"/>
                </a:lnTo>
                <a:lnTo>
                  <a:pt x="13998" y="44100"/>
                </a:lnTo>
                <a:lnTo>
                  <a:pt x="6711" y="39180"/>
                </a:lnTo>
                <a:lnTo>
                  <a:pt x="1800" y="31884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7213164" y="2499444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84"/>
                </a:lnTo>
                <a:lnTo>
                  <a:pt x="39159" y="39180"/>
                </a:lnTo>
                <a:lnTo>
                  <a:pt x="31861" y="44100"/>
                </a:lnTo>
                <a:lnTo>
                  <a:pt x="22927" y="45905"/>
                </a:lnTo>
                <a:lnTo>
                  <a:pt x="13998" y="44100"/>
                </a:lnTo>
                <a:lnTo>
                  <a:pt x="6711" y="39180"/>
                </a:lnTo>
                <a:lnTo>
                  <a:pt x="1800" y="31884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7076729" y="24987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59"/>
                </a:lnTo>
                <a:lnTo>
                  <a:pt x="40468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68" y="40431"/>
                </a:lnTo>
                <a:lnTo>
                  <a:pt x="32927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6941825" y="2499444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84"/>
                </a:lnTo>
                <a:lnTo>
                  <a:pt x="39174" y="39180"/>
                </a:lnTo>
                <a:lnTo>
                  <a:pt x="31887" y="44100"/>
                </a:lnTo>
                <a:lnTo>
                  <a:pt x="22958" y="45905"/>
                </a:lnTo>
                <a:lnTo>
                  <a:pt x="14024" y="44100"/>
                </a:lnTo>
                <a:lnTo>
                  <a:pt x="6726" y="39180"/>
                </a:lnTo>
                <a:lnTo>
                  <a:pt x="1805" y="31884"/>
                </a:lnTo>
                <a:lnTo>
                  <a:pt x="0" y="22952"/>
                </a:lnTo>
                <a:lnTo>
                  <a:pt x="1805" y="14021"/>
                </a:lnTo>
                <a:lnTo>
                  <a:pt x="6726" y="6725"/>
                </a:lnTo>
                <a:lnTo>
                  <a:pt x="14024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6806155" y="2499444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84"/>
                </a:lnTo>
                <a:lnTo>
                  <a:pt x="39174" y="39180"/>
                </a:lnTo>
                <a:lnTo>
                  <a:pt x="31887" y="44100"/>
                </a:lnTo>
                <a:lnTo>
                  <a:pt x="22958" y="45905"/>
                </a:lnTo>
                <a:lnTo>
                  <a:pt x="14024" y="44100"/>
                </a:lnTo>
                <a:lnTo>
                  <a:pt x="6726" y="39180"/>
                </a:lnTo>
                <a:lnTo>
                  <a:pt x="1805" y="31884"/>
                </a:lnTo>
                <a:lnTo>
                  <a:pt x="0" y="22952"/>
                </a:lnTo>
                <a:lnTo>
                  <a:pt x="1805" y="14021"/>
                </a:lnTo>
                <a:lnTo>
                  <a:pt x="6726" y="6725"/>
                </a:lnTo>
                <a:lnTo>
                  <a:pt x="14024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6672751" y="2501709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20693" y="0"/>
                </a:moveTo>
                <a:lnTo>
                  <a:pt x="28743" y="1622"/>
                </a:lnTo>
                <a:lnTo>
                  <a:pt x="35321" y="6051"/>
                </a:lnTo>
                <a:lnTo>
                  <a:pt x="39758" y="12626"/>
                </a:lnTo>
                <a:lnTo>
                  <a:pt x="41386" y="20688"/>
                </a:lnTo>
                <a:lnTo>
                  <a:pt x="39758" y="28736"/>
                </a:lnTo>
                <a:lnTo>
                  <a:pt x="35321" y="35312"/>
                </a:lnTo>
                <a:lnTo>
                  <a:pt x="28743" y="39748"/>
                </a:lnTo>
                <a:lnTo>
                  <a:pt x="20693" y="41376"/>
                </a:lnTo>
                <a:lnTo>
                  <a:pt x="12630" y="39748"/>
                </a:lnTo>
                <a:lnTo>
                  <a:pt x="6053" y="35312"/>
                </a:lnTo>
                <a:lnTo>
                  <a:pt x="1623" y="28736"/>
                </a:lnTo>
                <a:lnTo>
                  <a:pt x="0" y="20688"/>
                </a:lnTo>
                <a:lnTo>
                  <a:pt x="1623" y="12626"/>
                </a:lnTo>
                <a:lnTo>
                  <a:pt x="6053" y="6051"/>
                </a:lnTo>
                <a:lnTo>
                  <a:pt x="12630" y="1622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6537847" y="250244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0" y="1568"/>
                </a:lnTo>
                <a:lnTo>
                  <a:pt x="34024" y="5845"/>
                </a:lnTo>
                <a:lnTo>
                  <a:pt x="38291" y="12187"/>
                </a:lnTo>
                <a:lnTo>
                  <a:pt x="39855" y="19953"/>
                </a:lnTo>
                <a:lnTo>
                  <a:pt x="38291" y="27714"/>
                </a:lnTo>
                <a:lnTo>
                  <a:pt x="34024" y="34046"/>
                </a:lnTo>
                <a:lnTo>
                  <a:pt x="27690" y="38312"/>
                </a:lnTo>
                <a:lnTo>
                  <a:pt x="19927" y="39876"/>
                </a:lnTo>
                <a:lnTo>
                  <a:pt x="12165" y="38312"/>
                </a:lnTo>
                <a:lnTo>
                  <a:pt x="5831" y="34046"/>
                </a:lnTo>
                <a:lnTo>
                  <a:pt x="1564" y="27714"/>
                </a:lnTo>
                <a:lnTo>
                  <a:pt x="0" y="19953"/>
                </a:lnTo>
                <a:lnTo>
                  <a:pt x="1564" y="12187"/>
                </a:lnTo>
                <a:lnTo>
                  <a:pt x="5831" y="5845"/>
                </a:lnTo>
                <a:lnTo>
                  <a:pt x="12165" y="1568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6403678" y="2503974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588"/>
                </a:lnTo>
                <a:lnTo>
                  <a:pt x="31464" y="31445"/>
                </a:lnTo>
                <a:lnTo>
                  <a:pt x="25607" y="35396"/>
                </a:lnTo>
                <a:lnTo>
                  <a:pt x="18428" y="36846"/>
                </a:lnTo>
                <a:lnTo>
                  <a:pt x="11248" y="35396"/>
                </a:lnTo>
                <a:lnTo>
                  <a:pt x="5391" y="31445"/>
                </a:lnTo>
                <a:lnTo>
                  <a:pt x="1445" y="25588"/>
                </a:lnTo>
                <a:lnTo>
                  <a:pt x="0" y="18423"/>
                </a:lnTo>
                <a:lnTo>
                  <a:pt x="1445" y="11245"/>
                </a:lnTo>
                <a:lnTo>
                  <a:pt x="5391" y="5390"/>
                </a:lnTo>
                <a:lnTo>
                  <a:pt x="11248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6268773" y="250470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6133104" y="250470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5997435" y="250470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5862531" y="2505473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897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5727963" y="2506605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101" y="0"/>
                </a:moveTo>
                <a:lnTo>
                  <a:pt x="15826" y="0"/>
                </a:lnTo>
                <a:lnTo>
                  <a:pt x="24550" y="0"/>
                </a:lnTo>
                <a:lnTo>
                  <a:pt x="31621" y="7069"/>
                </a:lnTo>
                <a:lnTo>
                  <a:pt x="31621" y="24513"/>
                </a:lnTo>
                <a:lnTo>
                  <a:pt x="24550" y="31582"/>
                </a:lnTo>
                <a:lnTo>
                  <a:pt x="7101" y="31582"/>
                </a:lnTo>
                <a:lnTo>
                  <a:pt x="0" y="24513"/>
                </a:lnTo>
                <a:lnTo>
                  <a:pt x="0" y="7069"/>
                </a:lnTo>
                <a:lnTo>
                  <a:pt x="710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5592324" y="2506605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5456257" y="250620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125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125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5321720" y="2507340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65" y="0"/>
                </a:moveTo>
                <a:lnTo>
                  <a:pt x="15060" y="0"/>
                </a:lnTo>
                <a:lnTo>
                  <a:pt x="23387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87" y="30083"/>
                </a:lnTo>
                <a:lnTo>
                  <a:pt x="6765" y="30083"/>
                </a:lnTo>
                <a:lnTo>
                  <a:pt x="0" y="23350"/>
                </a:lnTo>
                <a:lnTo>
                  <a:pt x="0" y="6732"/>
                </a:lnTo>
                <a:lnTo>
                  <a:pt x="676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5186081" y="2507340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34" y="0"/>
                </a:moveTo>
                <a:lnTo>
                  <a:pt x="15030" y="0"/>
                </a:lnTo>
                <a:lnTo>
                  <a:pt x="23356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5049647" y="2506605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4913977" y="2506605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50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50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4778308" y="2506605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101" y="0"/>
                </a:moveTo>
                <a:lnTo>
                  <a:pt x="15795" y="0"/>
                </a:lnTo>
                <a:lnTo>
                  <a:pt x="24550" y="0"/>
                </a:lnTo>
                <a:lnTo>
                  <a:pt x="31621" y="7069"/>
                </a:lnTo>
                <a:lnTo>
                  <a:pt x="31621" y="24513"/>
                </a:lnTo>
                <a:lnTo>
                  <a:pt x="24550" y="31582"/>
                </a:lnTo>
                <a:lnTo>
                  <a:pt x="7101" y="31582"/>
                </a:lnTo>
                <a:lnTo>
                  <a:pt x="0" y="24513"/>
                </a:lnTo>
                <a:lnTo>
                  <a:pt x="0" y="7069"/>
                </a:lnTo>
                <a:lnTo>
                  <a:pt x="710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4644169" y="2508105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4508132" y="2507707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50" y="0"/>
                </a:moveTo>
                <a:lnTo>
                  <a:pt x="14662" y="0"/>
                </a:lnTo>
                <a:lnTo>
                  <a:pt x="22744" y="0"/>
                </a:lnTo>
                <a:lnTo>
                  <a:pt x="29325" y="6579"/>
                </a:lnTo>
                <a:lnTo>
                  <a:pt x="29325" y="22799"/>
                </a:lnTo>
                <a:lnTo>
                  <a:pt x="22744" y="29348"/>
                </a:lnTo>
                <a:lnTo>
                  <a:pt x="6550" y="29348"/>
                </a:lnTo>
                <a:lnTo>
                  <a:pt x="0" y="22799"/>
                </a:lnTo>
                <a:lnTo>
                  <a:pt x="0" y="6579"/>
                </a:lnTo>
                <a:lnTo>
                  <a:pt x="6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4372463" y="2507707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50" y="0"/>
                </a:moveTo>
                <a:lnTo>
                  <a:pt x="14662" y="0"/>
                </a:lnTo>
                <a:lnTo>
                  <a:pt x="22774" y="0"/>
                </a:lnTo>
                <a:lnTo>
                  <a:pt x="29325" y="6579"/>
                </a:lnTo>
                <a:lnTo>
                  <a:pt x="29325" y="22799"/>
                </a:lnTo>
                <a:lnTo>
                  <a:pt x="22774" y="29348"/>
                </a:lnTo>
                <a:lnTo>
                  <a:pt x="6550" y="29348"/>
                </a:lnTo>
                <a:lnTo>
                  <a:pt x="0" y="22799"/>
                </a:lnTo>
                <a:lnTo>
                  <a:pt x="0" y="6579"/>
                </a:lnTo>
                <a:lnTo>
                  <a:pt x="6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4236794" y="2507707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50" y="0"/>
                </a:moveTo>
                <a:lnTo>
                  <a:pt x="14662" y="0"/>
                </a:lnTo>
                <a:lnTo>
                  <a:pt x="22774" y="0"/>
                </a:lnTo>
                <a:lnTo>
                  <a:pt x="29325" y="6579"/>
                </a:lnTo>
                <a:lnTo>
                  <a:pt x="29325" y="22799"/>
                </a:lnTo>
                <a:lnTo>
                  <a:pt x="22774" y="29348"/>
                </a:lnTo>
                <a:lnTo>
                  <a:pt x="6550" y="29348"/>
                </a:lnTo>
                <a:lnTo>
                  <a:pt x="0" y="22799"/>
                </a:lnTo>
                <a:lnTo>
                  <a:pt x="0" y="6579"/>
                </a:lnTo>
                <a:lnTo>
                  <a:pt x="6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4101491" y="2508105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965822" y="2508105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830153" y="2508105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694514" y="2508105"/>
            <a:ext cx="28575" cy="29209"/>
          </a:xfrm>
          <a:custGeom>
            <a:avLst/>
            <a:gdLst/>
            <a:ahLst/>
            <a:cxnLst/>
            <a:rect l="l" t="t" r="r" b="b"/>
            <a:pathLst>
              <a:path w="28575" h="29210">
                <a:moveTo>
                  <a:pt x="6367" y="0"/>
                </a:moveTo>
                <a:lnTo>
                  <a:pt x="14295" y="0"/>
                </a:lnTo>
                <a:lnTo>
                  <a:pt x="22162" y="0"/>
                </a:lnTo>
                <a:lnTo>
                  <a:pt x="28560" y="6396"/>
                </a:lnTo>
                <a:lnTo>
                  <a:pt x="28560" y="22187"/>
                </a:lnTo>
                <a:lnTo>
                  <a:pt x="22162" y="28583"/>
                </a:lnTo>
                <a:lnTo>
                  <a:pt x="636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558447" y="2507707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81" y="0"/>
                </a:moveTo>
                <a:lnTo>
                  <a:pt x="14693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9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9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423175" y="2508105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0" y="6396"/>
                </a:lnTo>
                <a:lnTo>
                  <a:pt x="28590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285608" y="250620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125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125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3151071" y="2507340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6734" y="0"/>
                </a:moveTo>
                <a:lnTo>
                  <a:pt x="15060" y="0"/>
                </a:lnTo>
                <a:lnTo>
                  <a:pt x="23356" y="0"/>
                </a:lnTo>
                <a:lnTo>
                  <a:pt x="30121" y="6732"/>
                </a:lnTo>
                <a:lnTo>
                  <a:pt x="30121" y="23350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013534" y="2505473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2876732" y="2504341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2739930" y="250320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73" y="1509"/>
                </a:lnTo>
                <a:lnTo>
                  <a:pt x="32773" y="5623"/>
                </a:lnTo>
                <a:lnTo>
                  <a:pt x="36881" y="11723"/>
                </a:lnTo>
                <a:lnTo>
                  <a:pt x="38386" y="19188"/>
                </a:lnTo>
                <a:lnTo>
                  <a:pt x="36881" y="26653"/>
                </a:lnTo>
                <a:lnTo>
                  <a:pt x="32773" y="32753"/>
                </a:lnTo>
                <a:lnTo>
                  <a:pt x="26673" y="36867"/>
                </a:lnTo>
                <a:lnTo>
                  <a:pt x="19193" y="38376"/>
                </a:lnTo>
                <a:lnTo>
                  <a:pt x="11726" y="36867"/>
                </a:lnTo>
                <a:lnTo>
                  <a:pt x="5624" y="32753"/>
                </a:lnTo>
                <a:lnTo>
                  <a:pt x="1509" y="26653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2603893" y="2502841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80" y="1536"/>
                </a:lnTo>
                <a:lnTo>
                  <a:pt x="33408" y="5726"/>
                </a:lnTo>
                <a:lnTo>
                  <a:pt x="37610" y="11942"/>
                </a:lnTo>
                <a:lnTo>
                  <a:pt x="39151" y="19555"/>
                </a:lnTo>
                <a:lnTo>
                  <a:pt x="37610" y="27168"/>
                </a:lnTo>
                <a:lnTo>
                  <a:pt x="33408" y="33384"/>
                </a:lnTo>
                <a:lnTo>
                  <a:pt x="27180" y="37574"/>
                </a:lnTo>
                <a:lnTo>
                  <a:pt x="19560" y="39111"/>
                </a:lnTo>
                <a:lnTo>
                  <a:pt x="11958" y="37574"/>
                </a:lnTo>
                <a:lnTo>
                  <a:pt x="5739" y="33384"/>
                </a:lnTo>
                <a:lnTo>
                  <a:pt x="1541" y="27168"/>
                </a:lnTo>
                <a:lnTo>
                  <a:pt x="0" y="19555"/>
                </a:lnTo>
                <a:lnTo>
                  <a:pt x="1541" y="11942"/>
                </a:lnTo>
                <a:lnTo>
                  <a:pt x="5739" y="5726"/>
                </a:lnTo>
                <a:lnTo>
                  <a:pt x="11958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2467122" y="2501709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62" y="0"/>
                </a:moveTo>
                <a:lnTo>
                  <a:pt x="28730" y="1622"/>
                </a:lnTo>
                <a:lnTo>
                  <a:pt x="35317" y="6051"/>
                </a:lnTo>
                <a:lnTo>
                  <a:pt x="39758" y="12626"/>
                </a:lnTo>
                <a:lnTo>
                  <a:pt x="41386" y="20688"/>
                </a:lnTo>
                <a:lnTo>
                  <a:pt x="39758" y="28736"/>
                </a:lnTo>
                <a:lnTo>
                  <a:pt x="35317" y="35312"/>
                </a:lnTo>
                <a:lnTo>
                  <a:pt x="28730" y="39748"/>
                </a:lnTo>
                <a:lnTo>
                  <a:pt x="20662" y="41376"/>
                </a:lnTo>
                <a:lnTo>
                  <a:pt x="12617" y="39748"/>
                </a:lnTo>
                <a:lnTo>
                  <a:pt x="6049" y="35312"/>
                </a:lnTo>
                <a:lnTo>
                  <a:pt x="1622" y="28736"/>
                </a:lnTo>
                <a:lnTo>
                  <a:pt x="0" y="20688"/>
                </a:lnTo>
                <a:lnTo>
                  <a:pt x="1622" y="12626"/>
                </a:lnTo>
                <a:lnTo>
                  <a:pt x="6049" y="6051"/>
                </a:lnTo>
                <a:lnTo>
                  <a:pt x="12617" y="1622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2329555" y="24998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91" y="0"/>
                </a:moveTo>
                <a:lnTo>
                  <a:pt x="31372" y="1777"/>
                </a:lnTo>
                <a:lnTo>
                  <a:pt x="38543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43" y="38533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12" y="6621"/>
                </a:lnTo>
                <a:lnTo>
                  <a:pt x="13792" y="1777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2192783" y="24987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09" y="1859"/>
                </a:lnTo>
                <a:lnTo>
                  <a:pt x="40441" y="6931"/>
                </a:lnTo>
                <a:lnTo>
                  <a:pt x="45522" y="14460"/>
                </a:lnTo>
                <a:lnTo>
                  <a:pt x="47386" y="23687"/>
                </a:lnTo>
                <a:lnTo>
                  <a:pt x="45522" y="32901"/>
                </a:lnTo>
                <a:lnTo>
                  <a:pt x="40441" y="40431"/>
                </a:lnTo>
                <a:lnTo>
                  <a:pt x="32909" y="45510"/>
                </a:lnTo>
                <a:lnTo>
                  <a:pt x="23693" y="47374"/>
                </a:lnTo>
                <a:lnTo>
                  <a:pt x="14463" y="45510"/>
                </a:lnTo>
                <a:lnTo>
                  <a:pt x="6933" y="40431"/>
                </a:lnTo>
                <a:lnTo>
                  <a:pt x="1859" y="32901"/>
                </a:lnTo>
                <a:lnTo>
                  <a:pt x="0" y="23687"/>
                </a:lnTo>
                <a:lnTo>
                  <a:pt x="1859" y="14460"/>
                </a:lnTo>
                <a:lnTo>
                  <a:pt x="6933" y="6931"/>
                </a:lnTo>
                <a:lnTo>
                  <a:pt x="14463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2055981" y="249757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1920312" y="249757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1783143" y="249607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1648973" y="249757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1512569" y="24968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1375767" y="2495680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09"/>
                </a:lnTo>
                <a:lnTo>
                  <a:pt x="45587" y="45591"/>
                </a:lnTo>
                <a:lnTo>
                  <a:pt x="37093" y="51307"/>
                </a:lnTo>
                <a:lnTo>
                  <a:pt x="26693" y="53403"/>
                </a:lnTo>
                <a:lnTo>
                  <a:pt x="16310" y="51307"/>
                </a:lnTo>
                <a:lnTo>
                  <a:pt x="7825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1240465" y="249607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1104428" y="2495680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968024" y="249494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831589" y="24941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695920" y="24941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561781" y="2495680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09"/>
                </a:lnTo>
                <a:lnTo>
                  <a:pt x="45587" y="45591"/>
                </a:lnTo>
                <a:lnTo>
                  <a:pt x="37093" y="51307"/>
                </a:lnTo>
                <a:lnTo>
                  <a:pt x="26693" y="53403"/>
                </a:lnTo>
                <a:lnTo>
                  <a:pt x="16297" y="51307"/>
                </a:lnTo>
                <a:lnTo>
                  <a:pt x="7813" y="45591"/>
                </a:lnTo>
                <a:lnTo>
                  <a:pt x="2095" y="37109"/>
                </a:lnTo>
                <a:lnTo>
                  <a:pt x="0" y="26716"/>
                </a:lnTo>
                <a:lnTo>
                  <a:pt x="2095" y="16319"/>
                </a:lnTo>
                <a:lnTo>
                  <a:pt x="7813" y="7826"/>
                </a:lnTo>
                <a:lnTo>
                  <a:pt x="16297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425346" y="249494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288942" y="24941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193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3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152508" y="2493446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88" y="0"/>
                </a:moveTo>
                <a:lnTo>
                  <a:pt x="40254" y="2272"/>
                </a:lnTo>
                <a:lnTo>
                  <a:pt x="49460" y="8473"/>
                </a:lnTo>
                <a:lnTo>
                  <a:pt x="55669" y="17674"/>
                </a:lnTo>
                <a:lnTo>
                  <a:pt x="57947" y="28950"/>
                </a:lnTo>
                <a:lnTo>
                  <a:pt x="55669" y="40213"/>
                </a:lnTo>
                <a:lnTo>
                  <a:pt x="49460" y="49417"/>
                </a:lnTo>
                <a:lnTo>
                  <a:pt x="40254" y="55624"/>
                </a:lnTo>
                <a:lnTo>
                  <a:pt x="28988" y="57901"/>
                </a:lnTo>
                <a:lnTo>
                  <a:pt x="17705" y="55624"/>
                </a:lnTo>
                <a:lnTo>
                  <a:pt x="8490" y="49417"/>
                </a:lnTo>
                <a:lnTo>
                  <a:pt x="2278" y="40213"/>
                </a:lnTo>
                <a:lnTo>
                  <a:pt x="0" y="28950"/>
                </a:lnTo>
                <a:lnTo>
                  <a:pt x="2278" y="17674"/>
                </a:lnTo>
                <a:lnTo>
                  <a:pt x="8490" y="8473"/>
                </a:lnTo>
                <a:lnTo>
                  <a:pt x="17705" y="2272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15706" y="24923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121" y="0"/>
                </a:moveTo>
                <a:lnTo>
                  <a:pt x="41835" y="2363"/>
                </a:lnTo>
                <a:lnTo>
                  <a:pt x="51400" y="8809"/>
                </a:lnTo>
                <a:lnTo>
                  <a:pt x="57848" y="18372"/>
                </a:lnTo>
                <a:lnTo>
                  <a:pt x="60212" y="30083"/>
                </a:lnTo>
                <a:lnTo>
                  <a:pt x="57848" y="41794"/>
                </a:lnTo>
                <a:lnTo>
                  <a:pt x="51400" y="51356"/>
                </a:lnTo>
                <a:lnTo>
                  <a:pt x="41835" y="57802"/>
                </a:lnTo>
                <a:lnTo>
                  <a:pt x="30121" y="60166"/>
                </a:lnTo>
                <a:lnTo>
                  <a:pt x="18402" y="57802"/>
                </a:lnTo>
                <a:lnTo>
                  <a:pt x="8827" y="51356"/>
                </a:lnTo>
                <a:lnTo>
                  <a:pt x="2369" y="41794"/>
                </a:lnTo>
                <a:lnTo>
                  <a:pt x="0" y="30083"/>
                </a:lnTo>
                <a:lnTo>
                  <a:pt x="2369" y="18372"/>
                </a:lnTo>
                <a:lnTo>
                  <a:pt x="8827" y="8809"/>
                </a:lnTo>
                <a:lnTo>
                  <a:pt x="18402" y="2363"/>
                </a:lnTo>
                <a:lnTo>
                  <a:pt x="301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7483370" y="2362677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60">
                <a:moveTo>
                  <a:pt x="24060" y="0"/>
                </a:moveTo>
                <a:lnTo>
                  <a:pt x="33429" y="1895"/>
                </a:lnTo>
                <a:lnTo>
                  <a:pt x="41088" y="7061"/>
                </a:lnTo>
                <a:lnTo>
                  <a:pt x="46255" y="14718"/>
                </a:lnTo>
                <a:lnTo>
                  <a:pt x="48151" y="24085"/>
                </a:lnTo>
                <a:lnTo>
                  <a:pt x="46255" y="33446"/>
                </a:lnTo>
                <a:lnTo>
                  <a:pt x="41088" y="41092"/>
                </a:lnTo>
                <a:lnTo>
                  <a:pt x="33429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7348068" y="236307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59"/>
                </a:lnTo>
                <a:lnTo>
                  <a:pt x="40468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14"/>
                </a:lnTo>
                <a:lnTo>
                  <a:pt x="40468" y="40442"/>
                </a:lnTo>
                <a:lnTo>
                  <a:pt x="32927" y="45515"/>
                </a:lnTo>
                <a:lnTo>
                  <a:pt x="23693" y="47374"/>
                </a:lnTo>
                <a:lnTo>
                  <a:pt x="14476" y="45515"/>
                </a:lnTo>
                <a:lnTo>
                  <a:pt x="6944" y="40442"/>
                </a:lnTo>
                <a:lnTo>
                  <a:pt x="1863" y="32914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7212031" y="2362677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7076729" y="236307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59"/>
                </a:lnTo>
                <a:lnTo>
                  <a:pt x="40468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14"/>
                </a:lnTo>
                <a:lnTo>
                  <a:pt x="40468" y="40442"/>
                </a:lnTo>
                <a:lnTo>
                  <a:pt x="32927" y="45515"/>
                </a:lnTo>
                <a:lnTo>
                  <a:pt x="23693" y="47374"/>
                </a:lnTo>
                <a:lnTo>
                  <a:pt x="14476" y="45515"/>
                </a:lnTo>
                <a:lnTo>
                  <a:pt x="6944" y="40442"/>
                </a:lnTo>
                <a:lnTo>
                  <a:pt x="1863" y="32914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6941060" y="236307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3" y="14460"/>
                </a:lnTo>
                <a:lnTo>
                  <a:pt x="47416" y="23687"/>
                </a:lnTo>
                <a:lnTo>
                  <a:pt x="45553" y="32914"/>
                </a:lnTo>
                <a:lnTo>
                  <a:pt x="40471" y="40442"/>
                </a:lnTo>
                <a:lnTo>
                  <a:pt x="32940" y="45515"/>
                </a:lnTo>
                <a:lnTo>
                  <a:pt x="23723" y="47374"/>
                </a:lnTo>
                <a:lnTo>
                  <a:pt x="14489" y="45515"/>
                </a:lnTo>
                <a:lnTo>
                  <a:pt x="6948" y="40442"/>
                </a:lnTo>
                <a:lnTo>
                  <a:pt x="1864" y="32914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6805390" y="236307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3" y="14460"/>
                </a:lnTo>
                <a:lnTo>
                  <a:pt x="47416" y="23687"/>
                </a:lnTo>
                <a:lnTo>
                  <a:pt x="45553" y="32914"/>
                </a:lnTo>
                <a:lnTo>
                  <a:pt x="40471" y="40442"/>
                </a:lnTo>
                <a:lnTo>
                  <a:pt x="32940" y="45515"/>
                </a:lnTo>
                <a:lnTo>
                  <a:pt x="23723" y="47374"/>
                </a:lnTo>
                <a:lnTo>
                  <a:pt x="14489" y="45515"/>
                </a:lnTo>
                <a:lnTo>
                  <a:pt x="6948" y="40442"/>
                </a:lnTo>
                <a:lnTo>
                  <a:pt x="1864" y="32914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6670486" y="236380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92" y="1804"/>
                </a:lnTo>
                <a:lnTo>
                  <a:pt x="39190" y="6725"/>
                </a:lnTo>
                <a:lnTo>
                  <a:pt x="44111" y="14021"/>
                </a:lnTo>
                <a:lnTo>
                  <a:pt x="45916" y="22952"/>
                </a:lnTo>
                <a:lnTo>
                  <a:pt x="44111" y="31884"/>
                </a:lnTo>
                <a:lnTo>
                  <a:pt x="39190" y="39180"/>
                </a:lnTo>
                <a:lnTo>
                  <a:pt x="31892" y="44100"/>
                </a:lnTo>
                <a:lnTo>
                  <a:pt x="22958" y="45905"/>
                </a:lnTo>
                <a:lnTo>
                  <a:pt x="14024" y="44100"/>
                </a:lnTo>
                <a:lnTo>
                  <a:pt x="6726" y="39180"/>
                </a:lnTo>
                <a:lnTo>
                  <a:pt x="1805" y="31884"/>
                </a:lnTo>
                <a:lnTo>
                  <a:pt x="0" y="22952"/>
                </a:lnTo>
                <a:lnTo>
                  <a:pt x="1805" y="14021"/>
                </a:lnTo>
                <a:lnTo>
                  <a:pt x="6726" y="6725"/>
                </a:lnTo>
                <a:lnTo>
                  <a:pt x="14024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6535949" y="236494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25" y="0"/>
                </a:moveTo>
                <a:lnTo>
                  <a:pt x="30324" y="1713"/>
                </a:lnTo>
                <a:lnTo>
                  <a:pt x="37261" y="6388"/>
                </a:lnTo>
                <a:lnTo>
                  <a:pt x="41937" y="13324"/>
                </a:lnTo>
                <a:lnTo>
                  <a:pt x="43651" y="21820"/>
                </a:lnTo>
                <a:lnTo>
                  <a:pt x="41937" y="30316"/>
                </a:lnTo>
                <a:lnTo>
                  <a:pt x="37261" y="37252"/>
                </a:lnTo>
                <a:lnTo>
                  <a:pt x="30324" y="41926"/>
                </a:lnTo>
                <a:lnTo>
                  <a:pt x="21825" y="43640"/>
                </a:lnTo>
                <a:lnTo>
                  <a:pt x="13327" y="41926"/>
                </a:lnTo>
                <a:lnTo>
                  <a:pt x="6390" y="37252"/>
                </a:lnTo>
                <a:lnTo>
                  <a:pt x="1714" y="30316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6402545" y="236720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6267243" y="236757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60" y="1509"/>
                </a:lnTo>
                <a:lnTo>
                  <a:pt x="32761" y="5623"/>
                </a:lnTo>
                <a:lnTo>
                  <a:pt x="36877" y="11723"/>
                </a:lnTo>
                <a:lnTo>
                  <a:pt x="38386" y="19188"/>
                </a:lnTo>
                <a:lnTo>
                  <a:pt x="36877" y="26653"/>
                </a:lnTo>
                <a:lnTo>
                  <a:pt x="32761" y="32753"/>
                </a:lnTo>
                <a:lnTo>
                  <a:pt x="26660" y="36867"/>
                </a:lnTo>
                <a:lnTo>
                  <a:pt x="19193" y="38376"/>
                </a:lnTo>
                <a:lnTo>
                  <a:pt x="11726" y="36867"/>
                </a:lnTo>
                <a:lnTo>
                  <a:pt x="5624" y="32753"/>
                </a:lnTo>
                <a:lnTo>
                  <a:pt x="1509" y="26653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6131206" y="236720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5997435" y="236907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27" y="35377"/>
                </a:lnTo>
                <a:lnTo>
                  <a:pt x="7897" y="3537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5861000" y="2368339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12" y="1445"/>
                </a:lnTo>
                <a:lnTo>
                  <a:pt x="31479" y="5390"/>
                </a:lnTo>
                <a:lnTo>
                  <a:pt x="35436" y="11245"/>
                </a:lnTo>
                <a:lnTo>
                  <a:pt x="36886" y="18423"/>
                </a:lnTo>
                <a:lnTo>
                  <a:pt x="35436" y="25601"/>
                </a:lnTo>
                <a:lnTo>
                  <a:pt x="31479" y="31456"/>
                </a:lnTo>
                <a:lnTo>
                  <a:pt x="25612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5726861" y="2369838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5591192" y="2369838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5455522" y="2369838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5319853" y="2369838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5184183" y="2369838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5048912" y="2370205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7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4912845" y="2369838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4777206" y="2369838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1" y="0"/>
                </a:moveTo>
                <a:lnTo>
                  <a:pt x="16897" y="0"/>
                </a:lnTo>
                <a:lnTo>
                  <a:pt x="26264" y="0"/>
                </a:lnTo>
                <a:lnTo>
                  <a:pt x="33825" y="7589"/>
                </a:lnTo>
                <a:lnTo>
                  <a:pt x="33825" y="26257"/>
                </a:lnTo>
                <a:lnTo>
                  <a:pt x="26264" y="33847"/>
                </a:lnTo>
                <a:lnTo>
                  <a:pt x="756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4642669" y="237097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40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40" y="31582"/>
                </a:lnTo>
                <a:lnTo>
                  <a:pt x="0" y="24513"/>
                </a:lnTo>
                <a:lnTo>
                  <a:pt x="0" y="7069"/>
                </a:lnTo>
                <a:lnTo>
                  <a:pt x="7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4507734" y="2371705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34" y="0"/>
                </a:moveTo>
                <a:lnTo>
                  <a:pt x="15060" y="0"/>
                </a:lnTo>
                <a:lnTo>
                  <a:pt x="23356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56" y="30113"/>
                </a:lnTo>
                <a:lnTo>
                  <a:pt x="6734" y="3011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4371330" y="237097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4236794" y="237210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50" y="0"/>
                </a:moveTo>
                <a:lnTo>
                  <a:pt x="14662" y="0"/>
                </a:lnTo>
                <a:lnTo>
                  <a:pt x="22774" y="0"/>
                </a:lnTo>
                <a:lnTo>
                  <a:pt x="29325" y="6549"/>
                </a:lnTo>
                <a:lnTo>
                  <a:pt x="29325" y="22769"/>
                </a:lnTo>
                <a:lnTo>
                  <a:pt x="22774" y="29318"/>
                </a:lnTo>
                <a:lnTo>
                  <a:pt x="6550" y="29318"/>
                </a:lnTo>
                <a:lnTo>
                  <a:pt x="0" y="22769"/>
                </a:lnTo>
                <a:lnTo>
                  <a:pt x="0" y="6549"/>
                </a:lnTo>
                <a:lnTo>
                  <a:pt x="6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4100757" y="2371705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34" y="0"/>
                </a:moveTo>
                <a:lnTo>
                  <a:pt x="15030" y="0"/>
                </a:lnTo>
                <a:lnTo>
                  <a:pt x="23325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25" y="30113"/>
                </a:lnTo>
                <a:lnTo>
                  <a:pt x="6734" y="3011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964322" y="237097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3828653" y="237097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693748" y="2371705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34" y="0"/>
                </a:moveTo>
                <a:lnTo>
                  <a:pt x="15060" y="0"/>
                </a:lnTo>
                <a:lnTo>
                  <a:pt x="23356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56" y="30113"/>
                </a:lnTo>
                <a:lnTo>
                  <a:pt x="6734" y="3011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3556947" y="237057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54" y="0"/>
                </a:moveTo>
                <a:lnTo>
                  <a:pt x="16193" y="0"/>
                </a:lnTo>
                <a:lnTo>
                  <a:pt x="25101" y="0"/>
                </a:lnTo>
                <a:lnTo>
                  <a:pt x="32356" y="7253"/>
                </a:lnTo>
                <a:lnTo>
                  <a:pt x="32356" y="25125"/>
                </a:lnTo>
                <a:lnTo>
                  <a:pt x="25101" y="32347"/>
                </a:lnTo>
                <a:lnTo>
                  <a:pt x="7254" y="32347"/>
                </a:lnTo>
                <a:lnTo>
                  <a:pt x="0" y="25125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421645" y="237097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101" y="0"/>
                </a:moveTo>
                <a:lnTo>
                  <a:pt x="15826" y="0"/>
                </a:lnTo>
                <a:lnTo>
                  <a:pt x="24550" y="0"/>
                </a:lnTo>
                <a:lnTo>
                  <a:pt x="31621" y="7069"/>
                </a:lnTo>
                <a:lnTo>
                  <a:pt x="31621" y="24513"/>
                </a:lnTo>
                <a:lnTo>
                  <a:pt x="24550" y="31582"/>
                </a:lnTo>
                <a:lnTo>
                  <a:pt x="7101" y="31582"/>
                </a:lnTo>
                <a:lnTo>
                  <a:pt x="0" y="24513"/>
                </a:lnTo>
                <a:lnTo>
                  <a:pt x="0" y="7069"/>
                </a:lnTo>
                <a:lnTo>
                  <a:pt x="710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3284873" y="2369838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3148438" y="236907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86" y="7926"/>
                </a:lnTo>
                <a:lnTo>
                  <a:pt x="35386" y="27451"/>
                </a:lnTo>
                <a:lnTo>
                  <a:pt x="27458" y="35377"/>
                </a:lnTo>
                <a:lnTo>
                  <a:pt x="7928" y="35377"/>
                </a:lnTo>
                <a:lnTo>
                  <a:pt x="0" y="27451"/>
                </a:lnTo>
                <a:lnTo>
                  <a:pt x="0" y="7926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3013534" y="2369838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2875600" y="236757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60" y="1509"/>
                </a:lnTo>
                <a:lnTo>
                  <a:pt x="32761" y="5623"/>
                </a:lnTo>
                <a:lnTo>
                  <a:pt x="36877" y="11723"/>
                </a:lnTo>
                <a:lnTo>
                  <a:pt x="38386" y="19188"/>
                </a:lnTo>
                <a:lnTo>
                  <a:pt x="36877" y="26653"/>
                </a:lnTo>
                <a:lnTo>
                  <a:pt x="32761" y="32753"/>
                </a:lnTo>
                <a:lnTo>
                  <a:pt x="26660" y="36867"/>
                </a:lnTo>
                <a:lnTo>
                  <a:pt x="19193" y="38376"/>
                </a:lnTo>
                <a:lnTo>
                  <a:pt x="11726" y="36867"/>
                </a:lnTo>
                <a:lnTo>
                  <a:pt x="5624" y="32753"/>
                </a:lnTo>
                <a:lnTo>
                  <a:pt x="1509" y="26653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2738430" y="236607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56" y="1627"/>
                </a:lnTo>
                <a:lnTo>
                  <a:pt x="35333" y="6063"/>
                </a:lnTo>
                <a:lnTo>
                  <a:pt x="39763" y="12639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2602394" y="236570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4">
                <a:moveTo>
                  <a:pt x="21060" y="0"/>
                </a:moveTo>
                <a:lnTo>
                  <a:pt x="29263" y="1654"/>
                </a:lnTo>
                <a:lnTo>
                  <a:pt x="35968" y="6166"/>
                </a:lnTo>
                <a:lnTo>
                  <a:pt x="40492" y="12859"/>
                </a:lnTo>
                <a:lnTo>
                  <a:pt x="42151" y="21055"/>
                </a:lnTo>
                <a:lnTo>
                  <a:pt x="40492" y="29251"/>
                </a:lnTo>
                <a:lnTo>
                  <a:pt x="35968" y="35943"/>
                </a:lnTo>
                <a:lnTo>
                  <a:pt x="29263" y="40455"/>
                </a:lnTo>
                <a:lnTo>
                  <a:pt x="21060" y="42110"/>
                </a:lnTo>
                <a:lnTo>
                  <a:pt x="12862" y="40455"/>
                </a:lnTo>
                <a:lnTo>
                  <a:pt x="6168" y="35943"/>
                </a:lnTo>
                <a:lnTo>
                  <a:pt x="1654" y="29251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2465224" y="236420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33"/>
                </a:lnTo>
                <a:lnTo>
                  <a:pt x="38539" y="38503"/>
                </a:lnTo>
                <a:lnTo>
                  <a:pt x="31359" y="43337"/>
                </a:lnTo>
                <a:lnTo>
                  <a:pt x="22560" y="45109"/>
                </a:lnTo>
                <a:lnTo>
                  <a:pt x="13779" y="43337"/>
                </a:lnTo>
                <a:lnTo>
                  <a:pt x="6608" y="38503"/>
                </a:lnTo>
                <a:lnTo>
                  <a:pt x="1773" y="31333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2328422" y="236307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14"/>
                </a:lnTo>
                <a:lnTo>
                  <a:pt x="40471" y="40442"/>
                </a:lnTo>
                <a:lnTo>
                  <a:pt x="32940" y="45515"/>
                </a:lnTo>
                <a:lnTo>
                  <a:pt x="23723" y="47374"/>
                </a:lnTo>
                <a:lnTo>
                  <a:pt x="14489" y="45515"/>
                </a:lnTo>
                <a:lnTo>
                  <a:pt x="6948" y="40442"/>
                </a:lnTo>
                <a:lnTo>
                  <a:pt x="1864" y="32914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2190886" y="236117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34"/>
                </a:lnTo>
                <a:lnTo>
                  <a:pt x="43678" y="43667"/>
                </a:lnTo>
                <a:lnTo>
                  <a:pt x="35543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2055216" y="236117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34"/>
                </a:lnTo>
                <a:lnTo>
                  <a:pt x="43678" y="43667"/>
                </a:lnTo>
                <a:lnTo>
                  <a:pt x="35543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1917679" y="235931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1781245" y="235854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1647106" y="236004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297" y="51333"/>
                </a:lnTo>
                <a:lnTo>
                  <a:pt x="7813" y="45606"/>
                </a:lnTo>
                <a:lnTo>
                  <a:pt x="2095" y="37114"/>
                </a:lnTo>
                <a:lnTo>
                  <a:pt x="0" y="26716"/>
                </a:lnTo>
                <a:lnTo>
                  <a:pt x="2095" y="16319"/>
                </a:lnTo>
                <a:lnTo>
                  <a:pt x="7813" y="7826"/>
                </a:lnTo>
                <a:lnTo>
                  <a:pt x="16297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1510671" y="235931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1374267" y="235854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192" y="0"/>
                </a:moveTo>
                <a:lnTo>
                  <a:pt x="39189" y="2218"/>
                </a:lnTo>
                <a:lnTo>
                  <a:pt x="48159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59" y="48166"/>
                </a:lnTo>
                <a:lnTo>
                  <a:pt x="39189" y="54214"/>
                </a:lnTo>
                <a:lnTo>
                  <a:pt x="28192" y="56432"/>
                </a:lnTo>
                <a:lnTo>
                  <a:pt x="17227" y="54214"/>
                </a:lnTo>
                <a:lnTo>
                  <a:pt x="8265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5" y="8266"/>
                </a:lnTo>
                <a:lnTo>
                  <a:pt x="17227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1237832" y="235781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88" y="0"/>
                </a:moveTo>
                <a:lnTo>
                  <a:pt x="40254" y="2272"/>
                </a:lnTo>
                <a:lnTo>
                  <a:pt x="49460" y="8473"/>
                </a:lnTo>
                <a:lnTo>
                  <a:pt x="55669" y="17674"/>
                </a:lnTo>
                <a:lnTo>
                  <a:pt x="57947" y="28950"/>
                </a:lnTo>
                <a:lnTo>
                  <a:pt x="55669" y="40226"/>
                </a:lnTo>
                <a:lnTo>
                  <a:pt x="49460" y="49428"/>
                </a:lnTo>
                <a:lnTo>
                  <a:pt x="40254" y="55629"/>
                </a:lnTo>
                <a:lnTo>
                  <a:pt x="28988" y="57901"/>
                </a:lnTo>
                <a:lnTo>
                  <a:pt x="17705" y="55629"/>
                </a:lnTo>
                <a:lnTo>
                  <a:pt x="8490" y="49428"/>
                </a:lnTo>
                <a:lnTo>
                  <a:pt x="2278" y="40226"/>
                </a:lnTo>
                <a:lnTo>
                  <a:pt x="0" y="28950"/>
                </a:lnTo>
                <a:lnTo>
                  <a:pt x="2278" y="17674"/>
                </a:lnTo>
                <a:lnTo>
                  <a:pt x="8490" y="8473"/>
                </a:lnTo>
                <a:lnTo>
                  <a:pt x="17705" y="2272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1102194" y="235781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24" y="2272"/>
                </a:lnTo>
                <a:lnTo>
                  <a:pt x="49429" y="8473"/>
                </a:lnTo>
                <a:lnTo>
                  <a:pt x="55638" y="17674"/>
                </a:lnTo>
                <a:lnTo>
                  <a:pt x="57916" y="28950"/>
                </a:lnTo>
                <a:lnTo>
                  <a:pt x="55638" y="40226"/>
                </a:lnTo>
                <a:lnTo>
                  <a:pt x="49429" y="49428"/>
                </a:lnTo>
                <a:lnTo>
                  <a:pt x="40224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0"/>
                </a:lnTo>
                <a:lnTo>
                  <a:pt x="2273" y="17674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966524" y="235781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24" y="2272"/>
                </a:lnTo>
                <a:lnTo>
                  <a:pt x="49429" y="8473"/>
                </a:lnTo>
                <a:lnTo>
                  <a:pt x="55638" y="17674"/>
                </a:lnTo>
                <a:lnTo>
                  <a:pt x="57916" y="28950"/>
                </a:lnTo>
                <a:lnTo>
                  <a:pt x="55638" y="40226"/>
                </a:lnTo>
                <a:lnTo>
                  <a:pt x="49429" y="49428"/>
                </a:lnTo>
                <a:lnTo>
                  <a:pt x="40224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0"/>
                </a:lnTo>
                <a:lnTo>
                  <a:pt x="2273" y="17674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830089" y="2357046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694053" y="235667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559516" y="235781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4"/>
                </a:lnTo>
                <a:lnTo>
                  <a:pt x="57916" y="28950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0"/>
                </a:lnTo>
                <a:lnTo>
                  <a:pt x="2273" y="17674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423081" y="2357046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287412" y="2357046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151375" y="235667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121" y="0"/>
                </a:moveTo>
                <a:lnTo>
                  <a:pt x="41835" y="2363"/>
                </a:lnTo>
                <a:lnTo>
                  <a:pt x="51400" y="8809"/>
                </a:lnTo>
                <a:lnTo>
                  <a:pt x="57848" y="18372"/>
                </a:lnTo>
                <a:lnTo>
                  <a:pt x="60212" y="30083"/>
                </a:lnTo>
                <a:lnTo>
                  <a:pt x="57848" y="41794"/>
                </a:lnTo>
                <a:lnTo>
                  <a:pt x="51400" y="51356"/>
                </a:lnTo>
                <a:lnTo>
                  <a:pt x="41835" y="57802"/>
                </a:lnTo>
                <a:lnTo>
                  <a:pt x="30121" y="60166"/>
                </a:lnTo>
                <a:lnTo>
                  <a:pt x="18402" y="57802"/>
                </a:lnTo>
                <a:lnTo>
                  <a:pt x="8827" y="51356"/>
                </a:lnTo>
                <a:lnTo>
                  <a:pt x="2369" y="41794"/>
                </a:lnTo>
                <a:lnTo>
                  <a:pt x="0" y="30083"/>
                </a:lnTo>
                <a:lnTo>
                  <a:pt x="2369" y="18372"/>
                </a:lnTo>
                <a:lnTo>
                  <a:pt x="8827" y="8809"/>
                </a:lnTo>
                <a:lnTo>
                  <a:pt x="18402" y="2363"/>
                </a:lnTo>
                <a:lnTo>
                  <a:pt x="301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15706" y="235667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121" y="0"/>
                </a:moveTo>
                <a:lnTo>
                  <a:pt x="41835" y="2363"/>
                </a:lnTo>
                <a:lnTo>
                  <a:pt x="51400" y="8809"/>
                </a:lnTo>
                <a:lnTo>
                  <a:pt x="57848" y="18372"/>
                </a:lnTo>
                <a:lnTo>
                  <a:pt x="60212" y="30083"/>
                </a:lnTo>
                <a:lnTo>
                  <a:pt x="57848" y="41794"/>
                </a:lnTo>
                <a:lnTo>
                  <a:pt x="51400" y="51356"/>
                </a:lnTo>
                <a:lnTo>
                  <a:pt x="41835" y="57802"/>
                </a:lnTo>
                <a:lnTo>
                  <a:pt x="30121" y="60166"/>
                </a:lnTo>
                <a:lnTo>
                  <a:pt x="18402" y="57802"/>
                </a:lnTo>
                <a:lnTo>
                  <a:pt x="8827" y="51356"/>
                </a:lnTo>
                <a:lnTo>
                  <a:pt x="2369" y="41794"/>
                </a:lnTo>
                <a:lnTo>
                  <a:pt x="0" y="30083"/>
                </a:lnTo>
                <a:lnTo>
                  <a:pt x="2369" y="18372"/>
                </a:lnTo>
                <a:lnTo>
                  <a:pt x="8827" y="8809"/>
                </a:lnTo>
                <a:lnTo>
                  <a:pt x="18402" y="2363"/>
                </a:lnTo>
                <a:lnTo>
                  <a:pt x="301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7483370" y="222707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60">
                <a:moveTo>
                  <a:pt x="24060" y="0"/>
                </a:moveTo>
                <a:lnTo>
                  <a:pt x="33429" y="1890"/>
                </a:lnTo>
                <a:lnTo>
                  <a:pt x="41088" y="7046"/>
                </a:lnTo>
                <a:lnTo>
                  <a:pt x="46255" y="14692"/>
                </a:lnTo>
                <a:lnTo>
                  <a:pt x="48151" y="24054"/>
                </a:lnTo>
                <a:lnTo>
                  <a:pt x="46255" y="33420"/>
                </a:lnTo>
                <a:lnTo>
                  <a:pt x="41088" y="41077"/>
                </a:lnTo>
                <a:lnTo>
                  <a:pt x="33429" y="46243"/>
                </a:lnTo>
                <a:lnTo>
                  <a:pt x="24060" y="48139"/>
                </a:lnTo>
                <a:lnTo>
                  <a:pt x="14696" y="46243"/>
                </a:lnTo>
                <a:lnTo>
                  <a:pt x="7048" y="41077"/>
                </a:lnTo>
                <a:lnTo>
                  <a:pt x="1891" y="33420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7347701" y="222707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60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59" y="14692"/>
                </a:lnTo>
                <a:lnTo>
                  <a:pt x="48151" y="24054"/>
                </a:lnTo>
                <a:lnTo>
                  <a:pt x="46259" y="33420"/>
                </a:lnTo>
                <a:lnTo>
                  <a:pt x="41099" y="41077"/>
                </a:lnTo>
                <a:lnTo>
                  <a:pt x="33442" y="46243"/>
                </a:lnTo>
                <a:lnTo>
                  <a:pt x="24060" y="48139"/>
                </a:lnTo>
                <a:lnTo>
                  <a:pt x="14696" y="46243"/>
                </a:lnTo>
                <a:lnTo>
                  <a:pt x="7048" y="41077"/>
                </a:lnTo>
                <a:lnTo>
                  <a:pt x="1891" y="33420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7211266" y="222630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7075596" y="222630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5" y="1950"/>
                </a:lnTo>
                <a:lnTo>
                  <a:pt x="42396" y="7268"/>
                </a:lnTo>
                <a:lnTo>
                  <a:pt x="47726" y="15157"/>
                </a:lnTo>
                <a:lnTo>
                  <a:pt x="49682" y="24819"/>
                </a:lnTo>
                <a:lnTo>
                  <a:pt x="47726" y="34481"/>
                </a:lnTo>
                <a:lnTo>
                  <a:pt x="42396" y="42370"/>
                </a:lnTo>
                <a:lnTo>
                  <a:pt x="34495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6939957" y="222630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6804288" y="222630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6669751" y="222744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09" y="1859"/>
                </a:lnTo>
                <a:lnTo>
                  <a:pt x="40441" y="6931"/>
                </a:lnTo>
                <a:lnTo>
                  <a:pt x="45522" y="14460"/>
                </a:lnTo>
                <a:lnTo>
                  <a:pt x="47386" y="23687"/>
                </a:lnTo>
                <a:lnTo>
                  <a:pt x="45522" y="32914"/>
                </a:lnTo>
                <a:lnTo>
                  <a:pt x="40441" y="40442"/>
                </a:lnTo>
                <a:lnTo>
                  <a:pt x="32909" y="45515"/>
                </a:lnTo>
                <a:lnTo>
                  <a:pt x="23693" y="47374"/>
                </a:lnTo>
                <a:lnTo>
                  <a:pt x="14463" y="45515"/>
                </a:lnTo>
                <a:lnTo>
                  <a:pt x="6933" y="40442"/>
                </a:lnTo>
                <a:lnTo>
                  <a:pt x="1859" y="32914"/>
                </a:lnTo>
                <a:lnTo>
                  <a:pt x="0" y="23687"/>
                </a:lnTo>
                <a:lnTo>
                  <a:pt x="1859" y="14460"/>
                </a:lnTo>
                <a:lnTo>
                  <a:pt x="6933" y="6931"/>
                </a:lnTo>
                <a:lnTo>
                  <a:pt x="14463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6534817" y="2228174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92" y="1804"/>
                </a:lnTo>
                <a:lnTo>
                  <a:pt x="39190" y="6725"/>
                </a:lnTo>
                <a:lnTo>
                  <a:pt x="44111" y="14021"/>
                </a:lnTo>
                <a:lnTo>
                  <a:pt x="45916" y="22952"/>
                </a:lnTo>
                <a:lnTo>
                  <a:pt x="44111" y="31884"/>
                </a:lnTo>
                <a:lnTo>
                  <a:pt x="39190" y="39180"/>
                </a:lnTo>
                <a:lnTo>
                  <a:pt x="31892" y="44100"/>
                </a:lnTo>
                <a:lnTo>
                  <a:pt x="22958" y="45905"/>
                </a:lnTo>
                <a:lnTo>
                  <a:pt x="14024" y="44100"/>
                </a:lnTo>
                <a:lnTo>
                  <a:pt x="6726" y="39180"/>
                </a:lnTo>
                <a:lnTo>
                  <a:pt x="1805" y="31884"/>
                </a:lnTo>
                <a:lnTo>
                  <a:pt x="0" y="22952"/>
                </a:lnTo>
                <a:lnTo>
                  <a:pt x="1805" y="14021"/>
                </a:lnTo>
                <a:lnTo>
                  <a:pt x="6726" y="6725"/>
                </a:lnTo>
                <a:lnTo>
                  <a:pt x="14024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6399545" y="222857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33"/>
                </a:lnTo>
                <a:lnTo>
                  <a:pt x="38512" y="38503"/>
                </a:lnTo>
                <a:lnTo>
                  <a:pt x="31341" y="43337"/>
                </a:lnTo>
                <a:lnTo>
                  <a:pt x="22560" y="45109"/>
                </a:lnTo>
                <a:lnTo>
                  <a:pt x="13779" y="43337"/>
                </a:lnTo>
                <a:lnTo>
                  <a:pt x="6608" y="38503"/>
                </a:lnTo>
                <a:lnTo>
                  <a:pt x="1773" y="31333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6265743" y="2230439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56" y="1627"/>
                </a:lnTo>
                <a:lnTo>
                  <a:pt x="35333" y="6063"/>
                </a:lnTo>
                <a:lnTo>
                  <a:pt x="39763" y="12639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6130074" y="2230439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56" y="1627"/>
                </a:lnTo>
                <a:lnTo>
                  <a:pt x="35333" y="6063"/>
                </a:lnTo>
                <a:lnTo>
                  <a:pt x="39763" y="12639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5994404" y="2230439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56" y="1627"/>
                </a:lnTo>
                <a:lnTo>
                  <a:pt x="35333" y="6063"/>
                </a:lnTo>
                <a:lnTo>
                  <a:pt x="39763" y="12639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5859500" y="223120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5" y="1563"/>
                </a:lnTo>
                <a:lnTo>
                  <a:pt x="34039" y="5829"/>
                </a:lnTo>
                <a:lnTo>
                  <a:pt x="38317" y="12162"/>
                </a:lnTo>
                <a:lnTo>
                  <a:pt x="39886" y="19922"/>
                </a:lnTo>
                <a:lnTo>
                  <a:pt x="38317" y="27683"/>
                </a:lnTo>
                <a:lnTo>
                  <a:pt x="34039" y="34015"/>
                </a:lnTo>
                <a:lnTo>
                  <a:pt x="27695" y="38282"/>
                </a:lnTo>
                <a:lnTo>
                  <a:pt x="19927" y="39845"/>
                </a:lnTo>
                <a:lnTo>
                  <a:pt x="12178" y="38282"/>
                </a:lnTo>
                <a:lnTo>
                  <a:pt x="5842" y="34015"/>
                </a:lnTo>
                <a:lnTo>
                  <a:pt x="1568" y="27683"/>
                </a:lnTo>
                <a:lnTo>
                  <a:pt x="0" y="19922"/>
                </a:lnTo>
                <a:lnTo>
                  <a:pt x="1568" y="12162"/>
                </a:lnTo>
                <a:lnTo>
                  <a:pt x="5842" y="5829"/>
                </a:lnTo>
                <a:lnTo>
                  <a:pt x="12178" y="1563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5725331" y="2232704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58" y="0"/>
                </a:moveTo>
                <a:lnTo>
                  <a:pt x="25625" y="1445"/>
                </a:lnTo>
                <a:lnTo>
                  <a:pt x="31483" y="5390"/>
                </a:lnTo>
                <a:lnTo>
                  <a:pt x="35436" y="11245"/>
                </a:lnTo>
                <a:lnTo>
                  <a:pt x="36886" y="18423"/>
                </a:lnTo>
                <a:lnTo>
                  <a:pt x="35436" y="25601"/>
                </a:lnTo>
                <a:lnTo>
                  <a:pt x="31483" y="31456"/>
                </a:lnTo>
                <a:lnTo>
                  <a:pt x="25625" y="35401"/>
                </a:lnTo>
                <a:lnTo>
                  <a:pt x="18458" y="36846"/>
                </a:lnTo>
                <a:lnTo>
                  <a:pt x="11274" y="35401"/>
                </a:lnTo>
                <a:lnTo>
                  <a:pt x="5406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6" y="5390"/>
                </a:lnTo>
                <a:lnTo>
                  <a:pt x="11274" y="1445"/>
                </a:lnTo>
                <a:lnTo>
                  <a:pt x="18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5589692" y="2232704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594" y="1445"/>
                </a:lnTo>
                <a:lnTo>
                  <a:pt x="31453" y="5390"/>
                </a:lnTo>
                <a:lnTo>
                  <a:pt x="35405" y="11245"/>
                </a:lnTo>
                <a:lnTo>
                  <a:pt x="36856" y="18423"/>
                </a:lnTo>
                <a:lnTo>
                  <a:pt x="35405" y="25601"/>
                </a:lnTo>
                <a:lnTo>
                  <a:pt x="31453" y="31456"/>
                </a:lnTo>
                <a:lnTo>
                  <a:pt x="25594" y="35401"/>
                </a:lnTo>
                <a:lnTo>
                  <a:pt x="18428" y="36846"/>
                </a:lnTo>
                <a:lnTo>
                  <a:pt x="11248" y="35401"/>
                </a:lnTo>
                <a:lnTo>
                  <a:pt x="5391" y="31456"/>
                </a:lnTo>
                <a:lnTo>
                  <a:pt x="1445" y="25601"/>
                </a:lnTo>
                <a:lnTo>
                  <a:pt x="0" y="18423"/>
                </a:lnTo>
                <a:lnTo>
                  <a:pt x="1445" y="11245"/>
                </a:lnTo>
                <a:lnTo>
                  <a:pt x="5391" y="5390"/>
                </a:lnTo>
                <a:lnTo>
                  <a:pt x="11248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5454022" y="2232704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594" y="1445"/>
                </a:lnTo>
                <a:lnTo>
                  <a:pt x="31453" y="5390"/>
                </a:lnTo>
                <a:lnTo>
                  <a:pt x="35405" y="11245"/>
                </a:lnTo>
                <a:lnTo>
                  <a:pt x="36856" y="18423"/>
                </a:lnTo>
                <a:lnTo>
                  <a:pt x="35405" y="25601"/>
                </a:lnTo>
                <a:lnTo>
                  <a:pt x="31453" y="31456"/>
                </a:lnTo>
                <a:lnTo>
                  <a:pt x="25594" y="35401"/>
                </a:lnTo>
                <a:lnTo>
                  <a:pt x="18428" y="36846"/>
                </a:lnTo>
                <a:lnTo>
                  <a:pt x="11248" y="35401"/>
                </a:lnTo>
                <a:lnTo>
                  <a:pt x="5391" y="31456"/>
                </a:lnTo>
                <a:lnTo>
                  <a:pt x="1445" y="25601"/>
                </a:lnTo>
                <a:lnTo>
                  <a:pt x="0" y="18423"/>
                </a:lnTo>
                <a:lnTo>
                  <a:pt x="1445" y="11245"/>
                </a:lnTo>
                <a:lnTo>
                  <a:pt x="5391" y="5390"/>
                </a:lnTo>
                <a:lnTo>
                  <a:pt x="11248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5318353" y="2232704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48" y="35401"/>
                </a:lnTo>
                <a:lnTo>
                  <a:pt x="5391" y="31456"/>
                </a:lnTo>
                <a:lnTo>
                  <a:pt x="1445" y="25601"/>
                </a:lnTo>
                <a:lnTo>
                  <a:pt x="0" y="18423"/>
                </a:lnTo>
                <a:lnTo>
                  <a:pt x="1445" y="11245"/>
                </a:lnTo>
                <a:lnTo>
                  <a:pt x="5391" y="5390"/>
                </a:lnTo>
                <a:lnTo>
                  <a:pt x="11248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5182684" y="2232704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5047014" y="2232704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4911345" y="2232704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4775675" y="2232704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12" y="1445"/>
                </a:lnTo>
                <a:lnTo>
                  <a:pt x="31479" y="5390"/>
                </a:lnTo>
                <a:lnTo>
                  <a:pt x="35435" y="11245"/>
                </a:lnTo>
                <a:lnTo>
                  <a:pt x="36886" y="18423"/>
                </a:lnTo>
                <a:lnTo>
                  <a:pt x="35435" y="25601"/>
                </a:lnTo>
                <a:lnTo>
                  <a:pt x="31479" y="31456"/>
                </a:lnTo>
                <a:lnTo>
                  <a:pt x="25612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641536" y="2234203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6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4505867" y="2234203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6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4370565" y="223457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7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706"/>
                </a:lnTo>
                <a:lnTo>
                  <a:pt x="25713" y="33113"/>
                </a:lnTo>
                <a:lnTo>
                  <a:pt x="7407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235294" y="223496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24" y="0"/>
                </a:moveTo>
                <a:lnTo>
                  <a:pt x="16162" y="0"/>
                </a:lnTo>
                <a:lnTo>
                  <a:pt x="25101" y="0"/>
                </a:lnTo>
                <a:lnTo>
                  <a:pt x="32325" y="7222"/>
                </a:lnTo>
                <a:lnTo>
                  <a:pt x="32325" y="25094"/>
                </a:lnTo>
                <a:lnTo>
                  <a:pt x="25101" y="32347"/>
                </a:lnTo>
                <a:lnTo>
                  <a:pt x="7224" y="32347"/>
                </a:lnTo>
                <a:lnTo>
                  <a:pt x="0" y="25094"/>
                </a:lnTo>
                <a:lnTo>
                  <a:pt x="0" y="7222"/>
                </a:lnTo>
                <a:lnTo>
                  <a:pt x="7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4099624" y="223496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24" y="0"/>
                </a:moveTo>
                <a:lnTo>
                  <a:pt x="16162" y="0"/>
                </a:lnTo>
                <a:lnTo>
                  <a:pt x="25101" y="0"/>
                </a:lnTo>
                <a:lnTo>
                  <a:pt x="32356" y="7222"/>
                </a:lnTo>
                <a:lnTo>
                  <a:pt x="32356" y="25094"/>
                </a:lnTo>
                <a:lnTo>
                  <a:pt x="25101" y="32347"/>
                </a:lnTo>
                <a:lnTo>
                  <a:pt x="7224" y="32347"/>
                </a:lnTo>
                <a:lnTo>
                  <a:pt x="0" y="25094"/>
                </a:lnTo>
                <a:lnTo>
                  <a:pt x="0" y="7222"/>
                </a:lnTo>
                <a:lnTo>
                  <a:pt x="7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3963587" y="223457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8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8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3827918" y="223457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8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8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3692616" y="223496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54" y="0"/>
                </a:moveTo>
                <a:lnTo>
                  <a:pt x="16193" y="0"/>
                </a:lnTo>
                <a:lnTo>
                  <a:pt x="25101" y="0"/>
                </a:lnTo>
                <a:lnTo>
                  <a:pt x="32356" y="7222"/>
                </a:lnTo>
                <a:lnTo>
                  <a:pt x="32356" y="25094"/>
                </a:lnTo>
                <a:lnTo>
                  <a:pt x="2510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22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3556579" y="223457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8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8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3420910" y="223457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8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8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3283741" y="2233071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3147704" y="2232704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48" y="35401"/>
                </a:lnTo>
                <a:lnTo>
                  <a:pt x="5391" y="31456"/>
                </a:lnTo>
                <a:lnTo>
                  <a:pt x="1445" y="25601"/>
                </a:lnTo>
                <a:lnTo>
                  <a:pt x="0" y="18423"/>
                </a:lnTo>
                <a:lnTo>
                  <a:pt x="1445" y="11245"/>
                </a:lnTo>
                <a:lnTo>
                  <a:pt x="5391" y="5390"/>
                </a:lnTo>
                <a:lnTo>
                  <a:pt x="11248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3010534" y="223120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5">
                <a:moveTo>
                  <a:pt x="19927" y="0"/>
                </a:moveTo>
                <a:lnTo>
                  <a:pt x="27690" y="1563"/>
                </a:lnTo>
                <a:lnTo>
                  <a:pt x="34024" y="5829"/>
                </a:lnTo>
                <a:lnTo>
                  <a:pt x="38291" y="12162"/>
                </a:lnTo>
                <a:lnTo>
                  <a:pt x="39855" y="19922"/>
                </a:lnTo>
                <a:lnTo>
                  <a:pt x="38291" y="27683"/>
                </a:lnTo>
                <a:lnTo>
                  <a:pt x="34024" y="34015"/>
                </a:lnTo>
                <a:lnTo>
                  <a:pt x="27690" y="38282"/>
                </a:lnTo>
                <a:lnTo>
                  <a:pt x="19927" y="39845"/>
                </a:lnTo>
                <a:lnTo>
                  <a:pt x="12165" y="38282"/>
                </a:lnTo>
                <a:lnTo>
                  <a:pt x="5831" y="34015"/>
                </a:lnTo>
                <a:lnTo>
                  <a:pt x="1564" y="27683"/>
                </a:lnTo>
                <a:lnTo>
                  <a:pt x="0" y="19922"/>
                </a:lnTo>
                <a:lnTo>
                  <a:pt x="1564" y="12162"/>
                </a:lnTo>
                <a:lnTo>
                  <a:pt x="5831" y="5829"/>
                </a:lnTo>
                <a:lnTo>
                  <a:pt x="12165" y="1563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2874100" y="2230439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56" y="1627"/>
                </a:lnTo>
                <a:lnTo>
                  <a:pt x="35333" y="6063"/>
                </a:lnTo>
                <a:lnTo>
                  <a:pt x="39763" y="12639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2736563" y="222857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60" y="0"/>
                </a:moveTo>
                <a:lnTo>
                  <a:pt x="31346" y="1772"/>
                </a:lnTo>
                <a:lnTo>
                  <a:pt x="38528" y="6606"/>
                </a:lnTo>
                <a:lnTo>
                  <a:pt x="43373" y="13775"/>
                </a:lnTo>
                <a:lnTo>
                  <a:pt x="45151" y="22554"/>
                </a:lnTo>
                <a:lnTo>
                  <a:pt x="43373" y="31333"/>
                </a:lnTo>
                <a:lnTo>
                  <a:pt x="38528" y="38503"/>
                </a:lnTo>
                <a:lnTo>
                  <a:pt x="31346" y="43337"/>
                </a:lnTo>
                <a:lnTo>
                  <a:pt x="22560" y="45109"/>
                </a:lnTo>
                <a:lnTo>
                  <a:pt x="13779" y="43337"/>
                </a:lnTo>
                <a:lnTo>
                  <a:pt x="6608" y="38503"/>
                </a:lnTo>
                <a:lnTo>
                  <a:pt x="1773" y="31333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2600526" y="2228174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84"/>
                </a:lnTo>
                <a:lnTo>
                  <a:pt x="39159" y="39180"/>
                </a:lnTo>
                <a:lnTo>
                  <a:pt x="31861" y="44100"/>
                </a:lnTo>
                <a:lnTo>
                  <a:pt x="22927" y="45905"/>
                </a:lnTo>
                <a:lnTo>
                  <a:pt x="13998" y="44100"/>
                </a:lnTo>
                <a:lnTo>
                  <a:pt x="6711" y="39180"/>
                </a:lnTo>
                <a:lnTo>
                  <a:pt x="1800" y="31884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2462959" y="222630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5" y="1950"/>
                </a:lnTo>
                <a:lnTo>
                  <a:pt x="42396" y="7268"/>
                </a:lnTo>
                <a:lnTo>
                  <a:pt x="47726" y="15157"/>
                </a:lnTo>
                <a:lnTo>
                  <a:pt x="49682" y="24819"/>
                </a:lnTo>
                <a:lnTo>
                  <a:pt x="47726" y="34481"/>
                </a:lnTo>
                <a:lnTo>
                  <a:pt x="42396" y="42370"/>
                </a:lnTo>
                <a:lnTo>
                  <a:pt x="34495" y="47688"/>
                </a:lnTo>
                <a:lnTo>
                  <a:pt x="24825" y="49638"/>
                </a:lnTo>
                <a:lnTo>
                  <a:pt x="15174" y="47688"/>
                </a:lnTo>
                <a:lnTo>
                  <a:pt x="7281" y="42370"/>
                </a:lnTo>
                <a:lnTo>
                  <a:pt x="1954" y="34481"/>
                </a:lnTo>
                <a:lnTo>
                  <a:pt x="0" y="24819"/>
                </a:lnTo>
                <a:lnTo>
                  <a:pt x="1954" y="15157"/>
                </a:lnTo>
                <a:lnTo>
                  <a:pt x="7281" y="7268"/>
                </a:lnTo>
                <a:lnTo>
                  <a:pt x="15174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2326555" y="22255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13"/>
                </a:lnTo>
                <a:lnTo>
                  <a:pt x="43663" y="7501"/>
                </a:lnTo>
                <a:lnTo>
                  <a:pt x="49142" y="15635"/>
                </a:lnTo>
                <a:lnTo>
                  <a:pt x="51151" y="25584"/>
                </a:lnTo>
                <a:lnTo>
                  <a:pt x="49142" y="35547"/>
                </a:lnTo>
                <a:lnTo>
                  <a:pt x="43663" y="43678"/>
                </a:lnTo>
                <a:lnTo>
                  <a:pt x="35538" y="49159"/>
                </a:lnTo>
                <a:lnTo>
                  <a:pt x="25591" y="51169"/>
                </a:lnTo>
                <a:lnTo>
                  <a:pt x="15626" y="49159"/>
                </a:lnTo>
                <a:lnTo>
                  <a:pt x="7492" y="43678"/>
                </a:lnTo>
                <a:lnTo>
                  <a:pt x="2009" y="35547"/>
                </a:lnTo>
                <a:lnTo>
                  <a:pt x="0" y="25584"/>
                </a:lnTo>
                <a:lnTo>
                  <a:pt x="2009" y="15635"/>
                </a:lnTo>
                <a:lnTo>
                  <a:pt x="7492" y="7501"/>
                </a:lnTo>
                <a:lnTo>
                  <a:pt x="15626" y="2013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2189018" y="222367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4"/>
                </a:lnTo>
                <a:lnTo>
                  <a:pt x="46869" y="46869"/>
                </a:lnTo>
                <a:lnTo>
                  <a:pt x="38141" y="52748"/>
                </a:lnTo>
                <a:lnTo>
                  <a:pt x="27458" y="54902"/>
                </a:lnTo>
                <a:lnTo>
                  <a:pt x="16762" y="52748"/>
                </a:lnTo>
                <a:lnTo>
                  <a:pt x="8035" y="46869"/>
                </a:lnTo>
                <a:lnTo>
                  <a:pt x="2155" y="38144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2054083" y="2224410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1916914" y="222291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1779377" y="2221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1644841" y="2222176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4"/>
                </a:lnTo>
                <a:lnTo>
                  <a:pt x="57947" y="28950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0"/>
                </a:lnTo>
                <a:lnTo>
                  <a:pt x="2277" y="17674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1508436" y="2221411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692" y="0"/>
                </a:moveTo>
                <a:lnTo>
                  <a:pt x="41272" y="2336"/>
                </a:lnTo>
                <a:lnTo>
                  <a:pt x="50719" y="8706"/>
                </a:lnTo>
                <a:lnTo>
                  <a:pt x="57083" y="18152"/>
                </a:lnTo>
                <a:lnTo>
                  <a:pt x="59416" y="29716"/>
                </a:lnTo>
                <a:lnTo>
                  <a:pt x="57083" y="41279"/>
                </a:lnTo>
                <a:lnTo>
                  <a:pt x="50719" y="50725"/>
                </a:lnTo>
                <a:lnTo>
                  <a:pt x="41272" y="57095"/>
                </a:lnTo>
                <a:lnTo>
                  <a:pt x="29692" y="59432"/>
                </a:lnTo>
                <a:lnTo>
                  <a:pt x="18131" y="57095"/>
                </a:lnTo>
                <a:lnTo>
                  <a:pt x="8693" y="50725"/>
                </a:lnTo>
                <a:lnTo>
                  <a:pt x="2332" y="41279"/>
                </a:lnTo>
                <a:lnTo>
                  <a:pt x="0" y="29716"/>
                </a:lnTo>
                <a:lnTo>
                  <a:pt x="2332" y="18152"/>
                </a:lnTo>
                <a:lnTo>
                  <a:pt x="8693" y="8706"/>
                </a:lnTo>
                <a:lnTo>
                  <a:pt x="18131" y="2336"/>
                </a:lnTo>
                <a:lnTo>
                  <a:pt x="296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1372369" y="2221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09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1236730" y="2221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1102194" y="2222176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24" y="2272"/>
                </a:lnTo>
                <a:lnTo>
                  <a:pt x="49429" y="8473"/>
                </a:lnTo>
                <a:lnTo>
                  <a:pt x="55638" y="17674"/>
                </a:lnTo>
                <a:lnTo>
                  <a:pt x="57916" y="28950"/>
                </a:lnTo>
                <a:lnTo>
                  <a:pt x="55638" y="40226"/>
                </a:lnTo>
                <a:lnTo>
                  <a:pt x="49429" y="49428"/>
                </a:lnTo>
                <a:lnTo>
                  <a:pt x="40224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0"/>
                </a:lnTo>
                <a:lnTo>
                  <a:pt x="2273" y="17674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965391" y="2221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828957" y="222027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56" y="0"/>
                </a:moveTo>
                <a:lnTo>
                  <a:pt x="42857" y="2422"/>
                </a:lnTo>
                <a:lnTo>
                  <a:pt x="52666" y="9031"/>
                </a:lnTo>
                <a:lnTo>
                  <a:pt x="59284" y="18836"/>
                </a:lnTo>
                <a:lnTo>
                  <a:pt x="61712" y="30848"/>
                </a:lnTo>
                <a:lnTo>
                  <a:pt x="59284" y="42859"/>
                </a:lnTo>
                <a:lnTo>
                  <a:pt x="52666" y="52664"/>
                </a:lnTo>
                <a:lnTo>
                  <a:pt x="42857" y="59273"/>
                </a:lnTo>
                <a:lnTo>
                  <a:pt x="30856" y="61696"/>
                </a:lnTo>
                <a:lnTo>
                  <a:pt x="18841" y="59273"/>
                </a:lnTo>
                <a:lnTo>
                  <a:pt x="9034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4" y="9031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692553" y="2219544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88" y="2481"/>
                </a:lnTo>
                <a:lnTo>
                  <a:pt x="53929" y="9249"/>
                </a:lnTo>
                <a:lnTo>
                  <a:pt x="60699" y="19288"/>
                </a:lnTo>
                <a:lnTo>
                  <a:pt x="63181" y="31582"/>
                </a:lnTo>
                <a:lnTo>
                  <a:pt x="60699" y="43876"/>
                </a:lnTo>
                <a:lnTo>
                  <a:pt x="53929" y="53915"/>
                </a:lnTo>
                <a:lnTo>
                  <a:pt x="43888" y="60683"/>
                </a:lnTo>
                <a:lnTo>
                  <a:pt x="31590" y="63165"/>
                </a:lnTo>
                <a:lnTo>
                  <a:pt x="19293" y="60683"/>
                </a:lnTo>
                <a:lnTo>
                  <a:pt x="9252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558383" y="22210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21949" y="222027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59"/>
                </a:lnTo>
                <a:lnTo>
                  <a:pt x="52678" y="52664"/>
                </a:lnTo>
                <a:lnTo>
                  <a:pt x="42870" y="59273"/>
                </a:lnTo>
                <a:lnTo>
                  <a:pt x="30856" y="61696"/>
                </a:lnTo>
                <a:lnTo>
                  <a:pt x="18854" y="59273"/>
                </a:lnTo>
                <a:lnTo>
                  <a:pt x="9045" y="52664"/>
                </a:lnTo>
                <a:lnTo>
                  <a:pt x="2427" y="42859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286310" y="222027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149875" y="2219544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76"/>
                </a:lnTo>
                <a:lnTo>
                  <a:pt x="53960" y="53915"/>
                </a:lnTo>
                <a:lnTo>
                  <a:pt x="43918" y="60683"/>
                </a:lnTo>
                <a:lnTo>
                  <a:pt x="31621" y="63165"/>
                </a:lnTo>
                <a:lnTo>
                  <a:pt x="19306" y="60683"/>
                </a:lnTo>
                <a:lnTo>
                  <a:pt x="9256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6" y="9249"/>
                </a:lnTo>
                <a:lnTo>
                  <a:pt x="19306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14206" y="2219544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76"/>
                </a:lnTo>
                <a:lnTo>
                  <a:pt x="53960" y="53915"/>
                </a:lnTo>
                <a:lnTo>
                  <a:pt x="43918" y="60683"/>
                </a:lnTo>
                <a:lnTo>
                  <a:pt x="31621" y="63165"/>
                </a:lnTo>
                <a:lnTo>
                  <a:pt x="19319" y="60683"/>
                </a:lnTo>
                <a:lnTo>
                  <a:pt x="9267" y="53915"/>
                </a:lnTo>
                <a:lnTo>
                  <a:pt x="2487" y="43876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7481839" y="208990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91" y="0"/>
                </a:moveTo>
                <a:lnTo>
                  <a:pt x="35556" y="2013"/>
                </a:lnTo>
                <a:lnTo>
                  <a:pt x="43690" y="7501"/>
                </a:lnTo>
                <a:lnTo>
                  <a:pt x="49172" y="15635"/>
                </a:lnTo>
                <a:lnTo>
                  <a:pt x="51182" y="25584"/>
                </a:lnTo>
                <a:lnTo>
                  <a:pt x="49172" y="35547"/>
                </a:lnTo>
                <a:lnTo>
                  <a:pt x="43690" y="43678"/>
                </a:lnTo>
                <a:lnTo>
                  <a:pt x="35556" y="49159"/>
                </a:lnTo>
                <a:lnTo>
                  <a:pt x="25591" y="51169"/>
                </a:lnTo>
                <a:lnTo>
                  <a:pt x="15639" y="49159"/>
                </a:lnTo>
                <a:lnTo>
                  <a:pt x="7503" y="43678"/>
                </a:lnTo>
                <a:lnTo>
                  <a:pt x="2014" y="35547"/>
                </a:lnTo>
                <a:lnTo>
                  <a:pt x="0" y="25584"/>
                </a:lnTo>
                <a:lnTo>
                  <a:pt x="2014" y="15635"/>
                </a:lnTo>
                <a:lnTo>
                  <a:pt x="7503" y="7501"/>
                </a:lnTo>
                <a:lnTo>
                  <a:pt x="15639" y="2013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7346201" y="208990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60" y="0"/>
                </a:moveTo>
                <a:lnTo>
                  <a:pt x="35525" y="2013"/>
                </a:lnTo>
                <a:lnTo>
                  <a:pt x="43659" y="7501"/>
                </a:lnTo>
                <a:lnTo>
                  <a:pt x="49141" y="15635"/>
                </a:lnTo>
                <a:lnTo>
                  <a:pt x="51151" y="25584"/>
                </a:lnTo>
                <a:lnTo>
                  <a:pt x="49141" y="35547"/>
                </a:lnTo>
                <a:lnTo>
                  <a:pt x="43659" y="43678"/>
                </a:lnTo>
                <a:lnTo>
                  <a:pt x="35525" y="49159"/>
                </a:lnTo>
                <a:lnTo>
                  <a:pt x="25560" y="51169"/>
                </a:lnTo>
                <a:lnTo>
                  <a:pt x="15613" y="49159"/>
                </a:lnTo>
                <a:lnTo>
                  <a:pt x="7488" y="43678"/>
                </a:lnTo>
                <a:lnTo>
                  <a:pt x="2009" y="35547"/>
                </a:lnTo>
                <a:lnTo>
                  <a:pt x="0" y="25584"/>
                </a:lnTo>
                <a:lnTo>
                  <a:pt x="2009" y="15635"/>
                </a:lnTo>
                <a:lnTo>
                  <a:pt x="7488" y="7501"/>
                </a:lnTo>
                <a:lnTo>
                  <a:pt x="15613" y="2013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7210531" y="208990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60" y="0"/>
                </a:moveTo>
                <a:lnTo>
                  <a:pt x="35525" y="2013"/>
                </a:lnTo>
                <a:lnTo>
                  <a:pt x="43659" y="7501"/>
                </a:lnTo>
                <a:lnTo>
                  <a:pt x="49141" y="15635"/>
                </a:lnTo>
                <a:lnTo>
                  <a:pt x="51151" y="25584"/>
                </a:lnTo>
                <a:lnTo>
                  <a:pt x="49141" y="35547"/>
                </a:lnTo>
                <a:lnTo>
                  <a:pt x="43659" y="43678"/>
                </a:lnTo>
                <a:lnTo>
                  <a:pt x="35525" y="49159"/>
                </a:lnTo>
                <a:lnTo>
                  <a:pt x="25560" y="51169"/>
                </a:lnTo>
                <a:lnTo>
                  <a:pt x="15613" y="49159"/>
                </a:lnTo>
                <a:lnTo>
                  <a:pt x="7488" y="43678"/>
                </a:lnTo>
                <a:lnTo>
                  <a:pt x="2009" y="35547"/>
                </a:lnTo>
                <a:lnTo>
                  <a:pt x="0" y="25584"/>
                </a:lnTo>
                <a:lnTo>
                  <a:pt x="2009" y="15635"/>
                </a:lnTo>
                <a:lnTo>
                  <a:pt x="7488" y="7501"/>
                </a:lnTo>
                <a:lnTo>
                  <a:pt x="15613" y="2013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7074096" y="208917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6938427" y="208917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103" y="50569"/>
                </a:lnTo>
                <a:lnTo>
                  <a:pt x="7725" y="44929"/>
                </a:lnTo>
                <a:lnTo>
                  <a:pt x="2073" y="36564"/>
                </a:lnTo>
                <a:lnTo>
                  <a:pt x="0" y="26319"/>
                </a:lnTo>
                <a:lnTo>
                  <a:pt x="2073" y="16074"/>
                </a:lnTo>
                <a:lnTo>
                  <a:pt x="7725" y="7708"/>
                </a:lnTo>
                <a:lnTo>
                  <a:pt x="16103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6803523" y="208990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91" y="0"/>
                </a:moveTo>
                <a:lnTo>
                  <a:pt x="35538" y="2013"/>
                </a:lnTo>
                <a:lnTo>
                  <a:pt x="43663" y="7501"/>
                </a:lnTo>
                <a:lnTo>
                  <a:pt x="49142" y="15635"/>
                </a:lnTo>
                <a:lnTo>
                  <a:pt x="51151" y="25584"/>
                </a:lnTo>
                <a:lnTo>
                  <a:pt x="49142" y="35547"/>
                </a:lnTo>
                <a:lnTo>
                  <a:pt x="43663" y="43678"/>
                </a:lnTo>
                <a:lnTo>
                  <a:pt x="35538" y="49159"/>
                </a:lnTo>
                <a:lnTo>
                  <a:pt x="25591" y="51169"/>
                </a:lnTo>
                <a:lnTo>
                  <a:pt x="15626" y="49159"/>
                </a:lnTo>
                <a:lnTo>
                  <a:pt x="7492" y="43678"/>
                </a:lnTo>
                <a:lnTo>
                  <a:pt x="2009" y="35547"/>
                </a:lnTo>
                <a:lnTo>
                  <a:pt x="0" y="25584"/>
                </a:lnTo>
                <a:lnTo>
                  <a:pt x="2009" y="15635"/>
                </a:lnTo>
                <a:lnTo>
                  <a:pt x="7492" y="7501"/>
                </a:lnTo>
                <a:lnTo>
                  <a:pt x="15626" y="2013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6668619" y="209067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6532184" y="208990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91" y="0"/>
                </a:moveTo>
                <a:lnTo>
                  <a:pt x="35543" y="2013"/>
                </a:lnTo>
                <a:lnTo>
                  <a:pt x="43678" y="7501"/>
                </a:lnTo>
                <a:lnTo>
                  <a:pt x="49168" y="15635"/>
                </a:lnTo>
                <a:lnTo>
                  <a:pt x="51182" y="25584"/>
                </a:lnTo>
                <a:lnTo>
                  <a:pt x="49168" y="35547"/>
                </a:lnTo>
                <a:lnTo>
                  <a:pt x="43678" y="43678"/>
                </a:lnTo>
                <a:lnTo>
                  <a:pt x="35543" y="49159"/>
                </a:lnTo>
                <a:lnTo>
                  <a:pt x="25591" y="51169"/>
                </a:lnTo>
                <a:lnTo>
                  <a:pt x="15639" y="49159"/>
                </a:lnTo>
                <a:lnTo>
                  <a:pt x="7503" y="43678"/>
                </a:lnTo>
                <a:lnTo>
                  <a:pt x="2014" y="35547"/>
                </a:lnTo>
                <a:lnTo>
                  <a:pt x="0" y="25584"/>
                </a:lnTo>
                <a:lnTo>
                  <a:pt x="2014" y="15635"/>
                </a:lnTo>
                <a:lnTo>
                  <a:pt x="7503" y="7501"/>
                </a:lnTo>
                <a:lnTo>
                  <a:pt x="15639" y="2013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6398412" y="209180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4"/>
                </a:lnTo>
                <a:lnTo>
                  <a:pt x="40452" y="40442"/>
                </a:lnTo>
                <a:lnTo>
                  <a:pt x="32922" y="45515"/>
                </a:lnTo>
                <a:lnTo>
                  <a:pt x="23693" y="47374"/>
                </a:lnTo>
                <a:lnTo>
                  <a:pt x="14463" y="45515"/>
                </a:lnTo>
                <a:lnTo>
                  <a:pt x="6933" y="40442"/>
                </a:lnTo>
                <a:lnTo>
                  <a:pt x="1859" y="32914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6262743" y="209180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4"/>
                </a:lnTo>
                <a:lnTo>
                  <a:pt x="40452" y="40442"/>
                </a:lnTo>
                <a:lnTo>
                  <a:pt x="32922" y="45515"/>
                </a:lnTo>
                <a:lnTo>
                  <a:pt x="23693" y="47374"/>
                </a:lnTo>
                <a:lnTo>
                  <a:pt x="14476" y="45515"/>
                </a:lnTo>
                <a:lnTo>
                  <a:pt x="6944" y="40442"/>
                </a:lnTo>
                <a:lnTo>
                  <a:pt x="1863" y="32914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6128972" y="209367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795" y="0"/>
                </a:moveTo>
                <a:lnTo>
                  <a:pt x="30293" y="1718"/>
                </a:lnTo>
                <a:lnTo>
                  <a:pt x="37230" y="6399"/>
                </a:lnTo>
                <a:lnTo>
                  <a:pt x="41906" y="13336"/>
                </a:lnTo>
                <a:lnTo>
                  <a:pt x="43621" y="21820"/>
                </a:lnTo>
                <a:lnTo>
                  <a:pt x="41906" y="30316"/>
                </a:lnTo>
                <a:lnTo>
                  <a:pt x="37230" y="37252"/>
                </a:lnTo>
                <a:lnTo>
                  <a:pt x="30293" y="41926"/>
                </a:lnTo>
                <a:lnTo>
                  <a:pt x="21795" y="43640"/>
                </a:lnTo>
                <a:lnTo>
                  <a:pt x="13314" y="41926"/>
                </a:lnTo>
                <a:lnTo>
                  <a:pt x="6386" y="37252"/>
                </a:lnTo>
                <a:lnTo>
                  <a:pt x="1713" y="30316"/>
                </a:lnTo>
                <a:lnTo>
                  <a:pt x="0" y="21820"/>
                </a:lnTo>
                <a:lnTo>
                  <a:pt x="1713" y="13336"/>
                </a:lnTo>
                <a:lnTo>
                  <a:pt x="6386" y="6399"/>
                </a:lnTo>
                <a:lnTo>
                  <a:pt x="13314" y="1718"/>
                </a:lnTo>
                <a:lnTo>
                  <a:pt x="217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5994037" y="209443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63" y="1654"/>
                </a:lnTo>
                <a:lnTo>
                  <a:pt x="35968" y="6166"/>
                </a:lnTo>
                <a:lnTo>
                  <a:pt x="40492" y="12859"/>
                </a:lnTo>
                <a:lnTo>
                  <a:pt x="42151" y="21055"/>
                </a:lnTo>
                <a:lnTo>
                  <a:pt x="40492" y="29251"/>
                </a:lnTo>
                <a:lnTo>
                  <a:pt x="35968" y="35943"/>
                </a:lnTo>
                <a:lnTo>
                  <a:pt x="29263" y="40455"/>
                </a:lnTo>
                <a:lnTo>
                  <a:pt x="21060" y="42110"/>
                </a:lnTo>
                <a:lnTo>
                  <a:pt x="12862" y="40455"/>
                </a:lnTo>
                <a:lnTo>
                  <a:pt x="6168" y="35943"/>
                </a:lnTo>
                <a:lnTo>
                  <a:pt x="1654" y="29251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5858367" y="209443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76" y="1654"/>
                </a:lnTo>
                <a:lnTo>
                  <a:pt x="35979" y="6166"/>
                </a:lnTo>
                <a:lnTo>
                  <a:pt x="40496" y="12859"/>
                </a:lnTo>
                <a:lnTo>
                  <a:pt x="42151" y="21055"/>
                </a:lnTo>
                <a:lnTo>
                  <a:pt x="40496" y="29251"/>
                </a:lnTo>
                <a:lnTo>
                  <a:pt x="35979" y="35943"/>
                </a:lnTo>
                <a:lnTo>
                  <a:pt x="29276" y="40455"/>
                </a:lnTo>
                <a:lnTo>
                  <a:pt x="21060" y="42110"/>
                </a:lnTo>
                <a:lnTo>
                  <a:pt x="12875" y="40455"/>
                </a:lnTo>
                <a:lnTo>
                  <a:pt x="6179" y="35943"/>
                </a:lnTo>
                <a:lnTo>
                  <a:pt x="1659" y="29251"/>
                </a:lnTo>
                <a:lnTo>
                  <a:pt x="0" y="21055"/>
                </a:lnTo>
                <a:lnTo>
                  <a:pt x="1659" y="12859"/>
                </a:lnTo>
                <a:lnTo>
                  <a:pt x="6179" y="6166"/>
                </a:lnTo>
                <a:lnTo>
                  <a:pt x="12875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5724229" y="209593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5588559" y="209593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5452890" y="209593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5317220" y="209593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5181551" y="209593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5046279" y="209630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62" y="0"/>
                </a:moveTo>
                <a:lnTo>
                  <a:pt x="26629" y="1509"/>
                </a:lnTo>
                <a:lnTo>
                  <a:pt x="32731" y="5623"/>
                </a:lnTo>
                <a:lnTo>
                  <a:pt x="36846" y="11723"/>
                </a:lnTo>
                <a:lnTo>
                  <a:pt x="38355" y="19188"/>
                </a:lnTo>
                <a:lnTo>
                  <a:pt x="36846" y="26653"/>
                </a:lnTo>
                <a:lnTo>
                  <a:pt x="32731" y="32753"/>
                </a:lnTo>
                <a:lnTo>
                  <a:pt x="26629" y="36867"/>
                </a:lnTo>
                <a:lnTo>
                  <a:pt x="19162" y="38376"/>
                </a:lnTo>
                <a:lnTo>
                  <a:pt x="11700" y="36867"/>
                </a:lnTo>
                <a:lnTo>
                  <a:pt x="5609" y="32753"/>
                </a:lnTo>
                <a:lnTo>
                  <a:pt x="1504" y="26653"/>
                </a:lnTo>
                <a:lnTo>
                  <a:pt x="0" y="19188"/>
                </a:lnTo>
                <a:lnTo>
                  <a:pt x="1504" y="11723"/>
                </a:lnTo>
                <a:lnTo>
                  <a:pt x="5609" y="5623"/>
                </a:lnTo>
                <a:lnTo>
                  <a:pt x="11700" y="1509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4911345" y="2097069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49"/>
                </a:lnTo>
                <a:lnTo>
                  <a:pt x="31464" y="5401"/>
                </a:lnTo>
                <a:lnTo>
                  <a:pt x="35410" y="11258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58"/>
                </a:lnTo>
                <a:lnTo>
                  <a:pt x="5402" y="5401"/>
                </a:lnTo>
                <a:lnTo>
                  <a:pt x="11261" y="1449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4774941" y="209630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62" y="0"/>
                </a:moveTo>
                <a:lnTo>
                  <a:pt x="26642" y="1509"/>
                </a:lnTo>
                <a:lnTo>
                  <a:pt x="32742" y="5623"/>
                </a:lnTo>
                <a:lnTo>
                  <a:pt x="36850" y="11723"/>
                </a:lnTo>
                <a:lnTo>
                  <a:pt x="38355" y="19188"/>
                </a:lnTo>
                <a:lnTo>
                  <a:pt x="36850" y="26653"/>
                </a:lnTo>
                <a:lnTo>
                  <a:pt x="32742" y="32753"/>
                </a:lnTo>
                <a:lnTo>
                  <a:pt x="26642" y="36867"/>
                </a:lnTo>
                <a:lnTo>
                  <a:pt x="19162" y="38376"/>
                </a:lnTo>
                <a:lnTo>
                  <a:pt x="11700" y="36867"/>
                </a:lnTo>
                <a:lnTo>
                  <a:pt x="5609" y="32753"/>
                </a:lnTo>
                <a:lnTo>
                  <a:pt x="1504" y="26653"/>
                </a:lnTo>
                <a:lnTo>
                  <a:pt x="0" y="19188"/>
                </a:lnTo>
                <a:lnTo>
                  <a:pt x="1504" y="11723"/>
                </a:lnTo>
                <a:lnTo>
                  <a:pt x="5609" y="5623"/>
                </a:lnTo>
                <a:lnTo>
                  <a:pt x="11700" y="1509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640404" y="2097436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87" y="1418"/>
                </a:lnTo>
                <a:lnTo>
                  <a:pt x="30817" y="5286"/>
                </a:lnTo>
                <a:lnTo>
                  <a:pt x="34676" y="11025"/>
                </a:lnTo>
                <a:lnTo>
                  <a:pt x="36090" y="18056"/>
                </a:lnTo>
                <a:lnTo>
                  <a:pt x="34676" y="25086"/>
                </a:lnTo>
                <a:lnTo>
                  <a:pt x="30817" y="30825"/>
                </a:lnTo>
                <a:lnTo>
                  <a:pt x="25087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4504735" y="2097436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369065" y="2097436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4233763" y="209783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86" y="7895"/>
                </a:lnTo>
                <a:lnTo>
                  <a:pt x="35386" y="27420"/>
                </a:lnTo>
                <a:lnTo>
                  <a:pt x="27458" y="35347"/>
                </a:lnTo>
                <a:lnTo>
                  <a:pt x="7928" y="35347"/>
                </a:lnTo>
                <a:lnTo>
                  <a:pt x="0" y="27420"/>
                </a:lnTo>
                <a:lnTo>
                  <a:pt x="0" y="7895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098124" y="209783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895"/>
                </a:lnTo>
                <a:lnTo>
                  <a:pt x="35356" y="27420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20"/>
                </a:lnTo>
                <a:lnTo>
                  <a:pt x="0" y="7895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3962455" y="209783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895"/>
                </a:lnTo>
                <a:lnTo>
                  <a:pt x="35356" y="27420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20"/>
                </a:lnTo>
                <a:lnTo>
                  <a:pt x="0" y="7895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3826785" y="209783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895"/>
                </a:lnTo>
                <a:lnTo>
                  <a:pt x="35356" y="27420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20"/>
                </a:lnTo>
                <a:lnTo>
                  <a:pt x="0" y="7895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3691851" y="2098568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5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3555446" y="209783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56" y="7895"/>
                </a:lnTo>
                <a:lnTo>
                  <a:pt x="35356" y="27420"/>
                </a:lnTo>
                <a:lnTo>
                  <a:pt x="27458" y="35347"/>
                </a:lnTo>
                <a:lnTo>
                  <a:pt x="7928" y="35347"/>
                </a:lnTo>
                <a:lnTo>
                  <a:pt x="0" y="27420"/>
                </a:lnTo>
                <a:lnTo>
                  <a:pt x="0" y="7895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3419410" y="2097436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79" y="1418"/>
                </a:lnTo>
                <a:lnTo>
                  <a:pt x="30821" y="5286"/>
                </a:lnTo>
                <a:lnTo>
                  <a:pt x="34698" y="11025"/>
                </a:lnTo>
                <a:lnTo>
                  <a:pt x="36121" y="18056"/>
                </a:lnTo>
                <a:lnTo>
                  <a:pt x="34698" y="25086"/>
                </a:lnTo>
                <a:lnTo>
                  <a:pt x="30821" y="30825"/>
                </a:lnTo>
                <a:lnTo>
                  <a:pt x="25079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3283741" y="2097436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3146571" y="209593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3009769" y="209480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872967" y="209367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8"/>
                </a:lnTo>
                <a:lnTo>
                  <a:pt x="37261" y="6399"/>
                </a:lnTo>
                <a:lnTo>
                  <a:pt x="41937" y="13336"/>
                </a:lnTo>
                <a:lnTo>
                  <a:pt x="43651" y="21820"/>
                </a:lnTo>
                <a:lnTo>
                  <a:pt x="41937" y="30316"/>
                </a:lnTo>
                <a:lnTo>
                  <a:pt x="37261" y="37252"/>
                </a:lnTo>
                <a:lnTo>
                  <a:pt x="30324" y="41926"/>
                </a:lnTo>
                <a:lnTo>
                  <a:pt x="21825" y="43640"/>
                </a:lnTo>
                <a:lnTo>
                  <a:pt x="13340" y="41926"/>
                </a:lnTo>
                <a:lnTo>
                  <a:pt x="6401" y="37252"/>
                </a:lnTo>
                <a:lnTo>
                  <a:pt x="1718" y="30316"/>
                </a:lnTo>
                <a:lnTo>
                  <a:pt x="0" y="21820"/>
                </a:lnTo>
                <a:lnTo>
                  <a:pt x="1718" y="13336"/>
                </a:lnTo>
                <a:lnTo>
                  <a:pt x="6401" y="6399"/>
                </a:lnTo>
                <a:lnTo>
                  <a:pt x="13340" y="1718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736196" y="209253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84"/>
                </a:lnTo>
                <a:lnTo>
                  <a:pt x="39159" y="39180"/>
                </a:lnTo>
                <a:lnTo>
                  <a:pt x="31861" y="44100"/>
                </a:lnTo>
                <a:lnTo>
                  <a:pt x="22927" y="45905"/>
                </a:lnTo>
                <a:lnTo>
                  <a:pt x="13998" y="44100"/>
                </a:lnTo>
                <a:lnTo>
                  <a:pt x="6711" y="39180"/>
                </a:lnTo>
                <a:lnTo>
                  <a:pt x="1800" y="31884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599761" y="209180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4"/>
                </a:lnTo>
                <a:lnTo>
                  <a:pt x="40468" y="40442"/>
                </a:lnTo>
                <a:lnTo>
                  <a:pt x="32927" y="45515"/>
                </a:lnTo>
                <a:lnTo>
                  <a:pt x="23693" y="47374"/>
                </a:lnTo>
                <a:lnTo>
                  <a:pt x="14476" y="45515"/>
                </a:lnTo>
                <a:lnTo>
                  <a:pt x="6944" y="40442"/>
                </a:lnTo>
                <a:lnTo>
                  <a:pt x="1863" y="32914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462224" y="208990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13"/>
                </a:lnTo>
                <a:lnTo>
                  <a:pt x="43659" y="7501"/>
                </a:lnTo>
                <a:lnTo>
                  <a:pt x="49141" y="15635"/>
                </a:lnTo>
                <a:lnTo>
                  <a:pt x="51151" y="25584"/>
                </a:lnTo>
                <a:lnTo>
                  <a:pt x="49141" y="35547"/>
                </a:lnTo>
                <a:lnTo>
                  <a:pt x="43659" y="43678"/>
                </a:lnTo>
                <a:lnTo>
                  <a:pt x="35525" y="49159"/>
                </a:lnTo>
                <a:lnTo>
                  <a:pt x="25560" y="51169"/>
                </a:lnTo>
                <a:lnTo>
                  <a:pt x="15613" y="49159"/>
                </a:lnTo>
                <a:lnTo>
                  <a:pt x="7488" y="43678"/>
                </a:lnTo>
                <a:lnTo>
                  <a:pt x="2009" y="35547"/>
                </a:lnTo>
                <a:lnTo>
                  <a:pt x="0" y="25584"/>
                </a:lnTo>
                <a:lnTo>
                  <a:pt x="2009" y="15635"/>
                </a:lnTo>
                <a:lnTo>
                  <a:pt x="7488" y="7501"/>
                </a:lnTo>
                <a:lnTo>
                  <a:pt x="15613" y="2013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325422" y="208880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5"/>
                </a:lnTo>
                <a:lnTo>
                  <a:pt x="45603" y="7811"/>
                </a:lnTo>
                <a:lnTo>
                  <a:pt x="51320" y="16293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293"/>
                </a:lnTo>
                <a:lnTo>
                  <a:pt x="7828" y="7811"/>
                </a:lnTo>
                <a:lnTo>
                  <a:pt x="16323" y="2095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187487" y="208654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26"/>
                </a:lnTo>
                <a:lnTo>
                  <a:pt x="49460" y="49428"/>
                </a:lnTo>
                <a:lnTo>
                  <a:pt x="40254" y="55629"/>
                </a:lnTo>
                <a:lnTo>
                  <a:pt x="28988" y="57901"/>
                </a:lnTo>
                <a:lnTo>
                  <a:pt x="17705" y="55629"/>
                </a:lnTo>
                <a:lnTo>
                  <a:pt x="8490" y="49428"/>
                </a:lnTo>
                <a:lnTo>
                  <a:pt x="2278" y="40226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051849" y="208654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1915047" y="2085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1777877" y="2083909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88" y="2481"/>
                </a:lnTo>
                <a:lnTo>
                  <a:pt x="53929" y="9249"/>
                </a:lnTo>
                <a:lnTo>
                  <a:pt x="60699" y="19288"/>
                </a:lnTo>
                <a:lnTo>
                  <a:pt x="63181" y="31582"/>
                </a:lnTo>
                <a:lnTo>
                  <a:pt x="60699" y="43881"/>
                </a:lnTo>
                <a:lnTo>
                  <a:pt x="53929" y="53931"/>
                </a:lnTo>
                <a:lnTo>
                  <a:pt x="43888" y="60709"/>
                </a:lnTo>
                <a:lnTo>
                  <a:pt x="31590" y="63196"/>
                </a:lnTo>
                <a:lnTo>
                  <a:pt x="19293" y="60709"/>
                </a:lnTo>
                <a:lnTo>
                  <a:pt x="9252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1642973" y="2084644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7"/>
                </a:lnTo>
                <a:lnTo>
                  <a:pt x="52647" y="9043"/>
                </a:lnTo>
                <a:lnTo>
                  <a:pt x="59258" y="18849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0" y="9043"/>
                </a:lnTo>
                <a:lnTo>
                  <a:pt x="18828" y="2427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1507304" y="2084644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7"/>
                </a:lnTo>
                <a:lnTo>
                  <a:pt x="52647" y="9043"/>
                </a:lnTo>
                <a:lnTo>
                  <a:pt x="59258" y="18849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0" y="9043"/>
                </a:lnTo>
                <a:lnTo>
                  <a:pt x="18828" y="2427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1370869" y="2083909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905" y="2481"/>
                </a:lnTo>
                <a:lnTo>
                  <a:pt x="53956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81"/>
                </a:lnTo>
                <a:lnTo>
                  <a:pt x="53956" y="53931"/>
                </a:lnTo>
                <a:lnTo>
                  <a:pt x="43905" y="60709"/>
                </a:lnTo>
                <a:lnTo>
                  <a:pt x="31590" y="63196"/>
                </a:lnTo>
                <a:lnTo>
                  <a:pt x="19293" y="60709"/>
                </a:lnTo>
                <a:lnTo>
                  <a:pt x="9252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1235200" y="2083909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30" y="19288"/>
                </a:lnTo>
                <a:lnTo>
                  <a:pt x="63212" y="31582"/>
                </a:lnTo>
                <a:lnTo>
                  <a:pt x="60730" y="43881"/>
                </a:lnTo>
                <a:lnTo>
                  <a:pt x="53960" y="53931"/>
                </a:lnTo>
                <a:lnTo>
                  <a:pt x="43918" y="60709"/>
                </a:lnTo>
                <a:lnTo>
                  <a:pt x="31621" y="63196"/>
                </a:lnTo>
                <a:lnTo>
                  <a:pt x="19306" y="60709"/>
                </a:lnTo>
                <a:lnTo>
                  <a:pt x="9256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6" y="9249"/>
                </a:lnTo>
                <a:lnTo>
                  <a:pt x="19306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04" name="object 170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98796" y="2083144"/>
            <a:ext cx="64712" cy="64695"/>
          </a:xfrm>
          <a:prstGeom prst="rect">
            <a:avLst/>
          </a:prstGeom>
        </p:spPr>
      </p:pic>
      <p:pic>
        <p:nvPicPr>
          <p:cNvPr id="1705" name="object 170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63126" y="2083144"/>
            <a:ext cx="64712" cy="64695"/>
          </a:xfrm>
          <a:prstGeom prst="rect">
            <a:avLst/>
          </a:prstGeom>
        </p:spPr>
      </p:pic>
      <p:pic>
        <p:nvPicPr>
          <p:cNvPr id="1706" name="object 170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27457" y="2083144"/>
            <a:ext cx="64712" cy="64695"/>
          </a:xfrm>
          <a:prstGeom prst="rect">
            <a:avLst/>
          </a:prstGeom>
        </p:spPr>
      </p:pic>
      <p:pic>
        <p:nvPicPr>
          <p:cNvPr id="1707" name="object 170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91022" y="2082410"/>
            <a:ext cx="66212" cy="66195"/>
          </a:xfrm>
          <a:prstGeom prst="rect">
            <a:avLst/>
          </a:prstGeom>
        </p:spPr>
      </p:pic>
      <p:pic>
        <p:nvPicPr>
          <p:cNvPr id="1708" name="object 170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20449" y="2083144"/>
            <a:ext cx="64712" cy="64695"/>
          </a:xfrm>
          <a:prstGeom prst="rect">
            <a:avLst/>
          </a:prstGeom>
        </p:spPr>
      </p:pic>
      <p:pic>
        <p:nvPicPr>
          <p:cNvPr id="1709" name="object 170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56118" y="2083144"/>
            <a:ext cx="64712" cy="64695"/>
          </a:xfrm>
          <a:prstGeom prst="rect">
            <a:avLst/>
          </a:prstGeom>
        </p:spPr>
      </p:pic>
      <p:pic>
        <p:nvPicPr>
          <p:cNvPr id="1710" name="object 17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84779" y="2083144"/>
            <a:ext cx="64712" cy="64695"/>
          </a:xfrm>
          <a:prstGeom prst="rect">
            <a:avLst/>
          </a:prstGeom>
        </p:spPr>
      </p:pic>
      <p:pic>
        <p:nvPicPr>
          <p:cNvPr id="1711" name="object 171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49140" y="2083144"/>
            <a:ext cx="64681" cy="64695"/>
          </a:xfrm>
          <a:prstGeom prst="rect">
            <a:avLst/>
          </a:prstGeom>
        </p:spPr>
      </p:pic>
      <p:pic>
        <p:nvPicPr>
          <p:cNvPr id="1712" name="object 171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2706" y="2082410"/>
            <a:ext cx="66212" cy="66195"/>
          </a:xfrm>
          <a:prstGeom prst="rect">
            <a:avLst/>
          </a:prstGeom>
        </p:spPr>
      </p:pic>
      <p:sp>
        <p:nvSpPr>
          <p:cNvPr id="1713" name="object 1713"/>
          <p:cNvSpPr/>
          <p:nvPr/>
        </p:nvSpPr>
        <p:spPr>
          <a:xfrm>
            <a:off x="7480737" y="195317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5"/>
                </a:lnTo>
                <a:lnTo>
                  <a:pt x="45587" y="7811"/>
                </a:lnTo>
                <a:lnTo>
                  <a:pt x="51316" y="16293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293"/>
                </a:lnTo>
                <a:lnTo>
                  <a:pt x="7813" y="7811"/>
                </a:lnTo>
                <a:lnTo>
                  <a:pt x="16297" y="2095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7345068" y="195317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5"/>
                </a:lnTo>
                <a:lnTo>
                  <a:pt x="45587" y="7811"/>
                </a:lnTo>
                <a:lnTo>
                  <a:pt x="51316" y="16293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293"/>
                </a:lnTo>
                <a:lnTo>
                  <a:pt x="7813" y="7811"/>
                </a:lnTo>
                <a:lnTo>
                  <a:pt x="16297" y="2095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7209398" y="195317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5"/>
                </a:lnTo>
                <a:lnTo>
                  <a:pt x="45587" y="7811"/>
                </a:lnTo>
                <a:lnTo>
                  <a:pt x="51316" y="16293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293"/>
                </a:lnTo>
                <a:lnTo>
                  <a:pt x="7813" y="7811"/>
                </a:lnTo>
                <a:lnTo>
                  <a:pt x="16297" y="2095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7073729" y="195317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5"/>
                </a:lnTo>
                <a:lnTo>
                  <a:pt x="45587" y="7811"/>
                </a:lnTo>
                <a:lnTo>
                  <a:pt x="51316" y="16293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310" y="51303"/>
                </a:lnTo>
                <a:lnTo>
                  <a:pt x="7825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293"/>
                </a:lnTo>
                <a:lnTo>
                  <a:pt x="7825" y="7811"/>
                </a:lnTo>
                <a:lnTo>
                  <a:pt x="16310" y="2095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6938427" y="195353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8"/>
                </a:lnTo>
                <a:lnTo>
                  <a:pt x="44971" y="44945"/>
                </a:lnTo>
                <a:lnTo>
                  <a:pt x="36603" y="50595"/>
                </a:lnTo>
                <a:lnTo>
                  <a:pt x="26356" y="52668"/>
                </a:lnTo>
                <a:lnTo>
                  <a:pt x="16103" y="50595"/>
                </a:lnTo>
                <a:lnTo>
                  <a:pt x="7725" y="44945"/>
                </a:lnTo>
                <a:lnTo>
                  <a:pt x="2073" y="36568"/>
                </a:lnTo>
                <a:lnTo>
                  <a:pt x="0" y="26319"/>
                </a:lnTo>
                <a:lnTo>
                  <a:pt x="2073" y="16074"/>
                </a:lnTo>
                <a:lnTo>
                  <a:pt x="7725" y="7708"/>
                </a:lnTo>
                <a:lnTo>
                  <a:pt x="16103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6802390" y="195317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5"/>
                </a:lnTo>
                <a:lnTo>
                  <a:pt x="45603" y="7811"/>
                </a:lnTo>
                <a:lnTo>
                  <a:pt x="51320" y="16293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293"/>
                </a:lnTo>
                <a:lnTo>
                  <a:pt x="7828" y="7811"/>
                </a:lnTo>
                <a:lnTo>
                  <a:pt x="16323" y="2095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6667854" y="195430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6532184" y="195430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6397280" y="195503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6261610" y="195503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6126706" y="195580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5993302" y="195803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795" y="0"/>
                </a:moveTo>
                <a:lnTo>
                  <a:pt x="30293" y="1718"/>
                </a:lnTo>
                <a:lnTo>
                  <a:pt x="37230" y="6399"/>
                </a:lnTo>
                <a:lnTo>
                  <a:pt x="41906" y="13336"/>
                </a:lnTo>
                <a:lnTo>
                  <a:pt x="43621" y="21820"/>
                </a:lnTo>
                <a:lnTo>
                  <a:pt x="41906" y="30316"/>
                </a:lnTo>
                <a:lnTo>
                  <a:pt x="37230" y="37252"/>
                </a:lnTo>
                <a:lnTo>
                  <a:pt x="30293" y="41926"/>
                </a:lnTo>
                <a:lnTo>
                  <a:pt x="21795" y="43640"/>
                </a:lnTo>
                <a:lnTo>
                  <a:pt x="13314" y="41926"/>
                </a:lnTo>
                <a:lnTo>
                  <a:pt x="6386" y="37252"/>
                </a:lnTo>
                <a:lnTo>
                  <a:pt x="1713" y="30316"/>
                </a:lnTo>
                <a:lnTo>
                  <a:pt x="0" y="21820"/>
                </a:lnTo>
                <a:lnTo>
                  <a:pt x="1713" y="13336"/>
                </a:lnTo>
                <a:lnTo>
                  <a:pt x="6386" y="6399"/>
                </a:lnTo>
                <a:lnTo>
                  <a:pt x="13314" y="1718"/>
                </a:lnTo>
                <a:lnTo>
                  <a:pt x="217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5857633" y="195803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795" y="0"/>
                </a:moveTo>
                <a:lnTo>
                  <a:pt x="30293" y="1718"/>
                </a:lnTo>
                <a:lnTo>
                  <a:pt x="37230" y="6399"/>
                </a:lnTo>
                <a:lnTo>
                  <a:pt x="41906" y="13336"/>
                </a:lnTo>
                <a:lnTo>
                  <a:pt x="43621" y="21820"/>
                </a:lnTo>
                <a:lnTo>
                  <a:pt x="41906" y="30316"/>
                </a:lnTo>
                <a:lnTo>
                  <a:pt x="37230" y="37252"/>
                </a:lnTo>
                <a:lnTo>
                  <a:pt x="30293" y="41926"/>
                </a:lnTo>
                <a:lnTo>
                  <a:pt x="21795" y="43640"/>
                </a:lnTo>
                <a:lnTo>
                  <a:pt x="13314" y="41926"/>
                </a:lnTo>
                <a:lnTo>
                  <a:pt x="6386" y="37252"/>
                </a:lnTo>
                <a:lnTo>
                  <a:pt x="1713" y="30316"/>
                </a:lnTo>
                <a:lnTo>
                  <a:pt x="0" y="21820"/>
                </a:lnTo>
                <a:lnTo>
                  <a:pt x="1713" y="13336"/>
                </a:lnTo>
                <a:lnTo>
                  <a:pt x="6386" y="6399"/>
                </a:lnTo>
                <a:lnTo>
                  <a:pt x="13314" y="1718"/>
                </a:lnTo>
                <a:lnTo>
                  <a:pt x="217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5721963" y="195803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11" y="1718"/>
                </a:lnTo>
                <a:lnTo>
                  <a:pt x="37250" y="6399"/>
                </a:lnTo>
                <a:lnTo>
                  <a:pt x="41933" y="13336"/>
                </a:lnTo>
                <a:lnTo>
                  <a:pt x="43651" y="21820"/>
                </a:lnTo>
                <a:lnTo>
                  <a:pt x="41933" y="30316"/>
                </a:lnTo>
                <a:lnTo>
                  <a:pt x="37250" y="37252"/>
                </a:lnTo>
                <a:lnTo>
                  <a:pt x="30311" y="41926"/>
                </a:lnTo>
                <a:lnTo>
                  <a:pt x="21825" y="43640"/>
                </a:lnTo>
                <a:lnTo>
                  <a:pt x="13327" y="41926"/>
                </a:lnTo>
                <a:lnTo>
                  <a:pt x="6390" y="37252"/>
                </a:lnTo>
                <a:lnTo>
                  <a:pt x="1714" y="30316"/>
                </a:lnTo>
                <a:lnTo>
                  <a:pt x="0" y="21820"/>
                </a:lnTo>
                <a:lnTo>
                  <a:pt x="1714" y="13336"/>
                </a:lnTo>
                <a:lnTo>
                  <a:pt x="6390" y="6399"/>
                </a:lnTo>
                <a:lnTo>
                  <a:pt x="13327" y="1718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5587059" y="195880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5451390" y="195880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5316088" y="1959169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5180419" y="1959169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5045514" y="195993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4909845" y="195993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4774574" y="196030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29" y="0"/>
                </a:moveTo>
                <a:lnTo>
                  <a:pt x="27157" y="1536"/>
                </a:lnTo>
                <a:lnTo>
                  <a:pt x="33373" y="5726"/>
                </a:lnTo>
                <a:lnTo>
                  <a:pt x="37558" y="11942"/>
                </a:lnTo>
                <a:lnTo>
                  <a:pt x="39090" y="19555"/>
                </a:lnTo>
                <a:lnTo>
                  <a:pt x="37558" y="27168"/>
                </a:lnTo>
                <a:lnTo>
                  <a:pt x="33373" y="33384"/>
                </a:lnTo>
                <a:lnTo>
                  <a:pt x="27157" y="37574"/>
                </a:lnTo>
                <a:lnTo>
                  <a:pt x="19529" y="39111"/>
                </a:lnTo>
                <a:lnTo>
                  <a:pt x="11919" y="37574"/>
                </a:lnTo>
                <a:lnTo>
                  <a:pt x="5712" y="33384"/>
                </a:lnTo>
                <a:lnTo>
                  <a:pt x="1531" y="27168"/>
                </a:lnTo>
                <a:lnTo>
                  <a:pt x="0" y="19555"/>
                </a:lnTo>
                <a:lnTo>
                  <a:pt x="1531" y="11942"/>
                </a:lnTo>
                <a:lnTo>
                  <a:pt x="5712" y="5726"/>
                </a:lnTo>
                <a:lnTo>
                  <a:pt x="11919" y="1536"/>
                </a:lnTo>
                <a:lnTo>
                  <a:pt x="1952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4638506" y="195993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4502102" y="1959169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4367932" y="196069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60" y="1504"/>
                </a:lnTo>
                <a:lnTo>
                  <a:pt x="32761" y="5608"/>
                </a:lnTo>
                <a:lnTo>
                  <a:pt x="36877" y="11697"/>
                </a:lnTo>
                <a:lnTo>
                  <a:pt x="38386" y="19157"/>
                </a:lnTo>
                <a:lnTo>
                  <a:pt x="36877" y="26636"/>
                </a:lnTo>
                <a:lnTo>
                  <a:pt x="32761" y="32734"/>
                </a:lnTo>
                <a:lnTo>
                  <a:pt x="26660" y="36841"/>
                </a:lnTo>
                <a:lnTo>
                  <a:pt x="19193" y="38346"/>
                </a:lnTo>
                <a:lnTo>
                  <a:pt x="11726" y="36841"/>
                </a:lnTo>
                <a:lnTo>
                  <a:pt x="5624" y="32734"/>
                </a:lnTo>
                <a:lnTo>
                  <a:pt x="1509" y="26636"/>
                </a:lnTo>
                <a:lnTo>
                  <a:pt x="0" y="19157"/>
                </a:lnTo>
                <a:lnTo>
                  <a:pt x="1509" y="11697"/>
                </a:lnTo>
                <a:lnTo>
                  <a:pt x="5624" y="5608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4232263" y="196069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60" y="1504"/>
                </a:lnTo>
                <a:lnTo>
                  <a:pt x="32761" y="5608"/>
                </a:lnTo>
                <a:lnTo>
                  <a:pt x="36877" y="11697"/>
                </a:lnTo>
                <a:lnTo>
                  <a:pt x="38386" y="19157"/>
                </a:lnTo>
                <a:lnTo>
                  <a:pt x="36877" y="26636"/>
                </a:lnTo>
                <a:lnTo>
                  <a:pt x="32761" y="32734"/>
                </a:lnTo>
                <a:lnTo>
                  <a:pt x="26660" y="36841"/>
                </a:lnTo>
                <a:lnTo>
                  <a:pt x="19193" y="38346"/>
                </a:lnTo>
                <a:lnTo>
                  <a:pt x="11726" y="36841"/>
                </a:lnTo>
                <a:lnTo>
                  <a:pt x="5624" y="32734"/>
                </a:lnTo>
                <a:lnTo>
                  <a:pt x="1509" y="26636"/>
                </a:lnTo>
                <a:lnTo>
                  <a:pt x="0" y="19157"/>
                </a:lnTo>
                <a:lnTo>
                  <a:pt x="1509" y="11697"/>
                </a:lnTo>
                <a:lnTo>
                  <a:pt x="5624" y="5608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4096594" y="196069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60" y="1504"/>
                </a:lnTo>
                <a:lnTo>
                  <a:pt x="32761" y="5608"/>
                </a:lnTo>
                <a:lnTo>
                  <a:pt x="36877" y="11697"/>
                </a:lnTo>
                <a:lnTo>
                  <a:pt x="38386" y="19157"/>
                </a:lnTo>
                <a:lnTo>
                  <a:pt x="36877" y="26636"/>
                </a:lnTo>
                <a:lnTo>
                  <a:pt x="32761" y="32734"/>
                </a:lnTo>
                <a:lnTo>
                  <a:pt x="26660" y="36841"/>
                </a:lnTo>
                <a:lnTo>
                  <a:pt x="19193" y="38346"/>
                </a:lnTo>
                <a:lnTo>
                  <a:pt x="11726" y="36841"/>
                </a:lnTo>
                <a:lnTo>
                  <a:pt x="5624" y="32734"/>
                </a:lnTo>
                <a:lnTo>
                  <a:pt x="1509" y="26636"/>
                </a:lnTo>
                <a:lnTo>
                  <a:pt x="0" y="19157"/>
                </a:lnTo>
                <a:lnTo>
                  <a:pt x="1509" y="11697"/>
                </a:lnTo>
                <a:lnTo>
                  <a:pt x="5624" y="5608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3960955" y="196069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62" y="0"/>
                </a:moveTo>
                <a:lnTo>
                  <a:pt x="26629" y="1504"/>
                </a:lnTo>
                <a:lnTo>
                  <a:pt x="32731" y="5608"/>
                </a:lnTo>
                <a:lnTo>
                  <a:pt x="36846" y="11697"/>
                </a:lnTo>
                <a:lnTo>
                  <a:pt x="38355" y="19157"/>
                </a:lnTo>
                <a:lnTo>
                  <a:pt x="36846" y="26636"/>
                </a:lnTo>
                <a:lnTo>
                  <a:pt x="32731" y="32734"/>
                </a:lnTo>
                <a:lnTo>
                  <a:pt x="26629" y="36841"/>
                </a:lnTo>
                <a:lnTo>
                  <a:pt x="19162" y="38346"/>
                </a:lnTo>
                <a:lnTo>
                  <a:pt x="11700" y="36841"/>
                </a:lnTo>
                <a:lnTo>
                  <a:pt x="5609" y="32734"/>
                </a:lnTo>
                <a:lnTo>
                  <a:pt x="1504" y="26636"/>
                </a:lnTo>
                <a:lnTo>
                  <a:pt x="0" y="19157"/>
                </a:lnTo>
                <a:lnTo>
                  <a:pt x="1504" y="11697"/>
                </a:lnTo>
                <a:lnTo>
                  <a:pt x="5609" y="5608"/>
                </a:lnTo>
                <a:lnTo>
                  <a:pt x="11700" y="1504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3825285" y="196069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62" y="0"/>
                </a:moveTo>
                <a:lnTo>
                  <a:pt x="26629" y="1504"/>
                </a:lnTo>
                <a:lnTo>
                  <a:pt x="32731" y="5608"/>
                </a:lnTo>
                <a:lnTo>
                  <a:pt x="36846" y="11697"/>
                </a:lnTo>
                <a:lnTo>
                  <a:pt x="38355" y="19157"/>
                </a:lnTo>
                <a:lnTo>
                  <a:pt x="36846" y="26636"/>
                </a:lnTo>
                <a:lnTo>
                  <a:pt x="32731" y="32734"/>
                </a:lnTo>
                <a:lnTo>
                  <a:pt x="26629" y="36841"/>
                </a:lnTo>
                <a:lnTo>
                  <a:pt x="19162" y="38346"/>
                </a:lnTo>
                <a:lnTo>
                  <a:pt x="11700" y="36841"/>
                </a:lnTo>
                <a:lnTo>
                  <a:pt x="5609" y="32734"/>
                </a:lnTo>
                <a:lnTo>
                  <a:pt x="1504" y="26636"/>
                </a:lnTo>
                <a:lnTo>
                  <a:pt x="0" y="19157"/>
                </a:lnTo>
                <a:lnTo>
                  <a:pt x="1504" y="11697"/>
                </a:lnTo>
                <a:lnTo>
                  <a:pt x="5609" y="5608"/>
                </a:lnTo>
                <a:lnTo>
                  <a:pt x="11700" y="1504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3691116" y="196219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928" y="0"/>
                </a:moveTo>
                <a:lnTo>
                  <a:pt x="17693" y="0"/>
                </a:lnTo>
                <a:lnTo>
                  <a:pt x="27427" y="0"/>
                </a:lnTo>
                <a:lnTo>
                  <a:pt x="35356" y="7895"/>
                </a:lnTo>
                <a:lnTo>
                  <a:pt x="35356" y="27420"/>
                </a:lnTo>
                <a:lnTo>
                  <a:pt x="27427" y="35347"/>
                </a:lnTo>
                <a:lnTo>
                  <a:pt x="7928" y="35347"/>
                </a:lnTo>
                <a:lnTo>
                  <a:pt x="0" y="27420"/>
                </a:lnTo>
                <a:lnTo>
                  <a:pt x="0" y="7895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3554681" y="1961434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58" y="0"/>
                </a:moveTo>
                <a:lnTo>
                  <a:pt x="25625" y="1449"/>
                </a:lnTo>
                <a:lnTo>
                  <a:pt x="31483" y="5401"/>
                </a:lnTo>
                <a:lnTo>
                  <a:pt x="35436" y="11258"/>
                </a:lnTo>
                <a:lnTo>
                  <a:pt x="36886" y="18423"/>
                </a:lnTo>
                <a:lnTo>
                  <a:pt x="35436" y="25606"/>
                </a:lnTo>
                <a:lnTo>
                  <a:pt x="31483" y="31471"/>
                </a:lnTo>
                <a:lnTo>
                  <a:pt x="25625" y="35426"/>
                </a:lnTo>
                <a:lnTo>
                  <a:pt x="18458" y="36877"/>
                </a:lnTo>
                <a:lnTo>
                  <a:pt x="11274" y="35426"/>
                </a:lnTo>
                <a:lnTo>
                  <a:pt x="5406" y="31471"/>
                </a:lnTo>
                <a:lnTo>
                  <a:pt x="1450" y="25606"/>
                </a:lnTo>
                <a:lnTo>
                  <a:pt x="0" y="18423"/>
                </a:lnTo>
                <a:lnTo>
                  <a:pt x="1450" y="11258"/>
                </a:lnTo>
                <a:lnTo>
                  <a:pt x="5406" y="5401"/>
                </a:lnTo>
                <a:lnTo>
                  <a:pt x="11274" y="1449"/>
                </a:lnTo>
                <a:lnTo>
                  <a:pt x="18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3417910" y="196030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3281108" y="1959169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3145071" y="195880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4">
                <a:moveTo>
                  <a:pt x="21060" y="0"/>
                </a:moveTo>
                <a:lnTo>
                  <a:pt x="29258" y="1654"/>
                </a:lnTo>
                <a:lnTo>
                  <a:pt x="35952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2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3008636" y="195803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8"/>
                </a:lnTo>
                <a:lnTo>
                  <a:pt x="37261" y="6399"/>
                </a:lnTo>
                <a:lnTo>
                  <a:pt x="41937" y="13336"/>
                </a:lnTo>
                <a:lnTo>
                  <a:pt x="43651" y="21820"/>
                </a:lnTo>
                <a:lnTo>
                  <a:pt x="41937" y="30316"/>
                </a:lnTo>
                <a:lnTo>
                  <a:pt x="37261" y="37252"/>
                </a:lnTo>
                <a:lnTo>
                  <a:pt x="30324" y="41926"/>
                </a:lnTo>
                <a:lnTo>
                  <a:pt x="21825" y="43640"/>
                </a:lnTo>
                <a:lnTo>
                  <a:pt x="13327" y="41926"/>
                </a:lnTo>
                <a:lnTo>
                  <a:pt x="6390" y="37252"/>
                </a:lnTo>
                <a:lnTo>
                  <a:pt x="1714" y="30316"/>
                </a:lnTo>
                <a:lnTo>
                  <a:pt x="0" y="21820"/>
                </a:lnTo>
                <a:lnTo>
                  <a:pt x="1714" y="13336"/>
                </a:lnTo>
                <a:lnTo>
                  <a:pt x="6390" y="6399"/>
                </a:lnTo>
                <a:lnTo>
                  <a:pt x="13327" y="1718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2871834" y="195693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53"/>
                </a:lnTo>
                <a:lnTo>
                  <a:pt x="39190" y="39149"/>
                </a:lnTo>
                <a:lnTo>
                  <a:pt x="31892" y="44070"/>
                </a:lnTo>
                <a:lnTo>
                  <a:pt x="22958" y="45874"/>
                </a:lnTo>
                <a:lnTo>
                  <a:pt x="14024" y="44070"/>
                </a:lnTo>
                <a:lnTo>
                  <a:pt x="6726" y="39149"/>
                </a:lnTo>
                <a:lnTo>
                  <a:pt x="1805" y="31853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734298" y="195503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2597894" y="195430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460326" y="195240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4"/>
                </a:lnTo>
                <a:lnTo>
                  <a:pt x="46896" y="46869"/>
                </a:lnTo>
                <a:lnTo>
                  <a:pt x="38158" y="52748"/>
                </a:lnTo>
                <a:lnTo>
                  <a:pt x="27458" y="54902"/>
                </a:lnTo>
                <a:lnTo>
                  <a:pt x="16775" y="52748"/>
                </a:lnTo>
                <a:lnTo>
                  <a:pt x="8046" y="46869"/>
                </a:lnTo>
                <a:lnTo>
                  <a:pt x="2159" y="38144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323157" y="1950906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186386" y="19497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050716" y="19497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54" name="object 175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912782" y="1947509"/>
            <a:ext cx="64712" cy="64695"/>
          </a:xfrm>
          <a:prstGeom prst="rect">
            <a:avLst/>
          </a:prstGeom>
        </p:spPr>
      </p:pic>
      <p:pic>
        <p:nvPicPr>
          <p:cNvPr id="1755" name="object 1755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776378" y="1946775"/>
            <a:ext cx="66212" cy="66195"/>
          </a:xfrm>
          <a:prstGeom prst="rect">
            <a:avLst/>
          </a:prstGeom>
        </p:spPr>
      </p:pic>
      <p:pic>
        <p:nvPicPr>
          <p:cNvPr id="1756" name="object 175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1443" y="1947509"/>
            <a:ext cx="64712" cy="64695"/>
          </a:xfrm>
          <a:prstGeom prst="rect">
            <a:avLst/>
          </a:prstGeom>
        </p:spPr>
      </p:pic>
      <p:pic>
        <p:nvPicPr>
          <p:cNvPr id="1757" name="object 175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505804" y="1947509"/>
            <a:ext cx="64681" cy="64695"/>
          </a:xfrm>
          <a:prstGeom prst="rect">
            <a:avLst/>
          </a:prstGeom>
        </p:spPr>
      </p:pic>
      <p:pic>
        <p:nvPicPr>
          <p:cNvPr id="1758" name="object 175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233700" y="1946775"/>
            <a:ext cx="66212" cy="66195"/>
          </a:xfrm>
          <a:prstGeom prst="rect">
            <a:avLst/>
          </a:prstGeom>
        </p:spPr>
      </p:pic>
      <p:pic>
        <p:nvPicPr>
          <p:cNvPr id="1759" name="object 1759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370134" y="1947509"/>
            <a:ext cx="64681" cy="64695"/>
          </a:xfrm>
          <a:prstGeom prst="rect">
            <a:avLst/>
          </a:prstGeom>
        </p:spPr>
      </p:pic>
      <p:pic>
        <p:nvPicPr>
          <p:cNvPr id="1760" name="object 1760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098030" y="1946775"/>
            <a:ext cx="66212" cy="66195"/>
          </a:xfrm>
          <a:prstGeom prst="rect">
            <a:avLst/>
          </a:prstGeom>
        </p:spPr>
      </p:pic>
      <p:pic>
        <p:nvPicPr>
          <p:cNvPr id="1761" name="object 176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961626" y="1946010"/>
            <a:ext cx="67712" cy="67695"/>
          </a:xfrm>
          <a:prstGeom prst="rect">
            <a:avLst/>
          </a:prstGeom>
        </p:spPr>
      </p:pic>
      <p:pic>
        <p:nvPicPr>
          <p:cNvPr id="1762" name="object 1762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825192" y="1945275"/>
            <a:ext cx="69242" cy="69194"/>
          </a:xfrm>
          <a:prstGeom prst="rect">
            <a:avLst/>
          </a:prstGeom>
        </p:spPr>
      </p:pic>
      <p:pic>
        <p:nvPicPr>
          <p:cNvPr id="1763" name="object 176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89522" y="1945275"/>
            <a:ext cx="69242" cy="69194"/>
          </a:xfrm>
          <a:prstGeom prst="rect">
            <a:avLst/>
          </a:prstGeom>
        </p:spPr>
      </p:pic>
      <p:pic>
        <p:nvPicPr>
          <p:cNvPr id="1764" name="object 1764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554618" y="1946010"/>
            <a:ext cx="67712" cy="67695"/>
          </a:xfrm>
          <a:prstGeom prst="rect">
            <a:avLst/>
          </a:prstGeom>
        </p:spPr>
      </p:pic>
      <p:pic>
        <p:nvPicPr>
          <p:cNvPr id="1765" name="object 176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18949" y="1946010"/>
            <a:ext cx="67712" cy="67695"/>
          </a:xfrm>
          <a:prstGeom prst="rect">
            <a:avLst/>
          </a:prstGeom>
        </p:spPr>
      </p:pic>
      <p:pic>
        <p:nvPicPr>
          <p:cNvPr id="1766" name="object 1766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283279" y="1946010"/>
            <a:ext cx="67712" cy="67695"/>
          </a:xfrm>
          <a:prstGeom prst="rect">
            <a:avLst/>
          </a:prstGeom>
        </p:spPr>
      </p:pic>
      <p:pic>
        <p:nvPicPr>
          <p:cNvPr id="1767" name="object 176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47610" y="1946010"/>
            <a:ext cx="67742" cy="67695"/>
          </a:xfrm>
          <a:prstGeom prst="rect">
            <a:avLst/>
          </a:prstGeom>
        </p:spPr>
      </p:pic>
      <p:pic>
        <p:nvPicPr>
          <p:cNvPr id="1768" name="object 1768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1206" y="1945275"/>
            <a:ext cx="69212" cy="69194"/>
          </a:xfrm>
          <a:prstGeom prst="rect">
            <a:avLst/>
          </a:prstGeom>
        </p:spPr>
      </p:pic>
      <p:sp>
        <p:nvSpPr>
          <p:cNvPr id="1769" name="object 1769"/>
          <p:cNvSpPr/>
          <p:nvPr/>
        </p:nvSpPr>
        <p:spPr>
          <a:xfrm>
            <a:off x="7479972" y="181677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7345068" y="181753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7207898" y="1816036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7072964" y="181677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6938060" y="181753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6801656" y="181677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6666720" y="181753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6531051" y="181753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6395413" y="181753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6261610" y="181940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6126706" y="182016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5991404" y="182053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5856500" y="182130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5719698" y="182016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5585529" y="182166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5449890" y="182166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5314955" y="182243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5179286" y="182243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5044382" y="182316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4908712" y="182316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4773441" y="182353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4636639" y="182243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4502102" y="182353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4366433" y="182353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4230763" y="182353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4095859" y="182429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3960190" y="182429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3824520" y="182429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3689616" y="182506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3553181" y="182429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3416777" y="182353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3279210" y="182166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3145439" y="182353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3007504" y="182130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869967" y="181940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732798" y="181790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597894" y="181866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459592" y="1816036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322422" y="181453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184855" y="1812639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09" name="object 1809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2048451" y="1811905"/>
            <a:ext cx="64712" cy="64665"/>
          </a:xfrm>
          <a:prstGeom prst="rect">
            <a:avLst/>
          </a:prstGeom>
        </p:spPr>
      </p:pic>
      <p:pic>
        <p:nvPicPr>
          <p:cNvPr id="1810" name="object 18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912047" y="1811140"/>
            <a:ext cx="66212" cy="66195"/>
          </a:xfrm>
          <a:prstGeom prst="rect">
            <a:avLst/>
          </a:prstGeom>
        </p:spPr>
      </p:pic>
      <p:pic>
        <p:nvPicPr>
          <p:cNvPr id="1811" name="object 1811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774877" y="1809640"/>
            <a:ext cx="69212" cy="69194"/>
          </a:xfrm>
          <a:prstGeom prst="rect">
            <a:avLst/>
          </a:prstGeom>
        </p:spPr>
      </p:pic>
      <p:pic>
        <p:nvPicPr>
          <p:cNvPr id="1812" name="object 1812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639943" y="1810375"/>
            <a:ext cx="67712" cy="67695"/>
          </a:xfrm>
          <a:prstGeom prst="rect">
            <a:avLst/>
          </a:prstGeom>
        </p:spPr>
      </p:pic>
      <p:pic>
        <p:nvPicPr>
          <p:cNvPr id="1813" name="object 181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505039" y="1811140"/>
            <a:ext cx="66212" cy="66195"/>
          </a:xfrm>
          <a:prstGeom prst="rect">
            <a:avLst/>
          </a:prstGeom>
        </p:spPr>
      </p:pic>
      <p:pic>
        <p:nvPicPr>
          <p:cNvPr id="1814" name="object 1814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368635" y="1810375"/>
            <a:ext cx="67712" cy="67695"/>
          </a:xfrm>
          <a:prstGeom prst="rect">
            <a:avLst/>
          </a:prstGeom>
        </p:spPr>
      </p:pic>
      <p:pic>
        <p:nvPicPr>
          <p:cNvPr id="1815" name="object 1815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096530" y="1809640"/>
            <a:ext cx="69212" cy="69194"/>
          </a:xfrm>
          <a:prstGeom prst="rect">
            <a:avLst/>
          </a:prstGeom>
        </p:spPr>
      </p:pic>
      <p:pic>
        <p:nvPicPr>
          <p:cNvPr id="1816" name="object 181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232965" y="1810375"/>
            <a:ext cx="67712" cy="67695"/>
          </a:xfrm>
          <a:prstGeom prst="rect">
            <a:avLst/>
          </a:prstGeom>
        </p:spPr>
      </p:pic>
      <p:pic>
        <p:nvPicPr>
          <p:cNvPr id="1817" name="object 1817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960861" y="1809640"/>
            <a:ext cx="69242" cy="69194"/>
          </a:xfrm>
          <a:prstGeom prst="rect">
            <a:avLst/>
          </a:prstGeom>
        </p:spPr>
      </p:pic>
      <p:pic>
        <p:nvPicPr>
          <p:cNvPr id="1818" name="object 1818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825192" y="1809640"/>
            <a:ext cx="69242" cy="69194"/>
          </a:xfrm>
          <a:prstGeom prst="rect">
            <a:avLst/>
          </a:prstGeom>
        </p:spPr>
      </p:pic>
      <p:pic>
        <p:nvPicPr>
          <p:cNvPr id="1819" name="object 1819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688788" y="1808875"/>
            <a:ext cx="70712" cy="70724"/>
          </a:xfrm>
          <a:prstGeom prst="rect">
            <a:avLst/>
          </a:prstGeom>
        </p:spPr>
      </p:pic>
      <p:pic>
        <p:nvPicPr>
          <p:cNvPr id="1820" name="object 1820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53853" y="1809640"/>
            <a:ext cx="69242" cy="69194"/>
          </a:xfrm>
          <a:prstGeom prst="rect">
            <a:avLst/>
          </a:prstGeom>
        </p:spPr>
      </p:pic>
      <p:pic>
        <p:nvPicPr>
          <p:cNvPr id="1821" name="object 1821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18214" y="1809640"/>
            <a:ext cx="69212" cy="69194"/>
          </a:xfrm>
          <a:prstGeom prst="rect">
            <a:avLst/>
          </a:prstGeom>
        </p:spPr>
      </p:pic>
      <p:pic>
        <p:nvPicPr>
          <p:cNvPr id="1822" name="object 1822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82545" y="1809640"/>
            <a:ext cx="69212" cy="69194"/>
          </a:xfrm>
          <a:prstGeom prst="rect">
            <a:avLst/>
          </a:prstGeom>
        </p:spPr>
      </p:pic>
      <p:pic>
        <p:nvPicPr>
          <p:cNvPr id="1823" name="object 1823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46875" y="1809640"/>
            <a:ext cx="69212" cy="69194"/>
          </a:xfrm>
          <a:prstGeom prst="rect">
            <a:avLst/>
          </a:prstGeom>
        </p:spPr>
      </p:pic>
      <p:pic>
        <p:nvPicPr>
          <p:cNvPr id="1824" name="object 1824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1206" y="1809640"/>
            <a:ext cx="69212" cy="69194"/>
          </a:xfrm>
          <a:prstGeom prst="rect">
            <a:avLst/>
          </a:prstGeom>
        </p:spPr>
      </p:pic>
      <p:sp>
        <p:nvSpPr>
          <p:cNvPr id="1825" name="object 1825"/>
          <p:cNvSpPr/>
          <p:nvPr/>
        </p:nvSpPr>
        <p:spPr>
          <a:xfrm>
            <a:off x="7479207" y="168040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7342802" y="1679636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7207898" y="168040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7072229" y="168040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6936560" y="168040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6800125" y="1679636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6665986" y="168113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6530316" y="168113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6395413" y="168190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6260845" y="168303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6124441" y="168226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5988772" y="168226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5855368" y="168453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5718198" y="168303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5582529" y="168303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5448757" y="168490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5313088" y="168490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5178184" y="168566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5042514" y="168566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4907212" y="168603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4771543" y="168603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4635506" y="168566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4499837" y="168566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4366065" y="168753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4230396" y="168753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4093961" y="168679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3958292" y="168679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3822622" y="168679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3688851" y="168866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3552049" y="168753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3414879" y="168603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3278077" y="168490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3143541" y="168603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3006371" y="168453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869967" y="168376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731665" y="168113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595996" y="168113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458092" y="167890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321290" y="167777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64" name="object 186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183355" y="1675505"/>
            <a:ext cx="66212" cy="66195"/>
          </a:xfrm>
          <a:prstGeom prst="rect">
            <a:avLst/>
          </a:prstGeom>
        </p:spPr>
      </p:pic>
      <p:pic>
        <p:nvPicPr>
          <p:cNvPr id="1865" name="object 1865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048451" y="1676270"/>
            <a:ext cx="64712" cy="64665"/>
          </a:xfrm>
          <a:prstGeom prst="rect">
            <a:avLst/>
          </a:prstGeom>
        </p:spPr>
      </p:pic>
      <p:pic>
        <p:nvPicPr>
          <p:cNvPr id="1866" name="object 1866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911281" y="1674770"/>
            <a:ext cx="67712" cy="67695"/>
          </a:xfrm>
          <a:prstGeom prst="rect">
            <a:avLst/>
          </a:prstGeom>
        </p:spPr>
      </p:pic>
      <p:pic>
        <p:nvPicPr>
          <p:cNvPr id="1867" name="object 1867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639208" y="1674005"/>
            <a:ext cx="69212" cy="69194"/>
          </a:xfrm>
          <a:prstGeom prst="rect">
            <a:avLst/>
          </a:prstGeom>
        </p:spPr>
      </p:pic>
      <p:pic>
        <p:nvPicPr>
          <p:cNvPr id="1868" name="object 1868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502773" y="1673240"/>
            <a:ext cx="70742" cy="70724"/>
          </a:xfrm>
          <a:prstGeom prst="rect">
            <a:avLst/>
          </a:prstGeom>
        </p:spPr>
      </p:pic>
      <p:pic>
        <p:nvPicPr>
          <p:cNvPr id="1869" name="object 1869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367869" y="1674005"/>
            <a:ext cx="69212" cy="69194"/>
          </a:xfrm>
          <a:prstGeom prst="rect">
            <a:avLst/>
          </a:prstGeom>
        </p:spPr>
      </p:pic>
      <p:pic>
        <p:nvPicPr>
          <p:cNvPr id="1870" name="object 1870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232200" y="1674005"/>
            <a:ext cx="69212" cy="69194"/>
          </a:xfrm>
          <a:prstGeom prst="rect">
            <a:avLst/>
          </a:prstGeom>
        </p:spPr>
      </p:pic>
      <p:pic>
        <p:nvPicPr>
          <p:cNvPr id="1871" name="object 187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095796" y="1673240"/>
            <a:ext cx="70712" cy="70724"/>
          </a:xfrm>
          <a:prstGeom prst="rect">
            <a:avLst/>
          </a:prstGeom>
        </p:spPr>
      </p:pic>
      <p:pic>
        <p:nvPicPr>
          <p:cNvPr id="1872" name="object 187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417449" y="1673240"/>
            <a:ext cx="70712" cy="70724"/>
          </a:xfrm>
          <a:prstGeom prst="rect">
            <a:avLst/>
          </a:prstGeom>
        </p:spPr>
      </p:pic>
      <p:pic>
        <p:nvPicPr>
          <p:cNvPr id="1873" name="object 187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281779" y="1673240"/>
            <a:ext cx="70742" cy="70724"/>
          </a:xfrm>
          <a:prstGeom prst="rect">
            <a:avLst/>
          </a:prstGeom>
        </p:spPr>
      </p:pic>
      <p:pic>
        <p:nvPicPr>
          <p:cNvPr id="1874" name="object 187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46110" y="1673240"/>
            <a:ext cx="70742" cy="70724"/>
          </a:xfrm>
          <a:prstGeom prst="rect">
            <a:avLst/>
          </a:prstGeom>
        </p:spPr>
      </p:pic>
      <p:pic>
        <p:nvPicPr>
          <p:cNvPr id="1875" name="object 1875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0440" y="1673240"/>
            <a:ext cx="70742" cy="70724"/>
          </a:xfrm>
          <a:prstGeom prst="rect">
            <a:avLst/>
          </a:prstGeom>
        </p:spPr>
      </p:pic>
      <p:sp>
        <p:nvSpPr>
          <p:cNvPr id="1876" name="object 1876"/>
          <p:cNvSpPr/>
          <p:nvPr/>
        </p:nvSpPr>
        <p:spPr>
          <a:xfrm>
            <a:off x="7477707" y="154326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7342802" y="154400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7207133" y="154400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7071464" y="154400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6935795" y="154400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6800125" y="154400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6664487" y="154400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6528051" y="154326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6394647" y="1545532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6258978" y="1545532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6123309" y="1545532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5988772" y="154663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5853102" y="154663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5717066" y="154626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5581396" y="154626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5446125" y="154663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5310455" y="154663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5174786" y="154663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5039882" y="154739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4906079" y="154926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4770410" y="154926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4633639" y="154816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4497970" y="154816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4363035" y="154889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4228896" y="155039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4093226" y="155039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3957557" y="155039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3821520" y="155003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3686983" y="155116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3550182" y="155003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3413380" y="154889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3276975" y="154816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3142041" y="154889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3004871" y="154739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868467" y="154663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730165" y="154400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593363" y="15429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457694" y="154290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14" name="object 1914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2319790" y="1540635"/>
            <a:ext cx="64712" cy="64695"/>
          </a:xfrm>
          <a:prstGeom prst="rect">
            <a:avLst/>
          </a:prstGeom>
        </p:spPr>
      </p:pic>
      <p:pic>
        <p:nvPicPr>
          <p:cNvPr id="1915" name="object 1915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2182620" y="1539135"/>
            <a:ext cx="67712" cy="67695"/>
          </a:xfrm>
          <a:prstGeom prst="rect">
            <a:avLst/>
          </a:prstGeom>
        </p:spPr>
      </p:pic>
      <p:pic>
        <p:nvPicPr>
          <p:cNvPr id="1916" name="object 1916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2046951" y="1539135"/>
            <a:ext cx="67712" cy="67695"/>
          </a:xfrm>
          <a:prstGeom prst="rect">
            <a:avLst/>
          </a:prstGeom>
        </p:spPr>
      </p:pic>
      <p:sp>
        <p:nvSpPr>
          <p:cNvPr id="1917" name="object 1917"/>
          <p:cNvSpPr/>
          <p:nvPr/>
        </p:nvSpPr>
        <p:spPr>
          <a:xfrm>
            <a:off x="7477707" y="140763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7341670" y="14072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7206001" y="14072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7070332" y="14072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6934692" y="14072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6799023" y="14072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6663353" y="14072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6528051" y="140763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6392382" y="140763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6257478" y="140839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6121043" y="140763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5986139" y="140839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5850470" y="140839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5715566" y="1409132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5579896" y="1409132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5444992" y="140989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5309323" y="140989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5173653" y="140989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5039882" y="141176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4904212" y="141176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4769278" y="141252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4632108" y="1411029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4497204" y="141176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4361535" y="141176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4225865" y="141176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4092094" y="141366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3956057" y="141326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3819623" y="141252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3684718" y="141326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3549416" y="141366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3412645" y="141252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3275077" y="141063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3139806" y="1411029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3003739" y="141063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2867335" y="140989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2729400" y="140763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2592628" y="140650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54" name="object 1954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2455459" y="1405000"/>
            <a:ext cx="64681" cy="64695"/>
          </a:xfrm>
          <a:prstGeom prst="rect">
            <a:avLst/>
          </a:prstGeom>
        </p:spPr>
      </p:pic>
      <p:pic>
        <p:nvPicPr>
          <p:cNvPr id="1955" name="object 195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318290" y="1403500"/>
            <a:ext cx="67712" cy="67695"/>
          </a:xfrm>
          <a:prstGeom prst="rect">
            <a:avLst/>
          </a:prstGeom>
        </p:spPr>
      </p:pic>
      <p:sp>
        <p:nvSpPr>
          <p:cNvPr id="1956" name="object 1956"/>
          <p:cNvSpPr/>
          <p:nvPr/>
        </p:nvSpPr>
        <p:spPr>
          <a:xfrm>
            <a:off x="7475839" y="1270130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92" y="2481"/>
                </a:lnTo>
                <a:lnTo>
                  <a:pt x="53944" y="9249"/>
                </a:lnTo>
                <a:lnTo>
                  <a:pt x="60725" y="19288"/>
                </a:lnTo>
                <a:lnTo>
                  <a:pt x="63212" y="31582"/>
                </a:lnTo>
                <a:lnTo>
                  <a:pt x="60725" y="43876"/>
                </a:lnTo>
                <a:lnTo>
                  <a:pt x="53944" y="53915"/>
                </a:lnTo>
                <a:lnTo>
                  <a:pt x="43892" y="60683"/>
                </a:lnTo>
                <a:lnTo>
                  <a:pt x="31590" y="63165"/>
                </a:lnTo>
                <a:lnTo>
                  <a:pt x="19293" y="60683"/>
                </a:lnTo>
                <a:lnTo>
                  <a:pt x="9252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7340170" y="1270130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92" y="2481"/>
                </a:lnTo>
                <a:lnTo>
                  <a:pt x="53944" y="9249"/>
                </a:lnTo>
                <a:lnTo>
                  <a:pt x="60725" y="19288"/>
                </a:lnTo>
                <a:lnTo>
                  <a:pt x="63212" y="31582"/>
                </a:lnTo>
                <a:lnTo>
                  <a:pt x="60725" y="43876"/>
                </a:lnTo>
                <a:lnTo>
                  <a:pt x="53944" y="53915"/>
                </a:lnTo>
                <a:lnTo>
                  <a:pt x="43892" y="60683"/>
                </a:lnTo>
                <a:lnTo>
                  <a:pt x="31590" y="63165"/>
                </a:lnTo>
                <a:lnTo>
                  <a:pt x="19293" y="60683"/>
                </a:lnTo>
                <a:lnTo>
                  <a:pt x="9252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7205266" y="1270865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7069597" y="1270865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6933927" y="1270865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2" y="2422"/>
                </a:lnTo>
                <a:lnTo>
                  <a:pt x="52651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51" y="52653"/>
                </a:lnTo>
                <a:lnTo>
                  <a:pt x="42852" y="59269"/>
                </a:lnTo>
                <a:lnTo>
                  <a:pt x="30856" y="61696"/>
                </a:lnTo>
                <a:lnTo>
                  <a:pt x="18841" y="59269"/>
                </a:lnTo>
                <a:lnTo>
                  <a:pt x="9034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4" y="9031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6797492" y="1270130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30" y="19288"/>
                </a:lnTo>
                <a:lnTo>
                  <a:pt x="63212" y="31582"/>
                </a:lnTo>
                <a:lnTo>
                  <a:pt x="60730" y="43876"/>
                </a:lnTo>
                <a:lnTo>
                  <a:pt x="53960" y="53915"/>
                </a:lnTo>
                <a:lnTo>
                  <a:pt x="43918" y="60683"/>
                </a:lnTo>
                <a:lnTo>
                  <a:pt x="31621" y="63165"/>
                </a:lnTo>
                <a:lnTo>
                  <a:pt x="19319" y="60683"/>
                </a:lnTo>
                <a:lnTo>
                  <a:pt x="9267" y="53915"/>
                </a:lnTo>
                <a:lnTo>
                  <a:pt x="2487" y="43876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6662588" y="1270865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7" y="2422"/>
                </a:lnTo>
                <a:lnTo>
                  <a:pt x="52666" y="9031"/>
                </a:lnTo>
                <a:lnTo>
                  <a:pt x="59284" y="18836"/>
                </a:lnTo>
                <a:lnTo>
                  <a:pt x="61712" y="30848"/>
                </a:lnTo>
                <a:lnTo>
                  <a:pt x="59284" y="42846"/>
                </a:lnTo>
                <a:lnTo>
                  <a:pt x="52666" y="52653"/>
                </a:lnTo>
                <a:lnTo>
                  <a:pt x="42857" y="59269"/>
                </a:lnTo>
                <a:lnTo>
                  <a:pt x="30856" y="61696"/>
                </a:lnTo>
                <a:lnTo>
                  <a:pt x="18841" y="59269"/>
                </a:lnTo>
                <a:lnTo>
                  <a:pt x="9034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4" y="9031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6526919" y="1270865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41" y="59269"/>
                </a:lnTo>
                <a:lnTo>
                  <a:pt x="9034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4" y="9031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6392015" y="12716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6256345" y="12716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6121043" y="127199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5985007" y="12716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5849337" y="12716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5713698" y="12716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5578396" y="127199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5442727" y="127199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5307823" y="1272762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5172153" y="1272762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5037249" y="1273497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4903080" y="127499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4766645" y="1274262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4631006" y="1274262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4495337" y="1274262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4360402" y="127499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4224733" y="127499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4089063" y="127499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3955292" y="127689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3818122" y="127539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3682453" y="127539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3547549" y="127612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3410747" y="127499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3273578" y="1273497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3137908" y="1273497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3002239" y="1273497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865069" y="127199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729400" y="127199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92" name="object 199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591129" y="1269365"/>
            <a:ext cx="64681" cy="64695"/>
          </a:xfrm>
          <a:prstGeom prst="rect">
            <a:avLst/>
          </a:prstGeom>
        </p:spPr>
      </p:pic>
      <p:pic>
        <p:nvPicPr>
          <p:cNvPr id="1993" name="object 199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454694" y="1268600"/>
            <a:ext cx="66212" cy="66195"/>
          </a:xfrm>
          <a:prstGeom prst="rect">
            <a:avLst/>
          </a:prstGeom>
        </p:spPr>
      </p:pic>
      <p:pic>
        <p:nvPicPr>
          <p:cNvPr id="1994" name="object 1994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7475074" y="1133730"/>
            <a:ext cx="64712" cy="64695"/>
          </a:xfrm>
          <a:prstGeom prst="rect">
            <a:avLst/>
          </a:prstGeom>
        </p:spPr>
      </p:pic>
      <p:pic>
        <p:nvPicPr>
          <p:cNvPr id="1995" name="object 199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7339405" y="1133730"/>
            <a:ext cx="64712" cy="64695"/>
          </a:xfrm>
          <a:prstGeom prst="rect">
            <a:avLst/>
          </a:prstGeom>
        </p:spPr>
      </p:pic>
      <p:pic>
        <p:nvPicPr>
          <p:cNvPr id="1996" name="object 1996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7203735" y="1133730"/>
            <a:ext cx="64712" cy="64695"/>
          </a:xfrm>
          <a:prstGeom prst="rect">
            <a:avLst/>
          </a:prstGeom>
        </p:spPr>
      </p:pic>
      <p:sp>
        <p:nvSpPr>
          <p:cNvPr id="1997" name="object 1997"/>
          <p:cNvSpPr/>
          <p:nvPr/>
        </p:nvSpPr>
        <p:spPr>
          <a:xfrm>
            <a:off x="7068832" y="1134495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905" y="2481"/>
                </a:lnTo>
                <a:lnTo>
                  <a:pt x="53956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76"/>
                </a:lnTo>
                <a:lnTo>
                  <a:pt x="53956" y="53915"/>
                </a:lnTo>
                <a:lnTo>
                  <a:pt x="43905" y="60683"/>
                </a:lnTo>
                <a:lnTo>
                  <a:pt x="31590" y="63165"/>
                </a:lnTo>
                <a:lnTo>
                  <a:pt x="19293" y="60683"/>
                </a:lnTo>
                <a:lnTo>
                  <a:pt x="9252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98" name="object 1998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6932428" y="1133730"/>
            <a:ext cx="64681" cy="64695"/>
          </a:xfrm>
          <a:prstGeom prst="rect">
            <a:avLst/>
          </a:prstGeom>
        </p:spPr>
      </p:pic>
      <p:pic>
        <p:nvPicPr>
          <p:cNvPr id="1999" name="object 1999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6796758" y="1133730"/>
            <a:ext cx="64712" cy="64695"/>
          </a:xfrm>
          <a:prstGeom prst="rect">
            <a:avLst/>
          </a:prstGeom>
        </p:spPr>
      </p:pic>
      <p:sp>
        <p:nvSpPr>
          <p:cNvPr id="2000" name="object 2000"/>
          <p:cNvSpPr/>
          <p:nvPr/>
        </p:nvSpPr>
        <p:spPr>
          <a:xfrm>
            <a:off x="6661853" y="1134495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88" y="2481"/>
                </a:lnTo>
                <a:lnTo>
                  <a:pt x="53929" y="9249"/>
                </a:lnTo>
                <a:lnTo>
                  <a:pt x="60699" y="19288"/>
                </a:lnTo>
                <a:lnTo>
                  <a:pt x="63181" y="31582"/>
                </a:lnTo>
                <a:lnTo>
                  <a:pt x="60699" y="43876"/>
                </a:lnTo>
                <a:lnTo>
                  <a:pt x="53929" y="53915"/>
                </a:lnTo>
                <a:lnTo>
                  <a:pt x="43888" y="60683"/>
                </a:lnTo>
                <a:lnTo>
                  <a:pt x="31590" y="63165"/>
                </a:lnTo>
                <a:lnTo>
                  <a:pt x="19293" y="60683"/>
                </a:lnTo>
                <a:lnTo>
                  <a:pt x="9252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6526184" y="1134495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88" y="2481"/>
                </a:lnTo>
                <a:lnTo>
                  <a:pt x="53929" y="9249"/>
                </a:lnTo>
                <a:lnTo>
                  <a:pt x="60699" y="19288"/>
                </a:lnTo>
                <a:lnTo>
                  <a:pt x="63181" y="31582"/>
                </a:lnTo>
                <a:lnTo>
                  <a:pt x="60699" y="43876"/>
                </a:lnTo>
                <a:lnTo>
                  <a:pt x="53929" y="53915"/>
                </a:lnTo>
                <a:lnTo>
                  <a:pt x="43888" y="60683"/>
                </a:lnTo>
                <a:lnTo>
                  <a:pt x="31590" y="63165"/>
                </a:lnTo>
                <a:lnTo>
                  <a:pt x="19293" y="60683"/>
                </a:lnTo>
                <a:lnTo>
                  <a:pt x="9252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02" name="object 2002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6389749" y="1133730"/>
            <a:ext cx="64712" cy="64695"/>
          </a:xfrm>
          <a:prstGeom prst="rect">
            <a:avLst/>
          </a:prstGeom>
        </p:spPr>
      </p:pic>
      <p:sp>
        <p:nvSpPr>
          <p:cNvPr id="2003" name="object 2003"/>
          <p:cNvSpPr/>
          <p:nvPr/>
        </p:nvSpPr>
        <p:spPr>
          <a:xfrm>
            <a:off x="6255580" y="113523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59"/>
                </a:lnTo>
                <a:lnTo>
                  <a:pt x="52678" y="52664"/>
                </a:lnTo>
                <a:lnTo>
                  <a:pt x="42870" y="59273"/>
                </a:lnTo>
                <a:lnTo>
                  <a:pt x="30856" y="61696"/>
                </a:lnTo>
                <a:lnTo>
                  <a:pt x="18854" y="59273"/>
                </a:lnTo>
                <a:lnTo>
                  <a:pt x="9045" y="52664"/>
                </a:lnTo>
                <a:lnTo>
                  <a:pt x="2427" y="42859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6119941" y="113523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5984272" y="113523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5848603" y="113523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5712933" y="113523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3" y="2422"/>
                </a:lnTo>
                <a:lnTo>
                  <a:pt x="52651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59"/>
                </a:lnTo>
                <a:lnTo>
                  <a:pt x="52651" y="52664"/>
                </a:lnTo>
                <a:lnTo>
                  <a:pt x="42853" y="59273"/>
                </a:lnTo>
                <a:lnTo>
                  <a:pt x="30856" y="61696"/>
                </a:lnTo>
                <a:lnTo>
                  <a:pt x="18841" y="59273"/>
                </a:lnTo>
                <a:lnTo>
                  <a:pt x="9034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4" y="9031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5577264" y="113523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7" y="2422"/>
                </a:lnTo>
                <a:lnTo>
                  <a:pt x="52666" y="9031"/>
                </a:lnTo>
                <a:lnTo>
                  <a:pt x="59284" y="18836"/>
                </a:lnTo>
                <a:lnTo>
                  <a:pt x="61712" y="30848"/>
                </a:lnTo>
                <a:lnTo>
                  <a:pt x="59284" y="42859"/>
                </a:lnTo>
                <a:lnTo>
                  <a:pt x="52666" y="52664"/>
                </a:lnTo>
                <a:lnTo>
                  <a:pt x="42857" y="59273"/>
                </a:lnTo>
                <a:lnTo>
                  <a:pt x="30856" y="61696"/>
                </a:lnTo>
                <a:lnTo>
                  <a:pt x="18841" y="59273"/>
                </a:lnTo>
                <a:lnTo>
                  <a:pt x="9034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4" y="9031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5442360" y="113599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5306690" y="113599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5171388" y="113636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5035718" y="113636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4900080" y="113636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2" y="0"/>
                </a:moveTo>
                <a:lnTo>
                  <a:pt x="41272" y="2336"/>
                </a:lnTo>
                <a:lnTo>
                  <a:pt x="50719" y="8706"/>
                </a:lnTo>
                <a:lnTo>
                  <a:pt x="57083" y="18152"/>
                </a:lnTo>
                <a:lnTo>
                  <a:pt x="59416" y="29716"/>
                </a:lnTo>
                <a:lnTo>
                  <a:pt x="57083" y="41279"/>
                </a:lnTo>
                <a:lnTo>
                  <a:pt x="50719" y="50725"/>
                </a:lnTo>
                <a:lnTo>
                  <a:pt x="41272" y="57095"/>
                </a:lnTo>
                <a:lnTo>
                  <a:pt x="29692" y="59432"/>
                </a:lnTo>
                <a:lnTo>
                  <a:pt x="18131" y="57095"/>
                </a:lnTo>
                <a:lnTo>
                  <a:pt x="8693" y="50725"/>
                </a:lnTo>
                <a:lnTo>
                  <a:pt x="2332" y="41279"/>
                </a:lnTo>
                <a:lnTo>
                  <a:pt x="0" y="29716"/>
                </a:lnTo>
                <a:lnTo>
                  <a:pt x="2332" y="18152"/>
                </a:lnTo>
                <a:lnTo>
                  <a:pt x="8693" y="8706"/>
                </a:lnTo>
                <a:lnTo>
                  <a:pt x="18131" y="2336"/>
                </a:lnTo>
                <a:lnTo>
                  <a:pt x="296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4764410" y="113636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2" y="0"/>
                </a:moveTo>
                <a:lnTo>
                  <a:pt x="41272" y="2336"/>
                </a:lnTo>
                <a:lnTo>
                  <a:pt x="50719" y="8706"/>
                </a:lnTo>
                <a:lnTo>
                  <a:pt x="57083" y="18152"/>
                </a:lnTo>
                <a:lnTo>
                  <a:pt x="59416" y="29716"/>
                </a:lnTo>
                <a:lnTo>
                  <a:pt x="57083" y="41279"/>
                </a:lnTo>
                <a:lnTo>
                  <a:pt x="50719" y="50725"/>
                </a:lnTo>
                <a:lnTo>
                  <a:pt x="41272" y="57095"/>
                </a:lnTo>
                <a:lnTo>
                  <a:pt x="29692" y="59432"/>
                </a:lnTo>
                <a:lnTo>
                  <a:pt x="18131" y="57095"/>
                </a:lnTo>
                <a:lnTo>
                  <a:pt x="8693" y="50725"/>
                </a:lnTo>
                <a:lnTo>
                  <a:pt x="2332" y="41279"/>
                </a:lnTo>
                <a:lnTo>
                  <a:pt x="0" y="29716"/>
                </a:lnTo>
                <a:lnTo>
                  <a:pt x="2332" y="18152"/>
                </a:lnTo>
                <a:lnTo>
                  <a:pt x="8693" y="8706"/>
                </a:lnTo>
                <a:lnTo>
                  <a:pt x="18131" y="2336"/>
                </a:lnTo>
                <a:lnTo>
                  <a:pt x="296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4631006" y="113862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4"/>
                </a:lnTo>
                <a:lnTo>
                  <a:pt x="46869" y="46869"/>
                </a:lnTo>
                <a:lnTo>
                  <a:pt x="38141" y="52748"/>
                </a:lnTo>
                <a:lnTo>
                  <a:pt x="27458" y="54902"/>
                </a:lnTo>
                <a:lnTo>
                  <a:pt x="16762" y="52748"/>
                </a:lnTo>
                <a:lnTo>
                  <a:pt x="8035" y="46869"/>
                </a:lnTo>
                <a:lnTo>
                  <a:pt x="2155" y="38144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4495337" y="113862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4"/>
                </a:lnTo>
                <a:lnTo>
                  <a:pt x="46869" y="46869"/>
                </a:lnTo>
                <a:lnTo>
                  <a:pt x="38141" y="52748"/>
                </a:lnTo>
                <a:lnTo>
                  <a:pt x="27458" y="54902"/>
                </a:lnTo>
                <a:lnTo>
                  <a:pt x="16762" y="52748"/>
                </a:lnTo>
                <a:lnTo>
                  <a:pt x="8035" y="46869"/>
                </a:lnTo>
                <a:lnTo>
                  <a:pt x="2155" y="38144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4359667" y="113862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4"/>
                </a:lnTo>
                <a:lnTo>
                  <a:pt x="46869" y="46869"/>
                </a:lnTo>
                <a:lnTo>
                  <a:pt x="38141" y="52748"/>
                </a:lnTo>
                <a:lnTo>
                  <a:pt x="27458" y="54902"/>
                </a:lnTo>
                <a:lnTo>
                  <a:pt x="16762" y="52748"/>
                </a:lnTo>
                <a:lnTo>
                  <a:pt x="8035" y="46869"/>
                </a:lnTo>
                <a:lnTo>
                  <a:pt x="2155" y="38144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4223998" y="113862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4"/>
                </a:lnTo>
                <a:lnTo>
                  <a:pt x="46869" y="46869"/>
                </a:lnTo>
                <a:lnTo>
                  <a:pt x="38141" y="52748"/>
                </a:lnTo>
                <a:lnTo>
                  <a:pt x="27458" y="54902"/>
                </a:lnTo>
                <a:lnTo>
                  <a:pt x="16762" y="52748"/>
                </a:lnTo>
                <a:lnTo>
                  <a:pt x="8035" y="46869"/>
                </a:lnTo>
                <a:lnTo>
                  <a:pt x="2155" y="38144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4088329" y="113862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4"/>
                </a:lnTo>
                <a:lnTo>
                  <a:pt x="46869" y="46869"/>
                </a:lnTo>
                <a:lnTo>
                  <a:pt x="38141" y="52748"/>
                </a:lnTo>
                <a:lnTo>
                  <a:pt x="27458" y="54902"/>
                </a:lnTo>
                <a:lnTo>
                  <a:pt x="16775" y="52748"/>
                </a:lnTo>
                <a:lnTo>
                  <a:pt x="8046" y="46869"/>
                </a:lnTo>
                <a:lnTo>
                  <a:pt x="2159" y="38144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3952659" y="113862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4"/>
                </a:lnTo>
                <a:lnTo>
                  <a:pt x="46881" y="46869"/>
                </a:lnTo>
                <a:lnTo>
                  <a:pt x="38154" y="52748"/>
                </a:lnTo>
                <a:lnTo>
                  <a:pt x="27458" y="54902"/>
                </a:lnTo>
                <a:lnTo>
                  <a:pt x="16775" y="52748"/>
                </a:lnTo>
                <a:lnTo>
                  <a:pt x="8046" y="46869"/>
                </a:lnTo>
                <a:lnTo>
                  <a:pt x="2159" y="38144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3816990" y="113862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4"/>
                </a:lnTo>
                <a:lnTo>
                  <a:pt x="46881" y="46869"/>
                </a:lnTo>
                <a:lnTo>
                  <a:pt x="38154" y="52748"/>
                </a:lnTo>
                <a:lnTo>
                  <a:pt x="27458" y="54902"/>
                </a:lnTo>
                <a:lnTo>
                  <a:pt x="16775" y="52748"/>
                </a:lnTo>
                <a:lnTo>
                  <a:pt x="8046" y="46869"/>
                </a:lnTo>
                <a:lnTo>
                  <a:pt x="2159" y="38144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3681321" y="113862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89" y="0"/>
                </a:moveTo>
                <a:lnTo>
                  <a:pt x="38171" y="2158"/>
                </a:lnTo>
                <a:lnTo>
                  <a:pt x="46900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4"/>
                </a:lnTo>
                <a:lnTo>
                  <a:pt x="46900" y="46869"/>
                </a:lnTo>
                <a:lnTo>
                  <a:pt x="38171" y="52748"/>
                </a:lnTo>
                <a:lnTo>
                  <a:pt x="27489" y="54902"/>
                </a:lnTo>
                <a:lnTo>
                  <a:pt x="16788" y="52748"/>
                </a:lnTo>
                <a:lnTo>
                  <a:pt x="8050" y="46869"/>
                </a:lnTo>
                <a:lnTo>
                  <a:pt x="2160" y="38144"/>
                </a:lnTo>
                <a:lnTo>
                  <a:pt x="0" y="27451"/>
                </a:lnTo>
                <a:lnTo>
                  <a:pt x="2160" y="16771"/>
                </a:lnTo>
                <a:lnTo>
                  <a:pt x="8050" y="8044"/>
                </a:lnTo>
                <a:lnTo>
                  <a:pt x="16788" y="2158"/>
                </a:lnTo>
                <a:lnTo>
                  <a:pt x="2748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3545651" y="113862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89" y="0"/>
                </a:moveTo>
                <a:lnTo>
                  <a:pt x="38171" y="2158"/>
                </a:lnTo>
                <a:lnTo>
                  <a:pt x="46900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4"/>
                </a:lnTo>
                <a:lnTo>
                  <a:pt x="46900" y="46869"/>
                </a:lnTo>
                <a:lnTo>
                  <a:pt x="38171" y="52748"/>
                </a:lnTo>
                <a:lnTo>
                  <a:pt x="27489" y="54902"/>
                </a:lnTo>
                <a:lnTo>
                  <a:pt x="16788" y="52748"/>
                </a:lnTo>
                <a:lnTo>
                  <a:pt x="8050" y="46869"/>
                </a:lnTo>
                <a:lnTo>
                  <a:pt x="2160" y="38144"/>
                </a:lnTo>
                <a:lnTo>
                  <a:pt x="0" y="27451"/>
                </a:lnTo>
                <a:lnTo>
                  <a:pt x="2160" y="16771"/>
                </a:lnTo>
                <a:lnTo>
                  <a:pt x="8050" y="8044"/>
                </a:lnTo>
                <a:lnTo>
                  <a:pt x="16788" y="2158"/>
                </a:lnTo>
                <a:lnTo>
                  <a:pt x="2748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3409247" y="1137862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3272078" y="113636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3136408" y="113636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3000739" y="113636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863937" y="113523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59"/>
                </a:lnTo>
                <a:lnTo>
                  <a:pt x="52678" y="52664"/>
                </a:lnTo>
                <a:lnTo>
                  <a:pt x="42870" y="59273"/>
                </a:lnTo>
                <a:lnTo>
                  <a:pt x="30856" y="61696"/>
                </a:lnTo>
                <a:lnTo>
                  <a:pt x="18854" y="59273"/>
                </a:lnTo>
                <a:lnTo>
                  <a:pt x="9045" y="52664"/>
                </a:lnTo>
                <a:lnTo>
                  <a:pt x="2427" y="42859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29" name="object 2029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2726767" y="1133730"/>
            <a:ext cx="64712" cy="64695"/>
          </a:xfrm>
          <a:prstGeom prst="rect">
            <a:avLst/>
          </a:prstGeom>
        </p:spPr>
      </p:pic>
      <p:pic>
        <p:nvPicPr>
          <p:cNvPr id="2030" name="object 203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590363" y="1132996"/>
            <a:ext cx="66212" cy="66195"/>
          </a:xfrm>
          <a:prstGeom prst="rect">
            <a:avLst/>
          </a:prstGeom>
        </p:spPr>
      </p:pic>
      <p:pic>
        <p:nvPicPr>
          <p:cNvPr id="2031" name="object 2031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2453194" y="1131466"/>
            <a:ext cx="69212" cy="69225"/>
          </a:xfrm>
          <a:prstGeom prst="rect">
            <a:avLst/>
          </a:prstGeom>
        </p:spPr>
      </p:pic>
      <p:pic>
        <p:nvPicPr>
          <p:cNvPr id="2032" name="object 203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7473574" y="996596"/>
            <a:ext cx="67712" cy="67695"/>
          </a:xfrm>
          <a:prstGeom prst="rect">
            <a:avLst/>
          </a:prstGeom>
        </p:spPr>
      </p:pic>
      <p:pic>
        <p:nvPicPr>
          <p:cNvPr id="2033" name="object 203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7337905" y="996596"/>
            <a:ext cx="67712" cy="67695"/>
          </a:xfrm>
          <a:prstGeom prst="rect">
            <a:avLst/>
          </a:prstGeom>
        </p:spPr>
      </p:pic>
      <p:pic>
        <p:nvPicPr>
          <p:cNvPr id="2034" name="object 2034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203735" y="998095"/>
            <a:ext cx="64712" cy="64695"/>
          </a:xfrm>
          <a:prstGeom prst="rect">
            <a:avLst/>
          </a:prstGeom>
        </p:spPr>
      </p:pic>
      <p:pic>
        <p:nvPicPr>
          <p:cNvPr id="2035" name="object 203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068097" y="998095"/>
            <a:ext cx="64681" cy="64695"/>
          </a:xfrm>
          <a:prstGeom prst="rect">
            <a:avLst/>
          </a:prstGeom>
        </p:spPr>
      </p:pic>
      <p:pic>
        <p:nvPicPr>
          <p:cNvPr id="2036" name="object 203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6931662" y="997361"/>
            <a:ext cx="66212" cy="66195"/>
          </a:xfrm>
          <a:prstGeom prst="rect">
            <a:avLst/>
          </a:prstGeom>
        </p:spPr>
      </p:pic>
      <p:pic>
        <p:nvPicPr>
          <p:cNvPr id="2037" name="object 2037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6795992" y="997361"/>
            <a:ext cx="66212" cy="66195"/>
          </a:xfrm>
          <a:prstGeom prst="rect">
            <a:avLst/>
          </a:prstGeom>
        </p:spPr>
      </p:pic>
      <p:pic>
        <p:nvPicPr>
          <p:cNvPr id="2038" name="object 203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661088" y="998095"/>
            <a:ext cx="64712" cy="64695"/>
          </a:xfrm>
          <a:prstGeom prst="rect">
            <a:avLst/>
          </a:prstGeom>
        </p:spPr>
      </p:pic>
      <p:pic>
        <p:nvPicPr>
          <p:cNvPr id="2039" name="object 203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525419" y="998095"/>
            <a:ext cx="64712" cy="64695"/>
          </a:xfrm>
          <a:prstGeom prst="rect">
            <a:avLst/>
          </a:prstGeom>
        </p:spPr>
      </p:pic>
      <p:pic>
        <p:nvPicPr>
          <p:cNvPr id="2040" name="object 2040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389015" y="997361"/>
            <a:ext cx="66212" cy="66195"/>
          </a:xfrm>
          <a:prstGeom prst="rect">
            <a:avLst/>
          </a:prstGeom>
        </p:spPr>
      </p:pic>
      <p:pic>
        <p:nvPicPr>
          <p:cNvPr id="2041" name="object 204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253345" y="997361"/>
            <a:ext cx="66212" cy="66195"/>
          </a:xfrm>
          <a:prstGeom prst="rect">
            <a:avLst/>
          </a:prstGeom>
        </p:spPr>
      </p:pic>
      <p:pic>
        <p:nvPicPr>
          <p:cNvPr id="2042" name="object 204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118411" y="998095"/>
            <a:ext cx="64712" cy="64695"/>
          </a:xfrm>
          <a:prstGeom prst="rect">
            <a:avLst/>
          </a:prstGeom>
        </p:spPr>
      </p:pic>
      <p:pic>
        <p:nvPicPr>
          <p:cNvPr id="2043" name="object 20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982772" y="998095"/>
            <a:ext cx="64681" cy="64695"/>
          </a:xfrm>
          <a:prstGeom prst="rect">
            <a:avLst/>
          </a:prstGeom>
        </p:spPr>
      </p:pic>
      <p:pic>
        <p:nvPicPr>
          <p:cNvPr id="2044" name="object 204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847103" y="998095"/>
            <a:ext cx="64681" cy="64695"/>
          </a:xfrm>
          <a:prstGeom prst="rect">
            <a:avLst/>
          </a:prstGeom>
        </p:spPr>
      </p:pic>
      <p:sp>
        <p:nvSpPr>
          <p:cNvPr id="2045" name="object 2045"/>
          <p:cNvSpPr/>
          <p:nvPr/>
        </p:nvSpPr>
        <p:spPr>
          <a:xfrm>
            <a:off x="5712168" y="998860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81"/>
                </a:lnTo>
                <a:lnTo>
                  <a:pt x="53960" y="53931"/>
                </a:lnTo>
                <a:lnTo>
                  <a:pt x="43918" y="60709"/>
                </a:lnTo>
                <a:lnTo>
                  <a:pt x="31621" y="63196"/>
                </a:lnTo>
                <a:lnTo>
                  <a:pt x="19306" y="60709"/>
                </a:lnTo>
                <a:lnTo>
                  <a:pt x="9256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6" y="9249"/>
                </a:lnTo>
                <a:lnTo>
                  <a:pt x="19306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5577264" y="999595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7" y="2427"/>
                </a:lnTo>
                <a:lnTo>
                  <a:pt x="52666" y="9043"/>
                </a:lnTo>
                <a:lnTo>
                  <a:pt x="59284" y="18849"/>
                </a:lnTo>
                <a:lnTo>
                  <a:pt x="61712" y="30848"/>
                </a:lnTo>
                <a:lnTo>
                  <a:pt x="59284" y="42859"/>
                </a:lnTo>
                <a:lnTo>
                  <a:pt x="52666" y="52664"/>
                </a:lnTo>
                <a:lnTo>
                  <a:pt x="42857" y="59273"/>
                </a:lnTo>
                <a:lnTo>
                  <a:pt x="30856" y="61696"/>
                </a:lnTo>
                <a:lnTo>
                  <a:pt x="18841" y="59273"/>
                </a:lnTo>
                <a:lnTo>
                  <a:pt x="9034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4" y="9043"/>
                </a:lnTo>
                <a:lnTo>
                  <a:pt x="18841" y="2427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5441594" y="999595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7" y="2427"/>
                </a:lnTo>
                <a:lnTo>
                  <a:pt x="52666" y="9043"/>
                </a:lnTo>
                <a:lnTo>
                  <a:pt x="59284" y="18849"/>
                </a:lnTo>
                <a:lnTo>
                  <a:pt x="61712" y="30848"/>
                </a:lnTo>
                <a:lnTo>
                  <a:pt x="59284" y="42859"/>
                </a:lnTo>
                <a:lnTo>
                  <a:pt x="52666" y="52664"/>
                </a:lnTo>
                <a:lnTo>
                  <a:pt x="42857" y="59273"/>
                </a:lnTo>
                <a:lnTo>
                  <a:pt x="30856" y="61696"/>
                </a:lnTo>
                <a:lnTo>
                  <a:pt x="18841" y="59273"/>
                </a:lnTo>
                <a:lnTo>
                  <a:pt x="9034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4" y="9043"/>
                </a:lnTo>
                <a:lnTo>
                  <a:pt x="18841" y="2427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5305925" y="999595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7"/>
                </a:lnTo>
                <a:lnTo>
                  <a:pt x="52678" y="9043"/>
                </a:lnTo>
                <a:lnTo>
                  <a:pt x="59288" y="18849"/>
                </a:lnTo>
                <a:lnTo>
                  <a:pt x="61712" y="30848"/>
                </a:lnTo>
                <a:lnTo>
                  <a:pt x="59288" y="42859"/>
                </a:lnTo>
                <a:lnTo>
                  <a:pt x="52678" y="52664"/>
                </a:lnTo>
                <a:lnTo>
                  <a:pt x="42870" y="59273"/>
                </a:lnTo>
                <a:lnTo>
                  <a:pt x="30856" y="61696"/>
                </a:lnTo>
                <a:lnTo>
                  <a:pt x="18841" y="59273"/>
                </a:lnTo>
                <a:lnTo>
                  <a:pt x="9034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4" y="9043"/>
                </a:lnTo>
                <a:lnTo>
                  <a:pt x="18841" y="2427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5170255" y="999595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7"/>
                </a:lnTo>
                <a:lnTo>
                  <a:pt x="52678" y="9043"/>
                </a:lnTo>
                <a:lnTo>
                  <a:pt x="59288" y="18849"/>
                </a:lnTo>
                <a:lnTo>
                  <a:pt x="61712" y="30848"/>
                </a:lnTo>
                <a:lnTo>
                  <a:pt x="59288" y="42859"/>
                </a:lnTo>
                <a:lnTo>
                  <a:pt x="52678" y="52664"/>
                </a:lnTo>
                <a:lnTo>
                  <a:pt x="42870" y="59273"/>
                </a:lnTo>
                <a:lnTo>
                  <a:pt x="30856" y="61696"/>
                </a:lnTo>
                <a:lnTo>
                  <a:pt x="18854" y="59273"/>
                </a:lnTo>
                <a:lnTo>
                  <a:pt x="9045" y="52664"/>
                </a:lnTo>
                <a:lnTo>
                  <a:pt x="2427" y="42859"/>
                </a:lnTo>
                <a:lnTo>
                  <a:pt x="0" y="30848"/>
                </a:lnTo>
                <a:lnTo>
                  <a:pt x="2427" y="18849"/>
                </a:lnTo>
                <a:lnTo>
                  <a:pt x="9045" y="9043"/>
                </a:lnTo>
                <a:lnTo>
                  <a:pt x="18854" y="2427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5034617" y="999595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7"/>
                </a:lnTo>
                <a:lnTo>
                  <a:pt x="52647" y="9043"/>
                </a:lnTo>
                <a:lnTo>
                  <a:pt x="59258" y="18849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0" y="9043"/>
                </a:lnTo>
                <a:lnTo>
                  <a:pt x="18828" y="2427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4898947" y="999595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7"/>
                </a:lnTo>
                <a:lnTo>
                  <a:pt x="52647" y="9043"/>
                </a:lnTo>
                <a:lnTo>
                  <a:pt x="59258" y="18849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0" y="9043"/>
                </a:lnTo>
                <a:lnTo>
                  <a:pt x="18828" y="2427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4763278" y="999595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7"/>
                </a:lnTo>
                <a:lnTo>
                  <a:pt x="52647" y="9043"/>
                </a:lnTo>
                <a:lnTo>
                  <a:pt x="59258" y="18849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0" y="9043"/>
                </a:lnTo>
                <a:lnTo>
                  <a:pt x="18828" y="2427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4628374" y="100036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4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4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4493072" y="100072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5" y="2336"/>
                </a:lnTo>
                <a:lnTo>
                  <a:pt x="50722" y="8706"/>
                </a:lnTo>
                <a:lnTo>
                  <a:pt x="57084" y="18152"/>
                </a:lnTo>
                <a:lnTo>
                  <a:pt x="59416" y="29716"/>
                </a:lnTo>
                <a:lnTo>
                  <a:pt x="57084" y="41279"/>
                </a:lnTo>
                <a:lnTo>
                  <a:pt x="50722" y="50725"/>
                </a:lnTo>
                <a:lnTo>
                  <a:pt x="41285" y="57095"/>
                </a:lnTo>
                <a:lnTo>
                  <a:pt x="29723" y="59432"/>
                </a:lnTo>
                <a:lnTo>
                  <a:pt x="18144" y="57095"/>
                </a:lnTo>
                <a:lnTo>
                  <a:pt x="8697" y="50725"/>
                </a:lnTo>
                <a:lnTo>
                  <a:pt x="2332" y="41279"/>
                </a:lnTo>
                <a:lnTo>
                  <a:pt x="0" y="29716"/>
                </a:lnTo>
                <a:lnTo>
                  <a:pt x="2332" y="18152"/>
                </a:lnTo>
                <a:lnTo>
                  <a:pt x="8697" y="8706"/>
                </a:lnTo>
                <a:lnTo>
                  <a:pt x="18144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4357402" y="100072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4221733" y="100072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4086063" y="100072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3950394" y="100072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3814357" y="100036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4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4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3679086" y="100072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5" y="2336"/>
                </a:lnTo>
                <a:lnTo>
                  <a:pt x="50722" y="8706"/>
                </a:lnTo>
                <a:lnTo>
                  <a:pt x="57084" y="18152"/>
                </a:lnTo>
                <a:lnTo>
                  <a:pt x="59416" y="29716"/>
                </a:lnTo>
                <a:lnTo>
                  <a:pt x="57084" y="41279"/>
                </a:lnTo>
                <a:lnTo>
                  <a:pt x="50722" y="50725"/>
                </a:lnTo>
                <a:lnTo>
                  <a:pt x="41285" y="57095"/>
                </a:lnTo>
                <a:lnTo>
                  <a:pt x="29723" y="59432"/>
                </a:lnTo>
                <a:lnTo>
                  <a:pt x="18144" y="57095"/>
                </a:lnTo>
                <a:lnTo>
                  <a:pt x="8697" y="50725"/>
                </a:lnTo>
                <a:lnTo>
                  <a:pt x="2332" y="41279"/>
                </a:lnTo>
                <a:lnTo>
                  <a:pt x="0" y="29716"/>
                </a:lnTo>
                <a:lnTo>
                  <a:pt x="2332" y="18152"/>
                </a:lnTo>
                <a:lnTo>
                  <a:pt x="8697" y="8706"/>
                </a:lnTo>
                <a:lnTo>
                  <a:pt x="18144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3543019" y="100036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121" y="0"/>
                </a:moveTo>
                <a:lnTo>
                  <a:pt x="41835" y="2363"/>
                </a:lnTo>
                <a:lnTo>
                  <a:pt x="51400" y="8810"/>
                </a:lnTo>
                <a:lnTo>
                  <a:pt x="57848" y="18372"/>
                </a:lnTo>
                <a:lnTo>
                  <a:pt x="60212" y="30083"/>
                </a:lnTo>
                <a:lnTo>
                  <a:pt x="57848" y="41794"/>
                </a:lnTo>
                <a:lnTo>
                  <a:pt x="51400" y="51356"/>
                </a:lnTo>
                <a:lnTo>
                  <a:pt x="41835" y="57802"/>
                </a:lnTo>
                <a:lnTo>
                  <a:pt x="30121" y="60166"/>
                </a:lnTo>
                <a:lnTo>
                  <a:pt x="18402" y="57802"/>
                </a:lnTo>
                <a:lnTo>
                  <a:pt x="8827" y="51356"/>
                </a:lnTo>
                <a:lnTo>
                  <a:pt x="2369" y="41794"/>
                </a:lnTo>
                <a:lnTo>
                  <a:pt x="0" y="30083"/>
                </a:lnTo>
                <a:lnTo>
                  <a:pt x="2369" y="18372"/>
                </a:lnTo>
                <a:lnTo>
                  <a:pt x="8827" y="8810"/>
                </a:lnTo>
                <a:lnTo>
                  <a:pt x="18402" y="2363"/>
                </a:lnTo>
                <a:lnTo>
                  <a:pt x="301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3408482" y="1001492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1"/>
                </a:lnTo>
                <a:lnTo>
                  <a:pt x="55669" y="40226"/>
                </a:lnTo>
                <a:lnTo>
                  <a:pt x="49460" y="49428"/>
                </a:lnTo>
                <a:lnTo>
                  <a:pt x="40254" y="55629"/>
                </a:lnTo>
                <a:lnTo>
                  <a:pt x="28988" y="57901"/>
                </a:lnTo>
                <a:lnTo>
                  <a:pt x="17705" y="55629"/>
                </a:lnTo>
                <a:lnTo>
                  <a:pt x="8490" y="49428"/>
                </a:lnTo>
                <a:lnTo>
                  <a:pt x="2278" y="40226"/>
                </a:lnTo>
                <a:lnTo>
                  <a:pt x="0" y="28951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3270180" y="998860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30" y="19288"/>
                </a:lnTo>
                <a:lnTo>
                  <a:pt x="63212" y="31582"/>
                </a:lnTo>
                <a:lnTo>
                  <a:pt x="60730" y="43881"/>
                </a:lnTo>
                <a:lnTo>
                  <a:pt x="53960" y="53931"/>
                </a:lnTo>
                <a:lnTo>
                  <a:pt x="43918" y="60709"/>
                </a:lnTo>
                <a:lnTo>
                  <a:pt x="31621" y="63196"/>
                </a:lnTo>
                <a:lnTo>
                  <a:pt x="19319" y="60709"/>
                </a:lnTo>
                <a:lnTo>
                  <a:pt x="9267" y="53931"/>
                </a:lnTo>
                <a:lnTo>
                  <a:pt x="2487" y="43881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3135276" y="999595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56" y="0"/>
                </a:moveTo>
                <a:lnTo>
                  <a:pt x="42870" y="2427"/>
                </a:lnTo>
                <a:lnTo>
                  <a:pt x="52678" y="9043"/>
                </a:lnTo>
                <a:lnTo>
                  <a:pt x="59288" y="18849"/>
                </a:lnTo>
                <a:lnTo>
                  <a:pt x="61712" y="30848"/>
                </a:lnTo>
                <a:lnTo>
                  <a:pt x="59288" y="42859"/>
                </a:lnTo>
                <a:lnTo>
                  <a:pt x="52678" y="52664"/>
                </a:lnTo>
                <a:lnTo>
                  <a:pt x="42870" y="59273"/>
                </a:lnTo>
                <a:lnTo>
                  <a:pt x="30856" y="61696"/>
                </a:lnTo>
                <a:lnTo>
                  <a:pt x="18841" y="59273"/>
                </a:lnTo>
                <a:lnTo>
                  <a:pt x="9034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4" y="9043"/>
                </a:lnTo>
                <a:lnTo>
                  <a:pt x="18841" y="2427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2999606" y="999595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56" y="0"/>
                </a:moveTo>
                <a:lnTo>
                  <a:pt x="42870" y="2427"/>
                </a:lnTo>
                <a:lnTo>
                  <a:pt x="52678" y="9043"/>
                </a:lnTo>
                <a:lnTo>
                  <a:pt x="59288" y="18849"/>
                </a:lnTo>
                <a:lnTo>
                  <a:pt x="61712" y="30848"/>
                </a:lnTo>
                <a:lnTo>
                  <a:pt x="59288" y="42859"/>
                </a:lnTo>
                <a:lnTo>
                  <a:pt x="52678" y="52664"/>
                </a:lnTo>
                <a:lnTo>
                  <a:pt x="42870" y="59273"/>
                </a:lnTo>
                <a:lnTo>
                  <a:pt x="30856" y="61696"/>
                </a:lnTo>
                <a:lnTo>
                  <a:pt x="18854" y="59273"/>
                </a:lnTo>
                <a:lnTo>
                  <a:pt x="9045" y="52664"/>
                </a:lnTo>
                <a:lnTo>
                  <a:pt x="2427" y="42859"/>
                </a:lnTo>
                <a:lnTo>
                  <a:pt x="0" y="30848"/>
                </a:lnTo>
                <a:lnTo>
                  <a:pt x="2427" y="18849"/>
                </a:lnTo>
                <a:lnTo>
                  <a:pt x="9045" y="9043"/>
                </a:lnTo>
                <a:lnTo>
                  <a:pt x="18854" y="2427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66" name="object 206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862437" y="998095"/>
            <a:ext cx="64712" cy="64695"/>
          </a:xfrm>
          <a:prstGeom prst="rect">
            <a:avLst/>
          </a:prstGeom>
        </p:spPr>
      </p:pic>
      <p:pic>
        <p:nvPicPr>
          <p:cNvPr id="2067" name="object 2067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725267" y="996596"/>
            <a:ext cx="67712" cy="67695"/>
          </a:xfrm>
          <a:prstGeom prst="rect">
            <a:avLst/>
          </a:prstGeom>
        </p:spPr>
      </p:pic>
      <p:pic>
        <p:nvPicPr>
          <p:cNvPr id="2068" name="object 206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588863" y="995861"/>
            <a:ext cx="69212" cy="69194"/>
          </a:xfrm>
          <a:prstGeom prst="rect">
            <a:avLst/>
          </a:prstGeom>
        </p:spPr>
      </p:pic>
      <p:pic>
        <p:nvPicPr>
          <p:cNvPr id="2069" name="object 2069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7472839" y="860226"/>
            <a:ext cx="69212" cy="69194"/>
          </a:xfrm>
          <a:prstGeom prst="rect">
            <a:avLst/>
          </a:prstGeom>
        </p:spPr>
      </p:pic>
      <p:pic>
        <p:nvPicPr>
          <p:cNvPr id="2070" name="object 207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7337170" y="860226"/>
            <a:ext cx="69212" cy="69194"/>
          </a:xfrm>
          <a:prstGeom prst="rect">
            <a:avLst/>
          </a:prstGeom>
        </p:spPr>
      </p:pic>
      <p:pic>
        <p:nvPicPr>
          <p:cNvPr id="2071" name="object 2071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7201501" y="860226"/>
            <a:ext cx="69212" cy="69194"/>
          </a:xfrm>
          <a:prstGeom prst="rect">
            <a:avLst/>
          </a:prstGeom>
        </p:spPr>
      </p:pic>
      <p:pic>
        <p:nvPicPr>
          <p:cNvPr id="2072" name="object 207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7065831" y="860226"/>
            <a:ext cx="69212" cy="69194"/>
          </a:xfrm>
          <a:prstGeom prst="rect">
            <a:avLst/>
          </a:prstGeom>
        </p:spPr>
      </p:pic>
      <p:pic>
        <p:nvPicPr>
          <p:cNvPr id="2073" name="object 2073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6930897" y="860961"/>
            <a:ext cx="67742" cy="67695"/>
          </a:xfrm>
          <a:prstGeom prst="rect">
            <a:avLst/>
          </a:prstGeom>
        </p:spPr>
      </p:pic>
      <p:pic>
        <p:nvPicPr>
          <p:cNvPr id="2074" name="object 207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6795258" y="860961"/>
            <a:ext cx="67712" cy="67695"/>
          </a:xfrm>
          <a:prstGeom prst="rect">
            <a:avLst/>
          </a:prstGeom>
        </p:spPr>
      </p:pic>
      <p:pic>
        <p:nvPicPr>
          <p:cNvPr id="2075" name="object 207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6660323" y="861726"/>
            <a:ext cx="66212" cy="66195"/>
          </a:xfrm>
          <a:prstGeom prst="rect">
            <a:avLst/>
          </a:prstGeom>
        </p:spPr>
      </p:pic>
      <p:pic>
        <p:nvPicPr>
          <p:cNvPr id="2076" name="object 207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6524654" y="861726"/>
            <a:ext cx="66212" cy="66195"/>
          </a:xfrm>
          <a:prstGeom prst="rect">
            <a:avLst/>
          </a:prstGeom>
        </p:spPr>
      </p:pic>
      <p:pic>
        <p:nvPicPr>
          <p:cNvPr id="2077" name="object 207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6388249" y="860961"/>
            <a:ext cx="67712" cy="67695"/>
          </a:xfrm>
          <a:prstGeom prst="rect">
            <a:avLst/>
          </a:prstGeom>
        </p:spPr>
      </p:pic>
      <p:pic>
        <p:nvPicPr>
          <p:cNvPr id="2078" name="object 207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6252580" y="860961"/>
            <a:ext cx="67712" cy="67695"/>
          </a:xfrm>
          <a:prstGeom prst="rect">
            <a:avLst/>
          </a:prstGeom>
        </p:spPr>
      </p:pic>
      <p:pic>
        <p:nvPicPr>
          <p:cNvPr id="2079" name="object 207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6116911" y="860961"/>
            <a:ext cx="67712" cy="67695"/>
          </a:xfrm>
          <a:prstGeom prst="rect">
            <a:avLst/>
          </a:prstGeom>
        </p:spPr>
      </p:pic>
      <p:pic>
        <p:nvPicPr>
          <p:cNvPr id="2080" name="object 208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982006" y="861726"/>
            <a:ext cx="66212" cy="66195"/>
          </a:xfrm>
          <a:prstGeom prst="rect">
            <a:avLst/>
          </a:prstGeom>
        </p:spPr>
      </p:pic>
      <p:pic>
        <p:nvPicPr>
          <p:cNvPr id="2081" name="object 2081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5846337" y="861726"/>
            <a:ext cx="66212" cy="66195"/>
          </a:xfrm>
          <a:prstGeom prst="rect">
            <a:avLst/>
          </a:prstGeom>
        </p:spPr>
      </p:pic>
      <p:pic>
        <p:nvPicPr>
          <p:cNvPr id="2082" name="object 208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711433" y="862460"/>
            <a:ext cx="64712" cy="64695"/>
          </a:xfrm>
          <a:prstGeom prst="rect">
            <a:avLst/>
          </a:prstGeom>
        </p:spPr>
      </p:pic>
      <p:pic>
        <p:nvPicPr>
          <p:cNvPr id="2083" name="object 208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574998" y="861726"/>
            <a:ext cx="66212" cy="66195"/>
          </a:xfrm>
          <a:prstGeom prst="rect">
            <a:avLst/>
          </a:prstGeom>
        </p:spPr>
      </p:pic>
      <p:pic>
        <p:nvPicPr>
          <p:cNvPr id="2084" name="object 208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440094" y="862460"/>
            <a:ext cx="64712" cy="64695"/>
          </a:xfrm>
          <a:prstGeom prst="rect">
            <a:avLst/>
          </a:prstGeom>
        </p:spPr>
      </p:pic>
      <p:pic>
        <p:nvPicPr>
          <p:cNvPr id="2085" name="object 2085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304425" y="862460"/>
            <a:ext cx="64712" cy="64695"/>
          </a:xfrm>
          <a:prstGeom prst="rect">
            <a:avLst/>
          </a:prstGeom>
        </p:spPr>
      </p:pic>
      <p:pic>
        <p:nvPicPr>
          <p:cNvPr id="2086" name="object 208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168755" y="862460"/>
            <a:ext cx="64712" cy="64695"/>
          </a:xfrm>
          <a:prstGeom prst="rect">
            <a:avLst/>
          </a:prstGeom>
        </p:spPr>
      </p:pic>
      <p:pic>
        <p:nvPicPr>
          <p:cNvPr id="2087" name="object 2087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5033086" y="862460"/>
            <a:ext cx="64712" cy="64695"/>
          </a:xfrm>
          <a:prstGeom prst="rect">
            <a:avLst/>
          </a:prstGeom>
        </p:spPr>
      </p:pic>
      <p:pic>
        <p:nvPicPr>
          <p:cNvPr id="2088" name="object 208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4897447" y="862460"/>
            <a:ext cx="64681" cy="64695"/>
          </a:xfrm>
          <a:prstGeom prst="rect">
            <a:avLst/>
          </a:prstGeom>
        </p:spPr>
      </p:pic>
      <p:pic>
        <p:nvPicPr>
          <p:cNvPr id="2089" name="object 2089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4761778" y="862460"/>
            <a:ext cx="64712" cy="64695"/>
          </a:xfrm>
          <a:prstGeom prst="rect">
            <a:avLst/>
          </a:prstGeom>
        </p:spPr>
      </p:pic>
      <p:sp>
        <p:nvSpPr>
          <p:cNvPr id="2090" name="object 2090"/>
          <p:cNvSpPr/>
          <p:nvPr/>
        </p:nvSpPr>
        <p:spPr>
          <a:xfrm>
            <a:off x="4627609" y="86399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2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2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4491174" y="863225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30" y="19288"/>
                </a:lnTo>
                <a:lnTo>
                  <a:pt x="63212" y="31582"/>
                </a:lnTo>
                <a:lnTo>
                  <a:pt x="60730" y="43881"/>
                </a:lnTo>
                <a:lnTo>
                  <a:pt x="53960" y="53931"/>
                </a:lnTo>
                <a:lnTo>
                  <a:pt x="43918" y="60709"/>
                </a:lnTo>
                <a:lnTo>
                  <a:pt x="31621" y="63196"/>
                </a:lnTo>
                <a:lnTo>
                  <a:pt x="19319" y="60709"/>
                </a:lnTo>
                <a:lnTo>
                  <a:pt x="9267" y="53931"/>
                </a:lnTo>
                <a:lnTo>
                  <a:pt x="2487" y="43881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92" name="object 209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354770" y="862460"/>
            <a:ext cx="64712" cy="64695"/>
          </a:xfrm>
          <a:prstGeom prst="rect">
            <a:avLst/>
          </a:prstGeom>
        </p:spPr>
      </p:pic>
      <p:pic>
        <p:nvPicPr>
          <p:cNvPr id="2093" name="object 209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218335" y="861726"/>
            <a:ext cx="66212" cy="66195"/>
          </a:xfrm>
          <a:prstGeom prst="rect">
            <a:avLst/>
          </a:prstGeom>
        </p:spPr>
      </p:pic>
      <p:sp>
        <p:nvSpPr>
          <p:cNvPr id="2094" name="object 2094"/>
          <p:cNvSpPr/>
          <p:nvPr/>
        </p:nvSpPr>
        <p:spPr>
          <a:xfrm>
            <a:off x="4084196" y="863225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88" y="2481"/>
                </a:lnTo>
                <a:lnTo>
                  <a:pt x="53929" y="9249"/>
                </a:lnTo>
                <a:lnTo>
                  <a:pt x="60699" y="19288"/>
                </a:lnTo>
                <a:lnTo>
                  <a:pt x="63181" y="31582"/>
                </a:lnTo>
                <a:lnTo>
                  <a:pt x="60699" y="43881"/>
                </a:lnTo>
                <a:lnTo>
                  <a:pt x="53929" y="53931"/>
                </a:lnTo>
                <a:lnTo>
                  <a:pt x="43888" y="60709"/>
                </a:lnTo>
                <a:lnTo>
                  <a:pt x="31590" y="63196"/>
                </a:lnTo>
                <a:lnTo>
                  <a:pt x="19293" y="60709"/>
                </a:lnTo>
                <a:lnTo>
                  <a:pt x="9252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3948527" y="863225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88" y="2481"/>
                </a:lnTo>
                <a:lnTo>
                  <a:pt x="53929" y="9249"/>
                </a:lnTo>
                <a:lnTo>
                  <a:pt x="60699" y="19288"/>
                </a:lnTo>
                <a:lnTo>
                  <a:pt x="63181" y="31582"/>
                </a:lnTo>
                <a:lnTo>
                  <a:pt x="60699" y="43881"/>
                </a:lnTo>
                <a:lnTo>
                  <a:pt x="53929" y="53931"/>
                </a:lnTo>
                <a:lnTo>
                  <a:pt x="43888" y="60709"/>
                </a:lnTo>
                <a:lnTo>
                  <a:pt x="31590" y="63196"/>
                </a:lnTo>
                <a:lnTo>
                  <a:pt x="19293" y="60709"/>
                </a:lnTo>
                <a:lnTo>
                  <a:pt x="9252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3812857" y="863225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92" y="2481"/>
                </a:lnTo>
                <a:lnTo>
                  <a:pt x="53944" y="9249"/>
                </a:lnTo>
                <a:lnTo>
                  <a:pt x="60725" y="19288"/>
                </a:lnTo>
                <a:lnTo>
                  <a:pt x="63212" y="31582"/>
                </a:lnTo>
                <a:lnTo>
                  <a:pt x="60725" y="43881"/>
                </a:lnTo>
                <a:lnTo>
                  <a:pt x="53944" y="53931"/>
                </a:lnTo>
                <a:lnTo>
                  <a:pt x="43892" y="60709"/>
                </a:lnTo>
                <a:lnTo>
                  <a:pt x="31590" y="63196"/>
                </a:lnTo>
                <a:lnTo>
                  <a:pt x="19293" y="60709"/>
                </a:lnTo>
                <a:lnTo>
                  <a:pt x="9252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3677953" y="86399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2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2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98" name="object 2098"/>
          <p:cNvGrpSpPr/>
          <p:nvPr/>
        </p:nvGrpSpPr>
        <p:grpSpPr>
          <a:xfrm>
            <a:off x="0" y="0"/>
            <a:ext cx="7556500" cy="1744980"/>
            <a:chOff x="0" y="0"/>
            <a:chExt cx="7556500" cy="1744980"/>
          </a:xfrm>
        </p:grpSpPr>
        <p:sp>
          <p:nvSpPr>
            <p:cNvPr id="2099" name="object 2099"/>
            <p:cNvSpPr/>
            <p:nvPr/>
          </p:nvSpPr>
          <p:spPr>
            <a:xfrm>
              <a:off x="3541519" y="863225"/>
              <a:ext cx="63500" cy="63500"/>
            </a:xfrm>
            <a:custGeom>
              <a:avLst/>
              <a:gdLst/>
              <a:ahLst/>
              <a:cxnLst/>
              <a:rect l="l" t="t" r="r" b="b"/>
              <a:pathLst>
                <a:path w="63500" h="63500">
                  <a:moveTo>
                    <a:pt x="31621" y="0"/>
                  </a:moveTo>
                  <a:lnTo>
                    <a:pt x="43918" y="2481"/>
                  </a:lnTo>
                  <a:lnTo>
                    <a:pt x="53960" y="9249"/>
                  </a:lnTo>
                  <a:lnTo>
                    <a:pt x="60730" y="19288"/>
                  </a:lnTo>
                  <a:lnTo>
                    <a:pt x="63212" y="31582"/>
                  </a:lnTo>
                  <a:lnTo>
                    <a:pt x="60730" y="43881"/>
                  </a:lnTo>
                  <a:lnTo>
                    <a:pt x="53960" y="53931"/>
                  </a:lnTo>
                  <a:lnTo>
                    <a:pt x="43918" y="60709"/>
                  </a:lnTo>
                  <a:lnTo>
                    <a:pt x="31621" y="63196"/>
                  </a:lnTo>
                  <a:lnTo>
                    <a:pt x="19319" y="60709"/>
                  </a:lnTo>
                  <a:lnTo>
                    <a:pt x="9267" y="53931"/>
                  </a:lnTo>
                  <a:lnTo>
                    <a:pt x="2487" y="43881"/>
                  </a:lnTo>
                  <a:lnTo>
                    <a:pt x="0" y="31582"/>
                  </a:lnTo>
                  <a:lnTo>
                    <a:pt x="2487" y="19288"/>
                  </a:lnTo>
                  <a:lnTo>
                    <a:pt x="9267" y="9249"/>
                  </a:lnTo>
                  <a:lnTo>
                    <a:pt x="19319" y="2481"/>
                  </a:lnTo>
                  <a:lnTo>
                    <a:pt x="31621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0" name="object 2100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941" y="479304"/>
              <a:ext cx="7539111" cy="1265395"/>
            </a:xfrm>
            <a:prstGeom prst="rect">
              <a:avLst/>
            </a:prstGeom>
          </p:spPr>
        </p:pic>
        <p:sp>
          <p:nvSpPr>
            <p:cNvPr id="2101" name="object 2101"/>
            <p:cNvSpPr/>
            <p:nvPr/>
          </p:nvSpPr>
          <p:spPr>
            <a:xfrm>
              <a:off x="3407349" y="864725"/>
              <a:ext cx="60325" cy="60325"/>
            </a:xfrm>
            <a:custGeom>
              <a:avLst/>
              <a:gdLst/>
              <a:ahLst/>
              <a:cxnLst/>
              <a:rect l="l" t="t" r="r" b="b"/>
              <a:pathLst>
                <a:path w="60325" h="60325">
                  <a:moveTo>
                    <a:pt x="30121" y="0"/>
                  </a:moveTo>
                  <a:lnTo>
                    <a:pt x="41835" y="2363"/>
                  </a:lnTo>
                  <a:lnTo>
                    <a:pt x="51400" y="8810"/>
                  </a:lnTo>
                  <a:lnTo>
                    <a:pt x="57848" y="18372"/>
                  </a:lnTo>
                  <a:lnTo>
                    <a:pt x="60212" y="30083"/>
                  </a:lnTo>
                  <a:lnTo>
                    <a:pt x="57848" y="41799"/>
                  </a:lnTo>
                  <a:lnTo>
                    <a:pt x="51400" y="51371"/>
                  </a:lnTo>
                  <a:lnTo>
                    <a:pt x="41835" y="57828"/>
                  </a:lnTo>
                  <a:lnTo>
                    <a:pt x="30121" y="60197"/>
                  </a:lnTo>
                  <a:lnTo>
                    <a:pt x="18402" y="57828"/>
                  </a:lnTo>
                  <a:lnTo>
                    <a:pt x="8827" y="51371"/>
                  </a:lnTo>
                  <a:lnTo>
                    <a:pt x="2369" y="41799"/>
                  </a:lnTo>
                  <a:lnTo>
                    <a:pt x="0" y="30083"/>
                  </a:lnTo>
                  <a:lnTo>
                    <a:pt x="2369" y="18372"/>
                  </a:lnTo>
                  <a:lnTo>
                    <a:pt x="8827" y="8810"/>
                  </a:lnTo>
                  <a:lnTo>
                    <a:pt x="18402" y="2363"/>
                  </a:lnTo>
                  <a:lnTo>
                    <a:pt x="30121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2" name="object 210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268680" y="861726"/>
              <a:ext cx="66212" cy="66195"/>
            </a:xfrm>
            <a:prstGeom prst="rect">
              <a:avLst/>
            </a:prstGeom>
          </p:spPr>
        </p:pic>
        <p:sp>
          <p:nvSpPr>
            <p:cNvPr id="2103" name="object 2103"/>
            <p:cNvSpPr/>
            <p:nvPr/>
          </p:nvSpPr>
          <p:spPr>
            <a:xfrm>
              <a:off x="3134541" y="863225"/>
              <a:ext cx="63500" cy="63500"/>
            </a:xfrm>
            <a:custGeom>
              <a:avLst/>
              <a:gdLst/>
              <a:ahLst/>
              <a:cxnLst/>
              <a:rect l="l" t="t" r="r" b="b"/>
              <a:pathLst>
                <a:path w="63500" h="63500">
                  <a:moveTo>
                    <a:pt x="31590" y="0"/>
                  </a:moveTo>
                  <a:lnTo>
                    <a:pt x="43888" y="2481"/>
                  </a:lnTo>
                  <a:lnTo>
                    <a:pt x="53929" y="9249"/>
                  </a:lnTo>
                  <a:lnTo>
                    <a:pt x="60699" y="19288"/>
                  </a:lnTo>
                  <a:lnTo>
                    <a:pt x="63181" y="31582"/>
                  </a:lnTo>
                  <a:lnTo>
                    <a:pt x="60699" y="43881"/>
                  </a:lnTo>
                  <a:lnTo>
                    <a:pt x="53929" y="53931"/>
                  </a:lnTo>
                  <a:lnTo>
                    <a:pt x="43888" y="60709"/>
                  </a:lnTo>
                  <a:lnTo>
                    <a:pt x="31590" y="63196"/>
                  </a:lnTo>
                  <a:lnTo>
                    <a:pt x="19293" y="60709"/>
                  </a:lnTo>
                  <a:lnTo>
                    <a:pt x="9252" y="53931"/>
                  </a:lnTo>
                  <a:lnTo>
                    <a:pt x="2482" y="43881"/>
                  </a:lnTo>
                  <a:lnTo>
                    <a:pt x="0" y="31582"/>
                  </a:lnTo>
                  <a:lnTo>
                    <a:pt x="2482" y="19288"/>
                  </a:lnTo>
                  <a:lnTo>
                    <a:pt x="9252" y="9249"/>
                  </a:lnTo>
                  <a:lnTo>
                    <a:pt x="19293" y="2481"/>
                  </a:lnTo>
                  <a:lnTo>
                    <a:pt x="31590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4" name="object 210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997372" y="861726"/>
              <a:ext cx="66181" cy="66195"/>
            </a:xfrm>
            <a:prstGeom prst="rect">
              <a:avLst/>
            </a:prstGeom>
          </p:spPr>
        </p:pic>
        <p:pic>
          <p:nvPicPr>
            <p:cNvPr id="2105" name="object 210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861702" y="861726"/>
              <a:ext cx="66212" cy="66195"/>
            </a:xfrm>
            <a:prstGeom prst="rect">
              <a:avLst/>
            </a:prstGeom>
          </p:spPr>
        </p:pic>
        <p:pic>
          <p:nvPicPr>
            <p:cNvPr id="2106" name="object 210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588863" y="860226"/>
              <a:ext cx="69212" cy="69194"/>
            </a:xfrm>
            <a:prstGeom prst="rect">
              <a:avLst/>
            </a:prstGeom>
          </p:spPr>
        </p:pic>
        <p:pic>
          <p:nvPicPr>
            <p:cNvPr id="2107" name="object 2107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7065066" y="723826"/>
              <a:ext cx="70742" cy="70724"/>
            </a:xfrm>
            <a:prstGeom prst="rect">
              <a:avLst/>
            </a:prstGeom>
          </p:spPr>
        </p:pic>
        <p:pic>
          <p:nvPicPr>
            <p:cNvPr id="2108" name="object 2108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6929397" y="723826"/>
              <a:ext cx="70742" cy="70724"/>
            </a:xfrm>
            <a:prstGeom prst="rect">
              <a:avLst/>
            </a:prstGeom>
          </p:spPr>
        </p:pic>
        <p:pic>
          <p:nvPicPr>
            <p:cNvPr id="2109" name="object 210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6793727" y="723826"/>
              <a:ext cx="70742" cy="70724"/>
            </a:xfrm>
            <a:prstGeom prst="rect">
              <a:avLst/>
            </a:prstGeom>
          </p:spPr>
        </p:pic>
        <p:pic>
          <p:nvPicPr>
            <p:cNvPr id="2110" name="object 211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658823" y="724591"/>
              <a:ext cx="69212" cy="69194"/>
            </a:xfrm>
            <a:prstGeom prst="rect">
              <a:avLst/>
            </a:prstGeom>
          </p:spPr>
        </p:pic>
        <p:pic>
          <p:nvPicPr>
            <p:cNvPr id="2111" name="object 211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523154" y="724591"/>
              <a:ext cx="69242" cy="69194"/>
            </a:xfrm>
            <a:prstGeom prst="rect">
              <a:avLst/>
            </a:prstGeom>
          </p:spPr>
        </p:pic>
        <p:pic>
          <p:nvPicPr>
            <p:cNvPr id="2112" name="object 211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387484" y="724591"/>
              <a:ext cx="69242" cy="69194"/>
            </a:xfrm>
            <a:prstGeom prst="rect">
              <a:avLst/>
            </a:prstGeom>
          </p:spPr>
        </p:pic>
        <p:pic>
          <p:nvPicPr>
            <p:cNvPr id="2113" name="object 211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251845" y="724591"/>
              <a:ext cx="69212" cy="69194"/>
            </a:xfrm>
            <a:prstGeom prst="rect">
              <a:avLst/>
            </a:prstGeom>
          </p:spPr>
        </p:pic>
        <p:pic>
          <p:nvPicPr>
            <p:cNvPr id="2114" name="object 2114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6116911" y="725326"/>
              <a:ext cx="67712" cy="67695"/>
            </a:xfrm>
            <a:prstGeom prst="rect">
              <a:avLst/>
            </a:prstGeom>
          </p:spPr>
        </p:pic>
        <p:pic>
          <p:nvPicPr>
            <p:cNvPr id="2115" name="object 211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981241" y="725326"/>
              <a:ext cx="67742" cy="67695"/>
            </a:xfrm>
            <a:prstGeom prst="rect">
              <a:avLst/>
            </a:prstGeom>
          </p:spPr>
        </p:pic>
        <p:pic>
          <p:nvPicPr>
            <p:cNvPr id="2116" name="object 211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844837" y="724591"/>
              <a:ext cx="69212" cy="69194"/>
            </a:xfrm>
            <a:prstGeom prst="rect">
              <a:avLst/>
            </a:prstGeom>
          </p:spPr>
        </p:pic>
        <p:pic>
          <p:nvPicPr>
            <p:cNvPr id="2117" name="object 21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709933" y="725326"/>
              <a:ext cx="67712" cy="67695"/>
            </a:xfrm>
            <a:prstGeom prst="rect">
              <a:avLst/>
            </a:prstGeom>
          </p:spPr>
        </p:pic>
        <p:pic>
          <p:nvPicPr>
            <p:cNvPr id="2118" name="object 2118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5574264" y="725326"/>
              <a:ext cx="67712" cy="67695"/>
            </a:xfrm>
            <a:prstGeom prst="rect">
              <a:avLst/>
            </a:prstGeom>
          </p:spPr>
        </p:pic>
        <p:pic>
          <p:nvPicPr>
            <p:cNvPr id="2119" name="object 211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438594" y="725326"/>
              <a:ext cx="67712" cy="67695"/>
            </a:xfrm>
            <a:prstGeom prst="rect">
              <a:avLst/>
            </a:prstGeom>
          </p:spPr>
        </p:pic>
        <p:pic>
          <p:nvPicPr>
            <p:cNvPr id="2120" name="object 212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303690" y="726091"/>
              <a:ext cx="66212" cy="66195"/>
            </a:xfrm>
            <a:prstGeom prst="rect">
              <a:avLst/>
            </a:prstGeom>
          </p:spPr>
        </p:pic>
        <p:pic>
          <p:nvPicPr>
            <p:cNvPr id="2121" name="object 212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168021" y="726091"/>
              <a:ext cx="66212" cy="66195"/>
            </a:xfrm>
            <a:prstGeom prst="rect">
              <a:avLst/>
            </a:prstGeom>
          </p:spPr>
        </p:pic>
        <p:pic>
          <p:nvPicPr>
            <p:cNvPr id="2122" name="object 212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031586" y="725326"/>
              <a:ext cx="67712" cy="67695"/>
            </a:xfrm>
            <a:prstGeom prst="rect">
              <a:avLst/>
            </a:prstGeom>
          </p:spPr>
        </p:pic>
        <p:pic>
          <p:nvPicPr>
            <p:cNvPr id="2123" name="object 212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895917" y="725326"/>
              <a:ext cx="67742" cy="67695"/>
            </a:xfrm>
            <a:prstGeom prst="rect">
              <a:avLst/>
            </a:prstGeom>
          </p:spPr>
        </p:pic>
        <p:pic>
          <p:nvPicPr>
            <p:cNvPr id="2124" name="object 2124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60278" y="725326"/>
              <a:ext cx="67712" cy="67695"/>
            </a:xfrm>
            <a:prstGeom prst="rect">
              <a:avLst/>
            </a:prstGeom>
          </p:spPr>
        </p:pic>
        <p:pic>
          <p:nvPicPr>
            <p:cNvPr id="2125" name="object 212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625343" y="726091"/>
              <a:ext cx="66212" cy="66195"/>
            </a:xfrm>
            <a:prstGeom prst="rect">
              <a:avLst/>
            </a:prstGeom>
          </p:spPr>
        </p:pic>
        <p:pic>
          <p:nvPicPr>
            <p:cNvPr id="2126" name="object 212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9674" y="726091"/>
              <a:ext cx="66212" cy="66195"/>
            </a:xfrm>
            <a:prstGeom prst="rect">
              <a:avLst/>
            </a:prstGeom>
          </p:spPr>
        </p:pic>
        <p:pic>
          <p:nvPicPr>
            <p:cNvPr id="2127" name="object 212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3270" y="725326"/>
              <a:ext cx="67712" cy="67695"/>
            </a:xfrm>
            <a:prstGeom prst="rect">
              <a:avLst/>
            </a:prstGeom>
          </p:spPr>
        </p:pic>
        <p:pic>
          <p:nvPicPr>
            <p:cNvPr id="2128" name="object 212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218335" y="726091"/>
              <a:ext cx="66212" cy="66195"/>
            </a:xfrm>
            <a:prstGeom prst="rect">
              <a:avLst/>
            </a:prstGeom>
          </p:spPr>
        </p:pic>
        <p:pic>
          <p:nvPicPr>
            <p:cNvPr id="2129" name="object 212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081166" y="724591"/>
              <a:ext cx="69242" cy="69194"/>
            </a:xfrm>
            <a:prstGeom prst="rect">
              <a:avLst/>
            </a:prstGeom>
          </p:spPr>
        </p:pic>
        <p:pic>
          <p:nvPicPr>
            <p:cNvPr id="2130" name="object 2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947027" y="726091"/>
              <a:ext cx="66212" cy="66195"/>
            </a:xfrm>
            <a:prstGeom prst="rect">
              <a:avLst/>
            </a:prstGeom>
          </p:spPr>
        </p:pic>
        <p:pic>
          <p:nvPicPr>
            <p:cNvPr id="2131" name="object 2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810592" y="725326"/>
              <a:ext cx="67712" cy="67695"/>
            </a:xfrm>
            <a:prstGeom prst="rect">
              <a:avLst/>
            </a:prstGeom>
          </p:spPr>
        </p:pic>
        <p:pic>
          <p:nvPicPr>
            <p:cNvPr id="2132" name="object 213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3676422" y="726856"/>
              <a:ext cx="64712" cy="64665"/>
            </a:xfrm>
            <a:prstGeom prst="rect">
              <a:avLst/>
            </a:prstGeom>
          </p:spPr>
        </p:pic>
        <p:pic>
          <p:nvPicPr>
            <p:cNvPr id="2133" name="object 213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540018" y="726091"/>
              <a:ext cx="66212" cy="66195"/>
            </a:xfrm>
            <a:prstGeom prst="rect">
              <a:avLst/>
            </a:prstGeom>
          </p:spPr>
        </p:pic>
        <p:pic>
          <p:nvPicPr>
            <p:cNvPr id="2134" name="object 213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405115" y="726856"/>
              <a:ext cx="64712" cy="64665"/>
            </a:xfrm>
            <a:prstGeom prst="rect">
              <a:avLst/>
            </a:prstGeom>
          </p:spPr>
        </p:pic>
        <p:pic>
          <p:nvPicPr>
            <p:cNvPr id="2135" name="object 213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267180" y="724591"/>
              <a:ext cx="69212" cy="69194"/>
            </a:xfrm>
            <a:prstGeom prst="rect">
              <a:avLst/>
            </a:prstGeom>
          </p:spPr>
        </p:pic>
        <p:pic>
          <p:nvPicPr>
            <p:cNvPr id="2136" name="object 213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133010" y="726091"/>
              <a:ext cx="66212" cy="66195"/>
            </a:xfrm>
            <a:prstGeom prst="rect">
              <a:avLst/>
            </a:prstGeom>
          </p:spPr>
        </p:pic>
        <p:pic>
          <p:nvPicPr>
            <p:cNvPr id="2137" name="object 213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995841" y="724591"/>
              <a:ext cx="69242" cy="69194"/>
            </a:xfrm>
            <a:prstGeom prst="rect">
              <a:avLst/>
            </a:prstGeom>
          </p:spPr>
        </p:pic>
        <p:pic>
          <p:nvPicPr>
            <p:cNvPr id="2138" name="object 213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5709168" y="588956"/>
              <a:ext cx="69212" cy="69194"/>
            </a:xfrm>
            <a:prstGeom prst="rect">
              <a:avLst/>
            </a:prstGeom>
          </p:spPr>
        </p:pic>
        <p:pic>
          <p:nvPicPr>
            <p:cNvPr id="2139" name="object 213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573498" y="588956"/>
              <a:ext cx="69212" cy="69194"/>
            </a:xfrm>
            <a:prstGeom prst="rect">
              <a:avLst/>
            </a:prstGeom>
          </p:spPr>
        </p:pic>
        <p:pic>
          <p:nvPicPr>
            <p:cNvPr id="2140" name="object 214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166521" y="588956"/>
              <a:ext cx="69212" cy="69194"/>
            </a:xfrm>
            <a:prstGeom prst="rect">
              <a:avLst/>
            </a:prstGeom>
          </p:spPr>
        </p:pic>
        <p:pic>
          <p:nvPicPr>
            <p:cNvPr id="2141" name="object 214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030851" y="588956"/>
              <a:ext cx="69212" cy="69194"/>
            </a:xfrm>
            <a:prstGeom prst="rect">
              <a:avLst/>
            </a:prstGeom>
          </p:spPr>
        </p:pic>
        <p:pic>
          <p:nvPicPr>
            <p:cNvPr id="2142" name="object 2142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4624609" y="589721"/>
              <a:ext cx="67712" cy="67695"/>
            </a:xfrm>
            <a:prstGeom prst="rect">
              <a:avLst/>
            </a:prstGeom>
          </p:spPr>
        </p:pic>
        <p:pic>
          <p:nvPicPr>
            <p:cNvPr id="2143" name="object 214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488174" y="588956"/>
              <a:ext cx="69212" cy="69194"/>
            </a:xfrm>
            <a:prstGeom prst="rect">
              <a:avLst/>
            </a:prstGeom>
          </p:spPr>
        </p:pic>
        <p:sp>
          <p:nvSpPr>
            <p:cNvPr id="2144" name="object 2144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3"/>
                  </a:moveTo>
                  <a:lnTo>
                    <a:pt x="0" y="513043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3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45" name="object 2145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7123920" y="10094914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40"/>
                </a:lnTo>
                <a:lnTo>
                  <a:pt x="0" y="706145"/>
                </a:lnTo>
                <a:lnTo>
                  <a:pt x="6216091" y="706145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11"/>
                </a:lnTo>
                <a:lnTo>
                  <a:pt x="6670040" y="113411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18"/>
                </a:lnTo>
                <a:lnTo>
                  <a:pt x="0" y="453618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18"/>
                </a:lnTo>
                <a:lnTo>
                  <a:pt x="453948" y="453618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18"/>
                </a:lnTo>
                <a:lnTo>
                  <a:pt x="907884" y="453618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7465269" y="10323883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 txBox="1"/>
          <p:nvPr/>
        </p:nvSpPr>
        <p:spPr>
          <a:xfrm>
            <a:off x="4729036" y="0"/>
            <a:ext cx="2653030" cy="4254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45465" marR="5080" indent="-533400">
              <a:lnSpc>
                <a:spcPct val="124900"/>
              </a:lnSpc>
              <a:spcBef>
                <a:spcPts val="95"/>
              </a:spcBef>
            </a:pPr>
            <a:r>
              <a:rPr sz="1050" b="1" spc="-35" dirty="0">
                <a:solidFill>
                  <a:srgbClr val="FFFFFF"/>
                </a:solidFill>
                <a:latin typeface="Tahoma"/>
                <a:cs typeface="Tahoma"/>
              </a:rPr>
              <a:t>IIM</a:t>
            </a:r>
            <a:r>
              <a:rPr sz="1050" b="1" spc="1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30" dirty="0">
                <a:solidFill>
                  <a:srgbClr val="FFFFFF"/>
                </a:solidFill>
                <a:latin typeface="Tahoma"/>
                <a:cs typeface="Tahoma"/>
              </a:rPr>
              <a:t>DELHI</a:t>
            </a:r>
            <a:r>
              <a:rPr sz="1050" b="1" spc="1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110" dirty="0">
                <a:solidFill>
                  <a:srgbClr val="FFFFFF"/>
                </a:solidFill>
                <a:latin typeface="Tahoma"/>
                <a:cs typeface="Tahoma"/>
              </a:rPr>
              <a:t>CHAPTER</a:t>
            </a:r>
            <a:r>
              <a:rPr sz="1050" b="1" spc="16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95" dirty="0">
                <a:solidFill>
                  <a:srgbClr val="FFFFFF"/>
                </a:solidFill>
                <a:latin typeface="Tahoma"/>
                <a:cs typeface="Tahoma"/>
              </a:rPr>
              <a:t>NEWSLETTER </a:t>
            </a:r>
            <a:r>
              <a:rPr sz="1050" b="1" spc="-2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55" dirty="0">
                <a:solidFill>
                  <a:srgbClr val="FFFFFF"/>
                </a:solidFill>
                <a:latin typeface="Tahoma"/>
                <a:cs typeface="Tahoma"/>
              </a:rPr>
              <a:t>ISSUE</a:t>
            </a:r>
            <a:r>
              <a:rPr sz="1050" b="1" spc="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ahoma"/>
                <a:cs typeface="Tahoma"/>
              </a:rPr>
              <a:t>N0.</a:t>
            </a:r>
            <a:r>
              <a:rPr sz="1050" b="1" spc="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114" dirty="0">
                <a:solidFill>
                  <a:srgbClr val="FFFFFF"/>
                </a:solidFill>
                <a:latin typeface="Tahoma"/>
                <a:cs typeface="Tahoma"/>
              </a:rPr>
              <a:t>50,</a:t>
            </a:r>
            <a:r>
              <a:rPr sz="1050" b="1" spc="1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90" dirty="0">
                <a:solidFill>
                  <a:srgbClr val="FFFFFF"/>
                </a:solidFill>
                <a:latin typeface="Tahoma"/>
                <a:cs typeface="Tahoma"/>
              </a:rPr>
              <a:t>SEPT.</a:t>
            </a:r>
            <a:r>
              <a:rPr sz="1050" b="1" spc="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ahoma"/>
                <a:cs typeface="Tahoma"/>
              </a:rPr>
              <a:t>2023</a:t>
            </a:r>
            <a:endParaRPr sz="1050">
              <a:latin typeface="Tahoma"/>
              <a:cs typeface="Tahoma"/>
            </a:endParaRPr>
          </a:p>
        </p:txBody>
      </p:sp>
      <p:sp>
        <p:nvSpPr>
          <p:cNvPr id="2153" name="object 2153"/>
          <p:cNvSpPr txBox="1"/>
          <p:nvPr/>
        </p:nvSpPr>
        <p:spPr>
          <a:xfrm>
            <a:off x="742665" y="10181497"/>
            <a:ext cx="3048000" cy="2387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spc="-254" dirty="0">
                <a:solidFill>
                  <a:srgbClr val="FFFFFF"/>
                </a:solidFill>
                <a:latin typeface="Tahoma"/>
                <a:cs typeface="Tahoma"/>
              </a:rPr>
              <a:t>II</a:t>
            </a:r>
            <a:r>
              <a:rPr sz="1400" b="1" spc="70" dirty="0">
                <a:solidFill>
                  <a:srgbClr val="FFFFFF"/>
                </a:solidFill>
                <a:latin typeface="Tahoma"/>
                <a:cs typeface="Tahoma"/>
              </a:rPr>
              <a:t>M</a:t>
            </a:r>
            <a:r>
              <a:rPr sz="1400" b="1" spc="-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400" b="1" spc="-35" dirty="0">
                <a:solidFill>
                  <a:srgbClr val="FFFFFF"/>
                </a:solidFill>
                <a:latin typeface="Tahoma"/>
                <a:cs typeface="Tahoma"/>
              </a:rPr>
              <a:t>D</a:t>
            </a:r>
            <a:r>
              <a:rPr sz="1400" b="1" spc="-60" dirty="0">
                <a:solidFill>
                  <a:srgbClr val="FFFFFF"/>
                </a:solidFill>
                <a:latin typeface="Tahoma"/>
                <a:cs typeface="Tahoma"/>
              </a:rPr>
              <a:t>E</a:t>
            </a:r>
            <a:r>
              <a:rPr sz="1400" b="1" spc="-20" dirty="0">
                <a:solidFill>
                  <a:srgbClr val="FFFFFF"/>
                </a:solidFill>
                <a:latin typeface="Tahoma"/>
                <a:cs typeface="Tahoma"/>
              </a:rPr>
              <a:t>L</a:t>
            </a:r>
            <a:r>
              <a:rPr sz="1400" b="1" spc="-10" dirty="0">
                <a:solidFill>
                  <a:srgbClr val="FFFFFF"/>
                </a:solidFill>
                <a:latin typeface="Tahoma"/>
                <a:cs typeface="Tahoma"/>
              </a:rPr>
              <a:t>H</a:t>
            </a:r>
            <a:r>
              <a:rPr sz="1400" b="1" spc="-250" dirty="0">
                <a:solidFill>
                  <a:srgbClr val="FFFFFF"/>
                </a:solidFill>
                <a:latin typeface="Tahoma"/>
                <a:cs typeface="Tahoma"/>
              </a:rPr>
              <a:t>I</a:t>
            </a:r>
            <a:r>
              <a:rPr sz="1400" b="1" spc="-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400" b="1" spc="110" dirty="0">
                <a:solidFill>
                  <a:srgbClr val="FFFFFF"/>
                </a:solidFill>
                <a:latin typeface="Tahoma"/>
                <a:cs typeface="Tahoma"/>
              </a:rPr>
              <a:t>C</a:t>
            </a:r>
            <a:r>
              <a:rPr sz="1400" b="1" spc="-10" dirty="0">
                <a:solidFill>
                  <a:srgbClr val="FFFFFF"/>
                </a:solidFill>
                <a:latin typeface="Tahoma"/>
                <a:cs typeface="Tahoma"/>
              </a:rPr>
              <a:t>H</a:t>
            </a:r>
            <a:r>
              <a:rPr sz="1400" b="1" spc="130" dirty="0">
                <a:solidFill>
                  <a:srgbClr val="FFFFFF"/>
                </a:solidFill>
                <a:latin typeface="Tahoma"/>
                <a:cs typeface="Tahoma"/>
              </a:rPr>
              <a:t>A</a:t>
            </a:r>
            <a:r>
              <a:rPr sz="1400" b="1" spc="5" dirty="0">
                <a:solidFill>
                  <a:srgbClr val="FFFFFF"/>
                </a:solidFill>
                <a:latin typeface="Tahoma"/>
                <a:cs typeface="Tahoma"/>
              </a:rPr>
              <a:t>P</a:t>
            </a:r>
            <a:r>
              <a:rPr sz="1400" b="1" spc="-30" dirty="0">
                <a:solidFill>
                  <a:srgbClr val="FFFFFF"/>
                </a:solidFill>
                <a:latin typeface="Tahoma"/>
                <a:cs typeface="Tahoma"/>
              </a:rPr>
              <a:t>T</a:t>
            </a:r>
            <a:r>
              <a:rPr sz="1400" b="1" spc="-60" dirty="0">
                <a:solidFill>
                  <a:srgbClr val="FFFFFF"/>
                </a:solidFill>
                <a:latin typeface="Tahoma"/>
                <a:cs typeface="Tahoma"/>
              </a:rPr>
              <a:t>E</a:t>
            </a:r>
            <a:r>
              <a:rPr sz="1400" b="1" spc="-20" dirty="0">
                <a:solidFill>
                  <a:srgbClr val="FFFFFF"/>
                </a:solidFill>
                <a:latin typeface="Tahoma"/>
                <a:cs typeface="Tahoma"/>
              </a:rPr>
              <a:t>R</a:t>
            </a:r>
            <a:r>
              <a:rPr sz="1400" b="1" spc="-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400" b="1" spc="70" dirty="0">
                <a:solidFill>
                  <a:srgbClr val="FFFFFF"/>
                </a:solidFill>
                <a:latin typeface="Tahoma"/>
                <a:cs typeface="Tahoma"/>
              </a:rPr>
              <a:t>N</a:t>
            </a:r>
            <a:r>
              <a:rPr sz="1400" b="1" spc="-60" dirty="0">
                <a:solidFill>
                  <a:srgbClr val="FFFFFF"/>
                </a:solidFill>
                <a:latin typeface="Tahoma"/>
                <a:cs typeface="Tahoma"/>
              </a:rPr>
              <a:t>E</a:t>
            </a:r>
            <a:r>
              <a:rPr sz="1400" b="1" spc="120" dirty="0">
                <a:solidFill>
                  <a:srgbClr val="FFFFFF"/>
                </a:solidFill>
                <a:latin typeface="Tahoma"/>
                <a:cs typeface="Tahoma"/>
              </a:rPr>
              <a:t>W</a:t>
            </a:r>
            <a:r>
              <a:rPr sz="1400" b="1" spc="45" dirty="0">
                <a:solidFill>
                  <a:srgbClr val="FFFFFF"/>
                </a:solidFill>
                <a:latin typeface="Tahoma"/>
                <a:cs typeface="Tahoma"/>
              </a:rPr>
              <a:t>S</a:t>
            </a:r>
            <a:r>
              <a:rPr sz="1400" b="1" spc="-20" dirty="0">
                <a:solidFill>
                  <a:srgbClr val="FFFFFF"/>
                </a:solidFill>
                <a:latin typeface="Tahoma"/>
                <a:cs typeface="Tahoma"/>
              </a:rPr>
              <a:t>L</a:t>
            </a:r>
            <a:r>
              <a:rPr sz="1400" b="1" spc="-60" dirty="0">
                <a:solidFill>
                  <a:srgbClr val="FFFFFF"/>
                </a:solidFill>
                <a:latin typeface="Tahoma"/>
                <a:cs typeface="Tahoma"/>
              </a:rPr>
              <a:t>E</a:t>
            </a:r>
            <a:r>
              <a:rPr sz="1400" b="1" spc="-30" dirty="0">
                <a:solidFill>
                  <a:srgbClr val="FFFFFF"/>
                </a:solidFill>
                <a:latin typeface="Tahoma"/>
                <a:cs typeface="Tahoma"/>
              </a:rPr>
              <a:t>TT</a:t>
            </a:r>
            <a:r>
              <a:rPr sz="1400" b="1" spc="-60" dirty="0">
                <a:solidFill>
                  <a:srgbClr val="FFFFFF"/>
                </a:solidFill>
                <a:latin typeface="Tahoma"/>
                <a:cs typeface="Tahoma"/>
              </a:rPr>
              <a:t>E</a:t>
            </a:r>
            <a:r>
              <a:rPr sz="1400" b="1" spc="-20" dirty="0">
                <a:solidFill>
                  <a:srgbClr val="FFFFFF"/>
                </a:solidFill>
                <a:latin typeface="Tahoma"/>
                <a:cs typeface="Tahoma"/>
              </a:rPr>
              <a:t>R</a:t>
            </a:r>
            <a:endParaRPr sz="1400">
              <a:latin typeface="Tahoma"/>
              <a:cs typeface="Tahoma"/>
            </a:endParaRPr>
          </a:p>
        </p:txBody>
      </p:sp>
      <p:sp>
        <p:nvSpPr>
          <p:cNvPr id="2154" name="object 2154"/>
          <p:cNvSpPr/>
          <p:nvPr/>
        </p:nvSpPr>
        <p:spPr>
          <a:xfrm>
            <a:off x="2582286" y="1502734"/>
            <a:ext cx="2133600" cy="610870"/>
          </a:xfrm>
          <a:custGeom>
            <a:avLst/>
            <a:gdLst/>
            <a:ahLst/>
            <a:cxnLst/>
            <a:rect l="l" t="t" r="r" b="b"/>
            <a:pathLst>
              <a:path w="2133600" h="610869">
                <a:moveTo>
                  <a:pt x="1827059" y="610855"/>
                </a:moveTo>
                <a:lnTo>
                  <a:pt x="305995" y="610855"/>
                </a:lnTo>
                <a:lnTo>
                  <a:pt x="256361" y="606858"/>
                </a:lnTo>
                <a:lnTo>
                  <a:pt x="209277" y="595284"/>
                </a:lnTo>
                <a:lnTo>
                  <a:pt x="165372" y="576764"/>
                </a:lnTo>
                <a:lnTo>
                  <a:pt x="125278" y="551925"/>
                </a:lnTo>
                <a:lnTo>
                  <a:pt x="89623" y="521397"/>
                </a:lnTo>
                <a:lnTo>
                  <a:pt x="59039" y="485809"/>
                </a:lnTo>
                <a:lnTo>
                  <a:pt x="34154" y="445789"/>
                </a:lnTo>
                <a:lnTo>
                  <a:pt x="15599" y="401966"/>
                </a:lnTo>
                <a:lnTo>
                  <a:pt x="4004" y="354969"/>
                </a:lnTo>
                <a:lnTo>
                  <a:pt x="0" y="305427"/>
                </a:lnTo>
                <a:lnTo>
                  <a:pt x="4004" y="255885"/>
                </a:lnTo>
                <a:lnTo>
                  <a:pt x="15599" y="208888"/>
                </a:lnTo>
                <a:lnTo>
                  <a:pt x="34154" y="165066"/>
                </a:lnTo>
                <a:lnTo>
                  <a:pt x="59039" y="125046"/>
                </a:lnTo>
                <a:lnTo>
                  <a:pt x="89623" y="89457"/>
                </a:lnTo>
                <a:lnTo>
                  <a:pt x="125278" y="58929"/>
                </a:lnTo>
                <a:lnTo>
                  <a:pt x="165372" y="34091"/>
                </a:lnTo>
                <a:lnTo>
                  <a:pt x="209277" y="15570"/>
                </a:lnTo>
                <a:lnTo>
                  <a:pt x="256361" y="3997"/>
                </a:lnTo>
                <a:lnTo>
                  <a:pt x="305995" y="0"/>
                </a:lnTo>
                <a:lnTo>
                  <a:pt x="1827059" y="0"/>
                </a:lnTo>
                <a:lnTo>
                  <a:pt x="1876693" y="3997"/>
                </a:lnTo>
                <a:lnTo>
                  <a:pt x="1923777" y="15570"/>
                </a:lnTo>
                <a:lnTo>
                  <a:pt x="1967681" y="34091"/>
                </a:lnTo>
                <a:lnTo>
                  <a:pt x="2007776" y="58929"/>
                </a:lnTo>
                <a:lnTo>
                  <a:pt x="2043430" y="89457"/>
                </a:lnTo>
                <a:lnTo>
                  <a:pt x="2074015" y="125046"/>
                </a:lnTo>
                <a:lnTo>
                  <a:pt x="2098899" y="165066"/>
                </a:lnTo>
                <a:lnTo>
                  <a:pt x="2117454" y="208888"/>
                </a:lnTo>
                <a:lnTo>
                  <a:pt x="2129049" y="255885"/>
                </a:lnTo>
                <a:lnTo>
                  <a:pt x="2133054" y="305427"/>
                </a:lnTo>
                <a:lnTo>
                  <a:pt x="2129049" y="354969"/>
                </a:lnTo>
                <a:lnTo>
                  <a:pt x="2117454" y="401966"/>
                </a:lnTo>
                <a:lnTo>
                  <a:pt x="2098899" y="445789"/>
                </a:lnTo>
                <a:lnTo>
                  <a:pt x="2074015" y="485809"/>
                </a:lnTo>
                <a:lnTo>
                  <a:pt x="2043430" y="521397"/>
                </a:lnTo>
                <a:lnTo>
                  <a:pt x="2007776" y="551925"/>
                </a:lnTo>
                <a:lnTo>
                  <a:pt x="1967681" y="576764"/>
                </a:lnTo>
                <a:lnTo>
                  <a:pt x="1923777" y="595284"/>
                </a:lnTo>
                <a:lnTo>
                  <a:pt x="1876693" y="606858"/>
                </a:lnTo>
                <a:lnTo>
                  <a:pt x="1827059" y="610855"/>
                </a:lnTo>
                <a:close/>
              </a:path>
            </a:pathLst>
          </a:custGeom>
          <a:solidFill>
            <a:srgbClr val="FFBD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 txBox="1">
            <a:spLocks noGrp="1"/>
          </p:cNvSpPr>
          <p:nvPr>
            <p:ph type="title"/>
          </p:nvPr>
        </p:nvSpPr>
        <p:spPr>
          <a:xfrm>
            <a:off x="2723912" y="1539875"/>
            <a:ext cx="1846580" cy="4876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pc="409" dirty="0"/>
              <a:t>C</a:t>
            </a:r>
            <a:r>
              <a:rPr spc="365" dirty="0"/>
              <a:t>O</a:t>
            </a:r>
            <a:r>
              <a:rPr spc="-95" dirty="0"/>
              <a:t>N</a:t>
            </a:r>
            <a:r>
              <a:rPr spc="-415" dirty="0"/>
              <a:t>T</a:t>
            </a:r>
            <a:r>
              <a:rPr spc="65" dirty="0"/>
              <a:t>E</a:t>
            </a:r>
            <a:r>
              <a:rPr spc="-95" dirty="0"/>
              <a:t>N</a:t>
            </a:r>
            <a:r>
              <a:rPr spc="-415" dirty="0"/>
              <a:t>T</a:t>
            </a:r>
            <a:r>
              <a:rPr spc="295" dirty="0"/>
              <a:t>S</a:t>
            </a:r>
          </a:p>
        </p:txBody>
      </p:sp>
      <p:sp>
        <p:nvSpPr>
          <p:cNvPr id="2156" name="object 2156"/>
          <p:cNvSpPr txBox="1"/>
          <p:nvPr/>
        </p:nvSpPr>
        <p:spPr>
          <a:xfrm>
            <a:off x="571187" y="2953912"/>
            <a:ext cx="5490210" cy="4310154"/>
          </a:xfrm>
          <a:prstGeom prst="rect">
            <a:avLst/>
          </a:prstGeom>
        </p:spPr>
        <p:txBody>
          <a:bodyPr vert="horz" wrap="square" lIns="0" tIns="77470" rIns="0" bIns="0" rtlCol="0">
            <a:spAutoFit/>
          </a:bodyPr>
          <a:lstStyle/>
          <a:p>
            <a:pPr marL="72000" indent="-161925">
              <a:spcAft>
                <a:spcPts val="600"/>
              </a:spcAft>
              <a:buSzPct val="93103"/>
              <a:buAutoNum type="arabicPeriod"/>
              <a:tabLst>
                <a:tab pos="287020" algn="l"/>
              </a:tabLst>
            </a:pPr>
            <a:r>
              <a:rPr sz="1400" spc="-30" dirty="0">
                <a:latin typeface="Trebuchet MS"/>
                <a:cs typeface="Trebuchet MS"/>
              </a:rPr>
              <a:t>IIM</a:t>
            </a:r>
            <a:r>
              <a:rPr sz="1400" spc="-55" dirty="0">
                <a:latin typeface="Trebuchet MS"/>
                <a:cs typeface="Trebuchet MS"/>
              </a:rPr>
              <a:t> </a:t>
            </a:r>
            <a:r>
              <a:rPr sz="1400" spc="-45" dirty="0">
                <a:latin typeface="Trebuchet MS"/>
                <a:cs typeface="Trebuchet MS"/>
              </a:rPr>
              <a:t>Delhi</a:t>
            </a:r>
            <a:r>
              <a:rPr sz="1400" spc="-55" dirty="0">
                <a:latin typeface="Trebuchet MS"/>
                <a:cs typeface="Trebuchet MS"/>
              </a:rPr>
              <a:t> </a:t>
            </a:r>
            <a:r>
              <a:rPr sz="1400" spc="-25" dirty="0">
                <a:latin typeface="Trebuchet MS"/>
                <a:cs typeface="Trebuchet MS"/>
              </a:rPr>
              <a:t>C</a:t>
            </a:r>
            <a:r>
              <a:rPr lang="en-US" sz="1400" spc="-25" dirty="0">
                <a:latin typeface="Trebuchet MS"/>
                <a:cs typeface="Trebuchet MS"/>
              </a:rPr>
              <a:t>hapter </a:t>
            </a:r>
            <a:r>
              <a:rPr sz="1400" dirty="0">
                <a:latin typeface="Trebuchet MS"/>
                <a:cs typeface="Trebuchet MS"/>
              </a:rPr>
              <a:t>E</a:t>
            </a:r>
            <a:r>
              <a:rPr lang="en-US" sz="1400" dirty="0">
                <a:latin typeface="Trebuchet MS"/>
                <a:cs typeface="Trebuchet MS"/>
              </a:rPr>
              <a:t>xecutive C</a:t>
            </a:r>
            <a:r>
              <a:rPr sz="1400" spc="-50" dirty="0">
                <a:latin typeface="Trebuchet MS"/>
                <a:cs typeface="Trebuchet MS"/>
              </a:rPr>
              <a:t>ommittee: </a:t>
            </a:r>
            <a:r>
              <a:rPr sz="1400" spc="70" dirty="0">
                <a:latin typeface="Trebuchet MS"/>
                <a:cs typeface="Trebuchet MS"/>
              </a:rPr>
              <a:t>2023</a:t>
            </a:r>
            <a:r>
              <a:rPr sz="1400" spc="-55" dirty="0">
                <a:latin typeface="Trebuchet MS"/>
                <a:cs typeface="Trebuchet MS"/>
              </a:rPr>
              <a:t> </a:t>
            </a:r>
            <a:r>
              <a:rPr sz="1400" spc="60" dirty="0">
                <a:latin typeface="Trebuchet MS"/>
                <a:cs typeface="Trebuchet MS"/>
              </a:rPr>
              <a:t>-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100" dirty="0">
                <a:latin typeface="Trebuchet MS"/>
                <a:cs typeface="Trebuchet MS"/>
              </a:rPr>
              <a:t>2024</a:t>
            </a:r>
            <a:endParaRPr sz="1400" dirty="0">
              <a:latin typeface="Trebuchet MS"/>
              <a:cs typeface="Trebuchet MS"/>
            </a:endParaRPr>
          </a:p>
          <a:p>
            <a:pPr marL="72000" indent="-180340">
              <a:spcAft>
                <a:spcPts val="600"/>
              </a:spcAft>
              <a:buSzPct val="93103"/>
              <a:buAutoNum type="arabicPeriod"/>
              <a:tabLst>
                <a:tab pos="245745" algn="l"/>
              </a:tabLst>
            </a:pPr>
            <a:r>
              <a:rPr sz="1400" spc="-40" dirty="0">
                <a:latin typeface="Trebuchet MS"/>
                <a:cs typeface="Trebuchet MS"/>
              </a:rPr>
              <a:t>Performance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20" dirty="0">
                <a:latin typeface="Trebuchet MS"/>
                <a:cs typeface="Trebuchet MS"/>
              </a:rPr>
              <a:t>of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30" dirty="0">
                <a:latin typeface="Trebuchet MS"/>
                <a:cs typeface="Trebuchet MS"/>
              </a:rPr>
              <a:t>Major</a:t>
            </a:r>
            <a:r>
              <a:rPr sz="1400" spc="-45" dirty="0">
                <a:latin typeface="Trebuchet MS"/>
                <a:cs typeface="Trebuchet MS"/>
              </a:rPr>
              <a:t> </a:t>
            </a:r>
            <a:r>
              <a:rPr sz="1400" spc="-25" dirty="0">
                <a:latin typeface="Trebuchet MS"/>
                <a:cs typeface="Trebuchet MS"/>
              </a:rPr>
              <a:t>Steel</a:t>
            </a:r>
            <a:r>
              <a:rPr sz="1400" spc="-50" dirty="0">
                <a:latin typeface="Trebuchet MS"/>
                <a:cs typeface="Trebuchet MS"/>
              </a:rPr>
              <a:t> Players</a:t>
            </a:r>
            <a:r>
              <a:rPr sz="1400" spc="-45" dirty="0">
                <a:latin typeface="Trebuchet MS"/>
                <a:cs typeface="Trebuchet MS"/>
              </a:rPr>
              <a:t> </a:t>
            </a:r>
            <a:r>
              <a:rPr sz="1400" spc="-75" dirty="0">
                <a:latin typeface="Trebuchet MS"/>
                <a:cs typeface="Trebuchet MS"/>
              </a:rPr>
              <a:t>in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30" dirty="0">
                <a:latin typeface="Trebuchet MS"/>
                <a:cs typeface="Trebuchet MS"/>
              </a:rPr>
              <a:t>Quarter</a:t>
            </a:r>
            <a:r>
              <a:rPr sz="1400" spc="-45" dirty="0">
                <a:latin typeface="Trebuchet MS"/>
                <a:cs typeface="Trebuchet MS"/>
              </a:rPr>
              <a:t> </a:t>
            </a:r>
            <a:r>
              <a:rPr sz="1400" spc="-5" dirty="0">
                <a:latin typeface="Trebuchet MS"/>
                <a:cs typeface="Trebuchet MS"/>
              </a:rPr>
              <a:t>Ended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35" dirty="0">
                <a:latin typeface="Trebuchet MS"/>
                <a:cs typeface="Trebuchet MS"/>
              </a:rPr>
              <a:t>30th</a:t>
            </a:r>
            <a:r>
              <a:rPr sz="1400" spc="-45" dirty="0">
                <a:latin typeface="Trebuchet MS"/>
                <a:cs typeface="Trebuchet MS"/>
              </a:rPr>
              <a:t> </a:t>
            </a:r>
            <a:r>
              <a:rPr sz="1400" spc="-65" dirty="0">
                <a:latin typeface="Trebuchet MS"/>
                <a:cs typeface="Trebuchet MS"/>
              </a:rPr>
              <a:t>June’23</a:t>
            </a:r>
            <a:endParaRPr sz="1400" dirty="0">
              <a:latin typeface="Trebuchet MS"/>
              <a:cs typeface="Trebuchet MS"/>
            </a:endParaRPr>
          </a:p>
          <a:p>
            <a:pPr marL="72000" indent="-163195">
              <a:spcAft>
                <a:spcPts val="600"/>
              </a:spcAft>
              <a:buSzPct val="93103"/>
              <a:buAutoNum type="arabicPeriod"/>
              <a:tabLst>
                <a:tab pos="245745" algn="l"/>
              </a:tabLst>
            </a:pPr>
            <a:r>
              <a:rPr sz="1400" spc="-95" dirty="0">
                <a:latin typeface="Trebuchet MS"/>
                <a:cs typeface="Trebuchet MS"/>
              </a:rPr>
              <a:t>I</a:t>
            </a:r>
            <a:r>
              <a:rPr sz="1400" spc="-65" dirty="0">
                <a:latin typeface="Trebuchet MS"/>
                <a:cs typeface="Trebuchet MS"/>
              </a:rPr>
              <a:t>n</a:t>
            </a:r>
            <a:r>
              <a:rPr sz="1400" spc="10" dirty="0">
                <a:latin typeface="Trebuchet MS"/>
                <a:cs typeface="Trebuchet MS"/>
              </a:rPr>
              <a:t>d</a:t>
            </a:r>
            <a:r>
              <a:rPr sz="1400" spc="-90" dirty="0">
                <a:latin typeface="Trebuchet MS"/>
                <a:cs typeface="Trebuchet MS"/>
              </a:rPr>
              <a:t>i</a:t>
            </a:r>
            <a:r>
              <a:rPr sz="1400" spc="60" dirty="0">
                <a:latin typeface="Trebuchet MS"/>
                <a:cs typeface="Trebuchet MS"/>
              </a:rPr>
              <a:t>a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40" dirty="0">
                <a:latin typeface="Trebuchet MS"/>
                <a:cs typeface="Trebuchet MS"/>
              </a:rPr>
              <a:t>U</a:t>
            </a:r>
            <a:r>
              <a:rPr sz="1400" spc="-65" dirty="0">
                <a:latin typeface="Trebuchet MS"/>
                <a:cs typeface="Trebuchet MS"/>
              </a:rPr>
              <a:t>n</a:t>
            </a:r>
            <a:r>
              <a:rPr sz="1400" spc="-105" dirty="0">
                <a:latin typeface="Trebuchet MS"/>
                <a:cs typeface="Trebuchet MS"/>
              </a:rPr>
              <a:t>v</a:t>
            </a:r>
            <a:r>
              <a:rPr sz="1400" spc="-10" dirty="0">
                <a:latin typeface="Trebuchet MS"/>
                <a:cs typeface="Trebuchet MS"/>
              </a:rPr>
              <a:t>e</a:t>
            </a:r>
            <a:r>
              <a:rPr sz="1400" spc="-90" dirty="0">
                <a:latin typeface="Trebuchet MS"/>
                <a:cs typeface="Trebuchet MS"/>
              </a:rPr>
              <a:t>i</a:t>
            </a:r>
            <a:r>
              <a:rPr sz="1400" spc="-114" dirty="0">
                <a:latin typeface="Trebuchet MS"/>
                <a:cs typeface="Trebuchet MS"/>
              </a:rPr>
              <a:t>l</a:t>
            </a:r>
            <a:r>
              <a:rPr sz="1400" spc="-10" dirty="0">
                <a:latin typeface="Trebuchet MS"/>
                <a:cs typeface="Trebuchet MS"/>
              </a:rPr>
              <a:t>s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90" dirty="0">
                <a:latin typeface="Trebuchet MS"/>
                <a:cs typeface="Trebuchet MS"/>
              </a:rPr>
              <a:t>i</a:t>
            </a:r>
            <a:r>
              <a:rPr sz="1400" spc="-105" dirty="0">
                <a:latin typeface="Trebuchet MS"/>
                <a:cs typeface="Trebuchet MS"/>
              </a:rPr>
              <a:t>t</a:t>
            </a:r>
            <a:r>
              <a:rPr sz="1400" spc="-10" dirty="0">
                <a:latin typeface="Trebuchet MS"/>
                <a:cs typeface="Trebuchet MS"/>
              </a:rPr>
              <a:t>s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40" dirty="0">
                <a:latin typeface="Trebuchet MS"/>
                <a:cs typeface="Trebuchet MS"/>
              </a:rPr>
              <a:t>D</a:t>
            </a:r>
            <a:r>
              <a:rPr sz="1400" spc="-10" dirty="0">
                <a:latin typeface="Trebuchet MS"/>
                <a:cs typeface="Trebuchet MS"/>
              </a:rPr>
              <a:t>e</a:t>
            </a:r>
            <a:r>
              <a:rPr sz="1400" spc="-50" dirty="0">
                <a:latin typeface="Trebuchet MS"/>
                <a:cs typeface="Trebuchet MS"/>
              </a:rPr>
              <a:t>f</a:t>
            </a:r>
            <a:r>
              <a:rPr sz="1400" spc="-90" dirty="0">
                <a:latin typeface="Trebuchet MS"/>
                <a:cs typeface="Trebuchet MS"/>
              </a:rPr>
              <a:t>i</a:t>
            </a:r>
            <a:r>
              <a:rPr sz="1400" spc="-65" dirty="0">
                <a:latin typeface="Trebuchet MS"/>
                <a:cs typeface="Trebuchet MS"/>
              </a:rPr>
              <a:t>n</a:t>
            </a:r>
            <a:r>
              <a:rPr sz="1400" spc="-90" dirty="0">
                <a:latin typeface="Trebuchet MS"/>
                <a:cs typeface="Trebuchet MS"/>
              </a:rPr>
              <a:t>i</a:t>
            </a:r>
            <a:r>
              <a:rPr sz="1400" spc="-105" dirty="0">
                <a:latin typeface="Trebuchet MS"/>
                <a:cs typeface="Trebuchet MS"/>
              </a:rPr>
              <a:t>t</a:t>
            </a:r>
            <a:r>
              <a:rPr sz="1400" spc="-90" dirty="0">
                <a:latin typeface="Trebuchet MS"/>
                <a:cs typeface="Trebuchet MS"/>
              </a:rPr>
              <a:t>i</a:t>
            </a:r>
            <a:r>
              <a:rPr sz="1400" spc="10" dirty="0">
                <a:latin typeface="Trebuchet MS"/>
                <a:cs typeface="Trebuchet MS"/>
              </a:rPr>
              <a:t>o</a:t>
            </a:r>
            <a:r>
              <a:rPr sz="1400" spc="-60" dirty="0">
                <a:latin typeface="Trebuchet MS"/>
                <a:cs typeface="Trebuchet MS"/>
              </a:rPr>
              <a:t>n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10" dirty="0">
                <a:latin typeface="Trebuchet MS"/>
                <a:cs typeface="Trebuchet MS"/>
              </a:rPr>
              <a:t>o</a:t>
            </a:r>
            <a:r>
              <a:rPr sz="1400" spc="-45" dirty="0">
                <a:latin typeface="Trebuchet MS"/>
                <a:cs typeface="Trebuchet MS"/>
              </a:rPr>
              <a:t>f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155" dirty="0">
                <a:latin typeface="Trebuchet MS"/>
                <a:cs typeface="Trebuchet MS"/>
              </a:rPr>
              <a:t>G</a:t>
            </a:r>
            <a:r>
              <a:rPr sz="1400" spc="-120" dirty="0">
                <a:latin typeface="Trebuchet MS"/>
                <a:cs typeface="Trebuchet MS"/>
              </a:rPr>
              <a:t>r</a:t>
            </a:r>
            <a:r>
              <a:rPr sz="1400" spc="-10" dirty="0">
                <a:latin typeface="Trebuchet MS"/>
                <a:cs typeface="Trebuchet MS"/>
              </a:rPr>
              <a:t>ee</a:t>
            </a:r>
            <a:r>
              <a:rPr sz="1400" spc="-60" dirty="0">
                <a:latin typeface="Trebuchet MS"/>
                <a:cs typeface="Trebuchet MS"/>
              </a:rPr>
              <a:t>n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90" dirty="0">
                <a:latin typeface="Trebuchet MS"/>
                <a:cs typeface="Trebuchet MS"/>
              </a:rPr>
              <a:t>H</a:t>
            </a:r>
            <a:r>
              <a:rPr sz="1400" spc="-110" dirty="0">
                <a:latin typeface="Trebuchet MS"/>
                <a:cs typeface="Trebuchet MS"/>
              </a:rPr>
              <a:t>y</a:t>
            </a:r>
            <a:r>
              <a:rPr sz="1400" spc="10" dirty="0">
                <a:latin typeface="Trebuchet MS"/>
                <a:cs typeface="Trebuchet MS"/>
              </a:rPr>
              <a:t>d</a:t>
            </a:r>
            <a:r>
              <a:rPr sz="1400" spc="-120" dirty="0">
                <a:latin typeface="Trebuchet MS"/>
                <a:cs typeface="Trebuchet MS"/>
              </a:rPr>
              <a:t>r</a:t>
            </a:r>
            <a:r>
              <a:rPr sz="1400" spc="10" dirty="0">
                <a:latin typeface="Trebuchet MS"/>
                <a:cs typeface="Trebuchet MS"/>
              </a:rPr>
              <a:t>o</a:t>
            </a:r>
            <a:r>
              <a:rPr sz="1400" spc="95" dirty="0">
                <a:latin typeface="Trebuchet MS"/>
                <a:cs typeface="Trebuchet MS"/>
              </a:rPr>
              <a:t>g</a:t>
            </a:r>
            <a:r>
              <a:rPr sz="1400" spc="-10" dirty="0">
                <a:latin typeface="Trebuchet MS"/>
                <a:cs typeface="Trebuchet MS"/>
              </a:rPr>
              <a:t>e</a:t>
            </a:r>
            <a:r>
              <a:rPr sz="1400" spc="-60" dirty="0">
                <a:latin typeface="Trebuchet MS"/>
                <a:cs typeface="Trebuchet MS"/>
              </a:rPr>
              <a:t>n</a:t>
            </a:r>
            <a:endParaRPr sz="1400" dirty="0">
              <a:latin typeface="Trebuchet MS"/>
              <a:cs typeface="Trebuchet MS"/>
            </a:endParaRPr>
          </a:p>
          <a:p>
            <a:pPr marL="72000" indent="-179070">
              <a:spcAft>
                <a:spcPts val="600"/>
              </a:spcAft>
              <a:buSzPct val="93103"/>
              <a:buAutoNum type="arabicPeriod"/>
              <a:tabLst>
                <a:tab pos="245745" algn="l"/>
              </a:tabLst>
            </a:pPr>
            <a:r>
              <a:rPr sz="1400" spc="-215" dirty="0">
                <a:latin typeface="Trebuchet MS"/>
                <a:cs typeface="Trebuchet MS"/>
              </a:rPr>
              <a:t>T</a:t>
            </a:r>
            <a:r>
              <a:rPr sz="1400" spc="-65" dirty="0">
                <a:latin typeface="Trebuchet MS"/>
                <a:cs typeface="Trebuchet MS"/>
              </a:rPr>
              <a:t>h</a:t>
            </a:r>
            <a:r>
              <a:rPr sz="1400" spc="-5" dirty="0">
                <a:latin typeface="Trebuchet MS"/>
                <a:cs typeface="Trebuchet MS"/>
              </a:rPr>
              <a:t>e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65" dirty="0">
                <a:latin typeface="Trebuchet MS"/>
                <a:cs typeface="Trebuchet MS"/>
              </a:rPr>
              <a:t>R</a:t>
            </a:r>
            <a:r>
              <a:rPr sz="1400" spc="10" dirty="0">
                <a:latin typeface="Trebuchet MS"/>
                <a:cs typeface="Trebuchet MS"/>
              </a:rPr>
              <a:t>o</a:t>
            </a:r>
            <a:r>
              <a:rPr sz="1400" spc="55" dirty="0">
                <a:latin typeface="Trebuchet MS"/>
                <a:cs typeface="Trebuchet MS"/>
              </a:rPr>
              <a:t>a</a:t>
            </a:r>
            <a:r>
              <a:rPr sz="1400" spc="15" dirty="0">
                <a:latin typeface="Trebuchet MS"/>
                <a:cs typeface="Trebuchet MS"/>
              </a:rPr>
              <a:t>d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105" dirty="0">
                <a:latin typeface="Trebuchet MS"/>
                <a:cs typeface="Trebuchet MS"/>
              </a:rPr>
              <a:t>t</a:t>
            </a:r>
            <a:r>
              <a:rPr sz="1400" spc="15" dirty="0">
                <a:latin typeface="Trebuchet MS"/>
                <a:cs typeface="Trebuchet MS"/>
              </a:rPr>
              <a:t>o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180" dirty="0">
                <a:latin typeface="Trebuchet MS"/>
                <a:cs typeface="Trebuchet MS"/>
              </a:rPr>
              <a:t>C</a:t>
            </a:r>
            <a:r>
              <a:rPr sz="1400" spc="-114" dirty="0">
                <a:latin typeface="Trebuchet MS"/>
                <a:cs typeface="Trebuchet MS"/>
              </a:rPr>
              <a:t>l</a:t>
            </a:r>
            <a:r>
              <a:rPr sz="1400" spc="-10" dirty="0">
                <a:latin typeface="Trebuchet MS"/>
                <a:cs typeface="Trebuchet MS"/>
              </a:rPr>
              <a:t>e</a:t>
            </a:r>
            <a:r>
              <a:rPr sz="1400" spc="55" dirty="0">
                <a:latin typeface="Trebuchet MS"/>
                <a:cs typeface="Trebuchet MS"/>
              </a:rPr>
              <a:t>a</a:t>
            </a:r>
            <a:r>
              <a:rPr sz="1400" spc="-60" dirty="0">
                <a:latin typeface="Trebuchet MS"/>
                <a:cs typeface="Trebuchet MS"/>
              </a:rPr>
              <a:t>n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125" dirty="0">
                <a:latin typeface="Trebuchet MS"/>
                <a:cs typeface="Trebuchet MS"/>
              </a:rPr>
              <a:t>S</a:t>
            </a:r>
            <a:r>
              <a:rPr sz="1400" spc="-105" dirty="0">
                <a:latin typeface="Trebuchet MS"/>
                <a:cs typeface="Trebuchet MS"/>
              </a:rPr>
              <a:t>t</a:t>
            </a:r>
            <a:r>
              <a:rPr sz="1400" spc="-10" dirty="0">
                <a:latin typeface="Trebuchet MS"/>
                <a:cs typeface="Trebuchet MS"/>
              </a:rPr>
              <a:t>ee</a:t>
            </a:r>
            <a:r>
              <a:rPr sz="1400" spc="-110" dirty="0">
                <a:latin typeface="Trebuchet MS"/>
                <a:cs typeface="Trebuchet MS"/>
              </a:rPr>
              <a:t>l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65" dirty="0">
                <a:latin typeface="Trebuchet MS"/>
                <a:cs typeface="Trebuchet MS"/>
              </a:rPr>
              <a:t>Run</a:t>
            </a:r>
            <a:r>
              <a:rPr sz="1400" spc="-10" dirty="0">
                <a:latin typeface="Trebuchet MS"/>
                <a:cs typeface="Trebuchet MS"/>
              </a:rPr>
              <a:t>s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105" dirty="0">
                <a:latin typeface="Trebuchet MS"/>
                <a:cs typeface="Trebuchet MS"/>
              </a:rPr>
              <a:t>t</a:t>
            </a:r>
            <a:r>
              <a:rPr sz="1400" spc="-65" dirty="0">
                <a:latin typeface="Trebuchet MS"/>
                <a:cs typeface="Trebuchet MS"/>
              </a:rPr>
              <a:t>h</a:t>
            </a:r>
            <a:r>
              <a:rPr sz="1400" spc="-120" dirty="0">
                <a:latin typeface="Trebuchet MS"/>
                <a:cs typeface="Trebuchet MS"/>
              </a:rPr>
              <a:t>r</a:t>
            </a:r>
            <a:r>
              <a:rPr sz="1400" spc="10" dirty="0">
                <a:latin typeface="Trebuchet MS"/>
                <a:cs typeface="Trebuchet MS"/>
              </a:rPr>
              <a:t>o</a:t>
            </a:r>
            <a:r>
              <a:rPr sz="1400" spc="-65" dirty="0">
                <a:latin typeface="Trebuchet MS"/>
                <a:cs typeface="Trebuchet MS"/>
              </a:rPr>
              <a:t>u</a:t>
            </a:r>
            <a:r>
              <a:rPr sz="1400" spc="95" dirty="0">
                <a:latin typeface="Trebuchet MS"/>
                <a:cs typeface="Trebuchet MS"/>
              </a:rPr>
              <a:t>g</a:t>
            </a:r>
            <a:r>
              <a:rPr sz="1400" spc="-60" dirty="0">
                <a:latin typeface="Trebuchet MS"/>
                <a:cs typeface="Trebuchet MS"/>
              </a:rPr>
              <a:t>h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15" dirty="0">
                <a:latin typeface="Trebuchet MS"/>
                <a:cs typeface="Trebuchet MS"/>
              </a:rPr>
              <a:t>E</a:t>
            </a:r>
            <a:r>
              <a:rPr sz="1400" spc="-114" dirty="0">
                <a:latin typeface="Trebuchet MS"/>
                <a:cs typeface="Trebuchet MS"/>
              </a:rPr>
              <a:t>l</a:t>
            </a:r>
            <a:r>
              <a:rPr sz="1400" spc="-10" dirty="0">
                <a:latin typeface="Trebuchet MS"/>
                <a:cs typeface="Trebuchet MS"/>
              </a:rPr>
              <a:t>e</a:t>
            </a:r>
            <a:r>
              <a:rPr sz="1400" spc="30" dirty="0">
                <a:latin typeface="Trebuchet MS"/>
                <a:cs typeface="Trebuchet MS"/>
              </a:rPr>
              <a:t>c</a:t>
            </a:r>
            <a:r>
              <a:rPr sz="1400" spc="-105" dirty="0">
                <a:latin typeface="Trebuchet MS"/>
                <a:cs typeface="Trebuchet MS"/>
              </a:rPr>
              <a:t>t</a:t>
            </a:r>
            <a:r>
              <a:rPr sz="1400" spc="-120" dirty="0">
                <a:latin typeface="Trebuchet MS"/>
                <a:cs typeface="Trebuchet MS"/>
              </a:rPr>
              <a:t>r</a:t>
            </a:r>
            <a:r>
              <a:rPr sz="1400" spc="-90" dirty="0">
                <a:latin typeface="Trebuchet MS"/>
                <a:cs typeface="Trebuchet MS"/>
              </a:rPr>
              <a:t>i</a:t>
            </a:r>
            <a:r>
              <a:rPr sz="1400" spc="35" dirty="0">
                <a:latin typeface="Trebuchet MS"/>
                <a:cs typeface="Trebuchet MS"/>
              </a:rPr>
              <a:t>c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60" dirty="0">
                <a:latin typeface="Trebuchet MS"/>
                <a:cs typeface="Trebuchet MS"/>
              </a:rPr>
              <a:t>V</a:t>
            </a:r>
            <a:r>
              <a:rPr sz="1400" spc="-10" dirty="0">
                <a:latin typeface="Trebuchet MS"/>
                <a:cs typeface="Trebuchet MS"/>
              </a:rPr>
              <a:t>e</a:t>
            </a:r>
            <a:r>
              <a:rPr sz="1400" spc="-65" dirty="0">
                <a:latin typeface="Trebuchet MS"/>
                <a:cs typeface="Trebuchet MS"/>
              </a:rPr>
              <a:t>h</a:t>
            </a:r>
            <a:r>
              <a:rPr sz="1400" spc="-90" dirty="0">
                <a:latin typeface="Trebuchet MS"/>
                <a:cs typeface="Trebuchet MS"/>
              </a:rPr>
              <a:t>i</a:t>
            </a:r>
            <a:r>
              <a:rPr sz="1400" spc="30" dirty="0">
                <a:latin typeface="Trebuchet MS"/>
                <a:cs typeface="Trebuchet MS"/>
              </a:rPr>
              <a:t>c</a:t>
            </a:r>
            <a:r>
              <a:rPr sz="1400" spc="-114" dirty="0">
                <a:latin typeface="Trebuchet MS"/>
                <a:cs typeface="Trebuchet MS"/>
              </a:rPr>
              <a:t>l</a:t>
            </a:r>
            <a:r>
              <a:rPr sz="1400" spc="-10" dirty="0">
                <a:latin typeface="Trebuchet MS"/>
                <a:cs typeface="Trebuchet MS"/>
              </a:rPr>
              <a:t>es</a:t>
            </a:r>
            <a:endParaRPr sz="1400" dirty="0">
              <a:latin typeface="Trebuchet MS"/>
              <a:cs typeface="Trebuchet MS"/>
            </a:endParaRPr>
          </a:p>
          <a:p>
            <a:pPr marL="72000" indent="-168910">
              <a:spcAft>
                <a:spcPts val="600"/>
              </a:spcAft>
              <a:buSzPct val="93103"/>
              <a:buAutoNum type="arabicPeriod"/>
              <a:tabLst>
                <a:tab pos="245745" algn="l"/>
              </a:tabLst>
            </a:pPr>
            <a:r>
              <a:rPr sz="1400" spc="180" dirty="0">
                <a:latin typeface="Trebuchet MS"/>
                <a:cs typeface="Trebuchet MS"/>
              </a:rPr>
              <a:t>C</a:t>
            </a:r>
            <a:r>
              <a:rPr sz="1400" spc="10" dirty="0">
                <a:latin typeface="Trebuchet MS"/>
                <a:cs typeface="Trebuchet MS"/>
              </a:rPr>
              <a:t>o</a:t>
            </a:r>
            <a:r>
              <a:rPr sz="1400" spc="-110" dirty="0">
                <a:latin typeface="Trebuchet MS"/>
                <a:cs typeface="Trebuchet MS"/>
              </a:rPr>
              <a:t>m</a:t>
            </a:r>
            <a:r>
              <a:rPr sz="1400" spc="10" dirty="0">
                <a:latin typeface="Trebuchet MS"/>
                <a:cs typeface="Trebuchet MS"/>
              </a:rPr>
              <a:t>p</a:t>
            </a:r>
            <a:r>
              <a:rPr sz="1400" spc="-114" dirty="0">
                <a:latin typeface="Trebuchet MS"/>
                <a:cs typeface="Trebuchet MS"/>
              </a:rPr>
              <a:t>l</a:t>
            </a:r>
            <a:r>
              <a:rPr sz="1400" spc="-10" dirty="0">
                <a:latin typeface="Trebuchet MS"/>
                <a:cs typeface="Trebuchet MS"/>
              </a:rPr>
              <a:t>e</a:t>
            </a:r>
            <a:r>
              <a:rPr sz="1400" spc="-85" dirty="0">
                <a:latin typeface="Trebuchet MS"/>
                <a:cs typeface="Trebuchet MS"/>
              </a:rPr>
              <a:t>x</a:t>
            </a:r>
            <a:r>
              <a:rPr sz="1400" spc="-90" dirty="0">
                <a:latin typeface="Trebuchet MS"/>
                <a:cs typeface="Trebuchet MS"/>
              </a:rPr>
              <a:t>i</a:t>
            </a:r>
            <a:r>
              <a:rPr sz="1400" spc="-105" dirty="0">
                <a:latin typeface="Trebuchet MS"/>
                <a:cs typeface="Trebuchet MS"/>
              </a:rPr>
              <a:t>ty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10" dirty="0">
                <a:latin typeface="Trebuchet MS"/>
                <a:cs typeface="Trebuchet MS"/>
              </a:rPr>
              <a:t>o</a:t>
            </a:r>
            <a:r>
              <a:rPr sz="1400" spc="-45" dirty="0">
                <a:latin typeface="Trebuchet MS"/>
                <a:cs typeface="Trebuchet MS"/>
              </a:rPr>
              <a:t>f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215" dirty="0">
                <a:latin typeface="Trebuchet MS"/>
                <a:cs typeface="Trebuchet MS"/>
              </a:rPr>
              <a:t>T</a:t>
            </a:r>
            <a:r>
              <a:rPr sz="1400" spc="-120" dirty="0">
                <a:latin typeface="Trebuchet MS"/>
                <a:cs typeface="Trebuchet MS"/>
              </a:rPr>
              <a:t>r</a:t>
            </a:r>
            <a:r>
              <a:rPr sz="1400" spc="55" dirty="0">
                <a:latin typeface="Trebuchet MS"/>
                <a:cs typeface="Trebuchet MS"/>
              </a:rPr>
              <a:t>a</a:t>
            </a:r>
            <a:r>
              <a:rPr sz="1400" spc="-65" dirty="0">
                <a:latin typeface="Trebuchet MS"/>
                <a:cs typeface="Trebuchet MS"/>
              </a:rPr>
              <a:t>n</a:t>
            </a:r>
            <a:r>
              <a:rPr sz="1400" spc="-15" dirty="0">
                <a:latin typeface="Trebuchet MS"/>
                <a:cs typeface="Trebuchet MS"/>
              </a:rPr>
              <a:t>s</a:t>
            </a:r>
            <a:r>
              <a:rPr sz="1400" spc="-50" dirty="0">
                <a:latin typeface="Trebuchet MS"/>
                <a:cs typeface="Trebuchet MS"/>
              </a:rPr>
              <a:t>f</a:t>
            </a:r>
            <a:r>
              <a:rPr sz="1400" spc="10" dirty="0">
                <a:latin typeface="Trebuchet MS"/>
                <a:cs typeface="Trebuchet MS"/>
              </a:rPr>
              <a:t>o</a:t>
            </a:r>
            <a:r>
              <a:rPr sz="1400" spc="-120" dirty="0">
                <a:latin typeface="Trebuchet MS"/>
                <a:cs typeface="Trebuchet MS"/>
              </a:rPr>
              <a:t>r</a:t>
            </a:r>
            <a:r>
              <a:rPr sz="1400" spc="-110" dirty="0">
                <a:latin typeface="Trebuchet MS"/>
                <a:cs typeface="Trebuchet MS"/>
              </a:rPr>
              <a:t>m</a:t>
            </a:r>
            <a:r>
              <a:rPr sz="1400" spc="-90" dirty="0">
                <a:latin typeface="Trebuchet MS"/>
                <a:cs typeface="Trebuchet MS"/>
              </a:rPr>
              <a:t>i</a:t>
            </a:r>
            <a:r>
              <a:rPr sz="1400" spc="-65" dirty="0">
                <a:latin typeface="Trebuchet MS"/>
                <a:cs typeface="Trebuchet MS"/>
              </a:rPr>
              <a:t>n</a:t>
            </a:r>
            <a:r>
              <a:rPr sz="1400" spc="100" dirty="0">
                <a:latin typeface="Trebuchet MS"/>
                <a:cs typeface="Trebuchet MS"/>
              </a:rPr>
              <a:t>g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65" dirty="0">
                <a:latin typeface="Trebuchet MS"/>
                <a:cs typeface="Trebuchet MS"/>
              </a:rPr>
              <a:t>R</a:t>
            </a:r>
            <a:r>
              <a:rPr sz="1400" spc="55" dirty="0">
                <a:latin typeface="Trebuchet MS"/>
                <a:cs typeface="Trebuchet MS"/>
              </a:rPr>
              <a:t>a</a:t>
            </a:r>
            <a:r>
              <a:rPr sz="1400" spc="-120" dirty="0">
                <a:latin typeface="Trebuchet MS"/>
                <a:cs typeface="Trebuchet MS"/>
              </a:rPr>
              <a:t>r</a:t>
            </a:r>
            <a:r>
              <a:rPr sz="1400" spc="-5" dirty="0">
                <a:latin typeface="Trebuchet MS"/>
                <a:cs typeface="Trebuchet MS"/>
              </a:rPr>
              <a:t>e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15" dirty="0">
                <a:latin typeface="Trebuchet MS"/>
                <a:cs typeface="Trebuchet MS"/>
              </a:rPr>
              <a:t>E</a:t>
            </a:r>
            <a:r>
              <a:rPr sz="1400" spc="55" dirty="0">
                <a:latin typeface="Trebuchet MS"/>
                <a:cs typeface="Trebuchet MS"/>
              </a:rPr>
              <a:t>a</a:t>
            </a:r>
            <a:r>
              <a:rPr sz="1400" spc="-120" dirty="0">
                <a:latin typeface="Trebuchet MS"/>
                <a:cs typeface="Trebuchet MS"/>
              </a:rPr>
              <a:t>r</a:t>
            </a:r>
            <a:r>
              <a:rPr sz="1400" spc="-105" dirty="0">
                <a:latin typeface="Trebuchet MS"/>
                <a:cs typeface="Trebuchet MS"/>
              </a:rPr>
              <a:t>t</a:t>
            </a:r>
            <a:r>
              <a:rPr sz="1400" spc="-65" dirty="0">
                <a:latin typeface="Trebuchet MS"/>
                <a:cs typeface="Trebuchet MS"/>
              </a:rPr>
              <a:t>h</a:t>
            </a:r>
            <a:r>
              <a:rPr sz="1400" spc="-10" dirty="0">
                <a:latin typeface="Trebuchet MS"/>
                <a:cs typeface="Trebuchet MS"/>
              </a:rPr>
              <a:t>s</a:t>
            </a:r>
            <a:r>
              <a:rPr sz="1400" spc="-50" dirty="0">
                <a:latin typeface="Trebuchet MS"/>
                <a:cs typeface="Trebuchet MS"/>
              </a:rPr>
              <a:t> f</a:t>
            </a:r>
            <a:r>
              <a:rPr sz="1400" spc="-120" dirty="0">
                <a:latin typeface="Trebuchet MS"/>
                <a:cs typeface="Trebuchet MS"/>
              </a:rPr>
              <a:t>r</a:t>
            </a:r>
            <a:r>
              <a:rPr sz="1400" spc="10" dirty="0">
                <a:latin typeface="Trebuchet MS"/>
                <a:cs typeface="Trebuchet MS"/>
              </a:rPr>
              <a:t>o</a:t>
            </a:r>
            <a:r>
              <a:rPr sz="1400" spc="-105" dirty="0">
                <a:latin typeface="Trebuchet MS"/>
                <a:cs typeface="Trebuchet MS"/>
              </a:rPr>
              <a:t>m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95" dirty="0">
                <a:latin typeface="Trebuchet MS"/>
                <a:cs typeface="Trebuchet MS"/>
              </a:rPr>
              <a:t>M</a:t>
            </a:r>
            <a:r>
              <a:rPr sz="1400" spc="-90" dirty="0">
                <a:latin typeface="Trebuchet MS"/>
                <a:cs typeface="Trebuchet MS"/>
              </a:rPr>
              <a:t>i</a:t>
            </a:r>
            <a:r>
              <a:rPr sz="1400" spc="-65" dirty="0">
                <a:latin typeface="Trebuchet MS"/>
                <a:cs typeface="Trebuchet MS"/>
              </a:rPr>
              <a:t>n</a:t>
            </a:r>
            <a:r>
              <a:rPr sz="1400" spc="-5" dirty="0">
                <a:latin typeface="Trebuchet MS"/>
                <a:cs typeface="Trebuchet MS"/>
              </a:rPr>
              <a:t>e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105" dirty="0">
                <a:latin typeface="Trebuchet MS"/>
                <a:cs typeface="Trebuchet MS"/>
              </a:rPr>
              <a:t>t</a:t>
            </a:r>
            <a:r>
              <a:rPr sz="1400" spc="15" dirty="0">
                <a:latin typeface="Trebuchet MS"/>
                <a:cs typeface="Trebuchet MS"/>
              </a:rPr>
              <a:t>o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95" dirty="0">
                <a:latin typeface="Trebuchet MS"/>
                <a:cs typeface="Trebuchet MS"/>
              </a:rPr>
              <a:t>M</a:t>
            </a:r>
            <a:r>
              <a:rPr sz="1400" spc="55" dirty="0">
                <a:latin typeface="Trebuchet MS"/>
                <a:cs typeface="Trebuchet MS"/>
              </a:rPr>
              <a:t>a</a:t>
            </a:r>
            <a:r>
              <a:rPr sz="1400" spc="95" dirty="0">
                <a:latin typeface="Trebuchet MS"/>
                <a:cs typeface="Trebuchet MS"/>
              </a:rPr>
              <a:t>g</a:t>
            </a:r>
            <a:r>
              <a:rPr sz="1400" spc="-65" dirty="0">
                <a:latin typeface="Trebuchet MS"/>
                <a:cs typeface="Trebuchet MS"/>
              </a:rPr>
              <a:t>n</a:t>
            </a:r>
            <a:r>
              <a:rPr sz="1400" spc="-10" dirty="0">
                <a:latin typeface="Trebuchet MS"/>
                <a:cs typeface="Trebuchet MS"/>
              </a:rPr>
              <a:t>e</a:t>
            </a:r>
            <a:r>
              <a:rPr sz="1400" spc="-100" dirty="0">
                <a:latin typeface="Trebuchet MS"/>
                <a:cs typeface="Trebuchet MS"/>
              </a:rPr>
              <a:t>t</a:t>
            </a:r>
            <a:endParaRPr sz="1400" dirty="0">
              <a:latin typeface="Trebuchet MS"/>
              <a:cs typeface="Trebuchet MS"/>
            </a:endParaRPr>
          </a:p>
          <a:p>
            <a:pPr marL="72000" indent="-161925">
              <a:spcAft>
                <a:spcPts val="600"/>
              </a:spcAft>
              <a:buSzPct val="93103"/>
              <a:buAutoNum type="arabicPeriod"/>
              <a:tabLst>
                <a:tab pos="245745" algn="l"/>
              </a:tabLst>
            </a:pPr>
            <a:r>
              <a:rPr sz="1400" spc="15" dirty="0">
                <a:latin typeface="Trebuchet MS"/>
                <a:cs typeface="Trebuchet MS"/>
              </a:rPr>
              <a:t>Copper</a:t>
            </a:r>
            <a:r>
              <a:rPr sz="1400" spc="-60" dirty="0">
                <a:latin typeface="Trebuchet MS"/>
                <a:cs typeface="Trebuchet MS"/>
              </a:rPr>
              <a:t> </a:t>
            </a:r>
            <a:r>
              <a:rPr sz="1400" dirty="0">
                <a:latin typeface="Trebuchet MS"/>
                <a:cs typeface="Trebuchet MS"/>
              </a:rPr>
              <a:t>and</a:t>
            </a:r>
            <a:r>
              <a:rPr sz="1400" spc="-60" dirty="0">
                <a:latin typeface="Trebuchet MS"/>
                <a:cs typeface="Trebuchet MS"/>
              </a:rPr>
              <a:t> </a:t>
            </a:r>
            <a:r>
              <a:rPr sz="1400" spc="-5" dirty="0">
                <a:latin typeface="Trebuchet MS"/>
                <a:cs typeface="Trebuchet MS"/>
              </a:rPr>
              <a:t>E-waste</a:t>
            </a:r>
            <a:r>
              <a:rPr sz="1400" spc="-55" dirty="0">
                <a:latin typeface="Trebuchet MS"/>
                <a:cs typeface="Trebuchet MS"/>
              </a:rPr>
              <a:t> </a:t>
            </a:r>
            <a:r>
              <a:rPr sz="1400" spc="-35" dirty="0">
                <a:latin typeface="Trebuchet MS"/>
                <a:cs typeface="Trebuchet MS"/>
              </a:rPr>
              <a:t>Recycling</a:t>
            </a:r>
            <a:endParaRPr sz="1400" dirty="0">
              <a:latin typeface="Trebuchet MS"/>
              <a:cs typeface="Trebuchet MS"/>
            </a:endParaRPr>
          </a:p>
          <a:p>
            <a:pPr marL="72000" indent="-158115">
              <a:spcAft>
                <a:spcPts val="600"/>
              </a:spcAft>
              <a:buSzPct val="93103"/>
              <a:buAutoNum type="arabicPeriod"/>
              <a:tabLst>
                <a:tab pos="245745" algn="l"/>
              </a:tabLst>
            </a:pPr>
            <a:r>
              <a:rPr sz="1400" spc="-110" dirty="0">
                <a:latin typeface="Trebuchet MS"/>
                <a:cs typeface="Trebuchet MS"/>
              </a:rPr>
              <a:t>W</a:t>
            </a:r>
            <a:r>
              <a:rPr sz="1400" spc="-65" dirty="0">
                <a:latin typeface="Trebuchet MS"/>
                <a:cs typeface="Trebuchet MS"/>
              </a:rPr>
              <a:t>h</a:t>
            </a:r>
            <a:r>
              <a:rPr sz="1400" spc="-90" dirty="0">
                <a:latin typeface="Trebuchet MS"/>
                <a:cs typeface="Trebuchet MS"/>
              </a:rPr>
              <a:t>i</a:t>
            </a:r>
            <a:r>
              <a:rPr sz="1400" spc="30" dirty="0">
                <a:latin typeface="Trebuchet MS"/>
                <a:cs typeface="Trebuchet MS"/>
              </a:rPr>
              <a:t>c</a:t>
            </a:r>
            <a:r>
              <a:rPr sz="1400" spc="-60" dirty="0">
                <a:latin typeface="Trebuchet MS"/>
                <a:cs typeface="Trebuchet MS"/>
              </a:rPr>
              <a:t>h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180" dirty="0">
                <a:latin typeface="Trebuchet MS"/>
                <a:cs typeface="Trebuchet MS"/>
              </a:rPr>
              <a:t>C</a:t>
            </a:r>
            <a:r>
              <a:rPr sz="1400" spc="10" dirty="0">
                <a:latin typeface="Trebuchet MS"/>
                <a:cs typeface="Trebuchet MS"/>
              </a:rPr>
              <a:t>o</a:t>
            </a:r>
            <a:r>
              <a:rPr sz="1400" spc="-65" dirty="0">
                <a:latin typeface="Trebuchet MS"/>
                <a:cs typeface="Trebuchet MS"/>
              </a:rPr>
              <a:t>un</a:t>
            </a:r>
            <a:r>
              <a:rPr sz="1400" spc="-105" dirty="0">
                <a:latin typeface="Trebuchet MS"/>
                <a:cs typeface="Trebuchet MS"/>
              </a:rPr>
              <a:t>t</a:t>
            </a:r>
            <a:r>
              <a:rPr sz="1400" spc="-120" dirty="0">
                <a:latin typeface="Trebuchet MS"/>
                <a:cs typeface="Trebuchet MS"/>
              </a:rPr>
              <a:t>r</a:t>
            </a:r>
            <a:r>
              <a:rPr sz="1400" spc="-90" dirty="0">
                <a:latin typeface="Trebuchet MS"/>
                <a:cs typeface="Trebuchet MS"/>
              </a:rPr>
              <a:t>i</a:t>
            </a:r>
            <a:r>
              <a:rPr sz="1400" spc="-10" dirty="0">
                <a:latin typeface="Trebuchet MS"/>
                <a:cs typeface="Trebuchet MS"/>
              </a:rPr>
              <a:t>es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55" dirty="0">
                <a:latin typeface="Trebuchet MS"/>
                <a:cs typeface="Trebuchet MS"/>
              </a:rPr>
              <a:t>a</a:t>
            </a:r>
            <a:r>
              <a:rPr sz="1400" spc="-120" dirty="0">
                <a:latin typeface="Trebuchet MS"/>
                <a:cs typeface="Trebuchet MS"/>
              </a:rPr>
              <a:t>r</a:t>
            </a:r>
            <a:r>
              <a:rPr sz="1400" spc="-5" dirty="0">
                <a:latin typeface="Trebuchet MS"/>
                <a:cs typeface="Trebuchet MS"/>
              </a:rPr>
              <a:t>e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95" dirty="0">
                <a:latin typeface="Trebuchet MS"/>
                <a:cs typeface="Trebuchet MS"/>
              </a:rPr>
              <a:t>M</a:t>
            </a:r>
            <a:r>
              <a:rPr sz="1400" spc="10" dirty="0">
                <a:latin typeface="Trebuchet MS"/>
                <a:cs typeface="Trebuchet MS"/>
              </a:rPr>
              <a:t>o</a:t>
            </a:r>
            <a:r>
              <a:rPr sz="1400" spc="-15" dirty="0">
                <a:latin typeface="Trebuchet MS"/>
                <a:cs typeface="Trebuchet MS"/>
              </a:rPr>
              <a:t>s</a:t>
            </a:r>
            <a:r>
              <a:rPr sz="1400" spc="-100" dirty="0">
                <a:latin typeface="Trebuchet MS"/>
                <a:cs typeface="Trebuchet MS"/>
              </a:rPr>
              <a:t>t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65" dirty="0">
                <a:latin typeface="Trebuchet MS"/>
                <a:cs typeface="Trebuchet MS"/>
              </a:rPr>
              <a:t>R</a:t>
            </a:r>
            <a:r>
              <a:rPr sz="1400" spc="-10" dirty="0">
                <a:latin typeface="Trebuchet MS"/>
                <a:cs typeface="Trebuchet MS"/>
              </a:rPr>
              <a:t>e</a:t>
            </a:r>
            <a:r>
              <a:rPr sz="1400" spc="-114" dirty="0">
                <a:latin typeface="Trebuchet MS"/>
                <a:cs typeface="Trebuchet MS"/>
              </a:rPr>
              <a:t>l</a:t>
            </a:r>
            <a:r>
              <a:rPr sz="1400" spc="-90" dirty="0">
                <a:latin typeface="Trebuchet MS"/>
                <a:cs typeface="Trebuchet MS"/>
              </a:rPr>
              <a:t>i</a:t>
            </a:r>
            <a:r>
              <a:rPr sz="1400" spc="55" dirty="0">
                <a:latin typeface="Trebuchet MS"/>
                <a:cs typeface="Trebuchet MS"/>
              </a:rPr>
              <a:t>a</a:t>
            </a:r>
            <a:r>
              <a:rPr sz="1400" spc="-65" dirty="0">
                <a:latin typeface="Trebuchet MS"/>
                <a:cs typeface="Trebuchet MS"/>
              </a:rPr>
              <a:t>n</a:t>
            </a:r>
            <a:r>
              <a:rPr sz="1400" spc="-100" dirty="0">
                <a:latin typeface="Trebuchet MS"/>
                <a:cs typeface="Trebuchet MS"/>
              </a:rPr>
              <a:t>t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10" dirty="0">
                <a:latin typeface="Trebuchet MS"/>
                <a:cs typeface="Trebuchet MS"/>
              </a:rPr>
              <a:t>o</a:t>
            </a:r>
            <a:r>
              <a:rPr sz="1400" spc="-60" dirty="0">
                <a:latin typeface="Trebuchet MS"/>
                <a:cs typeface="Trebuchet MS"/>
              </a:rPr>
              <a:t>n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180" dirty="0">
                <a:latin typeface="Trebuchet MS"/>
                <a:cs typeface="Trebuchet MS"/>
              </a:rPr>
              <a:t>C</a:t>
            </a:r>
            <a:r>
              <a:rPr sz="1400" spc="10" dirty="0">
                <a:latin typeface="Trebuchet MS"/>
                <a:cs typeface="Trebuchet MS"/>
              </a:rPr>
              <a:t>o</a:t>
            </a:r>
            <a:r>
              <a:rPr sz="1400" spc="55" dirty="0">
                <a:latin typeface="Trebuchet MS"/>
                <a:cs typeface="Trebuchet MS"/>
              </a:rPr>
              <a:t>a</a:t>
            </a:r>
            <a:r>
              <a:rPr sz="1400" spc="-114" dirty="0">
                <a:latin typeface="Trebuchet MS"/>
                <a:cs typeface="Trebuchet MS"/>
              </a:rPr>
              <a:t>l</a:t>
            </a:r>
            <a:r>
              <a:rPr sz="1400" spc="195" dirty="0">
                <a:latin typeface="Trebuchet MS"/>
                <a:cs typeface="Trebuchet MS"/>
              </a:rPr>
              <a:t>?</a:t>
            </a:r>
            <a:endParaRPr sz="1400" dirty="0">
              <a:latin typeface="Trebuchet MS"/>
              <a:cs typeface="Trebuchet MS"/>
            </a:endParaRPr>
          </a:p>
          <a:p>
            <a:pPr marL="72000" indent="-164465">
              <a:spcAft>
                <a:spcPts val="600"/>
              </a:spcAft>
              <a:buSzPct val="93103"/>
              <a:buAutoNum type="arabicPeriod"/>
              <a:tabLst>
                <a:tab pos="245745" algn="l"/>
              </a:tabLst>
            </a:pPr>
            <a:r>
              <a:rPr sz="1400" dirty="0">
                <a:latin typeface="Trebuchet MS"/>
                <a:cs typeface="Trebuchet MS"/>
              </a:rPr>
              <a:t>FeSiBa</a:t>
            </a:r>
            <a:r>
              <a:rPr sz="1400" spc="-90" dirty="0">
                <a:latin typeface="Trebuchet MS"/>
                <a:cs typeface="Trebuchet MS"/>
              </a:rPr>
              <a:t> </a:t>
            </a:r>
            <a:r>
              <a:rPr sz="1400" spc="-45" dirty="0">
                <a:latin typeface="Trebuchet MS"/>
                <a:cs typeface="Trebuchet MS"/>
              </a:rPr>
              <a:t>Inoculant</a:t>
            </a:r>
            <a:endParaRPr sz="1400" dirty="0">
              <a:latin typeface="Trebuchet MS"/>
              <a:cs typeface="Trebuchet MS"/>
            </a:endParaRPr>
          </a:p>
          <a:p>
            <a:pPr marL="72000" indent="-161925">
              <a:spcAft>
                <a:spcPts val="600"/>
              </a:spcAft>
              <a:buSzPct val="93103"/>
              <a:buAutoNum type="arabicPeriod"/>
              <a:tabLst>
                <a:tab pos="245745" algn="l"/>
              </a:tabLst>
            </a:pPr>
            <a:r>
              <a:rPr sz="1400" spc="95" dirty="0">
                <a:latin typeface="Trebuchet MS"/>
                <a:cs typeface="Trebuchet MS"/>
              </a:rPr>
              <a:t>M</a:t>
            </a:r>
            <a:r>
              <a:rPr sz="1400" spc="55" dirty="0">
                <a:latin typeface="Trebuchet MS"/>
                <a:cs typeface="Trebuchet MS"/>
              </a:rPr>
              <a:t>a</a:t>
            </a:r>
            <a:r>
              <a:rPr sz="1400" spc="-130" dirty="0">
                <a:latin typeface="Trebuchet MS"/>
                <a:cs typeface="Trebuchet MS"/>
              </a:rPr>
              <a:t>k</a:t>
            </a:r>
            <a:r>
              <a:rPr sz="1400" spc="-90" dirty="0">
                <a:latin typeface="Trebuchet MS"/>
                <a:cs typeface="Trebuchet MS"/>
              </a:rPr>
              <a:t>i</a:t>
            </a:r>
            <a:r>
              <a:rPr sz="1400" spc="-65" dirty="0">
                <a:latin typeface="Trebuchet MS"/>
                <a:cs typeface="Trebuchet MS"/>
              </a:rPr>
              <a:t>n</a:t>
            </a:r>
            <a:r>
              <a:rPr sz="1400" spc="100" dirty="0">
                <a:latin typeface="Trebuchet MS"/>
                <a:cs typeface="Trebuchet MS"/>
              </a:rPr>
              <a:t>g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180" dirty="0">
                <a:latin typeface="Trebuchet MS"/>
                <a:cs typeface="Trebuchet MS"/>
              </a:rPr>
              <a:t>C</a:t>
            </a:r>
            <a:r>
              <a:rPr sz="1400" spc="-65" dirty="0">
                <a:latin typeface="Trebuchet MS"/>
                <a:cs typeface="Trebuchet MS"/>
              </a:rPr>
              <a:t>h</a:t>
            </a:r>
            <a:r>
              <a:rPr sz="1400" spc="-10" dirty="0">
                <a:latin typeface="Trebuchet MS"/>
                <a:cs typeface="Trebuchet MS"/>
              </a:rPr>
              <a:t>e</a:t>
            </a:r>
            <a:r>
              <a:rPr sz="1400" spc="-110" dirty="0">
                <a:latin typeface="Trebuchet MS"/>
                <a:cs typeface="Trebuchet MS"/>
              </a:rPr>
              <a:t>m</a:t>
            </a:r>
            <a:r>
              <a:rPr sz="1400" spc="-90" dirty="0">
                <a:latin typeface="Trebuchet MS"/>
                <a:cs typeface="Trebuchet MS"/>
              </a:rPr>
              <a:t>i</a:t>
            </a:r>
            <a:r>
              <a:rPr sz="1400" spc="30" dirty="0">
                <a:latin typeface="Trebuchet MS"/>
                <a:cs typeface="Trebuchet MS"/>
              </a:rPr>
              <a:t>c</a:t>
            </a:r>
            <a:r>
              <a:rPr sz="1400" spc="55" dirty="0">
                <a:latin typeface="Trebuchet MS"/>
                <a:cs typeface="Trebuchet MS"/>
              </a:rPr>
              <a:t>a</a:t>
            </a:r>
            <a:r>
              <a:rPr sz="1400" spc="-114" dirty="0">
                <a:latin typeface="Trebuchet MS"/>
                <a:cs typeface="Trebuchet MS"/>
              </a:rPr>
              <a:t>l</a:t>
            </a:r>
            <a:r>
              <a:rPr sz="1400" spc="-10" dirty="0">
                <a:latin typeface="Trebuchet MS"/>
                <a:cs typeface="Trebuchet MS"/>
              </a:rPr>
              <a:t>s</a:t>
            </a:r>
            <a:r>
              <a:rPr sz="1400" spc="-50" dirty="0">
                <a:latin typeface="Trebuchet MS"/>
                <a:cs typeface="Trebuchet MS"/>
              </a:rPr>
              <a:t> f</a:t>
            </a:r>
            <a:r>
              <a:rPr sz="1400" spc="-120" dirty="0">
                <a:latin typeface="Trebuchet MS"/>
                <a:cs typeface="Trebuchet MS"/>
              </a:rPr>
              <a:t>r</a:t>
            </a:r>
            <a:r>
              <a:rPr sz="1400" spc="10" dirty="0">
                <a:latin typeface="Trebuchet MS"/>
                <a:cs typeface="Trebuchet MS"/>
              </a:rPr>
              <a:t>o</a:t>
            </a:r>
            <a:r>
              <a:rPr sz="1400" spc="-105" dirty="0">
                <a:latin typeface="Trebuchet MS"/>
                <a:cs typeface="Trebuchet MS"/>
              </a:rPr>
              <a:t>m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180" dirty="0">
                <a:latin typeface="Trebuchet MS"/>
                <a:cs typeface="Trebuchet MS"/>
              </a:rPr>
              <a:t>C</a:t>
            </a:r>
            <a:r>
              <a:rPr sz="1400" spc="55" dirty="0">
                <a:latin typeface="Trebuchet MS"/>
                <a:cs typeface="Trebuchet MS"/>
              </a:rPr>
              <a:t>a</a:t>
            </a:r>
            <a:r>
              <a:rPr sz="1400" spc="-120" dirty="0">
                <a:latin typeface="Trebuchet MS"/>
                <a:cs typeface="Trebuchet MS"/>
              </a:rPr>
              <a:t>r</a:t>
            </a:r>
            <a:r>
              <a:rPr sz="1400" spc="10" dirty="0">
                <a:latin typeface="Trebuchet MS"/>
                <a:cs typeface="Trebuchet MS"/>
              </a:rPr>
              <a:t>bo</a:t>
            </a:r>
            <a:r>
              <a:rPr sz="1400" spc="-60" dirty="0">
                <a:latin typeface="Trebuchet MS"/>
                <a:cs typeface="Trebuchet MS"/>
              </a:rPr>
              <a:t>n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15" dirty="0">
                <a:latin typeface="Trebuchet MS"/>
                <a:cs typeface="Trebuchet MS"/>
              </a:rPr>
              <a:t>E</a:t>
            </a:r>
            <a:r>
              <a:rPr sz="1400" spc="-110" dirty="0">
                <a:latin typeface="Trebuchet MS"/>
                <a:cs typeface="Trebuchet MS"/>
              </a:rPr>
              <a:t>m</a:t>
            </a:r>
            <a:r>
              <a:rPr sz="1400" spc="-90" dirty="0">
                <a:latin typeface="Trebuchet MS"/>
                <a:cs typeface="Trebuchet MS"/>
              </a:rPr>
              <a:t>i</a:t>
            </a:r>
            <a:r>
              <a:rPr sz="1400" spc="-15" dirty="0">
                <a:latin typeface="Trebuchet MS"/>
                <a:cs typeface="Trebuchet MS"/>
              </a:rPr>
              <a:t>ss</a:t>
            </a:r>
            <a:r>
              <a:rPr sz="1400" spc="-90" dirty="0">
                <a:latin typeface="Trebuchet MS"/>
                <a:cs typeface="Trebuchet MS"/>
              </a:rPr>
              <a:t>i</a:t>
            </a:r>
            <a:r>
              <a:rPr sz="1400" spc="10" dirty="0">
                <a:latin typeface="Trebuchet MS"/>
                <a:cs typeface="Trebuchet MS"/>
              </a:rPr>
              <a:t>o</a:t>
            </a:r>
            <a:r>
              <a:rPr sz="1400" spc="-65" dirty="0">
                <a:latin typeface="Trebuchet MS"/>
                <a:cs typeface="Trebuchet MS"/>
              </a:rPr>
              <a:t>n</a:t>
            </a:r>
            <a:r>
              <a:rPr sz="1400" spc="-10" dirty="0">
                <a:latin typeface="Trebuchet MS"/>
                <a:cs typeface="Trebuchet MS"/>
              </a:rPr>
              <a:t>s</a:t>
            </a:r>
            <a:endParaRPr sz="1400" dirty="0">
              <a:latin typeface="Trebuchet MS"/>
              <a:cs typeface="Trebuchet MS"/>
            </a:endParaRPr>
          </a:p>
          <a:p>
            <a:pPr marL="72000" marR="993775" indent="-223520">
              <a:spcAft>
                <a:spcPts val="600"/>
              </a:spcAft>
              <a:buSzPct val="93103"/>
              <a:buAutoNum type="arabicPeriod"/>
              <a:tabLst>
                <a:tab pos="245745" algn="l"/>
              </a:tabLst>
            </a:pPr>
            <a:r>
              <a:rPr sz="1400" spc="-55" dirty="0">
                <a:latin typeface="Trebuchet MS"/>
                <a:cs typeface="Trebuchet MS"/>
              </a:rPr>
              <a:t>Automotive</a:t>
            </a:r>
            <a:r>
              <a:rPr sz="1400" spc="-45" dirty="0">
                <a:latin typeface="Trebuchet MS"/>
                <a:cs typeface="Trebuchet MS"/>
              </a:rPr>
              <a:t> </a:t>
            </a:r>
            <a:r>
              <a:rPr sz="1400" spc="-80" dirty="0">
                <a:latin typeface="Trebuchet MS"/>
                <a:cs typeface="Trebuchet MS"/>
              </a:rPr>
              <a:t>Industry’s</a:t>
            </a:r>
            <a:r>
              <a:rPr sz="1400" spc="-40" dirty="0">
                <a:latin typeface="Trebuchet MS"/>
                <a:cs typeface="Trebuchet MS"/>
              </a:rPr>
              <a:t> </a:t>
            </a:r>
            <a:r>
              <a:rPr sz="1400" spc="-15" dirty="0">
                <a:latin typeface="Trebuchet MS"/>
                <a:cs typeface="Trebuchet MS"/>
              </a:rPr>
              <a:t>Award</a:t>
            </a:r>
            <a:r>
              <a:rPr sz="1400" spc="-40" dirty="0">
                <a:latin typeface="Trebuchet MS"/>
                <a:cs typeface="Trebuchet MS"/>
              </a:rPr>
              <a:t> </a:t>
            </a:r>
            <a:r>
              <a:rPr sz="1400" spc="-10" dirty="0">
                <a:latin typeface="Trebuchet MS"/>
                <a:cs typeface="Trebuchet MS"/>
              </a:rPr>
              <a:t>Dedicated</a:t>
            </a:r>
            <a:r>
              <a:rPr sz="1400" spc="-40" dirty="0">
                <a:latin typeface="Trebuchet MS"/>
                <a:cs typeface="Trebuchet MS"/>
              </a:rPr>
              <a:t> </a:t>
            </a:r>
            <a:r>
              <a:rPr sz="1400" spc="-45" dirty="0">
                <a:latin typeface="Trebuchet MS"/>
                <a:cs typeface="Trebuchet MS"/>
              </a:rPr>
              <a:t>to</a:t>
            </a:r>
            <a:r>
              <a:rPr sz="1400" spc="-40" dirty="0">
                <a:latin typeface="Trebuchet MS"/>
                <a:cs typeface="Trebuchet MS"/>
              </a:rPr>
              <a:t> </a:t>
            </a:r>
            <a:r>
              <a:rPr sz="1400" spc="-55" dirty="0">
                <a:latin typeface="Trebuchet MS"/>
                <a:cs typeface="Trebuchet MS"/>
              </a:rPr>
              <a:t>Automotive </a:t>
            </a:r>
            <a:r>
              <a:rPr sz="1400" spc="-40" dirty="0">
                <a:latin typeface="Trebuchet MS"/>
                <a:cs typeface="Trebuchet MS"/>
              </a:rPr>
              <a:t>Lightweighting</a:t>
            </a:r>
            <a:r>
              <a:rPr sz="1400" spc="-55" dirty="0">
                <a:latin typeface="Trebuchet MS"/>
                <a:cs typeface="Trebuchet MS"/>
              </a:rPr>
              <a:t> </a:t>
            </a:r>
            <a:r>
              <a:rPr sz="1400" dirty="0">
                <a:latin typeface="Trebuchet MS"/>
                <a:cs typeface="Trebuchet MS"/>
              </a:rPr>
              <a:t>and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45" dirty="0">
                <a:latin typeface="Trebuchet MS"/>
                <a:cs typeface="Trebuchet MS"/>
              </a:rPr>
              <a:t>Sustainability</a:t>
            </a:r>
            <a:endParaRPr sz="1400" dirty="0">
              <a:latin typeface="Trebuchet MS"/>
              <a:cs typeface="Trebuchet MS"/>
            </a:endParaRPr>
          </a:p>
          <a:p>
            <a:pPr marL="72000" indent="-173355">
              <a:spcAft>
                <a:spcPts val="600"/>
              </a:spcAft>
              <a:buSzPct val="93103"/>
              <a:buAutoNum type="arabicPeriod"/>
              <a:tabLst>
                <a:tab pos="245745" algn="l"/>
              </a:tabLst>
            </a:pPr>
            <a:r>
              <a:rPr sz="1400" spc="-65" dirty="0">
                <a:latin typeface="Trebuchet MS"/>
                <a:cs typeface="Trebuchet MS"/>
              </a:rPr>
              <a:t>Nickel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35" dirty="0">
                <a:latin typeface="Trebuchet MS"/>
                <a:cs typeface="Trebuchet MS"/>
              </a:rPr>
              <a:t>Surplus</a:t>
            </a:r>
            <a:r>
              <a:rPr sz="1400" spc="-45" dirty="0">
                <a:latin typeface="Trebuchet MS"/>
                <a:cs typeface="Trebuchet MS"/>
              </a:rPr>
              <a:t> </a:t>
            </a:r>
            <a:r>
              <a:rPr sz="1400" spc="10" dirty="0">
                <a:latin typeface="Trebuchet MS"/>
                <a:cs typeface="Trebuchet MS"/>
              </a:rPr>
              <a:t>Seen</a:t>
            </a:r>
            <a:r>
              <a:rPr sz="1400" spc="-45" dirty="0">
                <a:latin typeface="Trebuchet MS"/>
                <a:cs typeface="Trebuchet MS"/>
              </a:rPr>
              <a:t> </a:t>
            </a:r>
            <a:r>
              <a:rPr sz="1400" spc="-40" dirty="0">
                <a:latin typeface="Trebuchet MS"/>
                <a:cs typeface="Trebuchet MS"/>
              </a:rPr>
              <a:t>Widening</a:t>
            </a:r>
            <a:r>
              <a:rPr sz="1400" spc="-45" dirty="0">
                <a:latin typeface="Trebuchet MS"/>
                <a:cs typeface="Trebuchet MS"/>
              </a:rPr>
              <a:t> </a:t>
            </a:r>
            <a:r>
              <a:rPr sz="1400" spc="-75" dirty="0">
                <a:latin typeface="Trebuchet MS"/>
                <a:cs typeface="Trebuchet MS"/>
              </a:rPr>
              <a:t>in</a:t>
            </a:r>
            <a:r>
              <a:rPr sz="1400" spc="-45" dirty="0">
                <a:latin typeface="Trebuchet MS"/>
                <a:cs typeface="Trebuchet MS"/>
              </a:rPr>
              <a:t> </a:t>
            </a:r>
            <a:r>
              <a:rPr sz="1400" spc="70" dirty="0">
                <a:latin typeface="Trebuchet MS"/>
                <a:cs typeface="Trebuchet MS"/>
              </a:rPr>
              <a:t>2023</a:t>
            </a:r>
            <a:r>
              <a:rPr sz="1400" spc="-45" dirty="0">
                <a:latin typeface="Trebuchet MS"/>
                <a:cs typeface="Trebuchet MS"/>
              </a:rPr>
              <a:t> </a:t>
            </a:r>
            <a:r>
              <a:rPr sz="1400" spc="25" dirty="0">
                <a:latin typeface="Trebuchet MS"/>
                <a:cs typeface="Trebuchet MS"/>
              </a:rPr>
              <a:t>as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30" dirty="0">
                <a:latin typeface="Trebuchet MS"/>
                <a:cs typeface="Trebuchet MS"/>
              </a:rPr>
              <a:t>Indonesian</a:t>
            </a:r>
            <a:r>
              <a:rPr sz="1400" spc="-45" dirty="0">
                <a:latin typeface="Trebuchet MS"/>
                <a:cs typeface="Trebuchet MS"/>
              </a:rPr>
              <a:t> </a:t>
            </a:r>
            <a:r>
              <a:rPr sz="1400" spc="-30" dirty="0">
                <a:latin typeface="Trebuchet MS"/>
                <a:cs typeface="Trebuchet MS"/>
              </a:rPr>
              <a:t>Output</a:t>
            </a:r>
            <a:r>
              <a:rPr sz="1400" spc="-45" dirty="0">
                <a:latin typeface="Trebuchet MS"/>
                <a:cs typeface="Trebuchet MS"/>
              </a:rPr>
              <a:t> </a:t>
            </a:r>
            <a:r>
              <a:rPr sz="1400" spc="10" dirty="0">
                <a:latin typeface="Trebuchet MS"/>
                <a:cs typeface="Trebuchet MS"/>
              </a:rPr>
              <a:t>Soars</a:t>
            </a:r>
            <a:endParaRPr sz="1400" dirty="0">
              <a:latin typeface="Trebuchet MS"/>
              <a:cs typeface="Trebuchet MS"/>
            </a:endParaRPr>
          </a:p>
          <a:p>
            <a:pPr marL="72000" indent="-233045">
              <a:spcAft>
                <a:spcPts val="600"/>
              </a:spcAft>
              <a:buSzPct val="93103"/>
              <a:buAutoNum type="arabicPeriod"/>
              <a:tabLst>
                <a:tab pos="245745" algn="l"/>
              </a:tabLst>
            </a:pPr>
            <a:r>
              <a:rPr sz="1400" spc="-40" dirty="0">
                <a:latin typeface="Trebuchet MS"/>
                <a:cs typeface="Trebuchet MS"/>
              </a:rPr>
              <a:t>How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dirty="0">
                <a:latin typeface="Trebuchet MS"/>
                <a:cs typeface="Trebuchet MS"/>
              </a:rPr>
              <a:t>Much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35" dirty="0">
                <a:latin typeface="Trebuchet MS"/>
                <a:cs typeface="Trebuchet MS"/>
              </a:rPr>
              <a:t>Hydrogen</a:t>
            </a:r>
            <a:r>
              <a:rPr sz="1400" spc="-45" dirty="0">
                <a:latin typeface="Trebuchet MS"/>
                <a:cs typeface="Trebuchet MS"/>
              </a:rPr>
              <a:t> </a:t>
            </a:r>
            <a:r>
              <a:rPr sz="1400" spc="-50" dirty="0">
                <a:latin typeface="Trebuchet MS"/>
                <a:cs typeface="Trebuchet MS"/>
              </a:rPr>
              <a:t>is </a:t>
            </a:r>
            <a:r>
              <a:rPr sz="1400" spc="-40" dirty="0">
                <a:latin typeface="Trebuchet MS"/>
                <a:cs typeface="Trebuchet MS"/>
              </a:rPr>
              <a:t>Leaking</a:t>
            </a:r>
            <a:r>
              <a:rPr sz="1400" spc="-45" dirty="0">
                <a:latin typeface="Trebuchet MS"/>
                <a:cs typeface="Trebuchet MS"/>
              </a:rPr>
              <a:t> </a:t>
            </a:r>
            <a:r>
              <a:rPr sz="1400" spc="-60" dirty="0">
                <a:latin typeface="Trebuchet MS"/>
                <a:cs typeface="Trebuchet MS"/>
              </a:rPr>
              <a:t>into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60" dirty="0">
                <a:latin typeface="Trebuchet MS"/>
                <a:cs typeface="Trebuchet MS"/>
              </a:rPr>
              <a:t>the</a:t>
            </a:r>
            <a:r>
              <a:rPr sz="1400" spc="-45" dirty="0">
                <a:latin typeface="Trebuchet MS"/>
                <a:cs typeface="Trebuchet MS"/>
              </a:rPr>
              <a:t> </a:t>
            </a:r>
            <a:r>
              <a:rPr sz="1400" spc="-40" dirty="0">
                <a:latin typeface="Trebuchet MS"/>
                <a:cs typeface="Trebuchet MS"/>
              </a:rPr>
              <a:t>Atmosphere</a:t>
            </a:r>
            <a:endParaRPr sz="1400" dirty="0">
              <a:latin typeface="Trebuchet MS"/>
              <a:cs typeface="Trebuchet MS"/>
            </a:endParaRPr>
          </a:p>
          <a:p>
            <a:pPr marL="72000" indent="-215900">
              <a:spcAft>
                <a:spcPts val="600"/>
              </a:spcAft>
              <a:buSzPct val="93103"/>
              <a:buAutoNum type="arabicPeriod"/>
              <a:tabLst>
                <a:tab pos="245745" algn="l"/>
              </a:tabLst>
            </a:pPr>
            <a:r>
              <a:rPr sz="1400" spc="125" dirty="0">
                <a:latin typeface="Trebuchet MS"/>
                <a:cs typeface="Trebuchet MS"/>
              </a:rPr>
              <a:t>S</a:t>
            </a:r>
            <a:r>
              <a:rPr sz="1400" spc="-105" dirty="0">
                <a:latin typeface="Trebuchet MS"/>
                <a:cs typeface="Trebuchet MS"/>
              </a:rPr>
              <a:t>t</a:t>
            </a:r>
            <a:r>
              <a:rPr sz="1400" spc="55" dirty="0">
                <a:latin typeface="Trebuchet MS"/>
                <a:cs typeface="Trebuchet MS"/>
              </a:rPr>
              <a:t>a</a:t>
            </a:r>
            <a:r>
              <a:rPr sz="1400" spc="-90" dirty="0">
                <a:latin typeface="Trebuchet MS"/>
                <a:cs typeface="Trebuchet MS"/>
              </a:rPr>
              <a:t>i</a:t>
            </a:r>
            <a:r>
              <a:rPr sz="1400" spc="-65" dirty="0">
                <a:latin typeface="Trebuchet MS"/>
                <a:cs typeface="Trebuchet MS"/>
              </a:rPr>
              <a:t>n</a:t>
            </a:r>
            <a:r>
              <a:rPr sz="1400" spc="-114" dirty="0">
                <a:latin typeface="Trebuchet MS"/>
                <a:cs typeface="Trebuchet MS"/>
              </a:rPr>
              <a:t>l</a:t>
            </a:r>
            <a:r>
              <a:rPr sz="1400" spc="-10" dirty="0">
                <a:latin typeface="Trebuchet MS"/>
                <a:cs typeface="Trebuchet MS"/>
              </a:rPr>
              <a:t>e</a:t>
            </a:r>
            <a:r>
              <a:rPr sz="1400" spc="-15" dirty="0">
                <a:latin typeface="Trebuchet MS"/>
                <a:cs typeface="Trebuchet MS"/>
              </a:rPr>
              <a:t>s</a:t>
            </a:r>
            <a:r>
              <a:rPr sz="1400" spc="-10" dirty="0">
                <a:latin typeface="Trebuchet MS"/>
                <a:cs typeface="Trebuchet MS"/>
              </a:rPr>
              <a:t>s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125" dirty="0">
                <a:latin typeface="Trebuchet MS"/>
                <a:cs typeface="Trebuchet MS"/>
              </a:rPr>
              <a:t>S</a:t>
            </a:r>
            <a:r>
              <a:rPr sz="1400" spc="-105" dirty="0">
                <a:latin typeface="Trebuchet MS"/>
                <a:cs typeface="Trebuchet MS"/>
              </a:rPr>
              <a:t>t</a:t>
            </a:r>
            <a:r>
              <a:rPr sz="1400" spc="-10" dirty="0">
                <a:latin typeface="Trebuchet MS"/>
                <a:cs typeface="Trebuchet MS"/>
              </a:rPr>
              <a:t>ee</a:t>
            </a:r>
            <a:r>
              <a:rPr sz="1400" spc="-110" dirty="0">
                <a:latin typeface="Trebuchet MS"/>
                <a:cs typeface="Trebuchet MS"/>
              </a:rPr>
              <a:t>l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180" dirty="0">
                <a:latin typeface="Trebuchet MS"/>
                <a:cs typeface="Trebuchet MS"/>
              </a:rPr>
              <a:t>C</a:t>
            </a:r>
            <a:r>
              <a:rPr sz="1400" spc="10" dirty="0">
                <a:latin typeface="Trebuchet MS"/>
                <a:cs typeface="Trebuchet MS"/>
              </a:rPr>
              <a:t>o</a:t>
            </a:r>
            <a:r>
              <a:rPr sz="1400" spc="-65" dirty="0">
                <a:latin typeface="Trebuchet MS"/>
                <a:cs typeface="Trebuchet MS"/>
              </a:rPr>
              <a:t>n</a:t>
            </a:r>
            <a:r>
              <a:rPr sz="1400" spc="-105" dirty="0">
                <a:latin typeface="Trebuchet MS"/>
                <a:cs typeface="Trebuchet MS"/>
              </a:rPr>
              <a:t>t</a:t>
            </a:r>
            <a:r>
              <a:rPr sz="1400" spc="55" dirty="0">
                <a:latin typeface="Trebuchet MS"/>
                <a:cs typeface="Trebuchet MS"/>
              </a:rPr>
              <a:t>a</a:t>
            </a:r>
            <a:r>
              <a:rPr sz="1400" spc="-90" dirty="0">
                <a:latin typeface="Trebuchet MS"/>
                <a:cs typeface="Trebuchet MS"/>
              </a:rPr>
              <a:t>i</a:t>
            </a:r>
            <a:r>
              <a:rPr sz="1400" spc="-65" dirty="0">
                <a:latin typeface="Trebuchet MS"/>
                <a:cs typeface="Trebuchet MS"/>
              </a:rPr>
              <a:t>n</a:t>
            </a:r>
            <a:r>
              <a:rPr sz="1400" spc="-10" dirty="0">
                <a:latin typeface="Trebuchet MS"/>
                <a:cs typeface="Trebuchet MS"/>
              </a:rPr>
              <a:t>e</a:t>
            </a:r>
            <a:r>
              <a:rPr sz="1400" spc="-120" dirty="0">
                <a:latin typeface="Trebuchet MS"/>
                <a:cs typeface="Trebuchet MS"/>
              </a:rPr>
              <a:t>r</a:t>
            </a:r>
            <a:r>
              <a:rPr sz="1400" spc="-10" dirty="0">
                <a:latin typeface="Trebuchet MS"/>
                <a:cs typeface="Trebuchet MS"/>
              </a:rPr>
              <a:t>s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90" dirty="0">
                <a:latin typeface="Trebuchet MS"/>
                <a:cs typeface="Trebuchet MS"/>
              </a:rPr>
              <a:t>i</a:t>
            </a:r>
            <a:r>
              <a:rPr sz="1400" spc="-60" dirty="0">
                <a:latin typeface="Trebuchet MS"/>
                <a:cs typeface="Trebuchet MS"/>
              </a:rPr>
              <a:t>n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105" dirty="0">
                <a:latin typeface="Trebuchet MS"/>
                <a:cs typeface="Trebuchet MS"/>
              </a:rPr>
              <a:t>t</a:t>
            </a:r>
            <a:r>
              <a:rPr sz="1400" spc="-65" dirty="0">
                <a:latin typeface="Trebuchet MS"/>
                <a:cs typeface="Trebuchet MS"/>
              </a:rPr>
              <a:t>h</a:t>
            </a:r>
            <a:r>
              <a:rPr sz="1400" spc="-5" dirty="0">
                <a:latin typeface="Trebuchet MS"/>
                <a:cs typeface="Trebuchet MS"/>
              </a:rPr>
              <a:t>e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95" dirty="0">
                <a:latin typeface="Trebuchet MS"/>
                <a:cs typeface="Trebuchet MS"/>
              </a:rPr>
              <a:t>M</a:t>
            </a:r>
            <a:r>
              <a:rPr sz="1400" spc="-90" dirty="0">
                <a:latin typeface="Trebuchet MS"/>
                <a:cs typeface="Trebuchet MS"/>
              </a:rPr>
              <a:t>i</a:t>
            </a:r>
            <a:r>
              <a:rPr sz="1400" spc="30" dirty="0">
                <a:latin typeface="Trebuchet MS"/>
                <a:cs typeface="Trebuchet MS"/>
              </a:rPr>
              <a:t>c</a:t>
            </a:r>
            <a:r>
              <a:rPr sz="1400" spc="-120" dirty="0">
                <a:latin typeface="Trebuchet MS"/>
                <a:cs typeface="Trebuchet MS"/>
              </a:rPr>
              <a:t>r</a:t>
            </a:r>
            <a:r>
              <a:rPr sz="1400" spc="10" dirty="0">
                <a:latin typeface="Trebuchet MS"/>
                <a:cs typeface="Trebuchet MS"/>
              </a:rPr>
              <a:t>o</a:t>
            </a:r>
            <a:r>
              <a:rPr sz="1400" spc="-40" dirty="0">
                <a:latin typeface="Trebuchet MS"/>
                <a:cs typeface="Trebuchet MS"/>
              </a:rPr>
              <a:t>w</a:t>
            </a:r>
            <a:r>
              <a:rPr sz="1400" spc="55" dirty="0">
                <a:latin typeface="Trebuchet MS"/>
                <a:cs typeface="Trebuchet MS"/>
              </a:rPr>
              <a:t>a</a:t>
            </a:r>
            <a:r>
              <a:rPr sz="1400" spc="-105" dirty="0">
                <a:latin typeface="Trebuchet MS"/>
                <a:cs typeface="Trebuchet MS"/>
              </a:rPr>
              <a:t>v</a:t>
            </a:r>
            <a:r>
              <a:rPr sz="1400" spc="-5" dirty="0">
                <a:latin typeface="Trebuchet MS"/>
                <a:cs typeface="Trebuchet MS"/>
              </a:rPr>
              <a:t>e</a:t>
            </a:r>
            <a:endParaRPr sz="1400" dirty="0">
              <a:latin typeface="Trebuchet MS"/>
              <a:cs typeface="Trebuchet MS"/>
            </a:endParaRPr>
          </a:p>
          <a:p>
            <a:pPr marL="72000" indent="-231140">
              <a:spcAft>
                <a:spcPts val="600"/>
              </a:spcAft>
              <a:buSzPct val="93103"/>
              <a:buAutoNum type="arabicPeriod"/>
              <a:tabLst>
                <a:tab pos="245745" algn="l"/>
              </a:tabLst>
            </a:pPr>
            <a:r>
              <a:rPr sz="1400" dirty="0">
                <a:latin typeface="Trebuchet MS"/>
                <a:cs typeface="Trebuchet MS"/>
              </a:rPr>
              <a:t>Global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45" dirty="0">
                <a:latin typeface="Trebuchet MS"/>
                <a:cs typeface="Trebuchet MS"/>
              </a:rPr>
              <a:t>Production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dirty="0">
                <a:latin typeface="Trebuchet MS"/>
                <a:cs typeface="Trebuchet MS"/>
              </a:rPr>
              <a:t>and</a:t>
            </a:r>
            <a:r>
              <a:rPr sz="1400" spc="-45" dirty="0">
                <a:latin typeface="Trebuchet MS"/>
                <a:cs typeface="Trebuchet MS"/>
              </a:rPr>
              <a:t> </a:t>
            </a:r>
            <a:r>
              <a:rPr sz="1400" spc="20" dirty="0">
                <a:latin typeface="Trebuchet MS"/>
                <a:cs typeface="Trebuchet MS"/>
              </a:rPr>
              <a:t>Usage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20" dirty="0">
                <a:latin typeface="Trebuchet MS"/>
                <a:cs typeface="Trebuchet MS"/>
              </a:rPr>
              <a:t>of</a:t>
            </a:r>
            <a:r>
              <a:rPr sz="1400" spc="-45" dirty="0">
                <a:latin typeface="Trebuchet MS"/>
                <a:cs typeface="Trebuchet MS"/>
              </a:rPr>
              <a:t> </a:t>
            </a:r>
            <a:r>
              <a:rPr sz="1400" spc="-35" dirty="0">
                <a:latin typeface="Trebuchet MS"/>
                <a:cs typeface="Trebuchet MS"/>
              </a:rPr>
              <a:t>Molybdenum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45" dirty="0">
                <a:latin typeface="Trebuchet MS"/>
                <a:cs typeface="Trebuchet MS"/>
              </a:rPr>
              <a:t>Falls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-75" dirty="0">
                <a:latin typeface="Trebuchet MS"/>
                <a:cs typeface="Trebuchet MS"/>
              </a:rPr>
              <a:t>in</a:t>
            </a:r>
            <a:r>
              <a:rPr sz="1400" spc="-45" dirty="0">
                <a:latin typeface="Trebuchet MS"/>
                <a:cs typeface="Trebuchet MS"/>
              </a:rPr>
              <a:t> </a:t>
            </a:r>
            <a:r>
              <a:rPr sz="1400" spc="-100" dirty="0">
                <a:latin typeface="Trebuchet MS"/>
                <a:cs typeface="Trebuchet MS"/>
              </a:rPr>
              <a:t>Q1</a:t>
            </a:r>
            <a:r>
              <a:rPr sz="1400" spc="-50" dirty="0">
                <a:latin typeface="Trebuchet MS"/>
                <a:cs typeface="Trebuchet MS"/>
              </a:rPr>
              <a:t> </a:t>
            </a:r>
            <a:r>
              <a:rPr sz="1400" spc="70" dirty="0">
                <a:latin typeface="Trebuchet MS"/>
                <a:cs typeface="Trebuchet MS"/>
              </a:rPr>
              <a:t>2023</a:t>
            </a:r>
            <a:endParaRPr sz="1400" dirty="0">
              <a:latin typeface="Trebuchet MS"/>
              <a:cs typeface="Trebuchet MS"/>
            </a:endParaRPr>
          </a:p>
        </p:txBody>
      </p:sp>
      <p:sp>
        <p:nvSpPr>
          <p:cNvPr id="2157" name="object 2157"/>
          <p:cNvSpPr txBox="1"/>
          <p:nvPr/>
        </p:nvSpPr>
        <p:spPr>
          <a:xfrm>
            <a:off x="2330450" y="7788275"/>
            <a:ext cx="1985645" cy="23532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50" b="1" spc="20" dirty="0">
                <a:latin typeface="Trebuchet MS"/>
                <a:cs typeface="Trebuchet MS"/>
              </a:rPr>
              <a:t>K</a:t>
            </a:r>
            <a:r>
              <a:rPr lang="en-US" sz="1450" b="1" spc="20" dirty="0">
                <a:latin typeface="Trebuchet MS"/>
                <a:cs typeface="Trebuchet MS"/>
              </a:rPr>
              <a:t>now </a:t>
            </a:r>
            <a:r>
              <a:rPr sz="1450" b="1" spc="5" dirty="0">
                <a:latin typeface="Trebuchet MS"/>
                <a:cs typeface="Trebuchet MS"/>
              </a:rPr>
              <a:t>Y</a:t>
            </a:r>
            <a:r>
              <a:rPr lang="en-US" sz="1450" b="1" spc="5" dirty="0">
                <a:latin typeface="Trebuchet MS"/>
                <a:cs typeface="Trebuchet MS"/>
              </a:rPr>
              <a:t>our </a:t>
            </a:r>
            <a:r>
              <a:rPr sz="1450" b="1" spc="40" dirty="0">
                <a:latin typeface="Trebuchet MS"/>
                <a:cs typeface="Trebuchet MS"/>
              </a:rPr>
              <a:t>M</a:t>
            </a:r>
            <a:r>
              <a:rPr lang="en-US" sz="1450" b="1" spc="40" dirty="0">
                <a:latin typeface="Trebuchet MS"/>
                <a:cs typeface="Trebuchet MS"/>
              </a:rPr>
              <a:t>embers</a:t>
            </a:r>
            <a:endParaRPr sz="1450" dirty="0">
              <a:latin typeface="Trebuchet MS"/>
              <a:cs typeface="Trebuchet MS"/>
            </a:endParaRPr>
          </a:p>
        </p:txBody>
      </p:sp>
      <p:sp>
        <p:nvSpPr>
          <p:cNvPr id="2158" name="object 2158"/>
          <p:cNvSpPr txBox="1"/>
          <p:nvPr/>
        </p:nvSpPr>
        <p:spPr>
          <a:xfrm>
            <a:off x="623976" y="8093092"/>
            <a:ext cx="5440273" cy="1417055"/>
          </a:xfrm>
          <a:prstGeom prst="rect">
            <a:avLst/>
          </a:prstGeom>
        </p:spPr>
        <p:txBody>
          <a:bodyPr vert="horz" wrap="square" lIns="0" tIns="77470" rIns="0" bIns="0" rtlCol="0">
            <a:spAutoFit/>
          </a:bodyPr>
          <a:lstStyle/>
          <a:p>
            <a:pPr marL="192405" indent="-120650">
              <a:buFontTx/>
              <a:buAutoNum type="arabicPeriod"/>
              <a:tabLst>
                <a:tab pos="193040" algn="l"/>
              </a:tabLst>
            </a:pPr>
            <a:r>
              <a:rPr lang="en-IN" sz="1450" spc="-5" dirty="0">
                <a:latin typeface="Trebuchet MS"/>
                <a:cs typeface="Trebuchet MS"/>
              </a:rPr>
              <a:t> Mahendra</a:t>
            </a:r>
            <a:r>
              <a:rPr lang="en-IN" sz="1450" spc="-65" dirty="0">
                <a:latin typeface="Trebuchet MS"/>
                <a:cs typeface="Trebuchet MS"/>
              </a:rPr>
              <a:t> </a:t>
            </a:r>
            <a:r>
              <a:rPr lang="en-IN" sz="1450" spc="-40" dirty="0">
                <a:latin typeface="Trebuchet MS"/>
                <a:cs typeface="Trebuchet MS"/>
              </a:rPr>
              <a:t>Prakash</a:t>
            </a:r>
            <a:r>
              <a:rPr lang="en-IN" sz="1450" spc="-60" dirty="0">
                <a:latin typeface="Trebuchet MS"/>
                <a:cs typeface="Trebuchet MS"/>
              </a:rPr>
              <a:t> </a:t>
            </a:r>
            <a:r>
              <a:rPr lang="en-IN" sz="1450" spc="-10" dirty="0">
                <a:latin typeface="Trebuchet MS"/>
                <a:cs typeface="Trebuchet MS"/>
              </a:rPr>
              <a:t>Sharma</a:t>
            </a:r>
          </a:p>
          <a:p>
            <a:pPr marL="71755">
              <a:tabLst>
                <a:tab pos="193040" algn="l"/>
              </a:tabLst>
            </a:pPr>
            <a:endParaRPr lang="en-IN" sz="1450" dirty="0">
              <a:latin typeface="Trebuchet MS"/>
              <a:cs typeface="Trebuchet MS"/>
            </a:endParaRPr>
          </a:p>
          <a:p>
            <a:pPr marL="71755">
              <a:tabLst>
                <a:tab pos="193040" algn="l"/>
              </a:tabLst>
            </a:pPr>
            <a:endParaRPr lang="en-IN" sz="1450" b="1" dirty="0">
              <a:latin typeface="Trebuchet MS"/>
              <a:cs typeface="Trebuchet MS"/>
            </a:endParaRPr>
          </a:p>
          <a:p>
            <a:pPr marL="71755">
              <a:tabLst>
                <a:tab pos="193040" algn="l"/>
              </a:tabLst>
            </a:pPr>
            <a:endParaRPr lang="en-IN" sz="1450" b="1" dirty="0">
              <a:latin typeface="Trebuchet MS"/>
              <a:cs typeface="Trebuchet MS"/>
            </a:endParaRPr>
          </a:p>
          <a:p>
            <a:pPr marL="192405" indent="-120650">
              <a:lnSpc>
                <a:spcPct val="100000"/>
              </a:lnSpc>
              <a:buAutoNum type="arabicPeriod"/>
              <a:tabLst>
                <a:tab pos="193040" algn="l"/>
              </a:tabLst>
            </a:pPr>
            <a:r>
              <a:rPr lang="en-US" sz="1450" spc="40" dirty="0">
                <a:latin typeface="Trebuchet MS"/>
                <a:cs typeface="Trebuchet MS"/>
              </a:rPr>
              <a:t> </a:t>
            </a:r>
            <a:r>
              <a:rPr sz="1450" spc="40" dirty="0">
                <a:latin typeface="Trebuchet MS"/>
                <a:cs typeface="Trebuchet MS"/>
              </a:rPr>
              <a:t>D</a:t>
            </a:r>
            <a:r>
              <a:rPr sz="1450" spc="-120" dirty="0">
                <a:latin typeface="Trebuchet MS"/>
                <a:cs typeface="Trebuchet MS"/>
              </a:rPr>
              <a:t>r</a:t>
            </a:r>
            <a:r>
              <a:rPr sz="1450" spc="-150" dirty="0">
                <a:latin typeface="Trebuchet MS"/>
                <a:cs typeface="Trebuchet MS"/>
              </a:rPr>
              <a:t>.</a:t>
            </a:r>
            <a:r>
              <a:rPr sz="1450" spc="-50" dirty="0">
                <a:latin typeface="Trebuchet MS"/>
                <a:cs typeface="Trebuchet MS"/>
              </a:rPr>
              <a:t> </a:t>
            </a:r>
            <a:r>
              <a:rPr sz="1450" spc="155" dirty="0">
                <a:latin typeface="Trebuchet MS"/>
                <a:cs typeface="Trebuchet MS"/>
              </a:rPr>
              <a:t>G</a:t>
            </a:r>
            <a:r>
              <a:rPr sz="1450" spc="-150" dirty="0">
                <a:latin typeface="Trebuchet MS"/>
                <a:cs typeface="Trebuchet MS"/>
              </a:rPr>
              <a:t>.</a:t>
            </a:r>
            <a:r>
              <a:rPr sz="1450" spc="-50" dirty="0">
                <a:latin typeface="Trebuchet MS"/>
                <a:cs typeface="Trebuchet MS"/>
              </a:rPr>
              <a:t> </a:t>
            </a:r>
            <a:r>
              <a:rPr sz="1450" spc="95" dirty="0">
                <a:latin typeface="Trebuchet MS"/>
                <a:cs typeface="Trebuchet MS"/>
              </a:rPr>
              <a:t>M</a:t>
            </a:r>
            <a:r>
              <a:rPr sz="1450" spc="-65" dirty="0">
                <a:latin typeface="Trebuchet MS"/>
                <a:cs typeface="Trebuchet MS"/>
              </a:rPr>
              <a:t>u</a:t>
            </a:r>
            <a:r>
              <a:rPr sz="1450" spc="-130" dirty="0">
                <a:latin typeface="Trebuchet MS"/>
                <a:cs typeface="Trebuchet MS"/>
              </a:rPr>
              <a:t>k</a:t>
            </a:r>
            <a:r>
              <a:rPr sz="1450" spc="-65" dirty="0">
                <a:latin typeface="Trebuchet MS"/>
                <a:cs typeface="Trebuchet MS"/>
              </a:rPr>
              <a:t>h</a:t>
            </a:r>
            <a:r>
              <a:rPr sz="1450" spc="-10" dirty="0">
                <a:latin typeface="Trebuchet MS"/>
                <a:cs typeface="Trebuchet MS"/>
              </a:rPr>
              <a:t>e</a:t>
            </a:r>
            <a:r>
              <a:rPr sz="1450" spc="-120" dirty="0">
                <a:latin typeface="Trebuchet MS"/>
                <a:cs typeface="Trebuchet MS"/>
              </a:rPr>
              <a:t>r</a:t>
            </a:r>
            <a:r>
              <a:rPr sz="1450" spc="-200" dirty="0">
                <a:latin typeface="Trebuchet MS"/>
                <a:cs typeface="Trebuchet MS"/>
              </a:rPr>
              <a:t>j</a:t>
            </a:r>
            <a:r>
              <a:rPr sz="1450" spc="-10" dirty="0">
                <a:latin typeface="Trebuchet MS"/>
                <a:cs typeface="Trebuchet MS"/>
              </a:rPr>
              <a:t>e</a:t>
            </a:r>
            <a:r>
              <a:rPr sz="1450" spc="-5" dirty="0">
                <a:latin typeface="Trebuchet MS"/>
                <a:cs typeface="Trebuchet MS"/>
              </a:rPr>
              <a:t>e</a:t>
            </a:r>
            <a:r>
              <a:rPr lang="en-US" sz="1450" spc="-5" dirty="0">
                <a:latin typeface="Trebuchet MS"/>
                <a:cs typeface="Trebuchet MS"/>
              </a:rPr>
              <a:t> </a:t>
            </a:r>
            <a:endParaRPr lang="en-IN" sz="1450" dirty="0">
              <a:latin typeface="Trebuchet MS"/>
              <a:cs typeface="Trebuchet MS"/>
            </a:endParaRPr>
          </a:p>
          <a:p>
            <a:pPr marL="192405" indent="-120650">
              <a:lnSpc>
                <a:spcPct val="100000"/>
              </a:lnSpc>
              <a:buAutoNum type="arabicPeriod"/>
              <a:tabLst>
                <a:tab pos="193040" algn="l"/>
              </a:tabLst>
            </a:pPr>
            <a:r>
              <a:rPr lang="en-US" sz="1450" spc="40" dirty="0">
                <a:latin typeface="Trebuchet MS"/>
                <a:cs typeface="Trebuchet MS"/>
              </a:rPr>
              <a:t> </a:t>
            </a:r>
            <a:r>
              <a:rPr sz="1450" spc="40" dirty="0">
                <a:latin typeface="Trebuchet MS"/>
                <a:cs typeface="Trebuchet MS"/>
              </a:rPr>
              <a:t>D</a:t>
            </a:r>
            <a:r>
              <a:rPr sz="1450" spc="-120" dirty="0">
                <a:latin typeface="Trebuchet MS"/>
                <a:cs typeface="Trebuchet MS"/>
              </a:rPr>
              <a:t>r</a:t>
            </a:r>
            <a:r>
              <a:rPr sz="1450" spc="-150" dirty="0">
                <a:latin typeface="Trebuchet MS"/>
                <a:cs typeface="Trebuchet MS"/>
              </a:rPr>
              <a:t>.</a:t>
            </a:r>
            <a:r>
              <a:rPr sz="1450" spc="-50" dirty="0">
                <a:latin typeface="Trebuchet MS"/>
                <a:cs typeface="Trebuchet MS"/>
              </a:rPr>
              <a:t> </a:t>
            </a:r>
            <a:r>
              <a:rPr sz="1450" spc="65" dirty="0">
                <a:latin typeface="Trebuchet MS"/>
                <a:cs typeface="Trebuchet MS"/>
              </a:rPr>
              <a:t>V</a:t>
            </a:r>
            <a:r>
              <a:rPr sz="1450" spc="-50" dirty="0">
                <a:latin typeface="Trebuchet MS"/>
                <a:cs typeface="Trebuchet MS"/>
              </a:rPr>
              <a:t> </a:t>
            </a:r>
            <a:r>
              <a:rPr sz="1450" spc="130" dirty="0">
                <a:latin typeface="Trebuchet MS"/>
                <a:cs typeface="Trebuchet MS"/>
              </a:rPr>
              <a:t>S</a:t>
            </a:r>
            <a:r>
              <a:rPr sz="1450" spc="-50" dirty="0">
                <a:latin typeface="Trebuchet MS"/>
                <a:cs typeface="Trebuchet MS"/>
              </a:rPr>
              <a:t> </a:t>
            </a:r>
            <a:r>
              <a:rPr sz="1450" spc="30" dirty="0" err="1">
                <a:latin typeface="Trebuchet MS"/>
                <a:cs typeface="Trebuchet MS"/>
              </a:rPr>
              <a:t>A</a:t>
            </a:r>
            <a:r>
              <a:rPr sz="1450" spc="-120" dirty="0" err="1">
                <a:latin typeface="Trebuchet MS"/>
                <a:cs typeface="Trebuchet MS"/>
              </a:rPr>
              <a:t>r</a:t>
            </a:r>
            <a:r>
              <a:rPr sz="1450" spc="-65" dirty="0" err="1">
                <a:latin typeface="Trebuchet MS"/>
                <a:cs typeface="Trebuchet MS"/>
              </a:rPr>
              <a:t>un</a:t>
            </a:r>
            <a:r>
              <a:rPr sz="1450" spc="55" dirty="0" err="1">
                <a:latin typeface="Trebuchet MS"/>
                <a:cs typeface="Trebuchet MS"/>
              </a:rPr>
              <a:t>a</a:t>
            </a:r>
            <a:r>
              <a:rPr sz="1450" spc="30" dirty="0" err="1">
                <a:latin typeface="Trebuchet MS"/>
                <a:cs typeface="Trebuchet MS"/>
              </a:rPr>
              <a:t>c</a:t>
            </a:r>
            <a:r>
              <a:rPr sz="1450" spc="-65" dirty="0" err="1">
                <a:latin typeface="Trebuchet MS"/>
                <a:cs typeface="Trebuchet MS"/>
              </a:rPr>
              <a:t>h</a:t>
            </a:r>
            <a:r>
              <a:rPr sz="1450" spc="55" dirty="0" err="1">
                <a:latin typeface="Trebuchet MS"/>
                <a:cs typeface="Trebuchet MS"/>
              </a:rPr>
              <a:t>a</a:t>
            </a:r>
            <a:r>
              <a:rPr sz="1450" spc="-114" dirty="0" err="1">
                <a:latin typeface="Trebuchet MS"/>
                <a:cs typeface="Trebuchet MS"/>
              </a:rPr>
              <a:t>l</a:t>
            </a:r>
            <a:r>
              <a:rPr sz="1450" spc="55" dirty="0" err="1">
                <a:latin typeface="Trebuchet MS"/>
                <a:cs typeface="Trebuchet MS"/>
              </a:rPr>
              <a:t>a</a:t>
            </a:r>
            <a:r>
              <a:rPr sz="1450" spc="-105" dirty="0" err="1">
                <a:latin typeface="Trebuchet MS"/>
                <a:cs typeface="Trebuchet MS"/>
              </a:rPr>
              <a:t>m</a:t>
            </a:r>
            <a:endParaRPr lang="en-IN" sz="1450" dirty="0">
              <a:latin typeface="Trebuchet MS"/>
              <a:cs typeface="Trebuchet MS"/>
            </a:endParaRPr>
          </a:p>
        </p:txBody>
      </p:sp>
      <p:sp>
        <p:nvSpPr>
          <p:cNvPr id="2159" name="object 2159"/>
          <p:cNvSpPr txBox="1"/>
          <p:nvPr/>
        </p:nvSpPr>
        <p:spPr>
          <a:xfrm>
            <a:off x="6417133" y="2917941"/>
            <a:ext cx="193675" cy="2632772"/>
          </a:xfrm>
          <a:prstGeom prst="rect">
            <a:avLst/>
          </a:prstGeom>
        </p:spPr>
        <p:txBody>
          <a:bodyPr vert="horz" wrap="square" lIns="0" tIns="77470" rIns="0" bIns="0" rtlCol="0">
            <a:spAutoFit/>
          </a:bodyPr>
          <a:lstStyle/>
          <a:p>
            <a:pPr>
              <a:lnSpc>
                <a:spcPct val="100000"/>
              </a:lnSpc>
              <a:spcAft>
                <a:spcPts val="600"/>
              </a:spcAft>
            </a:pPr>
            <a:r>
              <a:rPr sz="1400" b="1" spc="-75" dirty="0">
                <a:latin typeface="Trebuchet MS"/>
                <a:cs typeface="Trebuchet MS"/>
              </a:rPr>
              <a:t>3</a:t>
            </a:r>
            <a:endParaRPr sz="140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Aft>
                <a:spcPts val="600"/>
              </a:spcAft>
            </a:pPr>
            <a:r>
              <a:rPr sz="1400" b="1" spc="-65" dirty="0">
                <a:latin typeface="Trebuchet MS"/>
                <a:cs typeface="Trebuchet MS"/>
              </a:rPr>
              <a:t>5</a:t>
            </a:r>
            <a:endParaRPr sz="140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Aft>
                <a:spcPts val="600"/>
              </a:spcAft>
            </a:pPr>
            <a:r>
              <a:rPr sz="1400" b="1" spc="-30" dirty="0">
                <a:latin typeface="Trebuchet MS"/>
                <a:cs typeface="Trebuchet MS"/>
              </a:rPr>
              <a:t>6</a:t>
            </a:r>
            <a:endParaRPr sz="140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Aft>
                <a:spcPts val="600"/>
              </a:spcAft>
            </a:pPr>
            <a:r>
              <a:rPr sz="1400" b="1" spc="-30" dirty="0">
                <a:latin typeface="Trebuchet MS"/>
                <a:cs typeface="Trebuchet MS"/>
              </a:rPr>
              <a:t>6</a:t>
            </a:r>
            <a:endParaRPr sz="140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Aft>
                <a:spcPts val="600"/>
              </a:spcAft>
            </a:pPr>
            <a:r>
              <a:rPr sz="1400" b="1" spc="-425" dirty="0">
                <a:latin typeface="Trebuchet MS"/>
                <a:cs typeface="Trebuchet MS"/>
              </a:rPr>
              <a:t>1</a:t>
            </a:r>
            <a:r>
              <a:rPr sz="1400" b="1" spc="40" dirty="0">
                <a:latin typeface="Trebuchet MS"/>
                <a:cs typeface="Trebuchet MS"/>
              </a:rPr>
              <a:t>0</a:t>
            </a:r>
            <a:endParaRPr sz="140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Aft>
                <a:spcPts val="600"/>
              </a:spcAft>
            </a:pPr>
            <a:r>
              <a:rPr sz="1400" b="1" spc="-265" dirty="0">
                <a:latin typeface="Trebuchet MS"/>
                <a:cs typeface="Trebuchet MS"/>
              </a:rPr>
              <a:t>12</a:t>
            </a:r>
            <a:endParaRPr sz="140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Aft>
                <a:spcPts val="600"/>
              </a:spcAft>
            </a:pPr>
            <a:r>
              <a:rPr sz="1400" b="1" spc="-250" dirty="0">
                <a:latin typeface="Trebuchet MS"/>
                <a:cs typeface="Trebuchet MS"/>
              </a:rPr>
              <a:t>13</a:t>
            </a:r>
            <a:endParaRPr sz="140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Aft>
                <a:spcPts val="600"/>
              </a:spcAft>
            </a:pPr>
            <a:r>
              <a:rPr sz="1400" b="1" spc="-229" dirty="0">
                <a:latin typeface="Trebuchet MS"/>
                <a:cs typeface="Trebuchet MS"/>
              </a:rPr>
              <a:t>16</a:t>
            </a:r>
            <a:endParaRPr sz="140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Aft>
                <a:spcPts val="600"/>
              </a:spcAft>
            </a:pPr>
            <a:r>
              <a:rPr sz="1400" b="1" spc="-240" dirty="0">
                <a:latin typeface="Trebuchet MS"/>
                <a:cs typeface="Trebuchet MS"/>
              </a:rPr>
              <a:t>17</a:t>
            </a:r>
            <a:endParaRPr sz="1400" dirty="0">
              <a:latin typeface="Trebuchet MS"/>
              <a:cs typeface="Trebuchet MS"/>
            </a:endParaRPr>
          </a:p>
        </p:txBody>
      </p:sp>
      <p:sp>
        <p:nvSpPr>
          <p:cNvPr id="2160" name="object 2160"/>
          <p:cNvSpPr txBox="1"/>
          <p:nvPr/>
        </p:nvSpPr>
        <p:spPr>
          <a:xfrm>
            <a:off x="6445250" y="5730875"/>
            <a:ext cx="224790" cy="1501693"/>
          </a:xfrm>
          <a:prstGeom prst="rect">
            <a:avLst/>
          </a:prstGeom>
        </p:spPr>
        <p:txBody>
          <a:bodyPr vert="horz" wrap="square" lIns="0" tIns="77470" rIns="0" bIns="0" rtlCol="0">
            <a:spAutoFit/>
          </a:bodyPr>
          <a:lstStyle/>
          <a:p>
            <a:pPr>
              <a:lnSpc>
                <a:spcPct val="100000"/>
              </a:lnSpc>
              <a:spcAft>
                <a:spcPts val="600"/>
              </a:spcAft>
            </a:pPr>
            <a:r>
              <a:rPr sz="1450" b="1" spc="-235" dirty="0">
                <a:latin typeface="Trebuchet MS"/>
                <a:cs typeface="Trebuchet MS"/>
              </a:rPr>
              <a:t>18</a:t>
            </a:r>
            <a:endParaRPr sz="145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Aft>
                <a:spcPts val="600"/>
              </a:spcAft>
            </a:pPr>
            <a:r>
              <a:rPr sz="1450" b="1" spc="-229" dirty="0">
                <a:latin typeface="Trebuchet MS"/>
                <a:cs typeface="Trebuchet MS"/>
              </a:rPr>
              <a:t>19</a:t>
            </a:r>
            <a:endParaRPr sz="145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Aft>
                <a:spcPts val="600"/>
              </a:spcAft>
            </a:pPr>
            <a:r>
              <a:rPr sz="1450" b="1" spc="-90" dirty="0">
                <a:latin typeface="Trebuchet MS"/>
                <a:cs typeface="Trebuchet MS"/>
              </a:rPr>
              <a:t>23</a:t>
            </a:r>
            <a:endParaRPr sz="145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Aft>
                <a:spcPts val="600"/>
              </a:spcAft>
            </a:pPr>
            <a:r>
              <a:rPr sz="1450" b="1" spc="-110" dirty="0">
                <a:latin typeface="Trebuchet MS"/>
                <a:cs typeface="Trebuchet MS"/>
              </a:rPr>
              <a:t>2</a:t>
            </a:r>
            <a:r>
              <a:rPr sz="1450" b="1" spc="-30" dirty="0">
                <a:latin typeface="Trebuchet MS"/>
                <a:cs typeface="Trebuchet MS"/>
              </a:rPr>
              <a:t>6</a:t>
            </a:r>
            <a:endParaRPr sz="145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Aft>
                <a:spcPts val="600"/>
              </a:spcAft>
            </a:pPr>
            <a:r>
              <a:rPr sz="1450" b="1" spc="-110" dirty="0">
                <a:latin typeface="Trebuchet MS"/>
                <a:cs typeface="Trebuchet MS"/>
              </a:rPr>
              <a:t>2</a:t>
            </a:r>
            <a:r>
              <a:rPr sz="1450" b="1" spc="-30" dirty="0">
                <a:latin typeface="Trebuchet MS"/>
                <a:cs typeface="Trebuchet MS"/>
              </a:rPr>
              <a:t>6</a:t>
            </a:r>
            <a:r>
              <a:rPr lang="en-US" sz="1450" b="1" spc="-30" dirty="0">
                <a:latin typeface="Trebuchet MS"/>
                <a:cs typeface="Trebuchet MS"/>
              </a:rPr>
              <a:t> </a:t>
            </a:r>
            <a:endParaRPr sz="1450" dirty="0">
              <a:latin typeface="Trebuchet MS"/>
              <a:cs typeface="Trebuchet MS"/>
            </a:endParaRPr>
          </a:p>
        </p:txBody>
      </p:sp>
      <p:sp>
        <p:nvSpPr>
          <p:cNvPr id="2161" name="object 2161"/>
          <p:cNvSpPr txBox="1"/>
          <p:nvPr/>
        </p:nvSpPr>
        <p:spPr>
          <a:xfrm>
            <a:off x="6445250" y="8057122"/>
            <a:ext cx="457200" cy="1450397"/>
          </a:xfrm>
          <a:prstGeom prst="rect">
            <a:avLst/>
          </a:prstGeom>
        </p:spPr>
        <p:txBody>
          <a:bodyPr vert="horz" wrap="square" lIns="0" tIns="774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10"/>
              </a:spcBef>
            </a:pPr>
            <a:r>
              <a:rPr sz="1450" b="1" spc="-80" dirty="0">
                <a:latin typeface="Trebuchet MS"/>
                <a:cs typeface="Trebuchet MS"/>
              </a:rPr>
              <a:t>28</a:t>
            </a:r>
            <a:endParaRPr sz="1450" dirty="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endParaRPr lang="en-IN" sz="1450" b="1" spc="-70" dirty="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endParaRPr lang="en-IN" sz="1450" b="1" spc="-70" dirty="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1450" b="1" spc="-70" dirty="0">
                <a:latin typeface="Trebuchet MS"/>
                <a:cs typeface="Trebuchet MS"/>
              </a:rPr>
              <a:t>29</a:t>
            </a:r>
            <a:endParaRPr sz="1450" dirty="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509"/>
              </a:spcBef>
            </a:pPr>
            <a:r>
              <a:rPr sz="1450" b="1" spc="-80" dirty="0">
                <a:latin typeface="Trebuchet MS"/>
                <a:cs typeface="Trebuchet MS"/>
              </a:rPr>
              <a:t>3</a:t>
            </a:r>
            <a:r>
              <a:rPr sz="1450" b="1" spc="40" dirty="0">
                <a:latin typeface="Trebuchet MS"/>
                <a:cs typeface="Trebuchet MS"/>
              </a:rPr>
              <a:t>0</a:t>
            </a:r>
            <a:endParaRPr sz="1450" dirty="0">
              <a:latin typeface="Trebuchet MS"/>
              <a:cs typeface="Trebuchet MS"/>
            </a:endParaRPr>
          </a:p>
        </p:txBody>
      </p:sp>
      <p:sp>
        <p:nvSpPr>
          <p:cNvPr id="2162" name="object 2162"/>
          <p:cNvSpPr txBox="1"/>
          <p:nvPr/>
        </p:nvSpPr>
        <p:spPr>
          <a:xfrm>
            <a:off x="6139094" y="2544712"/>
            <a:ext cx="621030" cy="24955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450" b="1" spc="-65" dirty="0">
                <a:latin typeface="Trebuchet MS"/>
                <a:cs typeface="Trebuchet MS"/>
              </a:rPr>
              <a:t>P</a:t>
            </a:r>
            <a:r>
              <a:rPr sz="1450" b="1" spc="175" dirty="0">
                <a:latin typeface="Trebuchet MS"/>
                <a:cs typeface="Trebuchet MS"/>
              </a:rPr>
              <a:t>g</a:t>
            </a:r>
            <a:r>
              <a:rPr sz="1450" b="1" spc="-125" dirty="0">
                <a:latin typeface="Trebuchet MS"/>
                <a:cs typeface="Trebuchet MS"/>
              </a:rPr>
              <a:t>.</a:t>
            </a:r>
            <a:r>
              <a:rPr sz="1450" b="1" spc="-70" dirty="0">
                <a:latin typeface="Trebuchet MS"/>
                <a:cs typeface="Trebuchet MS"/>
              </a:rPr>
              <a:t> </a:t>
            </a:r>
            <a:r>
              <a:rPr sz="1450" b="1" spc="-10" dirty="0">
                <a:latin typeface="Trebuchet MS"/>
                <a:cs typeface="Trebuchet MS"/>
              </a:rPr>
              <a:t>N</a:t>
            </a:r>
            <a:r>
              <a:rPr sz="1450" b="1" spc="20" dirty="0">
                <a:latin typeface="Trebuchet MS"/>
                <a:cs typeface="Trebuchet MS"/>
              </a:rPr>
              <a:t>o</a:t>
            </a:r>
            <a:r>
              <a:rPr sz="1450" b="1" spc="-125" dirty="0">
                <a:latin typeface="Trebuchet MS"/>
                <a:cs typeface="Trebuchet MS"/>
              </a:rPr>
              <a:t>.</a:t>
            </a:r>
            <a:endParaRPr sz="1450" dirty="0">
              <a:latin typeface="Trebuchet MS"/>
              <a:cs typeface="Trebuchet MS"/>
            </a:endParaRPr>
          </a:p>
        </p:txBody>
      </p:sp>
      <p:sp>
        <p:nvSpPr>
          <p:cNvPr id="2163" name="object 2157"/>
          <p:cNvSpPr txBox="1"/>
          <p:nvPr/>
        </p:nvSpPr>
        <p:spPr>
          <a:xfrm>
            <a:off x="2863850" y="8695954"/>
            <a:ext cx="1162409" cy="23532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95"/>
              </a:spcBef>
            </a:pPr>
            <a:r>
              <a:rPr lang="en-IN" sz="1450" b="1" spc="20" dirty="0">
                <a:latin typeface="Trebuchet MS"/>
                <a:cs typeface="Trebuchet MS"/>
              </a:rPr>
              <a:t>Obituary </a:t>
            </a:r>
            <a:endParaRPr sz="1450" dirty="0">
              <a:latin typeface="Trebuchet MS"/>
              <a:cs typeface="Trebuchet M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92601" y="672486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6931" y="672486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6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3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7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7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0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0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0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1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7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7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3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6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2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16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17"/>
            <a:ext cx="69212" cy="69194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13595" y="536851"/>
            <a:ext cx="67712" cy="67695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16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1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70182" y="536117"/>
            <a:ext cx="69212" cy="69194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1"/>
            <a:ext cx="67712" cy="67695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17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17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2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27505" y="536117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17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17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17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7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0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0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0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7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7007" y="401982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47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47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17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2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17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2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2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17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17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17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2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17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17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17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17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0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0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0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0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3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0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2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6272" y="265612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20603" y="265612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3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2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3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47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47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3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3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47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2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2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47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47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47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3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0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0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3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3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0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0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77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191942" y="129977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78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78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78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47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3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47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3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3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3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3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3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3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47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47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47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47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3" y="0"/>
                </a:moveTo>
                <a:lnTo>
                  <a:pt x="45238" y="0"/>
                </a:lnTo>
                <a:lnTo>
                  <a:pt x="53929" y="5857"/>
                </a:lnTo>
                <a:lnTo>
                  <a:pt x="60699" y="15896"/>
                </a:lnTo>
                <a:lnTo>
                  <a:pt x="63181" y="28190"/>
                </a:lnTo>
                <a:lnTo>
                  <a:pt x="60699" y="40484"/>
                </a:lnTo>
                <a:lnTo>
                  <a:pt x="53929" y="50523"/>
                </a:lnTo>
                <a:lnTo>
                  <a:pt x="43888" y="57291"/>
                </a:lnTo>
                <a:lnTo>
                  <a:pt x="31590" y="59773"/>
                </a:lnTo>
                <a:lnTo>
                  <a:pt x="19293" y="57291"/>
                </a:lnTo>
                <a:lnTo>
                  <a:pt x="9252" y="50523"/>
                </a:lnTo>
                <a:lnTo>
                  <a:pt x="2482" y="40484"/>
                </a:lnTo>
                <a:lnTo>
                  <a:pt x="0" y="28190"/>
                </a:lnTo>
                <a:lnTo>
                  <a:pt x="2482" y="15896"/>
                </a:lnTo>
                <a:lnTo>
                  <a:pt x="9252" y="5857"/>
                </a:lnTo>
                <a:lnTo>
                  <a:pt x="1794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3" y="0"/>
                </a:moveTo>
                <a:lnTo>
                  <a:pt x="45244" y="0"/>
                </a:lnTo>
                <a:lnTo>
                  <a:pt x="53944" y="5857"/>
                </a:lnTo>
                <a:lnTo>
                  <a:pt x="60725" y="15896"/>
                </a:lnTo>
                <a:lnTo>
                  <a:pt x="63212" y="28190"/>
                </a:lnTo>
                <a:lnTo>
                  <a:pt x="60725" y="40484"/>
                </a:lnTo>
                <a:lnTo>
                  <a:pt x="53944" y="50523"/>
                </a:lnTo>
                <a:lnTo>
                  <a:pt x="43892" y="57291"/>
                </a:lnTo>
                <a:lnTo>
                  <a:pt x="31590" y="59773"/>
                </a:lnTo>
                <a:lnTo>
                  <a:pt x="19293" y="57291"/>
                </a:lnTo>
                <a:lnTo>
                  <a:pt x="9252" y="50523"/>
                </a:lnTo>
                <a:lnTo>
                  <a:pt x="2482" y="40484"/>
                </a:lnTo>
                <a:lnTo>
                  <a:pt x="0" y="28190"/>
                </a:lnTo>
                <a:lnTo>
                  <a:pt x="2482" y="15896"/>
                </a:lnTo>
                <a:lnTo>
                  <a:pt x="9252" y="5857"/>
                </a:lnTo>
                <a:lnTo>
                  <a:pt x="1794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3" y="0"/>
                </a:moveTo>
                <a:lnTo>
                  <a:pt x="45244" y="0"/>
                </a:lnTo>
                <a:lnTo>
                  <a:pt x="53944" y="5857"/>
                </a:lnTo>
                <a:lnTo>
                  <a:pt x="60725" y="15896"/>
                </a:lnTo>
                <a:lnTo>
                  <a:pt x="63212" y="28190"/>
                </a:lnTo>
                <a:lnTo>
                  <a:pt x="60725" y="40484"/>
                </a:lnTo>
                <a:lnTo>
                  <a:pt x="53944" y="50523"/>
                </a:lnTo>
                <a:lnTo>
                  <a:pt x="43892" y="57291"/>
                </a:lnTo>
                <a:lnTo>
                  <a:pt x="31590" y="59773"/>
                </a:lnTo>
                <a:lnTo>
                  <a:pt x="19293" y="57291"/>
                </a:lnTo>
                <a:lnTo>
                  <a:pt x="9252" y="50523"/>
                </a:lnTo>
                <a:lnTo>
                  <a:pt x="2482" y="40484"/>
                </a:lnTo>
                <a:lnTo>
                  <a:pt x="0" y="28190"/>
                </a:lnTo>
                <a:lnTo>
                  <a:pt x="2482" y="15896"/>
                </a:lnTo>
                <a:lnTo>
                  <a:pt x="9252" y="5857"/>
                </a:lnTo>
                <a:lnTo>
                  <a:pt x="1794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0" y="0"/>
                </a:moveTo>
                <a:lnTo>
                  <a:pt x="43188" y="0"/>
                </a:lnTo>
                <a:lnTo>
                  <a:pt x="52647" y="6374"/>
                </a:lnTo>
                <a:lnTo>
                  <a:pt x="59258" y="16179"/>
                </a:lnTo>
                <a:lnTo>
                  <a:pt x="61681" y="28190"/>
                </a:lnTo>
                <a:lnTo>
                  <a:pt x="59258" y="40189"/>
                </a:lnTo>
                <a:lnTo>
                  <a:pt x="52647" y="49995"/>
                </a:lnTo>
                <a:lnTo>
                  <a:pt x="42840" y="56611"/>
                </a:lnTo>
                <a:lnTo>
                  <a:pt x="30825" y="59039"/>
                </a:lnTo>
                <a:lnTo>
                  <a:pt x="18828" y="56611"/>
                </a:lnTo>
                <a:lnTo>
                  <a:pt x="9030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0" y="6374"/>
                </a:lnTo>
                <a:lnTo>
                  <a:pt x="1848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0" y="0"/>
                </a:moveTo>
                <a:lnTo>
                  <a:pt x="43188" y="0"/>
                </a:lnTo>
                <a:lnTo>
                  <a:pt x="52647" y="6374"/>
                </a:lnTo>
                <a:lnTo>
                  <a:pt x="59258" y="16179"/>
                </a:lnTo>
                <a:lnTo>
                  <a:pt x="61681" y="28190"/>
                </a:lnTo>
                <a:lnTo>
                  <a:pt x="59258" y="40189"/>
                </a:lnTo>
                <a:lnTo>
                  <a:pt x="52647" y="49995"/>
                </a:lnTo>
                <a:lnTo>
                  <a:pt x="42840" y="56611"/>
                </a:lnTo>
                <a:lnTo>
                  <a:pt x="30825" y="59039"/>
                </a:lnTo>
                <a:lnTo>
                  <a:pt x="18828" y="56611"/>
                </a:lnTo>
                <a:lnTo>
                  <a:pt x="9030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0" y="6374"/>
                </a:lnTo>
                <a:lnTo>
                  <a:pt x="1848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3" y="0"/>
                </a:moveTo>
                <a:lnTo>
                  <a:pt x="43201" y="0"/>
                </a:lnTo>
                <a:lnTo>
                  <a:pt x="52651" y="6374"/>
                </a:lnTo>
                <a:lnTo>
                  <a:pt x="59258" y="16179"/>
                </a:lnTo>
                <a:lnTo>
                  <a:pt x="61681" y="28190"/>
                </a:lnTo>
                <a:lnTo>
                  <a:pt x="59258" y="40189"/>
                </a:lnTo>
                <a:lnTo>
                  <a:pt x="52651" y="49995"/>
                </a:lnTo>
                <a:lnTo>
                  <a:pt x="42852" y="56611"/>
                </a:lnTo>
                <a:lnTo>
                  <a:pt x="30856" y="59039"/>
                </a:lnTo>
                <a:lnTo>
                  <a:pt x="18841" y="56611"/>
                </a:lnTo>
                <a:lnTo>
                  <a:pt x="9034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4" y="6374"/>
                </a:lnTo>
                <a:lnTo>
                  <a:pt x="184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67" y="0"/>
                </a:moveTo>
                <a:lnTo>
                  <a:pt x="45269" y="0"/>
                </a:lnTo>
                <a:lnTo>
                  <a:pt x="53960" y="5857"/>
                </a:lnTo>
                <a:lnTo>
                  <a:pt x="60730" y="15896"/>
                </a:lnTo>
                <a:lnTo>
                  <a:pt x="63212" y="28190"/>
                </a:lnTo>
                <a:lnTo>
                  <a:pt x="60730" y="40484"/>
                </a:lnTo>
                <a:lnTo>
                  <a:pt x="53960" y="50523"/>
                </a:lnTo>
                <a:lnTo>
                  <a:pt x="43918" y="57291"/>
                </a:lnTo>
                <a:lnTo>
                  <a:pt x="31621" y="59773"/>
                </a:lnTo>
                <a:lnTo>
                  <a:pt x="19319" y="57291"/>
                </a:lnTo>
                <a:lnTo>
                  <a:pt x="9267" y="50523"/>
                </a:lnTo>
                <a:lnTo>
                  <a:pt x="2487" y="40484"/>
                </a:lnTo>
                <a:lnTo>
                  <a:pt x="0" y="28190"/>
                </a:lnTo>
                <a:lnTo>
                  <a:pt x="2487" y="15896"/>
                </a:lnTo>
                <a:lnTo>
                  <a:pt x="9267" y="5857"/>
                </a:lnTo>
                <a:lnTo>
                  <a:pt x="179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3" y="0"/>
                </a:moveTo>
                <a:lnTo>
                  <a:pt x="43206" y="0"/>
                </a:lnTo>
                <a:lnTo>
                  <a:pt x="52666" y="6374"/>
                </a:lnTo>
                <a:lnTo>
                  <a:pt x="59284" y="16179"/>
                </a:lnTo>
                <a:lnTo>
                  <a:pt x="61712" y="28190"/>
                </a:lnTo>
                <a:lnTo>
                  <a:pt x="59284" y="40189"/>
                </a:lnTo>
                <a:lnTo>
                  <a:pt x="52666" y="49995"/>
                </a:lnTo>
                <a:lnTo>
                  <a:pt x="42857" y="56611"/>
                </a:lnTo>
                <a:lnTo>
                  <a:pt x="30856" y="59039"/>
                </a:lnTo>
                <a:lnTo>
                  <a:pt x="18841" y="56611"/>
                </a:lnTo>
                <a:lnTo>
                  <a:pt x="9034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4" y="6374"/>
                </a:lnTo>
                <a:lnTo>
                  <a:pt x="184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3" y="0"/>
                </a:moveTo>
                <a:lnTo>
                  <a:pt x="43219" y="0"/>
                </a:lnTo>
                <a:lnTo>
                  <a:pt x="52678" y="6374"/>
                </a:lnTo>
                <a:lnTo>
                  <a:pt x="59288" y="16179"/>
                </a:lnTo>
                <a:lnTo>
                  <a:pt x="61712" y="28190"/>
                </a:lnTo>
                <a:lnTo>
                  <a:pt x="59288" y="40189"/>
                </a:lnTo>
                <a:lnTo>
                  <a:pt x="52678" y="49995"/>
                </a:lnTo>
                <a:lnTo>
                  <a:pt x="42870" y="56611"/>
                </a:lnTo>
                <a:lnTo>
                  <a:pt x="30856" y="59039"/>
                </a:lnTo>
                <a:lnTo>
                  <a:pt x="18841" y="56611"/>
                </a:lnTo>
                <a:lnTo>
                  <a:pt x="9034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4" y="6374"/>
                </a:lnTo>
                <a:lnTo>
                  <a:pt x="184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3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3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3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5"/>
                  </a:moveTo>
                  <a:lnTo>
                    <a:pt x="0" y="513045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5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4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40"/>
                </a:lnTo>
                <a:lnTo>
                  <a:pt x="0" y="706158"/>
                </a:lnTo>
                <a:lnTo>
                  <a:pt x="6216091" y="706158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23"/>
                </a:lnTo>
                <a:lnTo>
                  <a:pt x="6670040" y="113423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31"/>
                </a:lnTo>
                <a:lnTo>
                  <a:pt x="0" y="453631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31"/>
                </a:lnTo>
                <a:lnTo>
                  <a:pt x="453948" y="453631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31"/>
                </a:lnTo>
                <a:lnTo>
                  <a:pt x="907884" y="453631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5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75" name="object 275"/>
          <p:cNvPicPr/>
          <p:nvPr/>
        </p:nvPicPr>
        <p:blipFill>
          <a:blip r:embed="rId38" cstate="print">
            <a:extLst>
              <a:ext uri="{BEBA8EAE-BF5A-486C-A8C5-ECC9F3942E4B}">
                <a14:imgProps xmlns:a14="http://schemas.microsoft.com/office/drawing/2010/main">
                  <a14:imgLayer r:embed="rId39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0701" y="2206802"/>
            <a:ext cx="6994996" cy="3911487"/>
          </a:xfrm>
          <a:prstGeom prst="rect">
            <a:avLst/>
          </a:prstGeom>
        </p:spPr>
      </p:pic>
      <p:sp>
        <p:nvSpPr>
          <p:cNvPr id="276" name="object 276"/>
          <p:cNvSpPr txBox="1"/>
          <p:nvPr/>
        </p:nvSpPr>
        <p:spPr>
          <a:xfrm>
            <a:off x="268001" y="0"/>
            <a:ext cx="7114540" cy="21469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06975" marR="5080" indent="-533400" algn="r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FFFF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FFFF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FFFF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FFFFFF"/>
                </a:solidFill>
                <a:latin typeface="Trebuchet MS"/>
                <a:cs typeface="Trebuchet MS"/>
              </a:rPr>
              <a:t>2023</a:t>
            </a:r>
            <a:endParaRPr sz="105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 dirty="0"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  <a:spcBef>
                <a:spcPts val="5"/>
              </a:spcBef>
            </a:pP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Chinese-backed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smelters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Indonesia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rapidly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increased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their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output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pig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iron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ferronickel 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--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used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feedstocks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stainless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production 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--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while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slowing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global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economy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muted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stainless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demand,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analysts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said.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market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"heading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larger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surplus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80" dirty="0">
                <a:solidFill>
                  <a:srgbClr val="0000FF"/>
                </a:solidFill>
                <a:latin typeface="Trebuchet MS"/>
                <a:cs typeface="Trebuchet MS"/>
              </a:rPr>
              <a:t>2023"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"is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not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likely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see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deficit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before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2028".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78" name="object 27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79" name="object 27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20</a:t>
            </a:fld>
            <a:endParaRPr spc="229" dirty="0"/>
          </a:p>
        </p:txBody>
      </p:sp>
      <p:sp>
        <p:nvSpPr>
          <p:cNvPr id="277" name="object 277"/>
          <p:cNvSpPr txBox="1"/>
          <p:nvPr/>
        </p:nvSpPr>
        <p:spPr>
          <a:xfrm>
            <a:off x="268001" y="6175693"/>
            <a:ext cx="7018020" cy="36233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just">
              <a:lnSpc>
                <a:spcPct val="116300"/>
              </a:lnSpc>
              <a:spcBef>
                <a:spcPts val="95"/>
              </a:spcBef>
            </a:pP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Global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stainless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production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fell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sixth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consecutive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quarter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January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March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85" dirty="0">
                <a:solidFill>
                  <a:srgbClr val="0000FF"/>
                </a:solidFill>
                <a:latin typeface="Trebuchet MS"/>
                <a:cs typeface="Trebuchet MS"/>
              </a:rPr>
              <a:t>2023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amid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China's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slow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economic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recovery.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EV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sales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also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slowing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so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far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this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year after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Chinese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government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ended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 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EV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subsidy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policy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Dec. </a:t>
            </a:r>
            <a:r>
              <a:rPr sz="1450" spc="-160" dirty="0">
                <a:solidFill>
                  <a:srgbClr val="0000FF"/>
                </a:solidFill>
                <a:latin typeface="Trebuchet MS"/>
                <a:cs typeface="Trebuchet MS"/>
              </a:rPr>
              <a:t>31.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China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world's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largest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producer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consumer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stainless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steel,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EVs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batteries.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  <a:spcBef>
                <a:spcPts val="5"/>
              </a:spcBef>
            </a:pP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But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China's 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EV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sales expected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recover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second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half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2023,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demand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will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pick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up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reach 4.3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million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tonnes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2027,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up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just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below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3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million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tonnes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last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year,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battery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industry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replacing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stainless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biggest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driver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demand.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benchmark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three-month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contract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London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Metal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Exchange 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expected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average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around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$23,700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per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tonne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this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year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about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$25,600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per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tonne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2022,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steadily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decline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below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$20,000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per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tonne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2026,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which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"remains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above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historical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levels.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6931" y="672488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2601" y="672488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8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8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3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8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8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3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18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13595" y="536853"/>
            <a:ext cx="67712" cy="67695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18"/>
            <a:ext cx="69212" cy="69194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18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3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3"/>
            <a:ext cx="67712" cy="67695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70182" y="536118"/>
            <a:ext cx="69212" cy="69194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18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18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3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27505" y="536118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18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18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18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7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8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7007" y="401983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48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49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18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4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18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4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4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18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18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18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4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18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18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18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18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0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0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3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6272" y="265614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20603" y="265614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4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4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4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49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49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4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4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49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4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4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49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49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49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4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1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1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78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91942" y="129979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79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79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79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49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4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49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4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4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4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4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4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4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49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49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49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49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36" y="0"/>
                </a:lnTo>
                <a:lnTo>
                  <a:pt x="53929" y="5859"/>
                </a:lnTo>
                <a:lnTo>
                  <a:pt x="60699" y="15898"/>
                </a:lnTo>
                <a:lnTo>
                  <a:pt x="63181" y="28192"/>
                </a:lnTo>
                <a:lnTo>
                  <a:pt x="60699" y="40486"/>
                </a:lnTo>
                <a:lnTo>
                  <a:pt x="53929" y="50525"/>
                </a:lnTo>
                <a:lnTo>
                  <a:pt x="43888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42" y="0"/>
                </a:lnTo>
                <a:lnTo>
                  <a:pt x="53944" y="5859"/>
                </a:lnTo>
                <a:lnTo>
                  <a:pt x="60725" y="15898"/>
                </a:lnTo>
                <a:lnTo>
                  <a:pt x="63212" y="28192"/>
                </a:lnTo>
                <a:lnTo>
                  <a:pt x="60725" y="40486"/>
                </a:lnTo>
                <a:lnTo>
                  <a:pt x="53944" y="50525"/>
                </a:lnTo>
                <a:lnTo>
                  <a:pt x="43892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42" y="0"/>
                </a:lnTo>
                <a:lnTo>
                  <a:pt x="53944" y="5859"/>
                </a:lnTo>
                <a:lnTo>
                  <a:pt x="60725" y="15898"/>
                </a:lnTo>
                <a:lnTo>
                  <a:pt x="63212" y="28192"/>
                </a:lnTo>
                <a:lnTo>
                  <a:pt x="60725" y="40486"/>
                </a:lnTo>
                <a:lnTo>
                  <a:pt x="53944" y="50525"/>
                </a:lnTo>
                <a:lnTo>
                  <a:pt x="43892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3" y="0"/>
                </a:moveTo>
                <a:lnTo>
                  <a:pt x="43186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47" y="49997"/>
                </a:lnTo>
                <a:lnTo>
                  <a:pt x="42840" y="56613"/>
                </a:lnTo>
                <a:lnTo>
                  <a:pt x="30825" y="59040"/>
                </a:lnTo>
                <a:lnTo>
                  <a:pt x="18828" y="56613"/>
                </a:lnTo>
                <a:lnTo>
                  <a:pt x="9030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0" y="6375"/>
                </a:lnTo>
                <a:lnTo>
                  <a:pt x="184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3" y="0"/>
                </a:moveTo>
                <a:lnTo>
                  <a:pt x="43186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47" y="49997"/>
                </a:lnTo>
                <a:lnTo>
                  <a:pt x="42840" y="56613"/>
                </a:lnTo>
                <a:lnTo>
                  <a:pt x="30825" y="59040"/>
                </a:lnTo>
                <a:lnTo>
                  <a:pt x="18828" y="56613"/>
                </a:lnTo>
                <a:lnTo>
                  <a:pt x="9030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0" y="6375"/>
                </a:lnTo>
                <a:lnTo>
                  <a:pt x="184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198" y="0"/>
                </a:lnTo>
                <a:lnTo>
                  <a:pt x="52651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51" y="49997"/>
                </a:lnTo>
                <a:lnTo>
                  <a:pt x="42852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69" y="0"/>
                </a:moveTo>
                <a:lnTo>
                  <a:pt x="45267" y="0"/>
                </a:lnTo>
                <a:lnTo>
                  <a:pt x="53960" y="5859"/>
                </a:lnTo>
                <a:lnTo>
                  <a:pt x="60730" y="15898"/>
                </a:lnTo>
                <a:lnTo>
                  <a:pt x="63212" y="28192"/>
                </a:lnTo>
                <a:lnTo>
                  <a:pt x="60730" y="40486"/>
                </a:lnTo>
                <a:lnTo>
                  <a:pt x="53960" y="50525"/>
                </a:lnTo>
                <a:lnTo>
                  <a:pt x="43918" y="57293"/>
                </a:lnTo>
                <a:lnTo>
                  <a:pt x="31621" y="59775"/>
                </a:lnTo>
                <a:lnTo>
                  <a:pt x="19319" y="57293"/>
                </a:lnTo>
                <a:lnTo>
                  <a:pt x="9267" y="50525"/>
                </a:lnTo>
                <a:lnTo>
                  <a:pt x="2487" y="40486"/>
                </a:lnTo>
                <a:lnTo>
                  <a:pt x="0" y="28192"/>
                </a:lnTo>
                <a:lnTo>
                  <a:pt x="2487" y="15898"/>
                </a:lnTo>
                <a:lnTo>
                  <a:pt x="9267" y="5859"/>
                </a:lnTo>
                <a:lnTo>
                  <a:pt x="1796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203" y="0"/>
                </a:lnTo>
                <a:lnTo>
                  <a:pt x="52666" y="6375"/>
                </a:lnTo>
                <a:lnTo>
                  <a:pt x="59284" y="16180"/>
                </a:lnTo>
                <a:lnTo>
                  <a:pt x="61712" y="28192"/>
                </a:lnTo>
                <a:lnTo>
                  <a:pt x="59284" y="40190"/>
                </a:lnTo>
                <a:lnTo>
                  <a:pt x="52666" y="49997"/>
                </a:lnTo>
                <a:lnTo>
                  <a:pt x="42857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216" y="0"/>
                </a:lnTo>
                <a:lnTo>
                  <a:pt x="52678" y="6375"/>
                </a:lnTo>
                <a:lnTo>
                  <a:pt x="59288" y="16180"/>
                </a:lnTo>
                <a:lnTo>
                  <a:pt x="61712" y="28192"/>
                </a:lnTo>
                <a:lnTo>
                  <a:pt x="59288" y="40190"/>
                </a:lnTo>
                <a:lnTo>
                  <a:pt x="52678" y="49997"/>
                </a:lnTo>
                <a:lnTo>
                  <a:pt x="42870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2"/>
                  </a:moveTo>
                  <a:lnTo>
                    <a:pt x="0" y="513042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2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04"/>
                </a:lnTo>
                <a:lnTo>
                  <a:pt x="226936" y="227304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04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04"/>
                </a:lnTo>
                <a:lnTo>
                  <a:pt x="453872" y="227304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3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28"/>
                </a:lnTo>
                <a:lnTo>
                  <a:pt x="0" y="706145"/>
                </a:lnTo>
                <a:lnTo>
                  <a:pt x="6216091" y="706145"/>
                </a:lnTo>
                <a:lnTo>
                  <a:pt x="6216091" y="567728"/>
                </a:lnTo>
                <a:lnTo>
                  <a:pt x="5989091" y="567728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11"/>
                </a:lnTo>
                <a:lnTo>
                  <a:pt x="6670040" y="113411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18"/>
                </a:lnTo>
                <a:lnTo>
                  <a:pt x="0" y="453618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18"/>
                </a:lnTo>
                <a:lnTo>
                  <a:pt x="453948" y="453618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18"/>
                </a:lnTo>
                <a:lnTo>
                  <a:pt x="907884" y="453618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3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 txBox="1"/>
          <p:nvPr/>
        </p:nvSpPr>
        <p:spPr>
          <a:xfrm>
            <a:off x="268001" y="0"/>
            <a:ext cx="7114540" cy="996811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06975" marR="5080" indent="-533400" algn="r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FFFF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FFFF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FFFF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FFFFFF"/>
                </a:solidFill>
                <a:latin typeface="Trebuchet MS"/>
                <a:cs typeface="Trebuchet MS"/>
              </a:rPr>
              <a:t>2023</a:t>
            </a:r>
            <a:endParaRPr sz="105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 dirty="0"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  <a:spcBef>
                <a:spcPts val="5"/>
              </a:spcBef>
            </a:pP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smelters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have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proliferated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Indonesia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since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government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imposed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permanent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ban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ore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exports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January </a:t>
            </a:r>
            <a:r>
              <a:rPr sz="1450" spc="100" dirty="0">
                <a:solidFill>
                  <a:srgbClr val="0000FF"/>
                </a:solidFill>
                <a:latin typeface="Trebuchet MS"/>
                <a:cs typeface="Trebuchet MS"/>
              </a:rPr>
              <a:t>2020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drive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build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domestic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processing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industry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move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up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value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chain.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Indonesia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tied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Australia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home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world's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largest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reserves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nickel,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each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holding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fifth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global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reserves.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Tens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billions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dollars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investments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have since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been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made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Indonesia's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smelter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sector,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led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China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but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also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growing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number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other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countries.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Most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recently,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Indonesian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government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announced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$9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billion investment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plan covering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mining to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battery cell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development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consortium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companies 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--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including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Swiss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commodities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trader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Glencore,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Belgian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battery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materials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producer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Umicore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Indonesian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state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miner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Aneka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Tambang.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number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smelters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Indonesia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has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jumped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just </a:t>
            </a:r>
            <a:r>
              <a:rPr sz="1450" spc="-150" dirty="0">
                <a:solidFill>
                  <a:srgbClr val="0000FF"/>
                </a:solidFill>
                <a:latin typeface="Trebuchet MS"/>
                <a:cs typeface="Trebuchet MS"/>
              </a:rPr>
              <a:t>15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2018 to </a:t>
            </a:r>
            <a:r>
              <a:rPr sz="1450" spc="65" dirty="0">
                <a:solidFill>
                  <a:srgbClr val="0000FF"/>
                </a:solidFill>
                <a:latin typeface="Trebuchet MS"/>
                <a:cs typeface="Trebuchet MS"/>
              </a:rPr>
              <a:t>62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April.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many more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on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way,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about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30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smelters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under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construction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5" dirty="0">
                <a:solidFill>
                  <a:srgbClr val="0000FF"/>
                </a:solidFill>
                <a:latin typeface="Trebuchet MS"/>
                <a:cs typeface="Trebuchet MS"/>
              </a:rPr>
              <a:t>50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planning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stages.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Subsequently,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Indonesia's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 mine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production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hit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estimated </a:t>
            </a:r>
            <a:r>
              <a:rPr sz="1450" spc="-165" dirty="0">
                <a:solidFill>
                  <a:srgbClr val="0000FF"/>
                </a:solidFill>
                <a:latin typeface="Trebuchet MS"/>
                <a:cs typeface="Trebuchet MS"/>
              </a:rPr>
              <a:t>1.6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million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tonnes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last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year,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up </a:t>
            </a:r>
            <a:r>
              <a:rPr sz="1450" spc="125" dirty="0">
                <a:solidFill>
                  <a:srgbClr val="0000FF"/>
                </a:solidFill>
                <a:latin typeface="Trebuchet MS"/>
                <a:cs typeface="Trebuchet MS"/>
              </a:rPr>
              <a:t>54%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2021.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makes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up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nearly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half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global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production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10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3</a:t>
            </a:r>
            <a:r>
              <a:rPr sz="1450" spc="-145" dirty="0">
                <a:solidFill>
                  <a:srgbClr val="0000FF"/>
                </a:solidFill>
                <a:latin typeface="Trebuchet MS"/>
                <a:cs typeface="Trebuchet MS"/>
              </a:rPr>
              <a:t>.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3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-105" dirty="0">
                <a:solidFill>
                  <a:srgbClr val="0000FF"/>
                </a:solidFill>
                <a:latin typeface="Trebuchet MS"/>
                <a:cs typeface="Trebuchet MS"/>
              </a:rPr>
              <a:t>ll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 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nn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145" dirty="0">
                <a:solidFill>
                  <a:srgbClr val="0000FF"/>
                </a:solidFill>
                <a:latin typeface="Trebuchet MS"/>
                <a:cs typeface="Trebuchet MS"/>
              </a:rPr>
              <a:t>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Indonesia's planned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total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annual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production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capacity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currently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exceeds </a:t>
            </a: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5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million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tonnes.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120" dirty="0">
                <a:solidFill>
                  <a:srgbClr val="0000FF"/>
                </a:solidFill>
                <a:latin typeface="Trebuchet MS"/>
                <a:cs typeface="Trebuchet MS"/>
              </a:rPr>
              <a:t>2022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2029,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Indonesia's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production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will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account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more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than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75%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global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supply.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Considering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underutilization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production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capacity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Indonesia,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market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may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continue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surplus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next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five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years.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  <a:spcBef>
                <a:spcPts val="5"/>
              </a:spcBef>
            </a:pP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But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most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Indonesian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smelters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operation, under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construction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planning stages,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still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serve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stainless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industry,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commonly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use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type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ore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called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saprolite.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Overexploitation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has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caused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Indonesia's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saprolite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reserves to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quickly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deplete,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warning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it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could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only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another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six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years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before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such deposits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dry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up,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considering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current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pace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production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capacity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growth.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But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Indonesia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has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another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type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ore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called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limonite,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which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remains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abundance.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Having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lower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 content,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limonite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ore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had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mostly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been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dumped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miners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past.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But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use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has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been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growing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China-led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introduction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high-pressure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77" name="object 27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21</a:t>
            </a:fld>
            <a:endParaRPr spc="229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6931" y="672487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2601" y="672487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7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4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8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1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1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1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2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8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4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7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3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17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13595" y="536852"/>
            <a:ext cx="67712" cy="67695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18"/>
            <a:ext cx="69212" cy="69194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17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2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2"/>
            <a:ext cx="67712" cy="67695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70182" y="536118"/>
            <a:ext cx="69212" cy="69194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18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18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3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27505" y="536118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18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18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18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7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7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7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7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7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1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1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2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1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1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8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7007" y="401982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48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48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18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3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18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3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3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18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18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18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3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18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18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18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18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0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0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0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0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4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0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3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6272" y="265613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20603" y="265613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4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3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4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48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48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4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4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48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3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3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48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48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48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4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0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0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78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91942" y="129978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79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79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79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48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4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48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4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4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4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4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4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4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48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48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48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48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4" y="0"/>
                </a:moveTo>
                <a:lnTo>
                  <a:pt x="45237" y="0"/>
                </a:lnTo>
                <a:lnTo>
                  <a:pt x="53929" y="5858"/>
                </a:lnTo>
                <a:lnTo>
                  <a:pt x="60699" y="15897"/>
                </a:lnTo>
                <a:lnTo>
                  <a:pt x="63181" y="28191"/>
                </a:lnTo>
                <a:lnTo>
                  <a:pt x="60699" y="40485"/>
                </a:lnTo>
                <a:lnTo>
                  <a:pt x="53929" y="50524"/>
                </a:lnTo>
                <a:lnTo>
                  <a:pt x="43888" y="57292"/>
                </a:lnTo>
                <a:lnTo>
                  <a:pt x="31590" y="59774"/>
                </a:lnTo>
                <a:lnTo>
                  <a:pt x="19293" y="57292"/>
                </a:lnTo>
                <a:lnTo>
                  <a:pt x="9252" y="50524"/>
                </a:lnTo>
                <a:lnTo>
                  <a:pt x="2482" y="40485"/>
                </a:lnTo>
                <a:lnTo>
                  <a:pt x="0" y="28191"/>
                </a:lnTo>
                <a:lnTo>
                  <a:pt x="2482" y="15897"/>
                </a:lnTo>
                <a:lnTo>
                  <a:pt x="9252" y="5858"/>
                </a:lnTo>
                <a:lnTo>
                  <a:pt x="179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4" y="0"/>
                </a:moveTo>
                <a:lnTo>
                  <a:pt x="45243" y="0"/>
                </a:lnTo>
                <a:lnTo>
                  <a:pt x="53944" y="5858"/>
                </a:lnTo>
                <a:lnTo>
                  <a:pt x="60725" y="15897"/>
                </a:lnTo>
                <a:lnTo>
                  <a:pt x="63212" y="28191"/>
                </a:lnTo>
                <a:lnTo>
                  <a:pt x="60725" y="40485"/>
                </a:lnTo>
                <a:lnTo>
                  <a:pt x="53944" y="50524"/>
                </a:lnTo>
                <a:lnTo>
                  <a:pt x="43892" y="57292"/>
                </a:lnTo>
                <a:lnTo>
                  <a:pt x="31590" y="59774"/>
                </a:lnTo>
                <a:lnTo>
                  <a:pt x="19293" y="57292"/>
                </a:lnTo>
                <a:lnTo>
                  <a:pt x="9252" y="50524"/>
                </a:lnTo>
                <a:lnTo>
                  <a:pt x="2482" y="40485"/>
                </a:lnTo>
                <a:lnTo>
                  <a:pt x="0" y="28191"/>
                </a:lnTo>
                <a:lnTo>
                  <a:pt x="2482" y="15897"/>
                </a:lnTo>
                <a:lnTo>
                  <a:pt x="9252" y="5858"/>
                </a:lnTo>
                <a:lnTo>
                  <a:pt x="179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4" y="0"/>
                </a:moveTo>
                <a:lnTo>
                  <a:pt x="45243" y="0"/>
                </a:lnTo>
                <a:lnTo>
                  <a:pt x="53944" y="5858"/>
                </a:lnTo>
                <a:lnTo>
                  <a:pt x="60725" y="15897"/>
                </a:lnTo>
                <a:lnTo>
                  <a:pt x="63212" y="28191"/>
                </a:lnTo>
                <a:lnTo>
                  <a:pt x="60725" y="40485"/>
                </a:lnTo>
                <a:lnTo>
                  <a:pt x="53944" y="50524"/>
                </a:lnTo>
                <a:lnTo>
                  <a:pt x="43892" y="57292"/>
                </a:lnTo>
                <a:lnTo>
                  <a:pt x="31590" y="59774"/>
                </a:lnTo>
                <a:lnTo>
                  <a:pt x="19293" y="57292"/>
                </a:lnTo>
                <a:lnTo>
                  <a:pt x="9252" y="50524"/>
                </a:lnTo>
                <a:lnTo>
                  <a:pt x="2482" y="40485"/>
                </a:lnTo>
                <a:lnTo>
                  <a:pt x="0" y="28191"/>
                </a:lnTo>
                <a:lnTo>
                  <a:pt x="2482" y="15897"/>
                </a:lnTo>
                <a:lnTo>
                  <a:pt x="9252" y="5858"/>
                </a:lnTo>
                <a:lnTo>
                  <a:pt x="179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2" y="0"/>
                </a:moveTo>
                <a:lnTo>
                  <a:pt x="43187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1"/>
                </a:lnTo>
                <a:lnTo>
                  <a:pt x="59258" y="40190"/>
                </a:lnTo>
                <a:lnTo>
                  <a:pt x="52647" y="49996"/>
                </a:lnTo>
                <a:lnTo>
                  <a:pt x="42840" y="56612"/>
                </a:lnTo>
                <a:lnTo>
                  <a:pt x="30825" y="59040"/>
                </a:lnTo>
                <a:lnTo>
                  <a:pt x="18828" y="56612"/>
                </a:lnTo>
                <a:lnTo>
                  <a:pt x="9030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0" y="6375"/>
                </a:lnTo>
                <a:lnTo>
                  <a:pt x="1848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2" y="0"/>
                </a:moveTo>
                <a:lnTo>
                  <a:pt x="43187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1"/>
                </a:lnTo>
                <a:lnTo>
                  <a:pt x="59258" y="40190"/>
                </a:lnTo>
                <a:lnTo>
                  <a:pt x="52647" y="49996"/>
                </a:lnTo>
                <a:lnTo>
                  <a:pt x="42840" y="56612"/>
                </a:lnTo>
                <a:lnTo>
                  <a:pt x="30825" y="59040"/>
                </a:lnTo>
                <a:lnTo>
                  <a:pt x="18828" y="56612"/>
                </a:lnTo>
                <a:lnTo>
                  <a:pt x="9030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0" y="6375"/>
                </a:lnTo>
                <a:lnTo>
                  <a:pt x="1848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4" y="0"/>
                </a:moveTo>
                <a:lnTo>
                  <a:pt x="43199" y="0"/>
                </a:lnTo>
                <a:lnTo>
                  <a:pt x="52651" y="6375"/>
                </a:lnTo>
                <a:lnTo>
                  <a:pt x="59258" y="16180"/>
                </a:lnTo>
                <a:lnTo>
                  <a:pt x="61681" y="28191"/>
                </a:lnTo>
                <a:lnTo>
                  <a:pt x="59258" y="40190"/>
                </a:lnTo>
                <a:lnTo>
                  <a:pt x="52651" y="49996"/>
                </a:lnTo>
                <a:lnTo>
                  <a:pt x="42852" y="56612"/>
                </a:lnTo>
                <a:lnTo>
                  <a:pt x="30856" y="59040"/>
                </a:lnTo>
                <a:lnTo>
                  <a:pt x="18841" y="56612"/>
                </a:lnTo>
                <a:lnTo>
                  <a:pt x="9034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4" y="6375"/>
                </a:lnTo>
                <a:lnTo>
                  <a:pt x="1849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68" y="0"/>
                </a:moveTo>
                <a:lnTo>
                  <a:pt x="45267" y="0"/>
                </a:lnTo>
                <a:lnTo>
                  <a:pt x="53960" y="5858"/>
                </a:lnTo>
                <a:lnTo>
                  <a:pt x="60730" y="15897"/>
                </a:lnTo>
                <a:lnTo>
                  <a:pt x="63212" y="28191"/>
                </a:lnTo>
                <a:lnTo>
                  <a:pt x="60730" y="40485"/>
                </a:lnTo>
                <a:lnTo>
                  <a:pt x="53960" y="50524"/>
                </a:lnTo>
                <a:lnTo>
                  <a:pt x="43918" y="57292"/>
                </a:lnTo>
                <a:lnTo>
                  <a:pt x="31621" y="59774"/>
                </a:lnTo>
                <a:lnTo>
                  <a:pt x="19319" y="57292"/>
                </a:lnTo>
                <a:lnTo>
                  <a:pt x="9267" y="50524"/>
                </a:lnTo>
                <a:lnTo>
                  <a:pt x="2487" y="40485"/>
                </a:lnTo>
                <a:lnTo>
                  <a:pt x="0" y="28191"/>
                </a:lnTo>
                <a:lnTo>
                  <a:pt x="2487" y="15897"/>
                </a:lnTo>
                <a:lnTo>
                  <a:pt x="9267" y="5858"/>
                </a:lnTo>
                <a:lnTo>
                  <a:pt x="1796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4" y="0"/>
                </a:moveTo>
                <a:lnTo>
                  <a:pt x="43204" y="0"/>
                </a:lnTo>
                <a:lnTo>
                  <a:pt x="52666" y="6375"/>
                </a:lnTo>
                <a:lnTo>
                  <a:pt x="59284" y="16180"/>
                </a:lnTo>
                <a:lnTo>
                  <a:pt x="61712" y="28191"/>
                </a:lnTo>
                <a:lnTo>
                  <a:pt x="59284" y="40190"/>
                </a:lnTo>
                <a:lnTo>
                  <a:pt x="52666" y="49996"/>
                </a:lnTo>
                <a:lnTo>
                  <a:pt x="42857" y="56612"/>
                </a:lnTo>
                <a:lnTo>
                  <a:pt x="30856" y="59040"/>
                </a:lnTo>
                <a:lnTo>
                  <a:pt x="18841" y="56612"/>
                </a:lnTo>
                <a:lnTo>
                  <a:pt x="9034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4" y="6375"/>
                </a:lnTo>
                <a:lnTo>
                  <a:pt x="1849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4" y="0"/>
                </a:moveTo>
                <a:lnTo>
                  <a:pt x="43217" y="0"/>
                </a:lnTo>
                <a:lnTo>
                  <a:pt x="52678" y="6375"/>
                </a:lnTo>
                <a:lnTo>
                  <a:pt x="59288" y="16180"/>
                </a:lnTo>
                <a:lnTo>
                  <a:pt x="61712" y="28191"/>
                </a:lnTo>
                <a:lnTo>
                  <a:pt x="59288" y="40190"/>
                </a:lnTo>
                <a:lnTo>
                  <a:pt x="52678" y="49996"/>
                </a:lnTo>
                <a:lnTo>
                  <a:pt x="42870" y="56612"/>
                </a:lnTo>
                <a:lnTo>
                  <a:pt x="30856" y="59040"/>
                </a:lnTo>
                <a:lnTo>
                  <a:pt x="18841" y="56612"/>
                </a:lnTo>
                <a:lnTo>
                  <a:pt x="9034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4" y="6375"/>
                </a:lnTo>
                <a:lnTo>
                  <a:pt x="1849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3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3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3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3"/>
                  </a:moveTo>
                  <a:lnTo>
                    <a:pt x="0" y="513043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3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4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40"/>
                </a:lnTo>
                <a:lnTo>
                  <a:pt x="0" y="706145"/>
                </a:lnTo>
                <a:lnTo>
                  <a:pt x="6216091" y="706145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11"/>
                </a:lnTo>
                <a:lnTo>
                  <a:pt x="6670040" y="113411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18"/>
                </a:lnTo>
                <a:lnTo>
                  <a:pt x="0" y="453618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18"/>
                </a:lnTo>
                <a:lnTo>
                  <a:pt x="453948" y="453618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18"/>
                </a:lnTo>
                <a:lnTo>
                  <a:pt x="907884" y="453618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3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5" name="object 275"/>
          <p:cNvGrpSpPr/>
          <p:nvPr/>
        </p:nvGrpSpPr>
        <p:grpSpPr>
          <a:xfrm>
            <a:off x="300183" y="933121"/>
            <a:ext cx="7023734" cy="8536940"/>
            <a:chOff x="300183" y="933121"/>
            <a:chExt cx="7023734" cy="8536940"/>
          </a:xfrm>
        </p:grpSpPr>
        <p:pic>
          <p:nvPicPr>
            <p:cNvPr id="276" name="object 276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338245" y="971183"/>
              <a:ext cx="6947411" cy="8457296"/>
            </a:xfrm>
            <a:prstGeom prst="rect">
              <a:avLst/>
            </a:prstGeom>
          </p:spPr>
        </p:pic>
        <p:sp>
          <p:nvSpPr>
            <p:cNvPr id="277" name="object 277"/>
            <p:cNvSpPr/>
            <p:nvPr/>
          </p:nvSpPr>
          <p:spPr>
            <a:xfrm>
              <a:off x="338245" y="971183"/>
              <a:ext cx="6947534" cy="8460740"/>
            </a:xfrm>
            <a:custGeom>
              <a:avLst/>
              <a:gdLst/>
              <a:ahLst/>
              <a:cxnLst/>
              <a:rect l="l" t="t" r="r" b="b"/>
              <a:pathLst>
                <a:path w="6947534" h="8460740">
                  <a:moveTo>
                    <a:pt x="0" y="0"/>
                  </a:moveTo>
                  <a:lnTo>
                    <a:pt x="0" y="8460615"/>
                  </a:lnTo>
                  <a:lnTo>
                    <a:pt x="6947411" y="8460615"/>
                  </a:lnTo>
                  <a:lnTo>
                    <a:pt x="6947411" y="0"/>
                  </a:lnTo>
                  <a:lnTo>
                    <a:pt x="0" y="0"/>
                  </a:lnTo>
                </a:path>
              </a:pathLst>
            </a:custGeom>
            <a:ln w="761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8" name="object 278"/>
          <p:cNvSpPr txBox="1"/>
          <p:nvPr/>
        </p:nvSpPr>
        <p:spPr>
          <a:xfrm>
            <a:off x="4729036" y="0"/>
            <a:ext cx="2653030" cy="4254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45465" marR="5080" indent="-533400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FFFF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FFFF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FFFF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FFFFFF"/>
                </a:solidFill>
                <a:latin typeface="Trebuchet MS"/>
                <a:cs typeface="Trebuchet MS"/>
              </a:rPr>
              <a:t>2023</a:t>
            </a:r>
            <a:endParaRPr sz="1050">
              <a:latin typeface="Trebuchet MS"/>
              <a:cs typeface="Trebuchet MS"/>
            </a:endParaRPr>
          </a:p>
        </p:txBody>
      </p:sp>
      <p:sp>
        <p:nvSpPr>
          <p:cNvPr id="279" name="object 27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80" name="object 28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22</a:t>
            </a:fld>
            <a:endParaRPr spc="229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6931" y="672488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2601" y="672488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8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8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3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8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8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3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18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13595" y="536853"/>
            <a:ext cx="67712" cy="67695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18"/>
            <a:ext cx="69212" cy="69194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18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3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3"/>
            <a:ext cx="67712" cy="67695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70182" y="536118"/>
            <a:ext cx="69212" cy="69194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18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18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3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27505" y="536118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18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18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18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7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8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7007" y="401983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48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49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18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4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18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4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4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18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18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18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4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18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18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18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18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0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0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3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6272" y="265614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20603" y="265614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4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4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4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49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49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4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4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49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4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4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49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49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49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4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1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1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78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91942" y="129979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79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79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79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49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4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49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4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4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4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4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4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4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49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49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49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49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36" y="0"/>
                </a:lnTo>
                <a:lnTo>
                  <a:pt x="53929" y="5859"/>
                </a:lnTo>
                <a:lnTo>
                  <a:pt x="60699" y="15898"/>
                </a:lnTo>
                <a:lnTo>
                  <a:pt x="63181" y="28192"/>
                </a:lnTo>
                <a:lnTo>
                  <a:pt x="60699" y="40486"/>
                </a:lnTo>
                <a:lnTo>
                  <a:pt x="53929" y="50525"/>
                </a:lnTo>
                <a:lnTo>
                  <a:pt x="43888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42" y="0"/>
                </a:lnTo>
                <a:lnTo>
                  <a:pt x="53944" y="5859"/>
                </a:lnTo>
                <a:lnTo>
                  <a:pt x="60725" y="15898"/>
                </a:lnTo>
                <a:lnTo>
                  <a:pt x="63212" y="28192"/>
                </a:lnTo>
                <a:lnTo>
                  <a:pt x="60725" y="40486"/>
                </a:lnTo>
                <a:lnTo>
                  <a:pt x="53944" y="50525"/>
                </a:lnTo>
                <a:lnTo>
                  <a:pt x="43892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42" y="0"/>
                </a:lnTo>
                <a:lnTo>
                  <a:pt x="53944" y="5859"/>
                </a:lnTo>
                <a:lnTo>
                  <a:pt x="60725" y="15898"/>
                </a:lnTo>
                <a:lnTo>
                  <a:pt x="63212" y="28192"/>
                </a:lnTo>
                <a:lnTo>
                  <a:pt x="60725" y="40486"/>
                </a:lnTo>
                <a:lnTo>
                  <a:pt x="53944" y="50525"/>
                </a:lnTo>
                <a:lnTo>
                  <a:pt x="43892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3" y="0"/>
                </a:moveTo>
                <a:lnTo>
                  <a:pt x="43186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47" y="49997"/>
                </a:lnTo>
                <a:lnTo>
                  <a:pt x="42840" y="56613"/>
                </a:lnTo>
                <a:lnTo>
                  <a:pt x="30825" y="59040"/>
                </a:lnTo>
                <a:lnTo>
                  <a:pt x="18828" y="56613"/>
                </a:lnTo>
                <a:lnTo>
                  <a:pt x="9030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0" y="6375"/>
                </a:lnTo>
                <a:lnTo>
                  <a:pt x="184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3" y="0"/>
                </a:moveTo>
                <a:lnTo>
                  <a:pt x="43186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47" y="49997"/>
                </a:lnTo>
                <a:lnTo>
                  <a:pt x="42840" y="56613"/>
                </a:lnTo>
                <a:lnTo>
                  <a:pt x="30825" y="59040"/>
                </a:lnTo>
                <a:lnTo>
                  <a:pt x="18828" y="56613"/>
                </a:lnTo>
                <a:lnTo>
                  <a:pt x="9030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0" y="6375"/>
                </a:lnTo>
                <a:lnTo>
                  <a:pt x="184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198" y="0"/>
                </a:lnTo>
                <a:lnTo>
                  <a:pt x="52651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51" y="49997"/>
                </a:lnTo>
                <a:lnTo>
                  <a:pt x="42852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69" y="0"/>
                </a:moveTo>
                <a:lnTo>
                  <a:pt x="45267" y="0"/>
                </a:lnTo>
                <a:lnTo>
                  <a:pt x="53960" y="5859"/>
                </a:lnTo>
                <a:lnTo>
                  <a:pt x="60730" y="15898"/>
                </a:lnTo>
                <a:lnTo>
                  <a:pt x="63212" y="28192"/>
                </a:lnTo>
                <a:lnTo>
                  <a:pt x="60730" y="40486"/>
                </a:lnTo>
                <a:lnTo>
                  <a:pt x="53960" y="50525"/>
                </a:lnTo>
                <a:lnTo>
                  <a:pt x="43918" y="57293"/>
                </a:lnTo>
                <a:lnTo>
                  <a:pt x="31621" y="59775"/>
                </a:lnTo>
                <a:lnTo>
                  <a:pt x="19319" y="57293"/>
                </a:lnTo>
                <a:lnTo>
                  <a:pt x="9267" y="50525"/>
                </a:lnTo>
                <a:lnTo>
                  <a:pt x="2487" y="40486"/>
                </a:lnTo>
                <a:lnTo>
                  <a:pt x="0" y="28192"/>
                </a:lnTo>
                <a:lnTo>
                  <a:pt x="2487" y="15898"/>
                </a:lnTo>
                <a:lnTo>
                  <a:pt x="9267" y="5859"/>
                </a:lnTo>
                <a:lnTo>
                  <a:pt x="1796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203" y="0"/>
                </a:lnTo>
                <a:lnTo>
                  <a:pt x="52666" y="6375"/>
                </a:lnTo>
                <a:lnTo>
                  <a:pt x="59284" y="16180"/>
                </a:lnTo>
                <a:lnTo>
                  <a:pt x="61712" y="28192"/>
                </a:lnTo>
                <a:lnTo>
                  <a:pt x="59284" y="40190"/>
                </a:lnTo>
                <a:lnTo>
                  <a:pt x="52666" y="49997"/>
                </a:lnTo>
                <a:lnTo>
                  <a:pt x="42857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216" y="0"/>
                </a:lnTo>
                <a:lnTo>
                  <a:pt x="52678" y="6375"/>
                </a:lnTo>
                <a:lnTo>
                  <a:pt x="59288" y="16180"/>
                </a:lnTo>
                <a:lnTo>
                  <a:pt x="61712" y="28192"/>
                </a:lnTo>
                <a:lnTo>
                  <a:pt x="59288" y="40190"/>
                </a:lnTo>
                <a:lnTo>
                  <a:pt x="52678" y="49997"/>
                </a:lnTo>
                <a:lnTo>
                  <a:pt x="42870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2"/>
                  </a:moveTo>
                  <a:lnTo>
                    <a:pt x="0" y="513042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2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30"/>
                </a:lnTo>
                <a:lnTo>
                  <a:pt x="340436" y="113030"/>
                </a:lnTo>
                <a:lnTo>
                  <a:pt x="340436" y="115570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30"/>
                </a:lnTo>
                <a:lnTo>
                  <a:pt x="113499" y="113030"/>
                </a:lnTo>
                <a:lnTo>
                  <a:pt x="113499" y="0"/>
                </a:lnTo>
                <a:lnTo>
                  <a:pt x="0" y="0"/>
                </a:lnTo>
                <a:lnTo>
                  <a:pt x="0" y="113030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70"/>
                </a:lnTo>
                <a:lnTo>
                  <a:pt x="567372" y="115570"/>
                </a:lnTo>
                <a:lnTo>
                  <a:pt x="567372" y="113030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5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53"/>
                </a:lnTo>
                <a:lnTo>
                  <a:pt x="0" y="567740"/>
                </a:lnTo>
                <a:lnTo>
                  <a:pt x="0" y="706158"/>
                </a:lnTo>
                <a:lnTo>
                  <a:pt x="6216091" y="706158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53"/>
                </a:lnTo>
                <a:lnTo>
                  <a:pt x="6216091" y="453453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23"/>
                </a:lnTo>
                <a:lnTo>
                  <a:pt x="6670040" y="113423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31"/>
                </a:lnTo>
                <a:lnTo>
                  <a:pt x="0" y="453631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31"/>
                </a:lnTo>
                <a:lnTo>
                  <a:pt x="453948" y="453631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31"/>
                </a:lnTo>
                <a:lnTo>
                  <a:pt x="907884" y="453631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6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 txBox="1"/>
          <p:nvPr/>
        </p:nvSpPr>
        <p:spPr>
          <a:xfrm>
            <a:off x="4729036" y="0"/>
            <a:ext cx="2653030" cy="4254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45465" marR="5080" indent="-533400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FFFF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FFFF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FFFF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FFFFFF"/>
                </a:solidFill>
                <a:latin typeface="Trebuchet MS"/>
                <a:cs typeface="Trebuchet MS"/>
              </a:rPr>
              <a:t>2023</a:t>
            </a:r>
            <a:endParaRPr sz="1050">
              <a:latin typeface="Trebuchet MS"/>
              <a:cs typeface="Trebuchet MS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0" y="8045653"/>
            <a:ext cx="4779010" cy="624205"/>
          </a:xfrm>
          <a:custGeom>
            <a:avLst/>
            <a:gdLst/>
            <a:ahLst/>
            <a:cxnLst/>
            <a:rect l="l" t="t" r="r" b="b"/>
            <a:pathLst>
              <a:path w="4779010" h="624204">
                <a:moveTo>
                  <a:pt x="0" y="0"/>
                </a:moveTo>
                <a:lnTo>
                  <a:pt x="4778759" y="0"/>
                </a:lnTo>
                <a:lnTo>
                  <a:pt x="4778759" y="398"/>
                </a:lnTo>
                <a:lnTo>
                  <a:pt x="4290624" y="623904"/>
                </a:lnTo>
                <a:lnTo>
                  <a:pt x="1831" y="623904"/>
                </a:lnTo>
                <a:lnTo>
                  <a:pt x="1831" y="545922"/>
                </a:lnTo>
                <a:lnTo>
                  <a:pt x="0" y="545922"/>
                </a:lnTo>
                <a:lnTo>
                  <a:pt x="0" y="311930"/>
                </a:lnTo>
                <a:lnTo>
                  <a:pt x="1831" y="311930"/>
                </a:lnTo>
                <a:lnTo>
                  <a:pt x="1831" y="233947"/>
                </a:lnTo>
                <a:lnTo>
                  <a:pt x="0" y="233947"/>
                </a:lnTo>
                <a:lnTo>
                  <a:pt x="0" y="0"/>
                </a:lnTo>
                <a:close/>
              </a:path>
            </a:pathLst>
          </a:custGeom>
          <a:solidFill>
            <a:srgbClr val="FFBD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 txBox="1"/>
          <p:nvPr/>
        </p:nvSpPr>
        <p:spPr>
          <a:xfrm>
            <a:off x="268001" y="604788"/>
            <a:ext cx="7018020" cy="912762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just">
              <a:lnSpc>
                <a:spcPct val="116300"/>
              </a:lnSpc>
              <a:spcBef>
                <a:spcPts val="95"/>
              </a:spcBef>
            </a:pP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acid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leaching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(HPAL)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technology, which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allows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processing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low-grade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limonite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into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mixed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hydroxide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precipitate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(MHP),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mixture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cobalt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battery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production.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Indonesia's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growing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MHP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production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turning the country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second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largest producer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cobalt,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though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 </a:t>
            </a:r>
            <a:r>
              <a:rPr sz="1450" spc="125" dirty="0">
                <a:solidFill>
                  <a:srgbClr val="0000FF"/>
                </a:solidFill>
                <a:latin typeface="Trebuchet MS"/>
                <a:cs typeface="Trebuchet MS"/>
              </a:rPr>
              <a:t>5%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share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global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cobalt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production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last year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still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far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below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0" dirty="0">
                <a:solidFill>
                  <a:srgbClr val="0000FF"/>
                </a:solidFill>
                <a:latin typeface="Trebuchet MS"/>
                <a:cs typeface="Trebuchet MS"/>
              </a:rPr>
              <a:t>Congo's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73%.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  <a:spcBef>
                <a:spcPts val="5"/>
              </a:spcBef>
            </a:pP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Three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HPAL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smelters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currently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operational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Indonesia 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--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all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owned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Chinese-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Indonesian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joint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ventures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including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Halmahera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Persada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Lygend,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Huayue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Cobalt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85" dirty="0">
                <a:solidFill>
                  <a:srgbClr val="0000FF"/>
                </a:solidFill>
                <a:latin typeface="Trebuchet MS"/>
                <a:cs typeface="Trebuchet MS"/>
              </a:rPr>
              <a:t>QMB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New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Energy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Materials.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Lengkey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said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six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other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HPAL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smelters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under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construction,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another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six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planning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stages 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--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including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$4.5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billion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joint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project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between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Chinese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battery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materials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producer Zhejiang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Huayou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Cobalt,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Vale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Indonesia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U.S.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carmaker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Ford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Motor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through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joint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venture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Kolaka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Indonesia.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Despite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growing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use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lithium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iron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phosphate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batteries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containing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no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nickel,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also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led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China,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nickel-based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batteries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still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expected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dominate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global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battery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market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through </a:t>
            </a:r>
            <a:r>
              <a:rPr sz="1450" spc="65" dirty="0">
                <a:solidFill>
                  <a:srgbClr val="0000FF"/>
                </a:solidFill>
                <a:latin typeface="Trebuchet MS"/>
                <a:cs typeface="Trebuchet MS"/>
              </a:rPr>
              <a:t>2030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they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offer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greater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energy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density for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long-range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EVs,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analysts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have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said.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50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shortfall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Class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40" dirty="0">
                <a:solidFill>
                  <a:srgbClr val="0000FF"/>
                </a:solidFill>
                <a:latin typeface="Trebuchet MS"/>
                <a:cs typeface="Trebuchet MS"/>
              </a:rPr>
              <a:t>1</a:t>
            </a:r>
            <a:r>
              <a:rPr sz="1450" spc="-3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nickel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products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--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sourced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mainly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Russia,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New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Caledonia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65" dirty="0">
                <a:solidFill>
                  <a:srgbClr val="0000FF"/>
                </a:solidFill>
                <a:latin typeface="Trebuchet MS"/>
                <a:cs typeface="Trebuchet MS"/>
              </a:rPr>
              <a:t>Canada 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--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has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shifted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many battery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makers'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focus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processing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Indonesia's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low-grade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ore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materials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suitable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batteries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through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HPAL.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But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HPAL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adoptions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have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prompted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growing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environmental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concerns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due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larger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carbon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footprint,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particularly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Indonesia,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which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still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relies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heavily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coal 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electricity,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no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solution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sight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problem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huge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amounts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solid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waste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generated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process.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9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4109720">
              <a:lnSpc>
                <a:spcPct val="100000"/>
              </a:lnSpc>
              <a:spcBef>
                <a:spcPts val="5"/>
              </a:spcBef>
            </a:pPr>
            <a:r>
              <a:rPr sz="1450" b="1" i="1" spc="195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b="1" i="1" spc="15" dirty="0">
                <a:solidFill>
                  <a:srgbClr val="0000FF"/>
                </a:solidFill>
                <a:latin typeface="Trebuchet MS"/>
                <a:cs typeface="Trebuchet MS"/>
              </a:rPr>
              <a:t>ou</a:t>
            </a:r>
            <a:r>
              <a:rPr sz="1450" b="1" i="1" spc="-9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b="1" i="1" spc="95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450" b="1" i="1" spc="4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b="1" i="1" spc="-85" dirty="0">
                <a:solidFill>
                  <a:srgbClr val="0000FF"/>
                </a:solidFill>
                <a:latin typeface="Trebuchet MS"/>
                <a:cs typeface="Trebuchet MS"/>
              </a:rPr>
              <a:t>:</a:t>
            </a:r>
            <a:r>
              <a:rPr sz="1450" b="1" i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200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450" i="1" spc="-45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i="1" spc="-20" dirty="0">
                <a:solidFill>
                  <a:srgbClr val="0000FF"/>
                </a:solidFill>
                <a:latin typeface="Trebuchet MS"/>
                <a:cs typeface="Trebuchet MS"/>
              </a:rPr>
              <a:t>U</a:t>
            </a:r>
            <a:r>
              <a:rPr sz="1450" i="1" spc="20" dirty="0">
                <a:solidFill>
                  <a:srgbClr val="0000FF"/>
                </a:solidFill>
                <a:latin typeface="Trebuchet MS"/>
                <a:cs typeface="Trebuchet MS"/>
              </a:rPr>
              <a:t>'</a:t>
            </a:r>
            <a:r>
              <a:rPr sz="1450" i="1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i="1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155" dirty="0">
                <a:solidFill>
                  <a:srgbClr val="0000FF"/>
                </a:solidFill>
                <a:latin typeface="Trebuchet MS"/>
                <a:cs typeface="Trebuchet MS"/>
              </a:rPr>
              <a:t>J</a:t>
            </a:r>
            <a:r>
              <a:rPr sz="1450" i="1" spc="-60" dirty="0">
                <a:solidFill>
                  <a:srgbClr val="0000FF"/>
                </a:solidFill>
                <a:latin typeface="Trebuchet MS"/>
                <a:cs typeface="Trebuchet MS"/>
              </a:rPr>
              <a:t>u</a:t>
            </a:r>
            <a:r>
              <a:rPr sz="1450" i="1" spc="-14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450" i="1" spc="-95" dirty="0">
                <a:solidFill>
                  <a:srgbClr val="0000FF"/>
                </a:solidFill>
                <a:latin typeface="Trebuchet MS"/>
                <a:cs typeface="Trebuchet MS"/>
              </a:rPr>
              <a:t>y</a:t>
            </a:r>
            <a:r>
              <a:rPr sz="1450" i="1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140" dirty="0">
                <a:solidFill>
                  <a:srgbClr val="0000FF"/>
                </a:solidFill>
                <a:latin typeface="Trebuchet MS"/>
                <a:cs typeface="Trebuchet MS"/>
              </a:rPr>
              <a:t>2</a:t>
            </a:r>
            <a:r>
              <a:rPr sz="1450" i="1" spc="60" dirty="0">
                <a:solidFill>
                  <a:srgbClr val="0000FF"/>
                </a:solidFill>
                <a:latin typeface="Trebuchet MS"/>
                <a:cs typeface="Trebuchet MS"/>
              </a:rPr>
              <a:t>0</a:t>
            </a:r>
            <a:r>
              <a:rPr sz="1450" i="1" spc="140" dirty="0">
                <a:solidFill>
                  <a:srgbClr val="0000FF"/>
                </a:solidFill>
                <a:latin typeface="Trebuchet MS"/>
                <a:cs typeface="Trebuchet MS"/>
              </a:rPr>
              <a:t>2</a:t>
            </a:r>
            <a:r>
              <a:rPr sz="1450" i="1" dirty="0">
                <a:solidFill>
                  <a:srgbClr val="0000FF"/>
                </a:solidFill>
                <a:latin typeface="Trebuchet MS"/>
                <a:cs typeface="Trebuchet MS"/>
              </a:rPr>
              <a:t>3</a:t>
            </a:r>
            <a:r>
              <a:rPr sz="1450" i="1" spc="-45" dirty="0">
                <a:solidFill>
                  <a:srgbClr val="0000FF"/>
                </a:solidFill>
                <a:latin typeface="Trebuchet MS"/>
                <a:cs typeface="Trebuchet MS"/>
              </a:rPr>
              <a:t> N</a:t>
            </a:r>
            <a:r>
              <a:rPr sz="1450" i="1" spc="2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i="1" spc="-20" dirty="0">
                <a:solidFill>
                  <a:srgbClr val="0000FF"/>
                </a:solidFill>
                <a:latin typeface="Trebuchet MS"/>
                <a:cs typeface="Trebuchet MS"/>
              </a:rPr>
              <a:t>w</a:t>
            </a:r>
            <a:r>
              <a:rPr sz="1450" i="1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i="1" spc="-14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450" i="1" spc="2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i="1" spc="-130" dirty="0">
                <a:solidFill>
                  <a:srgbClr val="0000FF"/>
                </a:solidFill>
                <a:latin typeface="Trebuchet MS"/>
                <a:cs typeface="Trebuchet MS"/>
              </a:rPr>
              <a:t>tt</a:t>
            </a:r>
            <a:r>
              <a:rPr sz="1450" i="1" spc="2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i="1" spc="-15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800" dirty="0">
              <a:latin typeface="Trebuchet MS"/>
              <a:cs typeface="Trebuchet MS"/>
            </a:endParaRPr>
          </a:p>
          <a:p>
            <a:pPr marL="12700" marR="3106420">
              <a:lnSpc>
                <a:spcPct val="124900"/>
              </a:lnSpc>
            </a:pPr>
            <a:r>
              <a:rPr sz="1250" b="1" spc="285" dirty="0">
                <a:latin typeface="Trebuchet MS"/>
                <a:cs typeface="Trebuchet MS"/>
              </a:rPr>
              <a:t>HOW</a:t>
            </a:r>
            <a:r>
              <a:rPr sz="1250" b="1" spc="155" dirty="0">
                <a:latin typeface="Trebuchet MS"/>
                <a:cs typeface="Trebuchet MS"/>
              </a:rPr>
              <a:t> </a:t>
            </a:r>
            <a:r>
              <a:rPr sz="1250" b="1" spc="235" dirty="0">
                <a:latin typeface="Trebuchet MS"/>
                <a:cs typeface="Trebuchet MS"/>
              </a:rPr>
              <a:t>MUCH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240" dirty="0">
                <a:latin typeface="Trebuchet MS"/>
                <a:cs typeface="Trebuchet MS"/>
              </a:rPr>
              <a:t>HYDROGEN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175" dirty="0">
                <a:latin typeface="Trebuchet MS"/>
                <a:cs typeface="Trebuchet MS"/>
              </a:rPr>
              <a:t>IS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215" dirty="0">
                <a:latin typeface="Trebuchet MS"/>
                <a:cs typeface="Trebuchet MS"/>
              </a:rPr>
              <a:t>LEAKING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190" dirty="0">
                <a:latin typeface="Trebuchet MS"/>
                <a:cs typeface="Trebuchet MS"/>
              </a:rPr>
              <a:t>INTO </a:t>
            </a:r>
            <a:r>
              <a:rPr sz="1250" b="1" spc="-365" dirty="0">
                <a:latin typeface="Trebuchet MS"/>
                <a:cs typeface="Trebuchet MS"/>
              </a:rPr>
              <a:t> </a:t>
            </a:r>
            <a:r>
              <a:rPr sz="1250" b="1" spc="105" dirty="0">
                <a:latin typeface="Trebuchet MS"/>
                <a:cs typeface="Trebuchet MS"/>
              </a:rPr>
              <a:t>THE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220" dirty="0">
                <a:latin typeface="Trebuchet MS"/>
                <a:cs typeface="Trebuchet MS"/>
              </a:rPr>
              <a:t>ATMOSPHERE</a:t>
            </a:r>
            <a:endParaRPr sz="125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950" dirty="0"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Hydrogen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atmosphere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exacerbate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global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warming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acting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an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indirect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greenhouse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gas.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But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how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much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lang="en-IN" sz="1600" u="sng" baseline="-25000" dirty="0">
                <a:solidFill>
                  <a:srgbClr val="0000FF"/>
                </a:solidFill>
              </a:rPr>
              <a:t>2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currently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leaks throughout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value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chain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—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would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scaling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production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up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replace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fossil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fuels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make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this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worse?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78" name="object 27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79" name="object 27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23</a:t>
            </a:fld>
            <a:endParaRPr spc="229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92601" y="672489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6931" y="672489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9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5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5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6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5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5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8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8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1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1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1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8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8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6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9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5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20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20"/>
            <a:ext cx="69212" cy="69194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13595" y="536855"/>
            <a:ext cx="67712" cy="67695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20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5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70182" y="536120"/>
            <a:ext cx="69212" cy="69194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5"/>
            <a:ext cx="67712" cy="67695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20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20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5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27505" y="536120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20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20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20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6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8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6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8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8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8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6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8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1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1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1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1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1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1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1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8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7007" y="401985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50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50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20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5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20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5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5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20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20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20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5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20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20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20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20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1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1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1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1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4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1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5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6272" y="265615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20603" y="265615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6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5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6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51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51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6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6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51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5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5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51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51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51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6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1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1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9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4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4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1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9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1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80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191942" y="129980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81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81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81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50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6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50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6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6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6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6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6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6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50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50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50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50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7" y="0"/>
                </a:moveTo>
                <a:lnTo>
                  <a:pt x="45234" y="0"/>
                </a:lnTo>
                <a:lnTo>
                  <a:pt x="53929" y="5860"/>
                </a:lnTo>
                <a:lnTo>
                  <a:pt x="60699" y="15899"/>
                </a:lnTo>
                <a:lnTo>
                  <a:pt x="63181" y="28193"/>
                </a:lnTo>
                <a:lnTo>
                  <a:pt x="60699" y="40487"/>
                </a:lnTo>
                <a:lnTo>
                  <a:pt x="53929" y="50526"/>
                </a:lnTo>
                <a:lnTo>
                  <a:pt x="43888" y="57294"/>
                </a:lnTo>
                <a:lnTo>
                  <a:pt x="31590" y="59776"/>
                </a:lnTo>
                <a:lnTo>
                  <a:pt x="19293" y="57294"/>
                </a:lnTo>
                <a:lnTo>
                  <a:pt x="9252" y="50526"/>
                </a:lnTo>
                <a:lnTo>
                  <a:pt x="2482" y="40487"/>
                </a:lnTo>
                <a:lnTo>
                  <a:pt x="0" y="28193"/>
                </a:lnTo>
                <a:lnTo>
                  <a:pt x="2482" y="15899"/>
                </a:lnTo>
                <a:lnTo>
                  <a:pt x="9252" y="5860"/>
                </a:lnTo>
                <a:lnTo>
                  <a:pt x="1794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7" y="0"/>
                </a:moveTo>
                <a:lnTo>
                  <a:pt x="45240" y="0"/>
                </a:lnTo>
                <a:lnTo>
                  <a:pt x="53944" y="5860"/>
                </a:lnTo>
                <a:lnTo>
                  <a:pt x="60725" y="15899"/>
                </a:lnTo>
                <a:lnTo>
                  <a:pt x="63212" y="28193"/>
                </a:lnTo>
                <a:lnTo>
                  <a:pt x="60725" y="40487"/>
                </a:lnTo>
                <a:lnTo>
                  <a:pt x="53944" y="50526"/>
                </a:lnTo>
                <a:lnTo>
                  <a:pt x="43892" y="57294"/>
                </a:lnTo>
                <a:lnTo>
                  <a:pt x="31590" y="59776"/>
                </a:lnTo>
                <a:lnTo>
                  <a:pt x="19293" y="57294"/>
                </a:lnTo>
                <a:lnTo>
                  <a:pt x="9252" y="50526"/>
                </a:lnTo>
                <a:lnTo>
                  <a:pt x="2482" y="40487"/>
                </a:lnTo>
                <a:lnTo>
                  <a:pt x="0" y="28193"/>
                </a:lnTo>
                <a:lnTo>
                  <a:pt x="2482" y="15899"/>
                </a:lnTo>
                <a:lnTo>
                  <a:pt x="9252" y="5860"/>
                </a:lnTo>
                <a:lnTo>
                  <a:pt x="1794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7" y="0"/>
                </a:moveTo>
                <a:lnTo>
                  <a:pt x="45240" y="0"/>
                </a:lnTo>
                <a:lnTo>
                  <a:pt x="53944" y="5860"/>
                </a:lnTo>
                <a:lnTo>
                  <a:pt x="60725" y="15899"/>
                </a:lnTo>
                <a:lnTo>
                  <a:pt x="63212" y="28193"/>
                </a:lnTo>
                <a:lnTo>
                  <a:pt x="60725" y="40487"/>
                </a:lnTo>
                <a:lnTo>
                  <a:pt x="53944" y="50526"/>
                </a:lnTo>
                <a:lnTo>
                  <a:pt x="43892" y="57294"/>
                </a:lnTo>
                <a:lnTo>
                  <a:pt x="31590" y="59776"/>
                </a:lnTo>
                <a:lnTo>
                  <a:pt x="19293" y="57294"/>
                </a:lnTo>
                <a:lnTo>
                  <a:pt x="9252" y="50526"/>
                </a:lnTo>
                <a:lnTo>
                  <a:pt x="2482" y="40487"/>
                </a:lnTo>
                <a:lnTo>
                  <a:pt x="0" y="28193"/>
                </a:lnTo>
                <a:lnTo>
                  <a:pt x="2482" y="15899"/>
                </a:lnTo>
                <a:lnTo>
                  <a:pt x="9252" y="5860"/>
                </a:lnTo>
                <a:lnTo>
                  <a:pt x="1794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5" y="0"/>
                </a:moveTo>
                <a:lnTo>
                  <a:pt x="43183" y="0"/>
                </a:lnTo>
                <a:lnTo>
                  <a:pt x="52647" y="6377"/>
                </a:lnTo>
                <a:lnTo>
                  <a:pt x="59258" y="16182"/>
                </a:lnTo>
                <a:lnTo>
                  <a:pt x="61681" y="28193"/>
                </a:lnTo>
                <a:lnTo>
                  <a:pt x="59258" y="40192"/>
                </a:lnTo>
                <a:lnTo>
                  <a:pt x="52647" y="49998"/>
                </a:lnTo>
                <a:lnTo>
                  <a:pt x="42840" y="56614"/>
                </a:lnTo>
                <a:lnTo>
                  <a:pt x="30825" y="59042"/>
                </a:lnTo>
                <a:lnTo>
                  <a:pt x="18828" y="56614"/>
                </a:lnTo>
                <a:lnTo>
                  <a:pt x="9030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0" y="6377"/>
                </a:lnTo>
                <a:lnTo>
                  <a:pt x="1848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5" y="0"/>
                </a:moveTo>
                <a:lnTo>
                  <a:pt x="43183" y="0"/>
                </a:lnTo>
                <a:lnTo>
                  <a:pt x="52647" y="6377"/>
                </a:lnTo>
                <a:lnTo>
                  <a:pt x="59258" y="16182"/>
                </a:lnTo>
                <a:lnTo>
                  <a:pt x="61681" y="28193"/>
                </a:lnTo>
                <a:lnTo>
                  <a:pt x="59258" y="40192"/>
                </a:lnTo>
                <a:lnTo>
                  <a:pt x="52647" y="49998"/>
                </a:lnTo>
                <a:lnTo>
                  <a:pt x="42840" y="56614"/>
                </a:lnTo>
                <a:lnTo>
                  <a:pt x="30825" y="59042"/>
                </a:lnTo>
                <a:lnTo>
                  <a:pt x="18828" y="56614"/>
                </a:lnTo>
                <a:lnTo>
                  <a:pt x="9030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0" y="6377"/>
                </a:lnTo>
                <a:lnTo>
                  <a:pt x="1848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8" y="0"/>
                </a:moveTo>
                <a:lnTo>
                  <a:pt x="43196" y="0"/>
                </a:lnTo>
                <a:lnTo>
                  <a:pt x="52651" y="6377"/>
                </a:lnTo>
                <a:lnTo>
                  <a:pt x="59258" y="16182"/>
                </a:lnTo>
                <a:lnTo>
                  <a:pt x="61681" y="28193"/>
                </a:lnTo>
                <a:lnTo>
                  <a:pt x="59258" y="40192"/>
                </a:lnTo>
                <a:lnTo>
                  <a:pt x="52651" y="49998"/>
                </a:lnTo>
                <a:lnTo>
                  <a:pt x="42852" y="56614"/>
                </a:lnTo>
                <a:lnTo>
                  <a:pt x="30856" y="59042"/>
                </a:lnTo>
                <a:lnTo>
                  <a:pt x="18841" y="56614"/>
                </a:lnTo>
                <a:lnTo>
                  <a:pt x="9034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4" y="6377"/>
                </a:lnTo>
                <a:lnTo>
                  <a:pt x="1849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72" y="0"/>
                </a:moveTo>
                <a:lnTo>
                  <a:pt x="45264" y="0"/>
                </a:lnTo>
                <a:lnTo>
                  <a:pt x="53960" y="5860"/>
                </a:lnTo>
                <a:lnTo>
                  <a:pt x="60730" y="15899"/>
                </a:lnTo>
                <a:lnTo>
                  <a:pt x="63212" y="28193"/>
                </a:lnTo>
                <a:lnTo>
                  <a:pt x="60730" y="40487"/>
                </a:lnTo>
                <a:lnTo>
                  <a:pt x="53960" y="50526"/>
                </a:lnTo>
                <a:lnTo>
                  <a:pt x="43918" y="57294"/>
                </a:lnTo>
                <a:lnTo>
                  <a:pt x="31621" y="59776"/>
                </a:lnTo>
                <a:lnTo>
                  <a:pt x="19319" y="57294"/>
                </a:lnTo>
                <a:lnTo>
                  <a:pt x="9267" y="50526"/>
                </a:lnTo>
                <a:lnTo>
                  <a:pt x="2487" y="40487"/>
                </a:lnTo>
                <a:lnTo>
                  <a:pt x="0" y="28193"/>
                </a:lnTo>
                <a:lnTo>
                  <a:pt x="2487" y="15899"/>
                </a:lnTo>
                <a:lnTo>
                  <a:pt x="9267" y="5860"/>
                </a:lnTo>
                <a:lnTo>
                  <a:pt x="1797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8" y="0"/>
                </a:moveTo>
                <a:lnTo>
                  <a:pt x="43201" y="0"/>
                </a:lnTo>
                <a:lnTo>
                  <a:pt x="52666" y="6377"/>
                </a:lnTo>
                <a:lnTo>
                  <a:pt x="59284" y="16182"/>
                </a:lnTo>
                <a:lnTo>
                  <a:pt x="61712" y="28193"/>
                </a:lnTo>
                <a:lnTo>
                  <a:pt x="59284" y="40192"/>
                </a:lnTo>
                <a:lnTo>
                  <a:pt x="52666" y="49998"/>
                </a:lnTo>
                <a:lnTo>
                  <a:pt x="42857" y="56614"/>
                </a:lnTo>
                <a:lnTo>
                  <a:pt x="30856" y="59042"/>
                </a:lnTo>
                <a:lnTo>
                  <a:pt x="18841" y="56614"/>
                </a:lnTo>
                <a:lnTo>
                  <a:pt x="9034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4" y="6377"/>
                </a:lnTo>
                <a:lnTo>
                  <a:pt x="1849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8" y="0"/>
                </a:moveTo>
                <a:lnTo>
                  <a:pt x="43214" y="0"/>
                </a:lnTo>
                <a:lnTo>
                  <a:pt x="52678" y="6377"/>
                </a:lnTo>
                <a:lnTo>
                  <a:pt x="59288" y="16182"/>
                </a:lnTo>
                <a:lnTo>
                  <a:pt x="61712" y="28193"/>
                </a:lnTo>
                <a:lnTo>
                  <a:pt x="59288" y="40192"/>
                </a:lnTo>
                <a:lnTo>
                  <a:pt x="52678" y="49998"/>
                </a:lnTo>
                <a:lnTo>
                  <a:pt x="42870" y="56614"/>
                </a:lnTo>
                <a:lnTo>
                  <a:pt x="30856" y="59042"/>
                </a:lnTo>
                <a:lnTo>
                  <a:pt x="18841" y="56614"/>
                </a:lnTo>
                <a:lnTo>
                  <a:pt x="9034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4" y="6377"/>
                </a:lnTo>
                <a:lnTo>
                  <a:pt x="1849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4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4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4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2"/>
                  </a:moveTo>
                  <a:lnTo>
                    <a:pt x="0" y="513042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2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4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40"/>
                </a:lnTo>
                <a:lnTo>
                  <a:pt x="0" y="706158"/>
                </a:lnTo>
                <a:lnTo>
                  <a:pt x="6216091" y="706158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23"/>
                </a:lnTo>
                <a:lnTo>
                  <a:pt x="6670040" y="113423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31"/>
                </a:lnTo>
                <a:lnTo>
                  <a:pt x="0" y="453631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31"/>
                </a:lnTo>
                <a:lnTo>
                  <a:pt x="453948" y="453631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31"/>
                </a:lnTo>
                <a:lnTo>
                  <a:pt x="907884" y="453631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5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 txBox="1"/>
          <p:nvPr/>
        </p:nvSpPr>
        <p:spPr>
          <a:xfrm>
            <a:off x="268001" y="604790"/>
            <a:ext cx="7018020" cy="912063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just">
              <a:lnSpc>
                <a:spcPct val="116300"/>
              </a:lnSpc>
              <a:spcBef>
                <a:spcPts val="95"/>
              </a:spcBef>
            </a:pPr>
            <a:r>
              <a:rPr sz="1450" spc="50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lack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real-world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data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means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estimates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total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leakage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—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production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end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use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—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vary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between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65" dirty="0">
                <a:solidFill>
                  <a:srgbClr val="0000FF"/>
                </a:solidFill>
                <a:latin typeface="Trebuchet MS"/>
                <a:cs typeface="Trebuchet MS"/>
              </a:rPr>
              <a:t>0.2%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0" dirty="0">
                <a:solidFill>
                  <a:srgbClr val="0000FF"/>
                </a:solidFill>
                <a:latin typeface="Trebuchet MS"/>
                <a:cs typeface="Trebuchet MS"/>
              </a:rPr>
              <a:t>20%,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according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review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studies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researchers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at 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US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environmental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advocacy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group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Environmental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Defense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Fund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published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peer-reviewed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journal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Frontiers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Energy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Research.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Hydrogen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more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potent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greenhouse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65" dirty="0">
                <a:solidFill>
                  <a:srgbClr val="0000FF"/>
                </a:solidFill>
                <a:latin typeface="Trebuchet MS"/>
                <a:cs typeface="Trebuchet MS"/>
              </a:rPr>
              <a:t>gas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than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previously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reported,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this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study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reveals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  <a:spcBef>
                <a:spcPts val="5"/>
              </a:spcBef>
            </a:pP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Most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commercially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available sensors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built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spot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high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concentrations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lang="en-IN" sz="1450" spc="3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lang="en-IN" sz="1600" baseline="-25000" dirty="0">
                <a:solidFill>
                  <a:srgbClr val="0000FF"/>
                </a:solidFill>
              </a:rPr>
              <a:t>2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parts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per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million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pose an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immediate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safety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0" dirty="0">
                <a:solidFill>
                  <a:srgbClr val="0000FF"/>
                </a:solidFill>
                <a:latin typeface="Trebuchet MS"/>
                <a:cs typeface="Trebuchet MS"/>
              </a:rPr>
              <a:t>risk,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although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Environmental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Defense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Fund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has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worked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equipment manufacturer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Aerodyne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develop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sensor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detect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hydrogen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concentrations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low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ten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parts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per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billion.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  <a:tabLst>
                <a:tab pos="459105" algn="l"/>
                <a:tab pos="847090" algn="l"/>
                <a:tab pos="1744980" algn="l"/>
                <a:tab pos="2099310" algn="l"/>
                <a:tab pos="2975610" algn="l"/>
                <a:tab pos="3749040" algn="l"/>
                <a:tab pos="4201795" algn="l"/>
                <a:tab pos="4777740" algn="l"/>
                <a:tab pos="5770880" algn="l"/>
                <a:tab pos="6098540" algn="l"/>
                <a:tab pos="6838315" algn="l"/>
              </a:tabLst>
            </a:pP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lack</a:t>
            </a:r>
            <a:r>
              <a:rPr sz="1450" spc="3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3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monitoring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equipment</a:t>
            </a:r>
            <a:r>
              <a:rPr sz="1450" spc="3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date</a:t>
            </a:r>
            <a:r>
              <a:rPr sz="1450" spc="3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means</a:t>
            </a:r>
            <a:r>
              <a:rPr sz="1450" spc="3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extremely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small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leaks 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accumulate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thoughout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value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chain</a:t>
            </a:r>
            <a:r>
              <a:rPr sz="1450" spc="4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never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recorded,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making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it</a:t>
            </a:r>
            <a:r>
              <a:rPr sz="1450" spc="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difficult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determine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how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much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hydrogen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escapes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atmosphere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based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empirical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data.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0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	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	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	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	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y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114" dirty="0">
                <a:solidFill>
                  <a:srgbClr val="0000FF"/>
                </a:solidFill>
                <a:latin typeface="Trebuchet MS"/>
                <a:cs typeface="Trebuchet MS"/>
              </a:rPr>
              <a:t>g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	</a:t>
            </a:r>
            <a:r>
              <a:rPr sz="1450" spc="-10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114" dirty="0">
                <a:solidFill>
                  <a:srgbClr val="0000FF"/>
                </a:solidFill>
                <a:latin typeface="Trebuchet MS"/>
                <a:cs typeface="Trebuchet MS"/>
              </a:rPr>
              <a:t>k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114" dirty="0">
                <a:solidFill>
                  <a:srgbClr val="0000FF"/>
                </a:solidFill>
                <a:latin typeface="Trebuchet MS"/>
                <a:cs typeface="Trebuchet MS"/>
              </a:rPr>
              <a:t>g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	</a:t>
            </a:r>
            <a:r>
              <a:rPr sz="1450" spc="-90" dirty="0">
                <a:solidFill>
                  <a:srgbClr val="0000FF"/>
                </a:solidFill>
                <a:latin typeface="Trebuchet MS"/>
                <a:cs typeface="Trebuchet MS"/>
              </a:rPr>
              <a:t>v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y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	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w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-10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spc="-10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y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	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p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spc="114" dirty="0">
                <a:solidFill>
                  <a:srgbClr val="0000FF"/>
                </a:solidFill>
                <a:latin typeface="Trebuchet MS"/>
                <a:cs typeface="Trebuchet MS"/>
              </a:rPr>
              <a:t>g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	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	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	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 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p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u</a:t>
            </a: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h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w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p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spc="-145" dirty="0">
                <a:solidFill>
                  <a:srgbClr val="0000FF"/>
                </a:solidFill>
                <a:latin typeface="Trebuchet MS"/>
                <a:cs typeface="Trebuchet MS"/>
              </a:rPr>
              <a:t>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production,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estimated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emissions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rates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range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between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0.5%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1.0%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grey </a:t>
            </a:r>
            <a:r>
              <a:rPr lang="en-IN" sz="1450" spc="3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lang="en-IN" sz="1600" baseline="-25000" dirty="0">
                <a:solidFill>
                  <a:srgbClr val="0000FF"/>
                </a:solidFill>
              </a:rPr>
              <a:t>2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made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unabated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natural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gas, 0.0%–1.5%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blue </a:t>
            </a:r>
            <a:r>
              <a:rPr lang="en-IN" sz="1450" spc="3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lang="en-IN" sz="1600" baseline="-25000" dirty="0">
                <a:solidFill>
                  <a:srgbClr val="0000FF"/>
                </a:solidFill>
              </a:rPr>
              <a:t>2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,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0.03%–9.2%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green </a:t>
            </a:r>
            <a:r>
              <a:rPr lang="en-IN" sz="1450" spc="3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lang="en-IN" sz="1600" baseline="-25000" dirty="0">
                <a:solidFill>
                  <a:srgbClr val="0000FF"/>
                </a:solidFill>
              </a:rPr>
              <a:t>2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,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according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review.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Green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hydrogen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expected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have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relatively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high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leakage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rate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“due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higher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emission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rates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associated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electrolysis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steam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methane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reforming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biomass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gasification”,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paper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notes.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>
              <a:lnSpc>
                <a:spcPct val="116300"/>
              </a:lnSpc>
            </a:pP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However,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blue </a:t>
            </a:r>
            <a:r>
              <a:rPr lang="en-IN" sz="1450" spc="3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lang="en-IN" sz="1600" baseline="-25000" dirty="0">
                <a:solidFill>
                  <a:srgbClr val="0000FF"/>
                </a:solidFill>
              </a:rPr>
              <a:t>2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expected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have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far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more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climate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impact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due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high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fugitive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methane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emissions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upstream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65" dirty="0">
                <a:solidFill>
                  <a:srgbClr val="0000FF"/>
                </a:solidFill>
                <a:latin typeface="Trebuchet MS"/>
                <a:cs typeface="Trebuchet MS"/>
              </a:rPr>
              <a:t>gas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production,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studies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have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suggested.</a:t>
            </a: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review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notes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hydrogen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leakage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rates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commonly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suggested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end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uses are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estimated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0.01%–3.0%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power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generation,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1.0%–2.3%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ships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ports,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3.0%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aviation.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Hydrogen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leakage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makes </a:t>
            </a:r>
            <a:r>
              <a:rPr lang="en-IN" sz="1450" spc="3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lang="en-IN" sz="1600" baseline="-25000" dirty="0">
                <a:solidFill>
                  <a:srgbClr val="0000FF"/>
                </a:solidFill>
              </a:rPr>
              <a:t>2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potentially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more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dangerous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climate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than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burning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natural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gas.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  <a:spcBef>
                <a:spcPts val="5"/>
              </a:spcBef>
            </a:pP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Meanwhile, emissions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rates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storing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transporting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hydrogen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liquid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vary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wildly, </a:t>
            </a:r>
            <a:r>
              <a:rPr sz="1450" spc="-4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projected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leakage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during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handling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ranging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80" dirty="0">
                <a:solidFill>
                  <a:srgbClr val="0000FF"/>
                </a:solidFill>
                <a:latin typeface="Trebuchet MS"/>
                <a:cs typeface="Trebuchet MS"/>
              </a:rPr>
              <a:t>2-20%.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77" name="object 27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78" name="object 27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24</a:t>
            </a:fld>
            <a:endParaRPr spc="229" dirty="0"/>
          </a:p>
        </p:txBody>
      </p:sp>
      <p:sp>
        <p:nvSpPr>
          <p:cNvPr id="276" name="object 276"/>
          <p:cNvSpPr txBox="1"/>
          <p:nvPr/>
        </p:nvSpPr>
        <p:spPr>
          <a:xfrm>
            <a:off x="4729036" y="0"/>
            <a:ext cx="2653030" cy="4254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45465" marR="5080" indent="-533400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FFFF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FFFF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FFFF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FFFFFF"/>
                </a:solidFill>
                <a:latin typeface="Trebuchet MS"/>
                <a:cs typeface="Trebuchet MS"/>
              </a:rPr>
              <a:t>2023</a:t>
            </a:r>
            <a:endParaRPr sz="1050">
              <a:latin typeface="Trebuchet MS"/>
              <a:cs typeface="Trebuchet M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92601" y="672486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6931" y="672486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6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3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7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7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0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0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0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1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7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7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3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6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2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16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17"/>
            <a:ext cx="69212" cy="69194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13595" y="536851"/>
            <a:ext cx="67712" cy="67695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16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1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70182" y="536117"/>
            <a:ext cx="69212" cy="69194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1"/>
            <a:ext cx="67712" cy="67695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17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17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2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27505" y="536117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17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17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17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7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0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0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0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7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7007" y="401982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47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47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17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2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17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2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2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17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17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17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2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17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17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17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17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0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0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0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0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3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0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2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6272" y="265612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20603" y="265612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3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2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3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47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47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3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3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47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2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2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47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47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47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3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0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0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3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3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0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0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77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191942" y="129977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78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78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78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47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3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47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3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3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3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3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3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3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47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47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47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47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3" y="0"/>
                </a:moveTo>
                <a:lnTo>
                  <a:pt x="45238" y="0"/>
                </a:lnTo>
                <a:lnTo>
                  <a:pt x="53929" y="5857"/>
                </a:lnTo>
                <a:lnTo>
                  <a:pt x="60699" y="15896"/>
                </a:lnTo>
                <a:lnTo>
                  <a:pt x="63181" y="28190"/>
                </a:lnTo>
                <a:lnTo>
                  <a:pt x="60699" y="40484"/>
                </a:lnTo>
                <a:lnTo>
                  <a:pt x="53929" y="50523"/>
                </a:lnTo>
                <a:lnTo>
                  <a:pt x="43888" y="57291"/>
                </a:lnTo>
                <a:lnTo>
                  <a:pt x="31590" y="59773"/>
                </a:lnTo>
                <a:lnTo>
                  <a:pt x="19293" y="57291"/>
                </a:lnTo>
                <a:lnTo>
                  <a:pt x="9252" y="50523"/>
                </a:lnTo>
                <a:lnTo>
                  <a:pt x="2482" y="40484"/>
                </a:lnTo>
                <a:lnTo>
                  <a:pt x="0" y="28190"/>
                </a:lnTo>
                <a:lnTo>
                  <a:pt x="2482" y="15896"/>
                </a:lnTo>
                <a:lnTo>
                  <a:pt x="9252" y="5857"/>
                </a:lnTo>
                <a:lnTo>
                  <a:pt x="1794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3" y="0"/>
                </a:moveTo>
                <a:lnTo>
                  <a:pt x="45244" y="0"/>
                </a:lnTo>
                <a:lnTo>
                  <a:pt x="53944" y="5857"/>
                </a:lnTo>
                <a:lnTo>
                  <a:pt x="60725" y="15896"/>
                </a:lnTo>
                <a:lnTo>
                  <a:pt x="63212" y="28190"/>
                </a:lnTo>
                <a:lnTo>
                  <a:pt x="60725" y="40484"/>
                </a:lnTo>
                <a:lnTo>
                  <a:pt x="53944" y="50523"/>
                </a:lnTo>
                <a:lnTo>
                  <a:pt x="43892" y="57291"/>
                </a:lnTo>
                <a:lnTo>
                  <a:pt x="31590" y="59773"/>
                </a:lnTo>
                <a:lnTo>
                  <a:pt x="19293" y="57291"/>
                </a:lnTo>
                <a:lnTo>
                  <a:pt x="9252" y="50523"/>
                </a:lnTo>
                <a:lnTo>
                  <a:pt x="2482" y="40484"/>
                </a:lnTo>
                <a:lnTo>
                  <a:pt x="0" y="28190"/>
                </a:lnTo>
                <a:lnTo>
                  <a:pt x="2482" y="15896"/>
                </a:lnTo>
                <a:lnTo>
                  <a:pt x="9252" y="5857"/>
                </a:lnTo>
                <a:lnTo>
                  <a:pt x="1794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3" y="0"/>
                </a:moveTo>
                <a:lnTo>
                  <a:pt x="45244" y="0"/>
                </a:lnTo>
                <a:lnTo>
                  <a:pt x="53944" y="5857"/>
                </a:lnTo>
                <a:lnTo>
                  <a:pt x="60725" y="15896"/>
                </a:lnTo>
                <a:lnTo>
                  <a:pt x="63212" y="28190"/>
                </a:lnTo>
                <a:lnTo>
                  <a:pt x="60725" y="40484"/>
                </a:lnTo>
                <a:lnTo>
                  <a:pt x="53944" y="50523"/>
                </a:lnTo>
                <a:lnTo>
                  <a:pt x="43892" y="57291"/>
                </a:lnTo>
                <a:lnTo>
                  <a:pt x="31590" y="59773"/>
                </a:lnTo>
                <a:lnTo>
                  <a:pt x="19293" y="57291"/>
                </a:lnTo>
                <a:lnTo>
                  <a:pt x="9252" y="50523"/>
                </a:lnTo>
                <a:lnTo>
                  <a:pt x="2482" y="40484"/>
                </a:lnTo>
                <a:lnTo>
                  <a:pt x="0" y="28190"/>
                </a:lnTo>
                <a:lnTo>
                  <a:pt x="2482" y="15896"/>
                </a:lnTo>
                <a:lnTo>
                  <a:pt x="9252" y="5857"/>
                </a:lnTo>
                <a:lnTo>
                  <a:pt x="1794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0" y="0"/>
                </a:moveTo>
                <a:lnTo>
                  <a:pt x="43188" y="0"/>
                </a:lnTo>
                <a:lnTo>
                  <a:pt x="52647" y="6374"/>
                </a:lnTo>
                <a:lnTo>
                  <a:pt x="59258" y="16179"/>
                </a:lnTo>
                <a:lnTo>
                  <a:pt x="61681" y="28190"/>
                </a:lnTo>
                <a:lnTo>
                  <a:pt x="59258" y="40189"/>
                </a:lnTo>
                <a:lnTo>
                  <a:pt x="52647" y="49995"/>
                </a:lnTo>
                <a:lnTo>
                  <a:pt x="42840" y="56611"/>
                </a:lnTo>
                <a:lnTo>
                  <a:pt x="30825" y="59039"/>
                </a:lnTo>
                <a:lnTo>
                  <a:pt x="18828" y="56611"/>
                </a:lnTo>
                <a:lnTo>
                  <a:pt x="9030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0" y="6374"/>
                </a:lnTo>
                <a:lnTo>
                  <a:pt x="1848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0" y="0"/>
                </a:moveTo>
                <a:lnTo>
                  <a:pt x="43188" y="0"/>
                </a:lnTo>
                <a:lnTo>
                  <a:pt x="52647" y="6374"/>
                </a:lnTo>
                <a:lnTo>
                  <a:pt x="59258" y="16179"/>
                </a:lnTo>
                <a:lnTo>
                  <a:pt x="61681" y="28190"/>
                </a:lnTo>
                <a:lnTo>
                  <a:pt x="59258" y="40189"/>
                </a:lnTo>
                <a:lnTo>
                  <a:pt x="52647" y="49995"/>
                </a:lnTo>
                <a:lnTo>
                  <a:pt x="42840" y="56611"/>
                </a:lnTo>
                <a:lnTo>
                  <a:pt x="30825" y="59039"/>
                </a:lnTo>
                <a:lnTo>
                  <a:pt x="18828" y="56611"/>
                </a:lnTo>
                <a:lnTo>
                  <a:pt x="9030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0" y="6374"/>
                </a:lnTo>
                <a:lnTo>
                  <a:pt x="1848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3" y="0"/>
                </a:moveTo>
                <a:lnTo>
                  <a:pt x="43201" y="0"/>
                </a:lnTo>
                <a:lnTo>
                  <a:pt x="52651" y="6374"/>
                </a:lnTo>
                <a:lnTo>
                  <a:pt x="59258" y="16179"/>
                </a:lnTo>
                <a:lnTo>
                  <a:pt x="61681" y="28190"/>
                </a:lnTo>
                <a:lnTo>
                  <a:pt x="59258" y="40189"/>
                </a:lnTo>
                <a:lnTo>
                  <a:pt x="52651" y="49995"/>
                </a:lnTo>
                <a:lnTo>
                  <a:pt x="42852" y="56611"/>
                </a:lnTo>
                <a:lnTo>
                  <a:pt x="30856" y="59039"/>
                </a:lnTo>
                <a:lnTo>
                  <a:pt x="18841" y="56611"/>
                </a:lnTo>
                <a:lnTo>
                  <a:pt x="9034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4" y="6374"/>
                </a:lnTo>
                <a:lnTo>
                  <a:pt x="184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67" y="0"/>
                </a:moveTo>
                <a:lnTo>
                  <a:pt x="45269" y="0"/>
                </a:lnTo>
                <a:lnTo>
                  <a:pt x="53960" y="5857"/>
                </a:lnTo>
                <a:lnTo>
                  <a:pt x="60730" y="15896"/>
                </a:lnTo>
                <a:lnTo>
                  <a:pt x="63212" y="28190"/>
                </a:lnTo>
                <a:lnTo>
                  <a:pt x="60730" y="40484"/>
                </a:lnTo>
                <a:lnTo>
                  <a:pt x="53960" y="50523"/>
                </a:lnTo>
                <a:lnTo>
                  <a:pt x="43918" y="57291"/>
                </a:lnTo>
                <a:lnTo>
                  <a:pt x="31621" y="59773"/>
                </a:lnTo>
                <a:lnTo>
                  <a:pt x="19319" y="57291"/>
                </a:lnTo>
                <a:lnTo>
                  <a:pt x="9267" y="50523"/>
                </a:lnTo>
                <a:lnTo>
                  <a:pt x="2487" y="40484"/>
                </a:lnTo>
                <a:lnTo>
                  <a:pt x="0" y="28190"/>
                </a:lnTo>
                <a:lnTo>
                  <a:pt x="2487" y="15896"/>
                </a:lnTo>
                <a:lnTo>
                  <a:pt x="9267" y="5857"/>
                </a:lnTo>
                <a:lnTo>
                  <a:pt x="179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3" y="0"/>
                </a:moveTo>
                <a:lnTo>
                  <a:pt x="43206" y="0"/>
                </a:lnTo>
                <a:lnTo>
                  <a:pt x="52666" y="6374"/>
                </a:lnTo>
                <a:lnTo>
                  <a:pt x="59284" y="16179"/>
                </a:lnTo>
                <a:lnTo>
                  <a:pt x="61712" y="28190"/>
                </a:lnTo>
                <a:lnTo>
                  <a:pt x="59284" y="40189"/>
                </a:lnTo>
                <a:lnTo>
                  <a:pt x="52666" y="49995"/>
                </a:lnTo>
                <a:lnTo>
                  <a:pt x="42857" y="56611"/>
                </a:lnTo>
                <a:lnTo>
                  <a:pt x="30856" y="59039"/>
                </a:lnTo>
                <a:lnTo>
                  <a:pt x="18841" y="56611"/>
                </a:lnTo>
                <a:lnTo>
                  <a:pt x="9034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4" y="6374"/>
                </a:lnTo>
                <a:lnTo>
                  <a:pt x="184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3" y="0"/>
                </a:moveTo>
                <a:lnTo>
                  <a:pt x="43219" y="0"/>
                </a:lnTo>
                <a:lnTo>
                  <a:pt x="52678" y="6374"/>
                </a:lnTo>
                <a:lnTo>
                  <a:pt x="59288" y="16179"/>
                </a:lnTo>
                <a:lnTo>
                  <a:pt x="61712" y="28190"/>
                </a:lnTo>
                <a:lnTo>
                  <a:pt x="59288" y="40189"/>
                </a:lnTo>
                <a:lnTo>
                  <a:pt x="52678" y="49995"/>
                </a:lnTo>
                <a:lnTo>
                  <a:pt x="42870" y="56611"/>
                </a:lnTo>
                <a:lnTo>
                  <a:pt x="30856" y="59039"/>
                </a:lnTo>
                <a:lnTo>
                  <a:pt x="18841" y="56611"/>
                </a:lnTo>
                <a:lnTo>
                  <a:pt x="9034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4" y="6374"/>
                </a:lnTo>
                <a:lnTo>
                  <a:pt x="184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3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3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3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5"/>
                  </a:moveTo>
                  <a:lnTo>
                    <a:pt x="0" y="513045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5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4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40"/>
                </a:lnTo>
                <a:lnTo>
                  <a:pt x="0" y="706158"/>
                </a:lnTo>
                <a:lnTo>
                  <a:pt x="6216091" y="706158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23"/>
                </a:lnTo>
                <a:lnTo>
                  <a:pt x="6670040" y="113423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31"/>
                </a:lnTo>
                <a:lnTo>
                  <a:pt x="0" y="453631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31"/>
                </a:lnTo>
                <a:lnTo>
                  <a:pt x="453948" y="453631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31"/>
                </a:lnTo>
                <a:lnTo>
                  <a:pt x="907884" y="453631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5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 txBox="1"/>
          <p:nvPr/>
        </p:nvSpPr>
        <p:spPr>
          <a:xfrm>
            <a:off x="268001" y="851551"/>
            <a:ext cx="7018020" cy="785112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just">
              <a:lnSpc>
                <a:spcPct val="116300"/>
              </a:lnSpc>
              <a:spcBef>
                <a:spcPts val="95"/>
              </a:spcBef>
            </a:pP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Liquefaction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estimated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leak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between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0.15-10%,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while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transporting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liquid </a:t>
            </a:r>
            <a:r>
              <a:rPr lang="en-IN" sz="1450" spc="3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lang="en-IN" sz="1600" baseline="-25000" dirty="0">
                <a:solidFill>
                  <a:srgbClr val="0000FF"/>
                </a:solidFill>
              </a:rPr>
              <a:t>2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via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trucks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could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leak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2-13.2%.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leak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estimates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refuelling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stations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storing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distributing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liquid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hydrogen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range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2-15%.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  <a:spcBef>
                <a:spcPts val="5"/>
              </a:spcBef>
            </a:pP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While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storing,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transporting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using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gaseous </a:t>
            </a:r>
            <a:r>
              <a:rPr lang="en-IN" sz="1450" spc="3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lang="en-IN" sz="1600" baseline="-25000" dirty="0">
                <a:solidFill>
                  <a:srgbClr val="0000FF"/>
                </a:solidFill>
              </a:rPr>
              <a:t>2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also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varies,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upper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estimates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much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lower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than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liquid.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review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tracks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estimated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leak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rates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“0.02%–5.0%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transmission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pipelines,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0.0003%–5.0%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distribution pipelines,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0.3%–2.3%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transportation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road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tube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trailers,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2.8%–6.5%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storage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above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ground,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0.25%–3.0%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65" dirty="0">
                <a:solidFill>
                  <a:srgbClr val="0000FF"/>
                </a:solidFill>
                <a:latin typeface="Trebuchet MS"/>
                <a:cs typeface="Trebuchet MS"/>
              </a:rPr>
              <a:t>gas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refueling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stations”.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Liquefied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hydrogen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expected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have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higher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emissions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due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boil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off.</a:t>
            </a:r>
            <a:r>
              <a:rPr sz="1450" spc="3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30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order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stay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liquid,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lang="en-IN" sz="1450" spc="3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lang="en-IN" sz="1600" baseline="-25000" dirty="0">
                <a:solidFill>
                  <a:srgbClr val="0000FF"/>
                </a:solidFill>
              </a:rPr>
              <a:t>2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has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kept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at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minus 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253°C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(around </a:t>
            </a:r>
            <a:r>
              <a:rPr sz="1450" spc="80" dirty="0">
                <a:solidFill>
                  <a:srgbClr val="0000FF"/>
                </a:solidFill>
                <a:latin typeface="Trebuchet MS"/>
                <a:cs typeface="Trebuchet MS"/>
              </a:rPr>
              <a:t>20°C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above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absolute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zero),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but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hotspots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within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tank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lead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formation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vapour.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While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planned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venting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prohibited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UN’s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Agreement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concerning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International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Carriage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Dangerous </a:t>
            </a:r>
            <a:r>
              <a:rPr sz="1450" spc="55" dirty="0">
                <a:solidFill>
                  <a:srgbClr val="0000FF"/>
                </a:solidFill>
                <a:latin typeface="Trebuchet MS"/>
                <a:cs typeface="Trebuchet MS"/>
              </a:rPr>
              <a:t>Goods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Road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(ADR),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which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regulates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transport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industrial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gases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other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chemicals,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release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lang="en-IN" sz="1450" spc="3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lang="en-IN" sz="1600" baseline="-25000" dirty="0">
                <a:solidFill>
                  <a:srgbClr val="0000FF"/>
                </a:solidFill>
              </a:rPr>
              <a:t>2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permitted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safety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precaution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if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pressure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builds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up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due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vapour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expanding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within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tank.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But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while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vented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hydrogen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recirculated,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either into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another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tank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taken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back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liquefaction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or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system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refrigerant,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this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hinges on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whether the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end-user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willing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pay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additional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cost of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these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processes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whether </a:t>
            </a:r>
            <a:r>
              <a:rPr sz="1450" spc="-45" dirty="0" smtClean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lang="en-IN" sz="1450" u="sng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lang="en-IN" sz="1450" spc="35" dirty="0" smtClean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lang="en-IN" sz="1600" baseline="-25000" dirty="0" smtClean="0">
                <a:solidFill>
                  <a:srgbClr val="0000FF"/>
                </a:solidFill>
              </a:rPr>
              <a:t>2</a:t>
            </a:r>
            <a:r>
              <a:rPr sz="1450" u="sng" spc="35" dirty="0" smtClean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needed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extremely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high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purity,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which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would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prevent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backflow.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Mainstream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liquid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hydrogen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storage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tanks,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such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those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used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Nasa,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said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lose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1-5%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their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lang="en-IN" sz="1450" spc="3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lang="en-IN" sz="1600" baseline="-25000" dirty="0">
                <a:solidFill>
                  <a:srgbClr val="0000FF"/>
                </a:solidFill>
              </a:rPr>
              <a:t>2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every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day.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9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2320925">
              <a:lnSpc>
                <a:spcPct val="100000"/>
              </a:lnSpc>
            </a:pPr>
            <a:r>
              <a:rPr sz="1450" b="1" i="1" spc="25" dirty="0">
                <a:solidFill>
                  <a:srgbClr val="0000FF"/>
                </a:solidFill>
                <a:latin typeface="Trebuchet MS"/>
                <a:cs typeface="Trebuchet MS"/>
              </a:rPr>
              <a:t>Source:</a:t>
            </a:r>
            <a:r>
              <a:rPr sz="1450" b="1" i="1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10" dirty="0">
                <a:solidFill>
                  <a:srgbClr val="0000FF"/>
                </a:solidFill>
                <a:latin typeface="Trebuchet MS"/>
                <a:cs typeface="Trebuchet MS"/>
              </a:rPr>
              <a:t>Accelerate</a:t>
            </a:r>
            <a:r>
              <a:rPr sz="1450" i="1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20" dirty="0">
                <a:solidFill>
                  <a:srgbClr val="0000FF"/>
                </a:solidFill>
                <a:latin typeface="Trebuchet MS"/>
                <a:cs typeface="Trebuchet MS"/>
              </a:rPr>
              <a:t>Hydrogen</a:t>
            </a:r>
            <a:r>
              <a:rPr sz="1450" i="1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70" dirty="0">
                <a:solidFill>
                  <a:srgbClr val="0000FF"/>
                </a:solidFill>
                <a:latin typeface="Trebuchet MS"/>
                <a:cs typeface="Trebuchet MS"/>
              </a:rPr>
              <a:t>Newsletter,</a:t>
            </a:r>
            <a:r>
              <a:rPr sz="1450" i="1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35" dirty="0">
                <a:solidFill>
                  <a:srgbClr val="0000FF"/>
                </a:solidFill>
                <a:latin typeface="Trebuchet MS"/>
                <a:cs typeface="Trebuchet MS"/>
              </a:rPr>
              <a:t>Hydrogeninsight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77" name="object 27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78" name="object 27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25</a:t>
            </a:fld>
            <a:endParaRPr spc="229" dirty="0"/>
          </a:p>
        </p:txBody>
      </p:sp>
      <p:sp>
        <p:nvSpPr>
          <p:cNvPr id="276" name="object 276"/>
          <p:cNvSpPr txBox="1"/>
          <p:nvPr/>
        </p:nvSpPr>
        <p:spPr>
          <a:xfrm>
            <a:off x="4729036" y="0"/>
            <a:ext cx="2653030" cy="4254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45465" marR="5080" indent="-533400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FFFF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FFFF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FFFF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FFFFFF"/>
                </a:solidFill>
                <a:latin typeface="Trebuchet MS"/>
                <a:cs typeface="Trebuchet MS"/>
              </a:rPr>
              <a:t>2023</a:t>
            </a:r>
            <a:endParaRPr sz="1050">
              <a:latin typeface="Trebuchet MS"/>
              <a:cs typeface="Trebuchet M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6931" y="672488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2601" y="672488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8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8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3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8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8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3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18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13595" y="536853"/>
            <a:ext cx="67712" cy="67695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18"/>
            <a:ext cx="69212" cy="69194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18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3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3"/>
            <a:ext cx="67712" cy="67695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70182" y="536118"/>
            <a:ext cx="69212" cy="69194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18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18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3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27505" y="536118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18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18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18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7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8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7007" y="401983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48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49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18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4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18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4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4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18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18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18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4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18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18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18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18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0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0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3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6272" y="265614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20603" y="265614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4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4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4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49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49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4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4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49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4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4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49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49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49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4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1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1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78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91942" y="129979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79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79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79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49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4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49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4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4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4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4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4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4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49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49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49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49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36" y="0"/>
                </a:lnTo>
                <a:lnTo>
                  <a:pt x="53929" y="5859"/>
                </a:lnTo>
                <a:lnTo>
                  <a:pt x="60699" y="15898"/>
                </a:lnTo>
                <a:lnTo>
                  <a:pt x="63181" y="28192"/>
                </a:lnTo>
                <a:lnTo>
                  <a:pt x="60699" y="40486"/>
                </a:lnTo>
                <a:lnTo>
                  <a:pt x="53929" y="50525"/>
                </a:lnTo>
                <a:lnTo>
                  <a:pt x="43888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42" y="0"/>
                </a:lnTo>
                <a:lnTo>
                  <a:pt x="53944" y="5859"/>
                </a:lnTo>
                <a:lnTo>
                  <a:pt x="60725" y="15898"/>
                </a:lnTo>
                <a:lnTo>
                  <a:pt x="63212" y="28192"/>
                </a:lnTo>
                <a:lnTo>
                  <a:pt x="60725" y="40486"/>
                </a:lnTo>
                <a:lnTo>
                  <a:pt x="53944" y="50525"/>
                </a:lnTo>
                <a:lnTo>
                  <a:pt x="43892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42" y="0"/>
                </a:lnTo>
                <a:lnTo>
                  <a:pt x="53944" y="5859"/>
                </a:lnTo>
                <a:lnTo>
                  <a:pt x="60725" y="15898"/>
                </a:lnTo>
                <a:lnTo>
                  <a:pt x="63212" y="28192"/>
                </a:lnTo>
                <a:lnTo>
                  <a:pt x="60725" y="40486"/>
                </a:lnTo>
                <a:lnTo>
                  <a:pt x="53944" y="50525"/>
                </a:lnTo>
                <a:lnTo>
                  <a:pt x="43892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3" y="0"/>
                </a:moveTo>
                <a:lnTo>
                  <a:pt x="43186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47" y="49997"/>
                </a:lnTo>
                <a:lnTo>
                  <a:pt x="42840" y="56613"/>
                </a:lnTo>
                <a:lnTo>
                  <a:pt x="30825" y="59040"/>
                </a:lnTo>
                <a:lnTo>
                  <a:pt x="18828" y="56613"/>
                </a:lnTo>
                <a:lnTo>
                  <a:pt x="9030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0" y="6375"/>
                </a:lnTo>
                <a:lnTo>
                  <a:pt x="184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3" y="0"/>
                </a:moveTo>
                <a:lnTo>
                  <a:pt x="43186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47" y="49997"/>
                </a:lnTo>
                <a:lnTo>
                  <a:pt x="42840" y="56613"/>
                </a:lnTo>
                <a:lnTo>
                  <a:pt x="30825" y="59040"/>
                </a:lnTo>
                <a:lnTo>
                  <a:pt x="18828" y="56613"/>
                </a:lnTo>
                <a:lnTo>
                  <a:pt x="9030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0" y="6375"/>
                </a:lnTo>
                <a:lnTo>
                  <a:pt x="184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198" y="0"/>
                </a:lnTo>
                <a:lnTo>
                  <a:pt x="52651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51" y="49997"/>
                </a:lnTo>
                <a:lnTo>
                  <a:pt x="42852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69" y="0"/>
                </a:moveTo>
                <a:lnTo>
                  <a:pt x="45267" y="0"/>
                </a:lnTo>
                <a:lnTo>
                  <a:pt x="53960" y="5859"/>
                </a:lnTo>
                <a:lnTo>
                  <a:pt x="60730" y="15898"/>
                </a:lnTo>
                <a:lnTo>
                  <a:pt x="63212" y="28192"/>
                </a:lnTo>
                <a:lnTo>
                  <a:pt x="60730" y="40486"/>
                </a:lnTo>
                <a:lnTo>
                  <a:pt x="53960" y="50525"/>
                </a:lnTo>
                <a:lnTo>
                  <a:pt x="43918" y="57293"/>
                </a:lnTo>
                <a:lnTo>
                  <a:pt x="31621" y="59775"/>
                </a:lnTo>
                <a:lnTo>
                  <a:pt x="19319" y="57293"/>
                </a:lnTo>
                <a:lnTo>
                  <a:pt x="9267" y="50525"/>
                </a:lnTo>
                <a:lnTo>
                  <a:pt x="2487" y="40486"/>
                </a:lnTo>
                <a:lnTo>
                  <a:pt x="0" y="28192"/>
                </a:lnTo>
                <a:lnTo>
                  <a:pt x="2487" y="15898"/>
                </a:lnTo>
                <a:lnTo>
                  <a:pt x="9267" y="5859"/>
                </a:lnTo>
                <a:lnTo>
                  <a:pt x="1796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203" y="0"/>
                </a:lnTo>
                <a:lnTo>
                  <a:pt x="52666" y="6375"/>
                </a:lnTo>
                <a:lnTo>
                  <a:pt x="59284" y="16180"/>
                </a:lnTo>
                <a:lnTo>
                  <a:pt x="61712" y="28192"/>
                </a:lnTo>
                <a:lnTo>
                  <a:pt x="59284" y="40190"/>
                </a:lnTo>
                <a:lnTo>
                  <a:pt x="52666" y="49997"/>
                </a:lnTo>
                <a:lnTo>
                  <a:pt x="42857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216" y="0"/>
                </a:lnTo>
                <a:lnTo>
                  <a:pt x="52678" y="6375"/>
                </a:lnTo>
                <a:lnTo>
                  <a:pt x="59288" y="16180"/>
                </a:lnTo>
                <a:lnTo>
                  <a:pt x="61712" y="28192"/>
                </a:lnTo>
                <a:lnTo>
                  <a:pt x="59288" y="40190"/>
                </a:lnTo>
                <a:lnTo>
                  <a:pt x="52678" y="49997"/>
                </a:lnTo>
                <a:lnTo>
                  <a:pt x="42870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2"/>
                  </a:moveTo>
                  <a:lnTo>
                    <a:pt x="0" y="513042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2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04"/>
                </a:lnTo>
                <a:lnTo>
                  <a:pt x="226936" y="227304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04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04"/>
                </a:lnTo>
                <a:lnTo>
                  <a:pt x="453872" y="227304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3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28"/>
                </a:lnTo>
                <a:lnTo>
                  <a:pt x="0" y="706145"/>
                </a:lnTo>
                <a:lnTo>
                  <a:pt x="6216091" y="706145"/>
                </a:lnTo>
                <a:lnTo>
                  <a:pt x="6216091" y="567728"/>
                </a:lnTo>
                <a:lnTo>
                  <a:pt x="5989091" y="567728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11"/>
                </a:lnTo>
                <a:lnTo>
                  <a:pt x="6670040" y="113411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18"/>
                </a:lnTo>
                <a:lnTo>
                  <a:pt x="0" y="453618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18"/>
                </a:lnTo>
                <a:lnTo>
                  <a:pt x="453948" y="453618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18"/>
                </a:lnTo>
                <a:lnTo>
                  <a:pt x="907884" y="453618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3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 txBox="1"/>
          <p:nvPr/>
        </p:nvSpPr>
        <p:spPr>
          <a:xfrm>
            <a:off x="4729036" y="0"/>
            <a:ext cx="2653030" cy="4254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45465" marR="5080" indent="-533400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FFFF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FFFF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FFFF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FFFFFF"/>
                </a:solidFill>
                <a:latin typeface="Trebuchet MS"/>
                <a:cs typeface="Trebuchet MS"/>
              </a:rPr>
              <a:t>2023</a:t>
            </a:r>
            <a:endParaRPr sz="1050">
              <a:latin typeface="Trebuchet MS"/>
              <a:cs typeface="Trebuchet MS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0" y="668101"/>
            <a:ext cx="4779010" cy="624205"/>
          </a:xfrm>
          <a:custGeom>
            <a:avLst/>
            <a:gdLst/>
            <a:ahLst/>
            <a:cxnLst/>
            <a:rect l="l" t="t" r="r" b="b"/>
            <a:pathLst>
              <a:path w="4779010" h="624205">
                <a:moveTo>
                  <a:pt x="0" y="0"/>
                </a:moveTo>
                <a:lnTo>
                  <a:pt x="4778759" y="0"/>
                </a:lnTo>
                <a:lnTo>
                  <a:pt x="4778759" y="398"/>
                </a:lnTo>
                <a:lnTo>
                  <a:pt x="4290624" y="623904"/>
                </a:lnTo>
                <a:lnTo>
                  <a:pt x="1831" y="623904"/>
                </a:lnTo>
                <a:lnTo>
                  <a:pt x="1831" y="545922"/>
                </a:lnTo>
                <a:lnTo>
                  <a:pt x="0" y="545922"/>
                </a:lnTo>
                <a:lnTo>
                  <a:pt x="0" y="311930"/>
                </a:lnTo>
                <a:lnTo>
                  <a:pt x="1831" y="311930"/>
                </a:lnTo>
                <a:lnTo>
                  <a:pt x="1831" y="233947"/>
                </a:lnTo>
                <a:lnTo>
                  <a:pt x="0" y="233947"/>
                </a:lnTo>
                <a:lnTo>
                  <a:pt x="0" y="0"/>
                </a:lnTo>
                <a:close/>
              </a:path>
            </a:pathLst>
          </a:custGeom>
          <a:solidFill>
            <a:srgbClr val="FFBD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0" y="6909876"/>
            <a:ext cx="4779010" cy="624205"/>
          </a:xfrm>
          <a:custGeom>
            <a:avLst/>
            <a:gdLst/>
            <a:ahLst/>
            <a:cxnLst/>
            <a:rect l="l" t="t" r="r" b="b"/>
            <a:pathLst>
              <a:path w="4779010" h="624204">
                <a:moveTo>
                  <a:pt x="0" y="0"/>
                </a:moveTo>
                <a:lnTo>
                  <a:pt x="4778759" y="0"/>
                </a:lnTo>
                <a:lnTo>
                  <a:pt x="4778759" y="398"/>
                </a:lnTo>
                <a:lnTo>
                  <a:pt x="4290624" y="623904"/>
                </a:lnTo>
                <a:lnTo>
                  <a:pt x="1831" y="623904"/>
                </a:lnTo>
                <a:lnTo>
                  <a:pt x="1831" y="545922"/>
                </a:lnTo>
                <a:lnTo>
                  <a:pt x="0" y="545922"/>
                </a:lnTo>
                <a:lnTo>
                  <a:pt x="0" y="311930"/>
                </a:lnTo>
                <a:lnTo>
                  <a:pt x="1831" y="311930"/>
                </a:lnTo>
                <a:lnTo>
                  <a:pt x="1831" y="233947"/>
                </a:lnTo>
                <a:lnTo>
                  <a:pt x="0" y="233947"/>
                </a:lnTo>
                <a:lnTo>
                  <a:pt x="0" y="0"/>
                </a:lnTo>
                <a:close/>
              </a:path>
            </a:pathLst>
          </a:custGeom>
          <a:solidFill>
            <a:srgbClr val="FFBD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 txBox="1"/>
          <p:nvPr/>
        </p:nvSpPr>
        <p:spPr>
          <a:xfrm>
            <a:off x="268001" y="625475"/>
            <a:ext cx="7018020" cy="9320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3410585">
              <a:lnSpc>
                <a:spcPct val="124900"/>
              </a:lnSpc>
              <a:spcBef>
                <a:spcPts val="95"/>
              </a:spcBef>
            </a:pPr>
            <a:r>
              <a:rPr sz="1250" b="1" spc="210" dirty="0">
                <a:latin typeface="Trebuchet MS"/>
                <a:cs typeface="Trebuchet MS"/>
              </a:rPr>
              <a:t>STAINLESS</a:t>
            </a:r>
            <a:r>
              <a:rPr sz="1250" b="1" spc="160" dirty="0">
                <a:latin typeface="Trebuchet MS"/>
                <a:cs typeface="Trebuchet MS"/>
              </a:rPr>
              <a:t> </a:t>
            </a:r>
            <a:r>
              <a:rPr sz="1250" b="1" spc="130" dirty="0">
                <a:latin typeface="Trebuchet MS"/>
                <a:cs typeface="Trebuchet MS"/>
              </a:rPr>
              <a:t>STEEL</a:t>
            </a:r>
            <a:r>
              <a:rPr sz="1250" b="1" spc="160" dirty="0">
                <a:latin typeface="Trebuchet MS"/>
                <a:cs typeface="Trebuchet MS"/>
              </a:rPr>
              <a:t> </a:t>
            </a:r>
            <a:r>
              <a:rPr sz="1250" b="1" spc="235" dirty="0">
                <a:latin typeface="Trebuchet MS"/>
                <a:cs typeface="Trebuchet MS"/>
              </a:rPr>
              <a:t>CONTAINERS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175" dirty="0">
                <a:latin typeface="Trebuchet MS"/>
                <a:cs typeface="Trebuchet MS"/>
              </a:rPr>
              <a:t>IN</a:t>
            </a:r>
            <a:r>
              <a:rPr sz="1250" b="1" spc="160" dirty="0">
                <a:latin typeface="Trebuchet MS"/>
                <a:cs typeface="Trebuchet MS"/>
              </a:rPr>
              <a:t> </a:t>
            </a:r>
            <a:r>
              <a:rPr sz="1250" b="1" spc="105" dirty="0">
                <a:latin typeface="Trebuchet MS"/>
                <a:cs typeface="Trebuchet MS"/>
              </a:rPr>
              <a:t>THE </a:t>
            </a:r>
            <a:r>
              <a:rPr sz="1250" b="1" spc="-360" dirty="0">
                <a:latin typeface="Trebuchet MS"/>
                <a:cs typeface="Trebuchet MS"/>
              </a:rPr>
              <a:t> </a:t>
            </a:r>
            <a:r>
              <a:rPr sz="1250" b="1" spc="265" dirty="0">
                <a:latin typeface="Trebuchet MS"/>
                <a:cs typeface="Trebuchet MS"/>
              </a:rPr>
              <a:t>MICROWAVE</a:t>
            </a:r>
            <a:endParaRPr sz="1250" dirty="0"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  <a:spcBef>
                <a:spcPts val="1305"/>
              </a:spcBef>
            </a:pP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Stainless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containers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available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many different forms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shapes. Stainless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food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containers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provide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premier</a:t>
            </a:r>
            <a:r>
              <a:rPr sz="1450" spc="3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choice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many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users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because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stainless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steel,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unlike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alternative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materials,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does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not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influence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flavour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food,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completely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hygienic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safe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use.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We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use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stainless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containers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time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time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again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at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end of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their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long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life,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containers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recycled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without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loss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quality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material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integrity.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Traditionally,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metal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food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containers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have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been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prohibited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being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used</a:t>
            </a:r>
            <a:r>
              <a:rPr sz="1450" spc="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microwave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ovens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due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electrical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arcing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inside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ovens.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Today,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microwave-safe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stainless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food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containers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available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various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capacities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ranging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300 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ml </a:t>
            </a:r>
            <a:r>
              <a:rPr sz="1450" spc="-9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40" dirty="0">
                <a:solidFill>
                  <a:srgbClr val="0000FF"/>
                </a:solidFill>
                <a:latin typeface="Trebuchet MS"/>
                <a:cs typeface="Trebuchet MS"/>
              </a:rPr>
              <a:t>1100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ml.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Most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stainless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food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containers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made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65" dirty="0">
                <a:solidFill>
                  <a:srgbClr val="0000FF"/>
                </a:solidFill>
                <a:latin typeface="Trebuchet MS"/>
                <a:cs typeface="Trebuchet MS"/>
              </a:rPr>
              <a:t>304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grade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(18/8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stainless),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new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microwave-safe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containers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have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had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their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corners specially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designed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so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they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do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not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cause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problems when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used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microwave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oven.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safe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use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these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products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now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guaranteed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many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research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organizations.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Microwave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safe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stainless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food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containers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now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being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sold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Asia,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United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States,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Europe. </a:t>
            </a: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One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now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safely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use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new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stainless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containers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reheating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foods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instead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single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use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food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containers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made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less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resilient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materials.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However,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it</a:t>
            </a:r>
            <a:r>
              <a:rPr sz="1450" spc="2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may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noted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not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all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stainless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containers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existence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used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microwave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ovens,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so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it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essential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check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manufacturer’s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instructions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before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use.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i="1" spc="25" dirty="0">
                <a:solidFill>
                  <a:srgbClr val="0000FF"/>
                </a:solidFill>
                <a:latin typeface="Trebuchet MS"/>
                <a:cs typeface="Trebuchet MS"/>
              </a:rPr>
              <a:t>Source:</a:t>
            </a:r>
            <a:r>
              <a:rPr sz="1450" b="1" i="1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40" dirty="0">
                <a:solidFill>
                  <a:srgbClr val="0000FF"/>
                </a:solidFill>
                <a:latin typeface="Trebuchet MS"/>
                <a:cs typeface="Trebuchet MS"/>
              </a:rPr>
              <a:t>worldstainless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350" dirty="0">
              <a:latin typeface="Trebuchet MS"/>
              <a:cs typeface="Trebuchet MS"/>
            </a:endParaRPr>
          </a:p>
          <a:p>
            <a:pPr marL="12700" marR="3430904">
              <a:lnSpc>
                <a:spcPct val="124900"/>
              </a:lnSpc>
            </a:pPr>
            <a:r>
              <a:rPr sz="1250" b="1" spc="210" dirty="0">
                <a:latin typeface="Trebuchet MS"/>
                <a:cs typeface="Trebuchet MS"/>
              </a:rPr>
              <a:t>GLOBAL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225" dirty="0">
                <a:latin typeface="Trebuchet MS"/>
                <a:cs typeface="Trebuchet MS"/>
              </a:rPr>
              <a:t>PRODUCTION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245" dirty="0">
                <a:latin typeface="Trebuchet MS"/>
                <a:cs typeface="Trebuchet MS"/>
              </a:rPr>
              <a:t>AND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225" dirty="0">
                <a:latin typeface="Trebuchet MS"/>
                <a:cs typeface="Trebuchet MS"/>
              </a:rPr>
              <a:t>USAGE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155" dirty="0">
                <a:latin typeface="Trebuchet MS"/>
                <a:cs typeface="Trebuchet MS"/>
              </a:rPr>
              <a:t>OF </a:t>
            </a:r>
            <a:r>
              <a:rPr sz="1250" b="1" spc="-360" dirty="0">
                <a:latin typeface="Trebuchet MS"/>
                <a:cs typeface="Trebuchet MS"/>
              </a:rPr>
              <a:t> </a:t>
            </a:r>
            <a:r>
              <a:rPr sz="1250" b="1" spc="240" dirty="0">
                <a:latin typeface="Trebuchet MS"/>
                <a:cs typeface="Trebuchet MS"/>
              </a:rPr>
              <a:t>MOLYBDENUM</a:t>
            </a:r>
            <a:r>
              <a:rPr sz="1250" b="1" spc="165" dirty="0">
                <a:latin typeface="Trebuchet MS"/>
                <a:cs typeface="Trebuchet MS"/>
              </a:rPr>
              <a:t> FALLS </a:t>
            </a:r>
            <a:r>
              <a:rPr sz="1250" b="1" spc="175" dirty="0">
                <a:latin typeface="Trebuchet MS"/>
                <a:cs typeface="Trebuchet MS"/>
              </a:rPr>
              <a:t>IN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50" dirty="0">
                <a:latin typeface="Trebuchet MS"/>
                <a:cs typeface="Trebuchet MS"/>
              </a:rPr>
              <a:t>Q1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254" dirty="0">
                <a:latin typeface="Trebuchet MS"/>
                <a:cs typeface="Trebuchet MS"/>
              </a:rPr>
              <a:t>2023</a:t>
            </a:r>
            <a:endParaRPr sz="1250" dirty="0"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  <a:spcBef>
                <a:spcPts val="1160"/>
              </a:spcBef>
            </a:pP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Figures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released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International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Molybdenum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Association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(IMOA)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show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global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production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molybdenum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fell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0" dirty="0">
                <a:solidFill>
                  <a:srgbClr val="0000FF"/>
                </a:solidFill>
                <a:latin typeface="Trebuchet MS"/>
                <a:cs typeface="Trebuchet MS"/>
              </a:rPr>
              <a:t>3%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146.8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million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pounds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(mlbs)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Q1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85" dirty="0">
                <a:solidFill>
                  <a:srgbClr val="0000FF"/>
                </a:solidFill>
                <a:latin typeface="Trebuchet MS"/>
                <a:cs typeface="Trebuchet MS"/>
              </a:rPr>
              <a:t>2023 </a:t>
            </a:r>
            <a:r>
              <a:rPr sz="1450" spc="9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quarter.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However,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this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represented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125" dirty="0">
                <a:solidFill>
                  <a:srgbClr val="0000FF"/>
                </a:solidFill>
                <a:latin typeface="Trebuchet MS"/>
                <a:cs typeface="Trebuchet MS"/>
              </a:rPr>
              <a:t>5%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increase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same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quarter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year.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Global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usage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molybdenum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Q1 </a:t>
            </a:r>
            <a:r>
              <a:rPr sz="1450" spc="85" dirty="0">
                <a:solidFill>
                  <a:srgbClr val="0000FF"/>
                </a:solidFill>
                <a:latin typeface="Trebuchet MS"/>
                <a:cs typeface="Trebuchet MS"/>
              </a:rPr>
              <a:t>2023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fell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spc="105" dirty="0">
                <a:solidFill>
                  <a:srgbClr val="0000FF"/>
                </a:solidFill>
                <a:latin typeface="Trebuchet MS"/>
                <a:cs typeface="Trebuchet MS"/>
              </a:rPr>
              <a:t>8%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144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mlbs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quarter,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95" dirty="0">
                <a:solidFill>
                  <a:srgbClr val="0000FF"/>
                </a:solidFill>
                <a:latin typeface="Trebuchet MS"/>
                <a:cs typeface="Trebuchet MS"/>
              </a:rPr>
              <a:t>6%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fall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same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quarter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year.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9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China,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only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region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see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rise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production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this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quarter,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remained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largest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79" name="object 27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80" name="object 28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26</a:t>
            </a:fld>
            <a:endParaRPr spc="229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6931" y="672487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2601" y="672487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7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4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8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1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1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1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2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8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4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7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3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17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13595" y="536852"/>
            <a:ext cx="67712" cy="67695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18"/>
            <a:ext cx="69212" cy="69194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17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2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2"/>
            <a:ext cx="67712" cy="67695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70182" y="536118"/>
            <a:ext cx="69212" cy="69194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18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18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3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27505" y="536118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18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18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18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7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7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7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7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7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1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1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2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1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1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8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7007" y="401982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48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48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18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3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18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3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3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18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18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18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3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18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18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18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18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0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0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0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0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4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0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3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6272" y="265613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20603" y="265613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4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3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4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48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48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4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4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48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3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3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48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48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48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4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0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0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78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91942" y="129978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79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79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79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48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4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48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4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4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4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4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4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4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48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48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48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48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4" y="0"/>
                </a:moveTo>
                <a:lnTo>
                  <a:pt x="45237" y="0"/>
                </a:lnTo>
                <a:lnTo>
                  <a:pt x="53929" y="5858"/>
                </a:lnTo>
                <a:lnTo>
                  <a:pt x="60699" y="15897"/>
                </a:lnTo>
                <a:lnTo>
                  <a:pt x="63181" y="28191"/>
                </a:lnTo>
                <a:lnTo>
                  <a:pt x="60699" y="40485"/>
                </a:lnTo>
                <a:lnTo>
                  <a:pt x="53929" y="50524"/>
                </a:lnTo>
                <a:lnTo>
                  <a:pt x="43888" y="57292"/>
                </a:lnTo>
                <a:lnTo>
                  <a:pt x="31590" y="59774"/>
                </a:lnTo>
                <a:lnTo>
                  <a:pt x="19293" y="57292"/>
                </a:lnTo>
                <a:lnTo>
                  <a:pt x="9252" y="50524"/>
                </a:lnTo>
                <a:lnTo>
                  <a:pt x="2482" y="40485"/>
                </a:lnTo>
                <a:lnTo>
                  <a:pt x="0" y="28191"/>
                </a:lnTo>
                <a:lnTo>
                  <a:pt x="2482" y="15897"/>
                </a:lnTo>
                <a:lnTo>
                  <a:pt x="9252" y="5858"/>
                </a:lnTo>
                <a:lnTo>
                  <a:pt x="179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4" y="0"/>
                </a:moveTo>
                <a:lnTo>
                  <a:pt x="45243" y="0"/>
                </a:lnTo>
                <a:lnTo>
                  <a:pt x="53944" y="5858"/>
                </a:lnTo>
                <a:lnTo>
                  <a:pt x="60725" y="15897"/>
                </a:lnTo>
                <a:lnTo>
                  <a:pt x="63212" y="28191"/>
                </a:lnTo>
                <a:lnTo>
                  <a:pt x="60725" y="40485"/>
                </a:lnTo>
                <a:lnTo>
                  <a:pt x="53944" y="50524"/>
                </a:lnTo>
                <a:lnTo>
                  <a:pt x="43892" y="57292"/>
                </a:lnTo>
                <a:lnTo>
                  <a:pt x="31590" y="59774"/>
                </a:lnTo>
                <a:lnTo>
                  <a:pt x="19293" y="57292"/>
                </a:lnTo>
                <a:lnTo>
                  <a:pt x="9252" y="50524"/>
                </a:lnTo>
                <a:lnTo>
                  <a:pt x="2482" y="40485"/>
                </a:lnTo>
                <a:lnTo>
                  <a:pt x="0" y="28191"/>
                </a:lnTo>
                <a:lnTo>
                  <a:pt x="2482" y="15897"/>
                </a:lnTo>
                <a:lnTo>
                  <a:pt x="9252" y="5858"/>
                </a:lnTo>
                <a:lnTo>
                  <a:pt x="179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4" y="0"/>
                </a:moveTo>
                <a:lnTo>
                  <a:pt x="45243" y="0"/>
                </a:lnTo>
                <a:lnTo>
                  <a:pt x="53944" y="5858"/>
                </a:lnTo>
                <a:lnTo>
                  <a:pt x="60725" y="15897"/>
                </a:lnTo>
                <a:lnTo>
                  <a:pt x="63212" y="28191"/>
                </a:lnTo>
                <a:lnTo>
                  <a:pt x="60725" y="40485"/>
                </a:lnTo>
                <a:lnTo>
                  <a:pt x="53944" y="50524"/>
                </a:lnTo>
                <a:lnTo>
                  <a:pt x="43892" y="57292"/>
                </a:lnTo>
                <a:lnTo>
                  <a:pt x="31590" y="59774"/>
                </a:lnTo>
                <a:lnTo>
                  <a:pt x="19293" y="57292"/>
                </a:lnTo>
                <a:lnTo>
                  <a:pt x="9252" y="50524"/>
                </a:lnTo>
                <a:lnTo>
                  <a:pt x="2482" y="40485"/>
                </a:lnTo>
                <a:lnTo>
                  <a:pt x="0" y="28191"/>
                </a:lnTo>
                <a:lnTo>
                  <a:pt x="2482" y="15897"/>
                </a:lnTo>
                <a:lnTo>
                  <a:pt x="9252" y="5858"/>
                </a:lnTo>
                <a:lnTo>
                  <a:pt x="179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2" y="0"/>
                </a:moveTo>
                <a:lnTo>
                  <a:pt x="43187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1"/>
                </a:lnTo>
                <a:lnTo>
                  <a:pt x="59258" y="40190"/>
                </a:lnTo>
                <a:lnTo>
                  <a:pt x="52647" y="49996"/>
                </a:lnTo>
                <a:lnTo>
                  <a:pt x="42840" y="56612"/>
                </a:lnTo>
                <a:lnTo>
                  <a:pt x="30825" y="59040"/>
                </a:lnTo>
                <a:lnTo>
                  <a:pt x="18828" y="56612"/>
                </a:lnTo>
                <a:lnTo>
                  <a:pt x="9030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0" y="6375"/>
                </a:lnTo>
                <a:lnTo>
                  <a:pt x="1848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2" y="0"/>
                </a:moveTo>
                <a:lnTo>
                  <a:pt x="43187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1"/>
                </a:lnTo>
                <a:lnTo>
                  <a:pt x="59258" y="40190"/>
                </a:lnTo>
                <a:lnTo>
                  <a:pt x="52647" y="49996"/>
                </a:lnTo>
                <a:lnTo>
                  <a:pt x="42840" y="56612"/>
                </a:lnTo>
                <a:lnTo>
                  <a:pt x="30825" y="59040"/>
                </a:lnTo>
                <a:lnTo>
                  <a:pt x="18828" y="56612"/>
                </a:lnTo>
                <a:lnTo>
                  <a:pt x="9030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0" y="6375"/>
                </a:lnTo>
                <a:lnTo>
                  <a:pt x="1848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4" y="0"/>
                </a:moveTo>
                <a:lnTo>
                  <a:pt x="43199" y="0"/>
                </a:lnTo>
                <a:lnTo>
                  <a:pt x="52651" y="6375"/>
                </a:lnTo>
                <a:lnTo>
                  <a:pt x="59258" y="16180"/>
                </a:lnTo>
                <a:lnTo>
                  <a:pt x="61681" y="28191"/>
                </a:lnTo>
                <a:lnTo>
                  <a:pt x="59258" y="40190"/>
                </a:lnTo>
                <a:lnTo>
                  <a:pt x="52651" y="49996"/>
                </a:lnTo>
                <a:lnTo>
                  <a:pt x="42852" y="56612"/>
                </a:lnTo>
                <a:lnTo>
                  <a:pt x="30856" y="59040"/>
                </a:lnTo>
                <a:lnTo>
                  <a:pt x="18841" y="56612"/>
                </a:lnTo>
                <a:lnTo>
                  <a:pt x="9034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4" y="6375"/>
                </a:lnTo>
                <a:lnTo>
                  <a:pt x="1849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68" y="0"/>
                </a:moveTo>
                <a:lnTo>
                  <a:pt x="45267" y="0"/>
                </a:lnTo>
                <a:lnTo>
                  <a:pt x="53960" y="5858"/>
                </a:lnTo>
                <a:lnTo>
                  <a:pt x="60730" y="15897"/>
                </a:lnTo>
                <a:lnTo>
                  <a:pt x="63212" y="28191"/>
                </a:lnTo>
                <a:lnTo>
                  <a:pt x="60730" y="40485"/>
                </a:lnTo>
                <a:lnTo>
                  <a:pt x="53960" y="50524"/>
                </a:lnTo>
                <a:lnTo>
                  <a:pt x="43918" y="57292"/>
                </a:lnTo>
                <a:lnTo>
                  <a:pt x="31621" y="59774"/>
                </a:lnTo>
                <a:lnTo>
                  <a:pt x="19319" y="57292"/>
                </a:lnTo>
                <a:lnTo>
                  <a:pt x="9267" y="50524"/>
                </a:lnTo>
                <a:lnTo>
                  <a:pt x="2487" y="40485"/>
                </a:lnTo>
                <a:lnTo>
                  <a:pt x="0" y="28191"/>
                </a:lnTo>
                <a:lnTo>
                  <a:pt x="2487" y="15897"/>
                </a:lnTo>
                <a:lnTo>
                  <a:pt x="9267" y="5858"/>
                </a:lnTo>
                <a:lnTo>
                  <a:pt x="1796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4" y="0"/>
                </a:moveTo>
                <a:lnTo>
                  <a:pt x="43204" y="0"/>
                </a:lnTo>
                <a:lnTo>
                  <a:pt x="52666" y="6375"/>
                </a:lnTo>
                <a:lnTo>
                  <a:pt x="59284" y="16180"/>
                </a:lnTo>
                <a:lnTo>
                  <a:pt x="61712" y="28191"/>
                </a:lnTo>
                <a:lnTo>
                  <a:pt x="59284" y="40190"/>
                </a:lnTo>
                <a:lnTo>
                  <a:pt x="52666" y="49996"/>
                </a:lnTo>
                <a:lnTo>
                  <a:pt x="42857" y="56612"/>
                </a:lnTo>
                <a:lnTo>
                  <a:pt x="30856" y="59040"/>
                </a:lnTo>
                <a:lnTo>
                  <a:pt x="18841" y="56612"/>
                </a:lnTo>
                <a:lnTo>
                  <a:pt x="9034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4" y="6375"/>
                </a:lnTo>
                <a:lnTo>
                  <a:pt x="1849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4" y="0"/>
                </a:moveTo>
                <a:lnTo>
                  <a:pt x="43217" y="0"/>
                </a:lnTo>
                <a:lnTo>
                  <a:pt x="52678" y="6375"/>
                </a:lnTo>
                <a:lnTo>
                  <a:pt x="59288" y="16180"/>
                </a:lnTo>
                <a:lnTo>
                  <a:pt x="61712" y="28191"/>
                </a:lnTo>
                <a:lnTo>
                  <a:pt x="59288" y="40190"/>
                </a:lnTo>
                <a:lnTo>
                  <a:pt x="52678" y="49996"/>
                </a:lnTo>
                <a:lnTo>
                  <a:pt x="42870" y="56612"/>
                </a:lnTo>
                <a:lnTo>
                  <a:pt x="30856" y="59040"/>
                </a:lnTo>
                <a:lnTo>
                  <a:pt x="18841" y="56612"/>
                </a:lnTo>
                <a:lnTo>
                  <a:pt x="9034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4" y="6375"/>
                </a:lnTo>
                <a:lnTo>
                  <a:pt x="1849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3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3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3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3"/>
                  </a:moveTo>
                  <a:lnTo>
                    <a:pt x="0" y="513043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3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4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40"/>
                </a:lnTo>
                <a:lnTo>
                  <a:pt x="0" y="706145"/>
                </a:lnTo>
                <a:lnTo>
                  <a:pt x="6216091" y="706145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11"/>
                </a:lnTo>
                <a:lnTo>
                  <a:pt x="6670040" y="113411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18"/>
                </a:lnTo>
                <a:lnTo>
                  <a:pt x="0" y="453618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18"/>
                </a:lnTo>
                <a:lnTo>
                  <a:pt x="453948" y="453618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18"/>
                </a:lnTo>
                <a:lnTo>
                  <a:pt x="907884" y="453618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3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 txBox="1"/>
          <p:nvPr/>
        </p:nvSpPr>
        <p:spPr>
          <a:xfrm>
            <a:off x="268001" y="0"/>
            <a:ext cx="7114540" cy="1000748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06975" marR="5080" indent="-533400" algn="r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FFFF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FFFF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FFFF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FFFFFF"/>
                </a:solidFill>
                <a:latin typeface="Trebuchet MS"/>
                <a:cs typeface="Trebuchet MS"/>
              </a:rPr>
              <a:t>2023</a:t>
            </a:r>
            <a:endParaRPr sz="105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 dirty="0"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  <a:spcBef>
                <a:spcPts val="5"/>
              </a:spcBef>
            </a:pP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producer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molybdenum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at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67.2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mlbs 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-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0" dirty="0">
                <a:solidFill>
                  <a:srgbClr val="0000FF"/>
                </a:solidFill>
                <a:latin typeface="Trebuchet MS"/>
                <a:cs typeface="Trebuchet MS"/>
              </a:rPr>
              <a:t>3%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rise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quarter,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but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14%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rise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same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quarter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year.</a:t>
            </a:r>
            <a:r>
              <a:rPr sz="1450" spc="3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South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America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remained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second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largest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producer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at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41.2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mlbs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–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80" dirty="0">
                <a:solidFill>
                  <a:srgbClr val="0000FF"/>
                </a:solidFill>
                <a:latin typeface="Trebuchet MS"/>
                <a:cs typeface="Trebuchet MS"/>
              </a:rPr>
              <a:t>7%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fall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quarter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170" dirty="0">
                <a:solidFill>
                  <a:srgbClr val="0000FF"/>
                </a:solidFill>
                <a:latin typeface="Trebuchet MS"/>
                <a:cs typeface="Trebuchet MS"/>
              </a:rPr>
              <a:t>2%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fall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same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quarter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year.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Production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North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America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fell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50" dirty="0">
                <a:solidFill>
                  <a:srgbClr val="0000FF"/>
                </a:solidFill>
                <a:latin typeface="Trebuchet MS"/>
                <a:cs typeface="Trebuchet MS"/>
              </a:rPr>
              <a:t>27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mlbs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–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an </a:t>
            </a:r>
            <a:r>
              <a:rPr sz="1450" spc="-160" dirty="0">
                <a:solidFill>
                  <a:srgbClr val="0000FF"/>
                </a:solidFill>
                <a:latin typeface="Trebuchet MS"/>
                <a:cs typeface="Trebuchet MS"/>
              </a:rPr>
              <a:t>11%</a:t>
            </a:r>
            <a:r>
              <a:rPr sz="1450" spc="-1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fall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quarter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100" dirty="0">
                <a:solidFill>
                  <a:srgbClr val="0000FF"/>
                </a:solidFill>
                <a:latin typeface="Trebuchet MS"/>
                <a:cs typeface="Trebuchet MS"/>
              </a:rPr>
              <a:t>3%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fall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same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quarter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year.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Production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Other regions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saw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100" dirty="0">
                <a:solidFill>
                  <a:srgbClr val="0000FF"/>
                </a:solidFill>
                <a:latin typeface="Trebuchet MS"/>
                <a:cs typeface="Trebuchet MS"/>
              </a:rPr>
              <a:t>3%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fall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175" dirty="0">
                <a:solidFill>
                  <a:srgbClr val="0000FF"/>
                </a:solidFill>
                <a:latin typeface="Trebuchet MS"/>
                <a:cs typeface="Trebuchet MS"/>
              </a:rPr>
              <a:t>11.4</a:t>
            </a:r>
            <a:r>
              <a:rPr sz="1450" spc="-1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mlbs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quarter,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170" dirty="0">
                <a:solidFill>
                  <a:srgbClr val="0000FF"/>
                </a:solidFill>
                <a:latin typeface="Trebuchet MS"/>
                <a:cs typeface="Trebuchet MS"/>
              </a:rPr>
              <a:t>2%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fall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3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same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quarter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year.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China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remained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largest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user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molybdenum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at 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56.1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mlbs but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saw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largest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fall,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19%,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quarter,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although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this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represented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14%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fall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same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quarter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year.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Europe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remained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second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largest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user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at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33.2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mlbs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–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25" dirty="0">
                <a:solidFill>
                  <a:srgbClr val="0000FF"/>
                </a:solidFill>
                <a:latin typeface="Trebuchet MS"/>
                <a:cs typeface="Trebuchet MS"/>
              </a:rPr>
              <a:t>5%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rise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quarter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5" dirty="0">
                <a:solidFill>
                  <a:srgbClr val="0000FF"/>
                </a:solidFill>
                <a:latin typeface="Trebuchet MS"/>
                <a:cs typeface="Trebuchet MS"/>
              </a:rPr>
              <a:t>8% </a:t>
            </a:r>
            <a:r>
              <a:rPr sz="1450" spc="-4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rise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same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quarter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year.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Use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Other regions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fell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25" dirty="0">
                <a:solidFill>
                  <a:srgbClr val="0000FF"/>
                </a:solidFill>
                <a:latin typeface="Trebuchet MS"/>
                <a:cs typeface="Trebuchet MS"/>
              </a:rPr>
              <a:t>5%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105" dirty="0">
                <a:solidFill>
                  <a:srgbClr val="0000FF"/>
                </a:solidFill>
                <a:latin typeface="Trebuchet MS"/>
                <a:cs typeface="Trebuchet MS"/>
              </a:rPr>
              <a:t>21.1mlbs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quarter,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an </a:t>
            </a:r>
            <a:r>
              <a:rPr sz="1450" spc="105" dirty="0">
                <a:solidFill>
                  <a:srgbClr val="0000FF"/>
                </a:solidFill>
                <a:latin typeface="Trebuchet MS"/>
                <a:cs typeface="Trebuchet MS"/>
              </a:rPr>
              <a:t>8%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fall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same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quarter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year.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55" dirty="0">
                <a:solidFill>
                  <a:srgbClr val="0000FF"/>
                </a:solidFill>
                <a:latin typeface="Trebuchet MS"/>
                <a:cs typeface="Trebuchet MS"/>
              </a:rPr>
              <a:t>USA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saw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1%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rise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usage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120" dirty="0">
                <a:solidFill>
                  <a:srgbClr val="0000FF"/>
                </a:solidFill>
                <a:latin typeface="Trebuchet MS"/>
                <a:cs typeface="Trebuchet MS"/>
              </a:rPr>
              <a:t>15.7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mlbs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previous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quarter,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although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this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represented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65" dirty="0">
                <a:solidFill>
                  <a:srgbClr val="0000FF"/>
                </a:solidFill>
                <a:latin typeface="Trebuchet MS"/>
                <a:cs typeface="Trebuchet MS"/>
              </a:rPr>
              <a:t>4%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increase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when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same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quarter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year.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Japan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also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saw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rise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30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usage,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0" dirty="0">
                <a:solidFill>
                  <a:srgbClr val="0000FF"/>
                </a:solidFill>
                <a:latin typeface="Trebuchet MS"/>
                <a:cs typeface="Trebuchet MS"/>
              </a:rPr>
              <a:t>2%,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90" dirty="0">
                <a:solidFill>
                  <a:srgbClr val="0000FF"/>
                </a:solidFill>
                <a:latin typeface="Trebuchet MS"/>
                <a:cs typeface="Trebuchet MS"/>
              </a:rPr>
              <a:t>12.9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mlbs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quarter,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1%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same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quarter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year.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While </a:t>
            </a:r>
            <a:r>
              <a:rPr sz="1450" spc="85" dirty="0">
                <a:solidFill>
                  <a:srgbClr val="0000FF"/>
                </a:solidFill>
                <a:latin typeface="Trebuchet MS"/>
                <a:cs typeface="Trebuchet MS"/>
              </a:rPr>
              <a:t>CIS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saw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largest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percentage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rise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usage,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70" dirty="0">
                <a:solidFill>
                  <a:srgbClr val="0000FF"/>
                </a:solidFill>
                <a:latin typeface="Trebuchet MS"/>
                <a:cs typeface="Trebuchet MS"/>
              </a:rPr>
              <a:t>11%,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5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mlbs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quarter, this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represented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19%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fall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when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same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quarter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previous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year.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65" dirty="0">
                <a:solidFill>
                  <a:srgbClr val="0000FF"/>
                </a:solidFill>
                <a:latin typeface="Trebuchet MS"/>
                <a:cs typeface="Trebuchet MS"/>
              </a:rPr>
              <a:t>IMOA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non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profit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trade association,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representing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majority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molybdenum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industry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worldwide.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90" dirty="0">
                <a:solidFill>
                  <a:srgbClr val="0000FF"/>
                </a:solidFill>
                <a:latin typeface="Trebuchet MS"/>
                <a:cs typeface="Trebuchet MS"/>
              </a:rPr>
              <a:t>It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works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raise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awareness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about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unique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properties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molybdenum,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beneficial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effects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materials performance,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safety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use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contribution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sustainable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development.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Molybdenum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added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alloy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steels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improve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strength,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toughness,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hardenability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weldability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numerous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applications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automotive,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shipbuilding,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construction,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mining,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chemical,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oil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&amp; </a:t>
            </a:r>
            <a:r>
              <a:rPr sz="1450" spc="65" dirty="0">
                <a:solidFill>
                  <a:srgbClr val="0000FF"/>
                </a:solidFill>
                <a:latin typeface="Trebuchet MS"/>
                <a:cs typeface="Trebuchet MS"/>
              </a:rPr>
              <a:t>gas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energy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generation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industries.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stainless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steels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superalloys,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it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improves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corrosion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resistance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high-temperature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performance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finds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uses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many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industrial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applications. </a:t>
            </a:r>
            <a:r>
              <a:rPr sz="1450" spc="-90" dirty="0">
                <a:solidFill>
                  <a:srgbClr val="0000FF"/>
                </a:solidFill>
                <a:latin typeface="Trebuchet MS"/>
                <a:cs typeface="Trebuchet MS"/>
              </a:rPr>
              <a:t>It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also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used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variety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products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catalysts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lubricants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pigments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paint.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24280" algn="just">
              <a:lnSpc>
                <a:spcPct val="100000"/>
              </a:lnSpc>
              <a:spcBef>
                <a:spcPts val="670"/>
              </a:spcBef>
            </a:pPr>
            <a:r>
              <a:rPr sz="1450" b="1" i="1" spc="20" dirty="0">
                <a:solidFill>
                  <a:srgbClr val="0000FF"/>
                </a:solidFill>
                <a:latin typeface="Trebuchet MS"/>
                <a:cs typeface="Trebuchet MS"/>
              </a:rPr>
              <a:t>Source</a:t>
            </a:r>
            <a:r>
              <a:rPr sz="1450" i="1" spc="20" dirty="0">
                <a:solidFill>
                  <a:srgbClr val="0000FF"/>
                </a:solidFill>
                <a:latin typeface="Trebuchet MS"/>
                <a:cs typeface="Trebuchet MS"/>
              </a:rPr>
              <a:t>:</a:t>
            </a:r>
            <a:r>
              <a:rPr sz="1450" i="1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55" dirty="0">
                <a:solidFill>
                  <a:srgbClr val="0000FF"/>
                </a:solidFill>
                <a:latin typeface="Trebuchet MS"/>
                <a:cs typeface="Trebuchet MS"/>
              </a:rPr>
              <a:t>International</a:t>
            </a:r>
            <a:r>
              <a:rPr sz="1450" i="1" spc="-30" dirty="0">
                <a:solidFill>
                  <a:srgbClr val="0000FF"/>
                </a:solidFill>
                <a:latin typeface="Trebuchet MS"/>
                <a:cs typeface="Trebuchet MS"/>
              </a:rPr>
              <a:t> Molybdenum </a:t>
            </a:r>
            <a:r>
              <a:rPr sz="1450" i="1" spc="-15" dirty="0">
                <a:solidFill>
                  <a:srgbClr val="0000FF"/>
                </a:solidFill>
                <a:latin typeface="Trebuchet MS"/>
                <a:cs typeface="Trebuchet MS"/>
              </a:rPr>
              <a:t>Association</a:t>
            </a:r>
            <a:r>
              <a:rPr sz="1450" i="1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70" dirty="0">
                <a:solidFill>
                  <a:srgbClr val="0000FF"/>
                </a:solidFill>
                <a:latin typeface="Trebuchet MS"/>
                <a:cs typeface="Trebuchet MS"/>
              </a:rPr>
              <a:t>Newsletter,</a:t>
            </a:r>
            <a:r>
              <a:rPr sz="1450" i="1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55" dirty="0">
                <a:solidFill>
                  <a:srgbClr val="0000FF"/>
                </a:solidFill>
                <a:latin typeface="Trebuchet MS"/>
                <a:cs typeface="Trebuchet MS"/>
              </a:rPr>
              <a:t>05/07/2023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77" name="object 27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27</a:t>
            </a:fld>
            <a:endParaRPr spc="229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92601" y="672486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6931" y="672486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6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3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7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7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0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0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0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1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7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7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3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6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2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16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17"/>
            <a:ext cx="69212" cy="69194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13595" y="536851"/>
            <a:ext cx="67712" cy="67695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16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1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70182" y="536117"/>
            <a:ext cx="69212" cy="69194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1"/>
            <a:ext cx="67712" cy="67695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17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17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2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27505" y="536117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17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17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17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7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0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0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0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7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7007" y="401982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47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47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17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2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17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2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2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17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17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17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2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17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17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17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17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0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0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0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0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3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0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2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6272" y="265612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20603" y="265612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3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2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3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47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47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3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3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47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2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2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47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47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47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3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0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0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3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3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0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0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77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191942" y="129977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78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78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78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47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3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47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3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3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3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3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3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3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47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47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47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47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3" y="0"/>
                </a:moveTo>
                <a:lnTo>
                  <a:pt x="45238" y="0"/>
                </a:lnTo>
                <a:lnTo>
                  <a:pt x="53929" y="5857"/>
                </a:lnTo>
                <a:lnTo>
                  <a:pt x="60699" y="15896"/>
                </a:lnTo>
                <a:lnTo>
                  <a:pt x="63181" y="28190"/>
                </a:lnTo>
                <a:lnTo>
                  <a:pt x="60699" y="40484"/>
                </a:lnTo>
                <a:lnTo>
                  <a:pt x="53929" y="50523"/>
                </a:lnTo>
                <a:lnTo>
                  <a:pt x="43888" y="57291"/>
                </a:lnTo>
                <a:lnTo>
                  <a:pt x="31590" y="59773"/>
                </a:lnTo>
                <a:lnTo>
                  <a:pt x="19293" y="57291"/>
                </a:lnTo>
                <a:lnTo>
                  <a:pt x="9252" y="50523"/>
                </a:lnTo>
                <a:lnTo>
                  <a:pt x="2482" y="40484"/>
                </a:lnTo>
                <a:lnTo>
                  <a:pt x="0" y="28190"/>
                </a:lnTo>
                <a:lnTo>
                  <a:pt x="2482" y="15896"/>
                </a:lnTo>
                <a:lnTo>
                  <a:pt x="9252" y="5857"/>
                </a:lnTo>
                <a:lnTo>
                  <a:pt x="1794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3" y="0"/>
                </a:moveTo>
                <a:lnTo>
                  <a:pt x="45244" y="0"/>
                </a:lnTo>
                <a:lnTo>
                  <a:pt x="53944" y="5857"/>
                </a:lnTo>
                <a:lnTo>
                  <a:pt x="60725" y="15896"/>
                </a:lnTo>
                <a:lnTo>
                  <a:pt x="63212" y="28190"/>
                </a:lnTo>
                <a:lnTo>
                  <a:pt x="60725" y="40484"/>
                </a:lnTo>
                <a:lnTo>
                  <a:pt x="53944" y="50523"/>
                </a:lnTo>
                <a:lnTo>
                  <a:pt x="43892" y="57291"/>
                </a:lnTo>
                <a:lnTo>
                  <a:pt x="31590" y="59773"/>
                </a:lnTo>
                <a:lnTo>
                  <a:pt x="19293" y="57291"/>
                </a:lnTo>
                <a:lnTo>
                  <a:pt x="9252" y="50523"/>
                </a:lnTo>
                <a:lnTo>
                  <a:pt x="2482" y="40484"/>
                </a:lnTo>
                <a:lnTo>
                  <a:pt x="0" y="28190"/>
                </a:lnTo>
                <a:lnTo>
                  <a:pt x="2482" y="15896"/>
                </a:lnTo>
                <a:lnTo>
                  <a:pt x="9252" y="5857"/>
                </a:lnTo>
                <a:lnTo>
                  <a:pt x="1794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3" y="0"/>
                </a:moveTo>
                <a:lnTo>
                  <a:pt x="45244" y="0"/>
                </a:lnTo>
                <a:lnTo>
                  <a:pt x="53944" y="5857"/>
                </a:lnTo>
                <a:lnTo>
                  <a:pt x="60725" y="15896"/>
                </a:lnTo>
                <a:lnTo>
                  <a:pt x="63212" y="28190"/>
                </a:lnTo>
                <a:lnTo>
                  <a:pt x="60725" y="40484"/>
                </a:lnTo>
                <a:lnTo>
                  <a:pt x="53944" y="50523"/>
                </a:lnTo>
                <a:lnTo>
                  <a:pt x="43892" y="57291"/>
                </a:lnTo>
                <a:lnTo>
                  <a:pt x="31590" y="59773"/>
                </a:lnTo>
                <a:lnTo>
                  <a:pt x="19293" y="57291"/>
                </a:lnTo>
                <a:lnTo>
                  <a:pt x="9252" y="50523"/>
                </a:lnTo>
                <a:lnTo>
                  <a:pt x="2482" y="40484"/>
                </a:lnTo>
                <a:lnTo>
                  <a:pt x="0" y="28190"/>
                </a:lnTo>
                <a:lnTo>
                  <a:pt x="2482" y="15896"/>
                </a:lnTo>
                <a:lnTo>
                  <a:pt x="9252" y="5857"/>
                </a:lnTo>
                <a:lnTo>
                  <a:pt x="1794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0" y="0"/>
                </a:moveTo>
                <a:lnTo>
                  <a:pt x="43188" y="0"/>
                </a:lnTo>
                <a:lnTo>
                  <a:pt x="52647" y="6374"/>
                </a:lnTo>
                <a:lnTo>
                  <a:pt x="59258" y="16179"/>
                </a:lnTo>
                <a:lnTo>
                  <a:pt x="61681" y="28190"/>
                </a:lnTo>
                <a:lnTo>
                  <a:pt x="59258" y="40189"/>
                </a:lnTo>
                <a:lnTo>
                  <a:pt x="52647" y="49995"/>
                </a:lnTo>
                <a:lnTo>
                  <a:pt x="42840" y="56611"/>
                </a:lnTo>
                <a:lnTo>
                  <a:pt x="30825" y="59039"/>
                </a:lnTo>
                <a:lnTo>
                  <a:pt x="18828" y="56611"/>
                </a:lnTo>
                <a:lnTo>
                  <a:pt x="9030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0" y="6374"/>
                </a:lnTo>
                <a:lnTo>
                  <a:pt x="1848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0" y="0"/>
                </a:moveTo>
                <a:lnTo>
                  <a:pt x="43188" y="0"/>
                </a:lnTo>
                <a:lnTo>
                  <a:pt x="52647" y="6374"/>
                </a:lnTo>
                <a:lnTo>
                  <a:pt x="59258" y="16179"/>
                </a:lnTo>
                <a:lnTo>
                  <a:pt x="61681" y="28190"/>
                </a:lnTo>
                <a:lnTo>
                  <a:pt x="59258" y="40189"/>
                </a:lnTo>
                <a:lnTo>
                  <a:pt x="52647" y="49995"/>
                </a:lnTo>
                <a:lnTo>
                  <a:pt x="42840" y="56611"/>
                </a:lnTo>
                <a:lnTo>
                  <a:pt x="30825" y="59039"/>
                </a:lnTo>
                <a:lnTo>
                  <a:pt x="18828" y="56611"/>
                </a:lnTo>
                <a:lnTo>
                  <a:pt x="9030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0" y="6374"/>
                </a:lnTo>
                <a:lnTo>
                  <a:pt x="1848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3" y="0"/>
                </a:moveTo>
                <a:lnTo>
                  <a:pt x="43201" y="0"/>
                </a:lnTo>
                <a:lnTo>
                  <a:pt x="52651" y="6374"/>
                </a:lnTo>
                <a:lnTo>
                  <a:pt x="59258" y="16179"/>
                </a:lnTo>
                <a:lnTo>
                  <a:pt x="61681" y="28190"/>
                </a:lnTo>
                <a:lnTo>
                  <a:pt x="59258" y="40189"/>
                </a:lnTo>
                <a:lnTo>
                  <a:pt x="52651" y="49995"/>
                </a:lnTo>
                <a:lnTo>
                  <a:pt x="42852" y="56611"/>
                </a:lnTo>
                <a:lnTo>
                  <a:pt x="30856" y="59039"/>
                </a:lnTo>
                <a:lnTo>
                  <a:pt x="18841" y="56611"/>
                </a:lnTo>
                <a:lnTo>
                  <a:pt x="9034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4" y="6374"/>
                </a:lnTo>
                <a:lnTo>
                  <a:pt x="184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67" y="0"/>
                </a:moveTo>
                <a:lnTo>
                  <a:pt x="45269" y="0"/>
                </a:lnTo>
                <a:lnTo>
                  <a:pt x="53960" y="5857"/>
                </a:lnTo>
                <a:lnTo>
                  <a:pt x="60730" y="15896"/>
                </a:lnTo>
                <a:lnTo>
                  <a:pt x="63212" y="28190"/>
                </a:lnTo>
                <a:lnTo>
                  <a:pt x="60730" y="40484"/>
                </a:lnTo>
                <a:lnTo>
                  <a:pt x="53960" y="50523"/>
                </a:lnTo>
                <a:lnTo>
                  <a:pt x="43918" y="57291"/>
                </a:lnTo>
                <a:lnTo>
                  <a:pt x="31621" y="59773"/>
                </a:lnTo>
                <a:lnTo>
                  <a:pt x="19319" y="57291"/>
                </a:lnTo>
                <a:lnTo>
                  <a:pt x="9267" y="50523"/>
                </a:lnTo>
                <a:lnTo>
                  <a:pt x="2487" y="40484"/>
                </a:lnTo>
                <a:lnTo>
                  <a:pt x="0" y="28190"/>
                </a:lnTo>
                <a:lnTo>
                  <a:pt x="2487" y="15896"/>
                </a:lnTo>
                <a:lnTo>
                  <a:pt x="9267" y="5857"/>
                </a:lnTo>
                <a:lnTo>
                  <a:pt x="179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3" y="0"/>
                </a:moveTo>
                <a:lnTo>
                  <a:pt x="43206" y="0"/>
                </a:lnTo>
                <a:lnTo>
                  <a:pt x="52666" y="6374"/>
                </a:lnTo>
                <a:lnTo>
                  <a:pt x="59284" y="16179"/>
                </a:lnTo>
                <a:lnTo>
                  <a:pt x="61712" y="28190"/>
                </a:lnTo>
                <a:lnTo>
                  <a:pt x="59284" y="40189"/>
                </a:lnTo>
                <a:lnTo>
                  <a:pt x="52666" y="49995"/>
                </a:lnTo>
                <a:lnTo>
                  <a:pt x="42857" y="56611"/>
                </a:lnTo>
                <a:lnTo>
                  <a:pt x="30856" y="59039"/>
                </a:lnTo>
                <a:lnTo>
                  <a:pt x="18841" y="56611"/>
                </a:lnTo>
                <a:lnTo>
                  <a:pt x="9034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4" y="6374"/>
                </a:lnTo>
                <a:lnTo>
                  <a:pt x="184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3" y="0"/>
                </a:moveTo>
                <a:lnTo>
                  <a:pt x="43219" y="0"/>
                </a:lnTo>
                <a:lnTo>
                  <a:pt x="52678" y="6374"/>
                </a:lnTo>
                <a:lnTo>
                  <a:pt x="59288" y="16179"/>
                </a:lnTo>
                <a:lnTo>
                  <a:pt x="61712" y="28190"/>
                </a:lnTo>
                <a:lnTo>
                  <a:pt x="59288" y="40189"/>
                </a:lnTo>
                <a:lnTo>
                  <a:pt x="52678" y="49995"/>
                </a:lnTo>
                <a:lnTo>
                  <a:pt x="42870" y="56611"/>
                </a:lnTo>
                <a:lnTo>
                  <a:pt x="30856" y="59039"/>
                </a:lnTo>
                <a:lnTo>
                  <a:pt x="18841" y="56611"/>
                </a:lnTo>
                <a:lnTo>
                  <a:pt x="9034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4" y="6374"/>
                </a:lnTo>
                <a:lnTo>
                  <a:pt x="184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3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3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3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5"/>
                  </a:moveTo>
                  <a:lnTo>
                    <a:pt x="0" y="513045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5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4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40"/>
                </a:lnTo>
                <a:lnTo>
                  <a:pt x="0" y="706158"/>
                </a:lnTo>
                <a:lnTo>
                  <a:pt x="6216091" y="706158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23"/>
                </a:lnTo>
                <a:lnTo>
                  <a:pt x="6670040" y="113423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31"/>
                </a:lnTo>
                <a:lnTo>
                  <a:pt x="0" y="453631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31"/>
                </a:lnTo>
                <a:lnTo>
                  <a:pt x="453948" y="453631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31"/>
                </a:lnTo>
                <a:lnTo>
                  <a:pt x="907884" y="453631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5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75" name="object 275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5095191" y="775316"/>
            <a:ext cx="2175583" cy="2248552"/>
          </a:xfrm>
          <a:prstGeom prst="rect">
            <a:avLst/>
          </a:prstGeom>
        </p:spPr>
      </p:pic>
      <p:sp>
        <p:nvSpPr>
          <p:cNvPr id="276" name="object 276"/>
          <p:cNvSpPr/>
          <p:nvPr/>
        </p:nvSpPr>
        <p:spPr>
          <a:xfrm>
            <a:off x="0" y="805276"/>
            <a:ext cx="4779010" cy="624205"/>
          </a:xfrm>
          <a:custGeom>
            <a:avLst/>
            <a:gdLst/>
            <a:ahLst/>
            <a:cxnLst/>
            <a:rect l="l" t="t" r="r" b="b"/>
            <a:pathLst>
              <a:path w="4779010" h="624205">
                <a:moveTo>
                  <a:pt x="0" y="0"/>
                </a:moveTo>
                <a:lnTo>
                  <a:pt x="4778759" y="0"/>
                </a:lnTo>
                <a:lnTo>
                  <a:pt x="4778759" y="398"/>
                </a:lnTo>
                <a:lnTo>
                  <a:pt x="4290624" y="623904"/>
                </a:lnTo>
                <a:lnTo>
                  <a:pt x="1831" y="623904"/>
                </a:lnTo>
                <a:lnTo>
                  <a:pt x="1831" y="545922"/>
                </a:lnTo>
                <a:lnTo>
                  <a:pt x="0" y="545922"/>
                </a:lnTo>
                <a:lnTo>
                  <a:pt x="0" y="311930"/>
                </a:lnTo>
                <a:lnTo>
                  <a:pt x="1831" y="311930"/>
                </a:lnTo>
                <a:lnTo>
                  <a:pt x="1831" y="233947"/>
                </a:lnTo>
                <a:lnTo>
                  <a:pt x="0" y="233947"/>
                </a:lnTo>
                <a:lnTo>
                  <a:pt x="0" y="0"/>
                </a:lnTo>
                <a:close/>
              </a:path>
            </a:pathLst>
          </a:custGeom>
          <a:solidFill>
            <a:srgbClr val="FFBD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 txBox="1"/>
          <p:nvPr/>
        </p:nvSpPr>
        <p:spPr>
          <a:xfrm>
            <a:off x="4729036" y="0"/>
            <a:ext cx="2653030" cy="4254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45465" marR="5080" indent="-533400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FFFF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FFFF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FFFF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FFFFFF"/>
                </a:solidFill>
                <a:latin typeface="Trebuchet MS"/>
                <a:cs typeface="Trebuchet MS"/>
              </a:rPr>
              <a:t>2023</a:t>
            </a:r>
            <a:endParaRPr sz="1050">
              <a:latin typeface="Trebuchet MS"/>
              <a:cs typeface="Trebuchet MS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375871" y="841993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6947" y="47584"/>
                </a:moveTo>
                <a:lnTo>
                  <a:pt x="20637" y="47584"/>
                </a:lnTo>
                <a:lnTo>
                  <a:pt x="17602" y="46980"/>
                </a:lnTo>
                <a:lnTo>
                  <a:pt x="0" y="26947"/>
                </a:lnTo>
                <a:lnTo>
                  <a:pt x="0" y="20636"/>
                </a:lnTo>
                <a:lnTo>
                  <a:pt x="20637" y="0"/>
                </a:lnTo>
                <a:lnTo>
                  <a:pt x="26947" y="0"/>
                </a:lnTo>
                <a:lnTo>
                  <a:pt x="47585" y="23792"/>
                </a:lnTo>
                <a:lnTo>
                  <a:pt x="47585" y="26947"/>
                </a:lnTo>
                <a:lnTo>
                  <a:pt x="26947" y="475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75871" y="861978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6947" y="47585"/>
                </a:moveTo>
                <a:lnTo>
                  <a:pt x="20637" y="47585"/>
                </a:lnTo>
                <a:lnTo>
                  <a:pt x="17602" y="46980"/>
                </a:lnTo>
                <a:lnTo>
                  <a:pt x="0" y="26947"/>
                </a:lnTo>
                <a:lnTo>
                  <a:pt x="0" y="20636"/>
                </a:lnTo>
                <a:lnTo>
                  <a:pt x="20637" y="0"/>
                </a:lnTo>
                <a:lnTo>
                  <a:pt x="26947" y="0"/>
                </a:lnTo>
                <a:lnTo>
                  <a:pt x="47585" y="23792"/>
                </a:lnTo>
                <a:lnTo>
                  <a:pt x="47585" y="26947"/>
                </a:lnTo>
                <a:lnTo>
                  <a:pt x="26947" y="475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359082" y="8705440"/>
            <a:ext cx="1114425" cy="9525"/>
          </a:xfrm>
          <a:custGeom>
            <a:avLst/>
            <a:gdLst/>
            <a:ahLst/>
            <a:cxnLst/>
            <a:rect l="l" t="t" r="r" b="b"/>
            <a:pathLst>
              <a:path w="1114425" h="9525">
                <a:moveTo>
                  <a:pt x="1113949" y="9517"/>
                </a:moveTo>
                <a:lnTo>
                  <a:pt x="0" y="9517"/>
                </a:lnTo>
                <a:lnTo>
                  <a:pt x="0" y="0"/>
                </a:lnTo>
                <a:lnTo>
                  <a:pt x="1113949" y="0"/>
                </a:lnTo>
                <a:lnTo>
                  <a:pt x="1113949" y="95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978841" y="8705440"/>
            <a:ext cx="654685" cy="9525"/>
          </a:xfrm>
          <a:custGeom>
            <a:avLst/>
            <a:gdLst/>
            <a:ahLst/>
            <a:cxnLst/>
            <a:rect l="l" t="t" r="r" b="b"/>
            <a:pathLst>
              <a:path w="654685" h="9525">
                <a:moveTo>
                  <a:pt x="654549" y="9517"/>
                </a:moveTo>
                <a:lnTo>
                  <a:pt x="0" y="9517"/>
                </a:lnTo>
                <a:lnTo>
                  <a:pt x="0" y="0"/>
                </a:lnTo>
                <a:lnTo>
                  <a:pt x="654549" y="0"/>
                </a:lnTo>
                <a:lnTo>
                  <a:pt x="654549" y="95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5871" y="88196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6947" y="47584"/>
                </a:moveTo>
                <a:lnTo>
                  <a:pt x="20637" y="47584"/>
                </a:lnTo>
                <a:lnTo>
                  <a:pt x="17602" y="46980"/>
                </a:lnTo>
                <a:lnTo>
                  <a:pt x="0" y="26947"/>
                </a:lnTo>
                <a:lnTo>
                  <a:pt x="0" y="20637"/>
                </a:lnTo>
                <a:lnTo>
                  <a:pt x="20637" y="0"/>
                </a:lnTo>
                <a:lnTo>
                  <a:pt x="26947" y="0"/>
                </a:lnTo>
                <a:lnTo>
                  <a:pt x="47585" y="23792"/>
                </a:lnTo>
                <a:lnTo>
                  <a:pt x="47585" y="26947"/>
                </a:lnTo>
                <a:lnTo>
                  <a:pt x="26947" y="475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5871" y="901950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6947" y="47585"/>
                </a:moveTo>
                <a:lnTo>
                  <a:pt x="20637" y="47585"/>
                </a:lnTo>
                <a:lnTo>
                  <a:pt x="17602" y="46980"/>
                </a:lnTo>
                <a:lnTo>
                  <a:pt x="0" y="26947"/>
                </a:lnTo>
                <a:lnTo>
                  <a:pt x="0" y="20636"/>
                </a:lnTo>
                <a:lnTo>
                  <a:pt x="20637" y="0"/>
                </a:lnTo>
                <a:lnTo>
                  <a:pt x="26947" y="0"/>
                </a:lnTo>
                <a:lnTo>
                  <a:pt x="47585" y="23792"/>
                </a:lnTo>
                <a:lnTo>
                  <a:pt x="47585" y="26947"/>
                </a:lnTo>
                <a:lnTo>
                  <a:pt x="26947" y="475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5871" y="921935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6947" y="47584"/>
                </a:moveTo>
                <a:lnTo>
                  <a:pt x="20637" y="47584"/>
                </a:lnTo>
                <a:lnTo>
                  <a:pt x="17602" y="46980"/>
                </a:lnTo>
                <a:lnTo>
                  <a:pt x="0" y="26947"/>
                </a:lnTo>
                <a:lnTo>
                  <a:pt x="0" y="20637"/>
                </a:lnTo>
                <a:lnTo>
                  <a:pt x="20637" y="0"/>
                </a:lnTo>
                <a:lnTo>
                  <a:pt x="26947" y="0"/>
                </a:lnTo>
                <a:lnTo>
                  <a:pt x="47585" y="23792"/>
                </a:lnTo>
                <a:lnTo>
                  <a:pt x="47585" y="26947"/>
                </a:lnTo>
                <a:lnTo>
                  <a:pt x="26947" y="475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168270" y="9305011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517"/>
                </a:moveTo>
                <a:lnTo>
                  <a:pt x="0" y="0"/>
                </a:lnTo>
                <a:lnTo>
                  <a:pt x="3071" y="0"/>
                </a:lnTo>
                <a:lnTo>
                  <a:pt x="3071" y="9517"/>
                </a:lnTo>
                <a:lnTo>
                  <a:pt x="0" y="95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930091" y="9305023"/>
            <a:ext cx="1708785" cy="9525"/>
          </a:xfrm>
          <a:custGeom>
            <a:avLst/>
            <a:gdLst/>
            <a:ahLst/>
            <a:cxnLst/>
            <a:rect l="l" t="t" r="r" b="b"/>
            <a:pathLst>
              <a:path w="1708785" h="9525">
                <a:moveTo>
                  <a:pt x="1708378" y="0"/>
                </a:moveTo>
                <a:lnTo>
                  <a:pt x="1135240" y="0"/>
                </a:lnTo>
                <a:lnTo>
                  <a:pt x="0" y="0"/>
                </a:lnTo>
                <a:lnTo>
                  <a:pt x="0" y="9512"/>
                </a:lnTo>
                <a:lnTo>
                  <a:pt x="1135240" y="9512"/>
                </a:lnTo>
                <a:lnTo>
                  <a:pt x="1708378" y="9512"/>
                </a:lnTo>
                <a:lnTo>
                  <a:pt x="170837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75871" y="94192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6947" y="47584"/>
                </a:moveTo>
                <a:lnTo>
                  <a:pt x="20637" y="47584"/>
                </a:lnTo>
                <a:lnTo>
                  <a:pt x="17602" y="46980"/>
                </a:lnTo>
                <a:lnTo>
                  <a:pt x="0" y="26947"/>
                </a:lnTo>
                <a:lnTo>
                  <a:pt x="0" y="20636"/>
                </a:lnTo>
                <a:lnTo>
                  <a:pt x="20637" y="0"/>
                </a:lnTo>
                <a:lnTo>
                  <a:pt x="26947" y="0"/>
                </a:lnTo>
                <a:lnTo>
                  <a:pt x="47585" y="23792"/>
                </a:lnTo>
                <a:lnTo>
                  <a:pt x="47585" y="26947"/>
                </a:lnTo>
                <a:lnTo>
                  <a:pt x="26947" y="475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75871" y="961907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6947" y="47584"/>
                </a:moveTo>
                <a:lnTo>
                  <a:pt x="20637" y="47584"/>
                </a:lnTo>
                <a:lnTo>
                  <a:pt x="17602" y="46979"/>
                </a:lnTo>
                <a:lnTo>
                  <a:pt x="0" y="26947"/>
                </a:lnTo>
                <a:lnTo>
                  <a:pt x="0" y="20636"/>
                </a:lnTo>
                <a:lnTo>
                  <a:pt x="20637" y="0"/>
                </a:lnTo>
                <a:lnTo>
                  <a:pt x="26947" y="0"/>
                </a:lnTo>
                <a:lnTo>
                  <a:pt x="47585" y="23792"/>
                </a:lnTo>
                <a:lnTo>
                  <a:pt x="47585" y="26947"/>
                </a:lnTo>
                <a:lnTo>
                  <a:pt x="26947" y="475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 txBox="1"/>
          <p:nvPr/>
        </p:nvSpPr>
        <p:spPr>
          <a:xfrm>
            <a:off x="232031" y="856423"/>
            <a:ext cx="4083685" cy="1758314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48260">
              <a:lnSpc>
                <a:spcPct val="100000"/>
              </a:lnSpc>
              <a:spcBef>
                <a:spcPts val="280"/>
              </a:spcBef>
            </a:pPr>
            <a:r>
              <a:rPr sz="1050" b="1" spc="270" dirty="0">
                <a:latin typeface="Trebuchet MS"/>
                <a:cs typeface="Trebuchet MS"/>
              </a:rPr>
              <a:t>KNOW</a:t>
            </a:r>
            <a:r>
              <a:rPr sz="1050" b="1" spc="125" dirty="0">
                <a:latin typeface="Trebuchet MS"/>
                <a:cs typeface="Trebuchet MS"/>
              </a:rPr>
              <a:t> </a:t>
            </a:r>
            <a:r>
              <a:rPr sz="1050" b="1" spc="195" dirty="0">
                <a:latin typeface="Trebuchet MS"/>
                <a:cs typeface="Trebuchet MS"/>
              </a:rPr>
              <a:t>YOUR</a:t>
            </a:r>
            <a:r>
              <a:rPr sz="1050" b="1" spc="125" dirty="0">
                <a:latin typeface="Trebuchet MS"/>
                <a:cs typeface="Trebuchet MS"/>
              </a:rPr>
              <a:t> </a:t>
            </a:r>
            <a:r>
              <a:rPr sz="1050" b="1" spc="195" dirty="0">
                <a:latin typeface="Trebuchet MS"/>
                <a:cs typeface="Trebuchet MS"/>
              </a:rPr>
              <a:t>MEMBER</a:t>
            </a:r>
            <a:r>
              <a:rPr lang="en-US" sz="1050" b="1" spc="195" dirty="0">
                <a:latin typeface="Trebuchet MS"/>
                <a:cs typeface="Trebuchet MS"/>
              </a:rPr>
              <a:t>S</a:t>
            </a:r>
            <a:endParaRPr sz="1050" dirty="0">
              <a:latin typeface="Trebuchet MS"/>
              <a:cs typeface="Trebuchet MS"/>
            </a:endParaRPr>
          </a:p>
          <a:p>
            <a:pPr marL="438784">
              <a:lnSpc>
                <a:spcPct val="100000"/>
              </a:lnSpc>
              <a:spcBef>
                <a:spcPts val="265"/>
              </a:spcBef>
            </a:pPr>
            <a:r>
              <a:rPr sz="1550" b="1" spc="300" dirty="0">
                <a:latin typeface="Trebuchet MS"/>
                <a:cs typeface="Trebuchet MS"/>
              </a:rPr>
              <a:t>MAHENDRA</a:t>
            </a:r>
            <a:r>
              <a:rPr sz="1550" b="1" spc="170" dirty="0">
                <a:latin typeface="Trebuchet MS"/>
                <a:cs typeface="Trebuchet MS"/>
              </a:rPr>
              <a:t> </a:t>
            </a:r>
            <a:r>
              <a:rPr sz="1550" b="1" spc="310" dirty="0">
                <a:latin typeface="Trebuchet MS"/>
                <a:cs typeface="Trebuchet MS"/>
              </a:rPr>
              <a:t>PRAKASH</a:t>
            </a:r>
            <a:r>
              <a:rPr sz="1550" b="1" spc="175" dirty="0">
                <a:latin typeface="Trebuchet MS"/>
                <a:cs typeface="Trebuchet MS"/>
              </a:rPr>
              <a:t> </a:t>
            </a:r>
            <a:r>
              <a:rPr sz="1550" b="1" spc="330" dirty="0">
                <a:latin typeface="Trebuchet MS"/>
                <a:cs typeface="Trebuchet MS"/>
              </a:rPr>
              <a:t>SHARMA</a:t>
            </a:r>
            <a:endParaRPr sz="1550" dirty="0">
              <a:latin typeface="Trebuchet MS"/>
              <a:cs typeface="Trebuchet MS"/>
            </a:endParaRPr>
          </a:p>
          <a:p>
            <a:pPr marL="12700" marR="66675">
              <a:lnSpc>
                <a:spcPct val="114500"/>
              </a:lnSpc>
              <a:spcBef>
                <a:spcPts val="1610"/>
              </a:spcBef>
            </a:pPr>
            <a:r>
              <a:rPr sz="1200" i="1" spc="-20" dirty="0">
                <a:solidFill>
                  <a:srgbClr val="0000FF"/>
                </a:solidFill>
                <a:latin typeface="Trebuchet MS"/>
                <a:cs typeface="Trebuchet MS"/>
              </a:rPr>
              <a:t>Scientific</a:t>
            </a:r>
            <a:r>
              <a:rPr sz="1200" i="1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200" i="1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200" i="1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200" i="1" spc="-25" dirty="0">
                <a:solidFill>
                  <a:srgbClr val="0000FF"/>
                </a:solidFill>
                <a:latin typeface="Trebuchet MS"/>
                <a:cs typeface="Trebuchet MS"/>
              </a:rPr>
              <a:t>Technical</a:t>
            </a:r>
            <a:r>
              <a:rPr sz="1200" i="1" spc="-20" dirty="0">
                <a:solidFill>
                  <a:srgbClr val="0000FF"/>
                </a:solidFill>
                <a:latin typeface="Trebuchet MS"/>
                <a:cs typeface="Trebuchet MS"/>
              </a:rPr>
              <a:t> Consultant </a:t>
            </a:r>
            <a:r>
              <a:rPr sz="1200" i="1" spc="-55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r>
              <a:rPr sz="1200" i="1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200" i="1" spc="-60" dirty="0">
                <a:solidFill>
                  <a:srgbClr val="0000FF"/>
                </a:solidFill>
                <a:latin typeface="Trebuchet MS"/>
                <a:cs typeface="Trebuchet MS"/>
              </a:rPr>
              <a:t>Aluminium</a:t>
            </a:r>
            <a:r>
              <a:rPr sz="1200" i="1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200" i="1" spc="-45" dirty="0">
                <a:solidFill>
                  <a:srgbClr val="0000FF"/>
                </a:solidFill>
                <a:latin typeface="Trebuchet MS"/>
                <a:cs typeface="Trebuchet MS"/>
              </a:rPr>
              <a:t>Industries </a:t>
            </a:r>
            <a:r>
              <a:rPr sz="1200" i="1" spc="-3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200" i="1" spc="-15" dirty="0">
                <a:solidFill>
                  <a:srgbClr val="0000FF"/>
                </a:solidFill>
                <a:latin typeface="Trebuchet MS"/>
                <a:cs typeface="Trebuchet MS"/>
              </a:rPr>
              <a:t>(Regd.</a:t>
            </a:r>
            <a:r>
              <a:rPr sz="1200" i="1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200" i="1" spc="-50" dirty="0">
                <a:solidFill>
                  <a:srgbClr val="0000FF"/>
                </a:solidFill>
                <a:latin typeface="Trebuchet MS"/>
                <a:cs typeface="Trebuchet MS"/>
              </a:rPr>
              <a:t>By</a:t>
            </a:r>
            <a:r>
              <a:rPr sz="1200" i="1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200" i="1" spc="-25" dirty="0">
                <a:solidFill>
                  <a:srgbClr val="0000FF"/>
                </a:solidFill>
                <a:latin typeface="Trebuchet MS"/>
                <a:cs typeface="Trebuchet MS"/>
              </a:rPr>
              <a:t>Govt.</a:t>
            </a:r>
            <a:r>
              <a:rPr sz="1200" i="1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200" i="1" spc="-20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200" i="1" spc="-30" dirty="0">
                <a:solidFill>
                  <a:srgbClr val="0000FF"/>
                </a:solidFill>
                <a:latin typeface="Trebuchet MS"/>
                <a:cs typeface="Trebuchet MS"/>
              </a:rPr>
              <a:t> India)</a:t>
            </a:r>
            <a:endParaRPr sz="12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209"/>
              </a:spcBef>
            </a:pPr>
            <a:r>
              <a:rPr sz="1200" i="1" spc="-40" dirty="0">
                <a:solidFill>
                  <a:srgbClr val="0000FF"/>
                </a:solidFill>
                <a:latin typeface="Trebuchet MS"/>
                <a:cs typeface="Trebuchet MS"/>
              </a:rPr>
              <a:t>Website:</a:t>
            </a:r>
            <a:r>
              <a:rPr sz="1200" i="1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200" i="1" spc="-40" dirty="0">
                <a:solidFill>
                  <a:srgbClr val="0000FF"/>
                </a:solidFill>
                <a:latin typeface="Trebuchet MS"/>
                <a:cs typeface="Trebuchet MS"/>
              </a:rPr>
              <a:t>www.aluminiumconsultant.com</a:t>
            </a:r>
            <a:endParaRPr sz="12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6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48260">
              <a:lnSpc>
                <a:spcPct val="100000"/>
              </a:lnSpc>
              <a:tabLst>
                <a:tab pos="2419985" algn="l"/>
              </a:tabLst>
            </a:pPr>
            <a:r>
              <a:rPr sz="1350" b="1" spc="10" dirty="0">
                <a:solidFill>
                  <a:srgbClr val="0000FF"/>
                </a:solidFill>
                <a:latin typeface="Trebuchet MS"/>
                <a:cs typeface="Trebuchet MS"/>
              </a:rPr>
              <a:t>Working</a:t>
            </a:r>
            <a:r>
              <a:rPr sz="1350" b="1" spc="-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b="1" spc="35" dirty="0">
                <a:solidFill>
                  <a:srgbClr val="0000FF"/>
                </a:solidFill>
                <a:latin typeface="Trebuchet MS"/>
                <a:cs typeface="Trebuchet MS"/>
              </a:rPr>
              <a:t>Area	</a:t>
            </a:r>
            <a:r>
              <a:rPr sz="1350" spc="-25" dirty="0">
                <a:solidFill>
                  <a:srgbClr val="0000FF"/>
                </a:solidFill>
                <a:latin typeface="Trebuchet MS"/>
                <a:cs typeface="Trebuchet MS"/>
              </a:rPr>
              <a:t>India</a:t>
            </a:r>
            <a:r>
              <a:rPr sz="1350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15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350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10" dirty="0">
                <a:solidFill>
                  <a:srgbClr val="0000FF"/>
                </a:solidFill>
                <a:latin typeface="Trebuchet MS"/>
                <a:cs typeface="Trebuchet MS"/>
              </a:rPr>
              <a:t>Abroad</a:t>
            </a:r>
            <a:endParaRPr sz="13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300" name="object 30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301" name="object 30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28</a:t>
            </a:fld>
            <a:endParaRPr spc="229" dirty="0"/>
          </a:p>
        </p:txBody>
      </p:sp>
      <p:sp>
        <p:nvSpPr>
          <p:cNvPr id="290" name="object 290"/>
          <p:cNvSpPr txBox="1"/>
          <p:nvPr/>
        </p:nvSpPr>
        <p:spPr>
          <a:xfrm>
            <a:off x="268001" y="2856153"/>
            <a:ext cx="1628139" cy="223138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350" b="1" spc="50" dirty="0">
                <a:solidFill>
                  <a:srgbClr val="0000FF"/>
                </a:solidFill>
                <a:latin typeface="Trebuchet MS"/>
                <a:cs typeface="Trebuchet MS"/>
              </a:rPr>
              <a:t>W</a:t>
            </a:r>
            <a:r>
              <a:rPr sz="1350" b="1" spc="15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350" b="1" spc="-6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350" b="1" spc="-25" dirty="0">
                <a:solidFill>
                  <a:srgbClr val="0000FF"/>
                </a:solidFill>
                <a:latin typeface="Trebuchet MS"/>
                <a:cs typeface="Trebuchet MS"/>
              </a:rPr>
              <a:t>ki</a:t>
            </a:r>
            <a:r>
              <a:rPr sz="1350" b="1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350" b="1" spc="160" dirty="0">
                <a:solidFill>
                  <a:srgbClr val="0000FF"/>
                </a:solidFill>
                <a:latin typeface="Trebuchet MS"/>
                <a:cs typeface="Trebuchet MS"/>
              </a:rPr>
              <a:t>g</a:t>
            </a:r>
            <a:r>
              <a:rPr sz="1350" b="1" spc="-70" dirty="0">
                <a:solidFill>
                  <a:srgbClr val="0000FF"/>
                </a:solidFill>
                <a:latin typeface="Trebuchet MS"/>
                <a:cs typeface="Trebuchet MS"/>
              </a:rPr>
              <a:t> E</a:t>
            </a:r>
            <a:r>
              <a:rPr sz="1350" b="1" spc="-55" dirty="0">
                <a:solidFill>
                  <a:srgbClr val="0000FF"/>
                </a:solidFill>
                <a:latin typeface="Trebuchet MS"/>
                <a:cs typeface="Trebuchet MS"/>
              </a:rPr>
              <a:t>x</a:t>
            </a:r>
            <a:r>
              <a:rPr sz="1350" b="1" spc="50" dirty="0">
                <a:solidFill>
                  <a:srgbClr val="0000FF"/>
                </a:solidFill>
                <a:latin typeface="Trebuchet MS"/>
                <a:cs typeface="Trebuchet MS"/>
              </a:rPr>
              <a:t>p</a:t>
            </a:r>
            <a:r>
              <a:rPr sz="1350" b="1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b="1" spc="-6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350" b="1" spc="-25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b="1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b="1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350" b="1" spc="60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350" b="1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endParaRPr sz="13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2614834" y="2826993"/>
            <a:ext cx="2680970" cy="501650"/>
          </a:xfrm>
          <a:prstGeom prst="rect">
            <a:avLst/>
          </a:prstGeom>
        </p:spPr>
        <p:txBody>
          <a:bodyPr vert="horz" wrap="square" lIns="0" tIns="44450" rIns="0" bIns="0" rtlCol="0">
            <a:spAutoFit/>
          </a:bodyPr>
          <a:lstStyle/>
          <a:p>
            <a:pPr marL="19685">
              <a:lnSpc>
                <a:spcPct val="100000"/>
              </a:lnSpc>
              <a:spcBef>
                <a:spcPts val="350"/>
              </a:spcBef>
            </a:pPr>
            <a:r>
              <a:rPr sz="1350" spc="114" dirty="0">
                <a:solidFill>
                  <a:srgbClr val="0000FF"/>
                </a:solidFill>
                <a:latin typeface="Trebuchet MS"/>
                <a:cs typeface="Trebuchet MS"/>
              </a:rPr>
              <a:t>4</a:t>
            </a:r>
            <a:r>
              <a:rPr sz="1350" spc="45" dirty="0">
                <a:solidFill>
                  <a:srgbClr val="0000FF"/>
                </a:solidFill>
                <a:latin typeface="Trebuchet MS"/>
                <a:cs typeface="Trebuchet MS"/>
              </a:rPr>
              <a:t>5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90" dirty="0">
                <a:solidFill>
                  <a:srgbClr val="0000FF"/>
                </a:solidFill>
                <a:latin typeface="Trebuchet MS"/>
                <a:cs typeface="Trebuchet MS"/>
              </a:rPr>
              <a:t>y</a:t>
            </a:r>
            <a:r>
              <a:rPr sz="1350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spc="6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350" spc="-105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3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20" dirty="0">
                <a:solidFill>
                  <a:srgbClr val="0000FF"/>
                </a:solidFill>
                <a:latin typeface="Trebuchet MS"/>
                <a:cs typeface="Trebuchet MS"/>
              </a:rPr>
              <a:t>w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spc="-90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350" spc="-4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8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350" spc="2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350" spc="-105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3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90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350" spc="-50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sz="1350" spc="6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3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endParaRPr sz="13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250"/>
              </a:spcBef>
            </a:pPr>
            <a:r>
              <a:rPr sz="1350" spc="-5" dirty="0">
                <a:solidFill>
                  <a:srgbClr val="0000FF"/>
                </a:solidFill>
                <a:latin typeface="Trebuchet MS"/>
                <a:cs typeface="Trebuchet MS"/>
              </a:rPr>
              <a:t>3</a:t>
            </a:r>
            <a:r>
              <a:rPr sz="1350" spc="50" dirty="0">
                <a:solidFill>
                  <a:srgbClr val="0000FF"/>
                </a:solidFill>
                <a:latin typeface="Trebuchet MS"/>
                <a:cs typeface="Trebuchet MS"/>
              </a:rPr>
              <a:t>0</a:t>
            </a:r>
            <a:r>
              <a:rPr sz="1350" spc="55" dirty="0">
                <a:solidFill>
                  <a:srgbClr val="0000FF"/>
                </a:solidFill>
                <a:latin typeface="Trebuchet MS"/>
                <a:cs typeface="Trebuchet MS"/>
              </a:rPr>
              <a:t>0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40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350" spc="2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350" spc="-8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350" spc="20" dirty="0">
                <a:solidFill>
                  <a:srgbClr val="0000FF"/>
                </a:solidFill>
                <a:latin typeface="Trebuchet MS"/>
                <a:cs typeface="Trebuchet MS"/>
              </a:rPr>
              <a:t>p</a:t>
            </a:r>
            <a:r>
              <a:rPr sz="1350" spc="6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350" spc="-50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spc="-50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350" spc="20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spc="70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6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350" spc="-50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350" spc="25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6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350" spc="20" dirty="0">
                <a:solidFill>
                  <a:srgbClr val="0000FF"/>
                </a:solidFill>
                <a:latin typeface="Trebuchet MS"/>
                <a:cs typeface="Trebuchet MS"/>
              </a:rPr>
              <a:t>b</a:t>
            </a:r>
            <a:r>
              <a:rPr sz="1350" spc="-105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350" spc="2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350" spc="6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350" spc="25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endParaRPr sz="13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268001" y="3569928"/>
            <a:ext cx="1598930" cy="223138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350" b="1" dirty="0">
                <a:solidFill>
                  <a:srgbClr val="0000FF"/>
                </a:solidFill>
                <a:latin typeface="Trebuchet MS"/>
                <a:cs typeface="Trebuchet MS"/>
              </a:rPr>
              <a:t>Technical</a:t>
            </a:r>
            <a:r>
              <a:rPr sz="1350" b="1" spc="-9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b="1" spc="-15" dirty="0">
                <a:solidFill>
                  <a:srgbClr val="0000FF"/>
                </a:solidFill>
                <a:latin typeface="Trebuchet MS"/>
                <a:cs typeface="Trebuchet MS"/>
              </a:rPr>
              <a:t>Expertise</a:t>
            </a:r>
            <a:endParaRPr sz="13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2639072" y="3540768"/>
            <a:ext cx="4131310" cy="9772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4925" marR="5080" indent="-22860">
              <a:lnSpc>
                <a:spcPct val="115599"/>
              </a:lnSpc>
              <a:spcBef>
                <a:spcPts val="95"/>
              </a:spcBef>
            </a:pPr>
            <a:r>
              <a:rPr sz="1350" spc="165" dirty="0">
                <a:solidFill>
                  <a:srgbClr val="0000FF"/>
                </a:solidFill>
                <a:latin typeface="Trebuchet MS"/>
                <a:cs typeface="Trebuchet MS"/>
              </a:rPr>
              <a:t>G</a:t>
            </a:r>
            <a:r>
              <a:rPr sz="1350" spc="50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350" spc="185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350" spc="-180" dirty="0">
                <a:solidFill>
                  <a:srgbClr val="0000FF"/>
                </a:solidFill>
                <a:latin typeface="Trebuchet MS"/>
                <a:cs typeface="Trebuchet MS"/>
              </a:rPr>
              <a:t>,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35" dirty="0">
                <a:solidFill>
                  <a:srgbClr val="0000FF"/>
                </a:solidFill>
                <a:latin typeface="Trebuchet MS"/>
                <a:cs typeface="Trebuchet MS"/>
              </a:rPr>
              <a:t>P</a:t>
            </a:r>
            <a:r>
              <a:rPr sz="1350" spc="50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350" spc="185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350" spc="-180" dirty="0">
                <a:solidFill>
                  <a:srgbClr val="0000FF"/>
                </a:solidFill>
                <a:latin typeface="Trebuchet MS"/>
                <a:cs typeface="Trebuchet MS"/>
              </a:rPr>
              <a:t>,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13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350" spc="20" dirty="0">
                <a:solidFill>
                  <a:srgbClr val="0000FF"/>
                </a:solidFill>
                <a:latin typeface="Trebuchet MS"/>
                <a:cs typeface="Trebuchet MS"/>
              </a:rPr>
              <a:t>q</a:t>
            </a:r>
            <a:r>
              <a:rPr sz="1350" spc="-50" dirty="0">
                <a:solidFill>
                  <a:srgbClr val="0000FF"/>
                </a:solidFill>
                <a:latin typeface="Trebuchet MS"/>
                <a:cs typeface="Trebuchet MS"/>
              </a:rPr>
              <a:t>u</a:t>
            </a:r>
            <a:r>
              <a:rPr sz="1350" spc="5" dirty="0">
                <a:solidFill>
                  <a:srgbClr val="0000FF"/>
                </a:solidFill>
                <a:latin typeface="Trebuchet MS"/>
                <a:cs typeface="Trebuchet MS"/>
              </a:rPr>
              <a:t>ee</a:t>
            </a:r>
            <a:r>
              <a:rPr sz="1350" spc="-25" dirty="0">
                <a:solidFill>
                  <a:srgbClr val="0000FF"/>
                </a:solidFill>
                <a:latin typeface="Trebuchet MS"/>
                <a:cs typeface="Trebuchet MS"/>
              </a:rPr>
              <a:t>z</a:t>
            </a:r>
            <a:r>
              <a:rPr sz="13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185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350" spc="6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350" spc="-5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350" spc="-90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spc="-50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350" spc="105" dirty="0">
                <a:solidFill>
                  <a:srgbClr val="0000FF"/>
                </a:solidFill>
                <a:latin typeface="Trebuchet MS"/>
                <a:cs typeface="Trebuchet MS"/>
              </a:rPr>
              <a:t>g</a:t>
            </a:r>
            <a:r>
              <a:rPr sz="1350" spc="-5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350" spc="-180" dirty="0">
                <a:solidFill>
                  <a:srgbClr val="0000FF"/>
                </a:solidFill>
                <a:latin typeface="Trebuchet MS"/>
                <a:cs typeface="Trebuchet MS"/>
              </a:rPr>
              <a:t>,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3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spc="-70" dirty="0">
                <a:solidFill>
                  <a:srgbClr val="0000FF"/>
                </a:solidFill>
                <a:latin typeface="Trebuchet MS"/>
                <a:cs typeface="Trebuchet MS"/>
              </a:rPr>
              <a:t>x</a:t>
            </a:r>
            <a:r>
              <a:rPr sz="1350" spc="-90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350" spc="-105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350" spc="-50" dirty="0">
                <a:solidFill>
                  <a:srgbClr val="0000FF"/>
                </a:solidFill>
                <a:latin typeface="Trebuchet MS"/>
                <a:cs typeface="Trebuchet MS"/>
              </a:rPr>
              <a:t>u</a:t>
            </a:r>
            <a:r>
              <a:rPr sz="1350" spc="-5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spc="2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350" spc="-50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350" spc="-180" dirty="0">
                <a:solidFill>
                  <a:srgbClr val="0000FF"/>
                </a:solidFill>
                <a:latin typeface="Trebuchet MS"/>
                <a:cs typeface="Trebuchet MS"/>
              </a:rPr>
              <a:t>,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85" dirty="0">
                <a:solidFill>
                  <a:srgbClr val="0000FF"/>
                </a:solidFill>
                <a:latin typeface="Trebuchet MS"/>
                <a:cs typeface="Trebuchet MS"/>
              </a:rPr>
              <a:t>W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spc="-105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3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50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350" spc="-105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350" spc="6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350" spc="-20" dirty="0">
                <a:solidFill>
                  <a:srgbClr val="0000FF"/>
                </a:solidFill>
                <a:latin typeface="Trebuchet MS"/>
                <a:cs typeface="Trebuchet MS"/>
              </a:rPr>
              <a:t>w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spc="-50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350" spc="105" dirty="0">
                <a:solidFill>
                  <a:srgbClr val="0000FF"/>
                </a:solidFill>
                <a:latin typeface="Trebuchet MS"/>
                <a:cs typeface="Trebuchet MS"/>
              </a:rPr>
              <a:t>g</a:t>
            </a:r>
            <a:r>
              <a:rPr sz="1350" spc="-160" dirty="0">
                <a:solidFill>
                  <a:srgbClr val="0000FF"/>
                </a:solidFill>
                <a:latin typeface="Trebuchet MS"/>
                <a:cs typeface="Trebuchet MS"/>
              </a:rPr>
              <a:t>,  </a:t>
            </a:r>
            <a:r>
              <a:rPr sz="1350" spc="-60" dirty="0">
                <a:solidFill>
                  <a:srgbClr val="0000FF"/>
                </a:solidFill>
                <a:latin typeface="Trebuchet MS"/>
                <a:cs typeface="Trebuchet MS"/>
              </a:rPr>
              <a:t>Utensils, 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Smelting, </a:t>
            </a:r>
            <a:r>
              <a:rPr sz="1350" spc="-50" dirty="0">
                <a:solidFill>
                  <a:srgbClr val="0000FF"/>
                </a:solidFill>
                <a:latin typeface="Trebuchet MS"/>
                <a:cs typeface="Trebuchet MS"/>
              </a:rPr>
              <a:t>Alloying, </a:t>
            </a:r>
            <a:r>
              <a:rPr sz="1350" spc="15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350" spc="-5" dirty="0">
                <a:solidFill>
                  <a:srgbClr val="0000FF"/>
                </a:solidFill>
                <a:latin typeface="Trebuchet MS"/>
                <a:cs typeface="Trebuchet MS"/>
              </a:rPr>
              <a:t>Dross </a:t>
            </a:r>
            <a:r>
              <a:rPr sz="1350" spc="-25" dirty="0">
                <a:solidFill>
                  <a:srgbClr val="0000FF"/>
                </a:solidFill>
                <a:latin typeface="Trebuchet MS"/>
                <a:cs typeface="Trebuchet MS"/>
              </a:rPr>
              <a:t>Processing, </a:t>
            </a:r>
            <a:r>
              <a:rPr sz="13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25" dirty="0">
                <a:solidFill>
                  <a:srgbClr val="0000FF"/>
                </a:solidFill>
                <a:latin typeface="Trebuchet MS"/>
                <a:cs typeface="Trebuchet MS"/>
              </a:rPr>
              <a:t>Quality 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Control, </a:t>
            </a:r>
            <a:r>
              <a:rPr sz="1350" spc="30" dirty="0">
                <a:solidFill>
                  <a:srgbClr val="0000FF"/>
                </a:solidFill>
                <a:latin typeface="Trebuchet MS"/>
                <a:cs typeface="Trebuchet MS"/>
              </a:rPr>
              <a:t>Cost </a:t>
            </a:r>
            <a:r>
              <a:rPr sz="1350" spc="-30" dirty="0">
                <a:solidFill>
                  <a:srgbClr val="0000FF"/>
                </a:solidFill>
                <a:latin typeface="Trebuchet MS"/>
                <a:cs typeface="Trebuchet MS"/>
              </a:rPr>
              <a:t>Cutting, </a:t>
            </a:r>
            <a:r>
              <a:rPr sz="1350" spc="-5" dirty="0">
                <a:solidFill>
                  <a:srgbClr val="0000FF"/>
                </a:solidFill>
                <a:latin typeface="Trebuchet MS"/>
                <a:cs typeface="Trebuchet MS"/>
              </a:rPr>
              <a:t>Oil </a:t>
            </a:r>
            <a:r>
              <a:rPr sz="1350" spc="15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350" spc="-5" dirty="0">
                <a:solidFill>
                  <a:srgbClr val="0000FF"/>
                </a:solidFill>
                <a:latin typeface="Trebuchet MS"/>
                <a:cs typeface="Trebuchet MS"/>
              </a:rPr>
              <a:t>Metal </a:t>
            </a:r>
            <a:r>
              <a:rPr sz="1350" spc="15" dirty="0">
                <a:solidFill>
                  <a:srgbClr val="0000FF"/>
                </a:solidFill>
                <a:latin typeface="Trebuchet MS"/>
                <a:cs typeface="Trebuchet MS"/>
              </a:rPr>
              <a:t>Saving </a:t>
            </a:r>
            <a:r>
              <a:rPr sz="1350" spc="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45" dirty="0">
                <a:solidFill>
                  <a:srgbClr val="0000FF"/>
                </a:solidFill>
                <a:latin typeface="Trebuchet MS"/>
                <a:cs typeface="Trebuchet MS"/>
              </a:rPr>
              <a:t>System, </a:t>
            </a:r>
            <a:r>
              <a:rPr sz="1350" spc="-15" dirty="0">
                <a:solidFill>
                  <a:srgbClr val="0000FF"/>
                </a:solidFill>
                <a:latin typeface="Trebuchet MS"/>
                <a:cs typeface="Trebuchet MS"/>
              </a:rPr>
              <a:t>etc</a:t>
            </a:r>
            <a:endParaRPr sz="13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268001" y="4521629"/>
            <a:ext cx="6113780" cy="223138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350" b="1" spc="20" dirty="0">
                <a:solidFill>
                  <a:srgbClr val="0000FF"/>
                </a:solidFill>
                <a:latin typeface="Trebuchet MS"/>
                <a:cs typeface="Trebuchet MS"/>
              </a:rPr>
              <a:t>Consultancy</a:t>
            </a:r>
            <a:r>
              <a:rPr sz="1350" b="1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b="1" spc="15" dirty="0">
                <a:solidFill>
                  <a:srgbClr val="0000FF"/>
                </a:solidFill>
                <a:latin typeface="Trebuchet MS"/>
                <a:cs typeface="Trebuchet MS"/>
              </a:rPr>
              <a:t>Service</a:t>
            </a:r>
            <a:r>
              <a:rPr sz="1350" b="1" spc="-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b="1" spc="10" dirty="0">
                <a:solidFill>
                  <a:srgbClr val="0000FF"/>
                </a:solidFill>
                <a:latin typeface="Trebuchet MS"/>
                <a:cs typeface="Trebuchet MS"/>
              </a:rPr>
              <a:t>Domain</a:t>
            </a:r>
            <a:r>
              <a:rPr sz="1350" b="1" spc="28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Incremental</a:t>
            </a:r>
            <a:r>
              <a:rPr sz="13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45" dirty="0">
                <a:solidFill>
                  <a:srgbClr val="0000FF"/>
                </a:solidFill>
                <a:latin typeface="Trebuchet MS"/>
                <a:cs typeface="Trebuchet MS"/>
              </a:rPr>
              <a:t>Improvements</a:t>
            </a:r>
            <a:r>
              <a:rPr sz="13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60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3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60" dirty="0">
                <a:solidFill>
                  <a:srgbClr val="0000FF"/>
                </a:solidFill>
                <a:latin typeface="Trebuchet MS"/>
                <a:cs typeface="Trebuchet MS"/>
              </a:rPr>
              <a:t>Aluminium</a:t>
            </a:r>
            <a:r>
              <a:rPr sz="13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30" dirty="0">
                <a:solidFill>
                  <a:srgbClr val="0000FF"/>
                </a:solidFill>
                <a:latin typeface="Trebuchet MS"/>
                <a:cs typeface="Trebuchet MS"/>
              </a:rPr>
              <a:t>Foundries</a:t>
            </a:r>
            <a:endParaRPr sz="13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268001" y="4997479"/>
            <a:ext cx="1015365" cy="223138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350" b="1" spc="5" dirty="0">
                <a:solidFill>
                  <a:srgbClr val="0000FF"/>
                </a:solidFill>
                <a:latin typeface="Trebuchet MS"/>
                <a:cs typeface="Trebuchet MS"/>
              </a:rPr>
              <a:t>Publications</a:t>
            </a:r>
            <a:endParaRPr sz="13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2661824" y="4968318"/>
            <a:ext cx="4077335" cy="9772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3810">
              <a:lnSpc>
                <a:spcPct val="115599"/>
              </a:lnSpc>
              <a:spcBef>
                <a:spcPts val="95"/>
              </a:spcBef>
            </a:pPr>
            <a:r>
              <a:rPr sz="1350" spc="-70" dirty="0">
                <a:solidFill>
                  <a:srgbClr val="0000FF"/>
                </a:solidFill>
                <a:latin typeface="Trebuchet MS"/>
                <a:cs typeface="Trebuchet MS"/>
              </a:rPr>
              <a:t>Written </a:t>
            </a:r>
            <a:r>
              <a:rPr sz="1350" spc="15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350" spc="-45" dirty="0">
                <a:solidFill>
                  <a:srgbClr val="0000FF"/>
                </a:solidFill>
                <a:latin typeface="Trebuchet MS"/>
                <a:cs typeface="Trebuchet MS"/>
              </a:rPr>
              <a:t>widely 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distributed </a:t>
            </a:r>
            <a:r>
              <a:rPr sz="1350" spc="-160" dirty="0">
                <a:solidFill>
                  <a:srgbClr val="0000FF"/>
                </a:solidFill>
                <a:latin typeface="Trebuchet MS"/>
                <a:cs typeface="Trebuchet MS"/>
              </a:rPr>
              <a:t>31</a:t>
            </a:r>
            <a:r>
              <a:rPr sz="1350" spc="-1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complimentary </a:t>
            </a:r>
            <a:r>
              <a:rPr sz="13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20" dirty="0">
                <a:solidFill>
                  <a:srgbClr val="0000FF"/>
                </a:solidFill>
                <a:latin typeface="Trebuchet MS"/>
                <a:cs typeface="Trebuchet MS"/>
              </a:rPr>
              <a:t>documents</a:t>
            </a:r>
            <a:r>
              <a:rPr sz="13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25" dirty="0">
                <a:solidFill>
                  <a:srgbClr val="0000FF"/>
                </a:solidFill>
                <a:latin typeface="Trebuchet MS"/>
                <a:cs typeface="Trebuchet MS"/>
              </a:rPr>
              <a:t>pertaining</a:t>
            </a:r>
            <a:r>
              <a:rPr sz="13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350" spc="-50" dirty="0">
                <a:solidFill>
                  <a:srgbClr val="0000FF"/>
                </a:solidFill>
                <a:latin typeface="Trebuchet MS"/>
                <a:cs typeface="Trebuchet MS"/>
              </a:rPr>
              <a:t>improvement</a:t>
            </a:r>
            <a:r>
              <a:rPr sz="13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60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3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3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55" dirty="0">
                <a:solidFill>
                  <a:srgbClr val="0000FF"/>
                </a:solidFill>
                <a:latin typeface="Trebuchet MS"/>
                <a:cs typeface="Trebuchet MS"/>
              </a:rPr>
              <a:t>aluminum </a:t>
            </a:r>
            <a:r>
              <a:rPr sz="1350" spc="-39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45" dirty="0">
                <a:solidFill>
                  <a:srgbClr val="0000FF"/>
                </a:solidFill>
                <a:latin typeface="Trebuchet MS"/>
                <a:cs typeface="Trebuchet MS"/>
              </a:rPr>
              <a:t>industries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60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50" dirty="0">
                <a:solidFill>
                  <a:srgbClr val="0000FF"/>
                </a:solidFill>
                <a:latin typeface="Trebuchet MS"/>
                <a:cs typeface="Trebuchet MS"/>
              </a:rPr>
              <a:t>‘easy</a:t>
            </a:r>
            <a:r>
              <a:rPr sz="1350" spc="-35" dirty="0">
                <a:solidFill>
                  <a:srgbClr val="0000FF"/>
                </a:solidFill>
                <a:latin typeface="Trebuchet MS"/>
                <a:cs typeface="Trebuchet MS"/>
              </a:rPr>
              <a:t> to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understand’</a:t>
            </a:r>
            <a:r>
              <a:rPr sz="13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50" dirty="0">
                <a:solidFill>
                  <a:srgbClr val="0000FF"/>
                </a:solidFill>
                <a:latin typeface="Trebuchet MS"/>
                <a:cs typeface="Trebuchet MS"/>
              </a:rPr>
              <a:t>Hindi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for</a:t>
            </a:r>
            <a:r>
              <a:rPr sz="13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dirty="0">
                <a:solidFill>
                  <a:srgbClr val="0000FF"/>
                </a:solidFill>
                <a:latin typeface="Trebuchet MS"/>
                <a:cs typeface="Trebuchet MS"/>
              </a:rPr>
              <a:t>shop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floor </a:t>
            </a:r>
            <a:r>
              <a:rPr sz="13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foundry</a:t>
            </a:r>
            <a:r>
              <a:rPr sz="13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staff.</a:t>
            </a:r>
            <a:endParaRPr sz="13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268001" y="6157944"/>
            <a:ext cx="1603375" cy="47365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15599"/>
              </a:lnSpc>
              <a:spcBef>
                <a:spcPts val="95"/>
              </a:spcBef>
            </a:pPr>
            <a:r>
              <a:rPr sz="1350" b="1" spc="30" dirty="0">
                <a:solidFill>
                  <a:srgbClr val="0000FF"/>
                </a:solidFill>
                <a:latin typeface="Trebuchet MS"/>
                <a:cs typeface="Trebuchet MS"/>
              </a:rPr>
              <a:t>Membership </a:t>
            </a:r>
            <a:r>
              <a:rPr sz="1350" b="1" spc="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350" b="1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b="1" spc="-65" dirty="0">
                <a:solidFill>
                  <a:srgbClr val="0000FF"/>
                </a:solidFill>
                <a:latin typeface="Trebuchet MS"/>
                <a:cs typeface="Trebuchet MS"/>
              </a:rPr>
              <a:t>P</a:t>
            </a:r>
            <a:r>
              <a:rPr sz="1350" b="1" spc="-6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350" b="1" spc="15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350" b="1" spc="-10" dirty="0">
                <a:solidFill>
                  <a:srgbClr val="0000FF"/>
                </a:solidFill>
                <a:latin typeface="Trebuchet MS"/>
                <a:cs typeface="Trebuchet MS"/>
              </a:rPr>
              <a:t>f</a:t>
            </a:r>
            <a:r>
              <a:rPr sz="1350" b="1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b="1" spc="105" dirty="0">
                <a:solidFill>
                  <a:srgbClr val="0000FF"/>
                </a:solidFill>
                <a:latin typeface="Trebuchet MS"/>
                <a:cs typeface="Trebuchet MS"/>
              </a:rPr>
              <a:t>ss</a:t>
            </a:r>
            <a:r>
              <a:rPr sz="1350" b="1" spc="-25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b="1" spc="15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350" b="1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350" b="1" spc="114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350" b="1" spc="-30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350" b="1" spc="-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b="1" spc="-55" dirty="0">
                <a:solidFill>
                  <a:srgbClr val="0000FF"/>
                </a:solidFill>
                <a:latin typeface="Trebuchet MS"/>
                <a:cs typeface="Trebuchet MS"/>
              </a:rPr>
              <a:t>B</a:t>
            </a:r>
            <a:r>
              <a:rPr sz="1350" b="1" spc="15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350" b="1" spc="50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350" b="1" spc="-25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b="1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b="1" spc="11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endParaRPr sz="13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2618402" y="6157944"/>
            <a:ext cx="3784600" cy="16910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 marR="373380" indent="-26034">
              <a:lnSpc>
                <a:spcPct val="115599"/>
              </a:lnSpc>
              <a:spcBef>
                <a:spcPts val="95"/>
              </a:spcBef>
            </a:pPr>
            <a:r>
              <a:rPr sz="1350" spc="-7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350" spc="-30" dirty="0">
                <a:solidFill>
                  <a:srgbClr val="0000FF"/>
                </a:solidFill>
                <a:latin typeface="Trebuchet MS"/>
                <a:cs typeface="Trebuchet MS"/>
              </a:rPr>
              <a:t>Indian </a:t>
            </a:r>
            <a:r>
              <a:rPr sz="1350" spc="-60" dirty="0">
                <a:solidFill>
                  <a:srgbClr val="0000FF"/>
                </a:solidFill>
                <a:latin typeface="Trebuchet MS"/>
                <a:cs typeface="Trebuchet MS"/>
              </a:rPr>
              <a:t>Institute </a:t>
            </a:r>
            <a:r>
              <a:rPr sz="1350" spc="-5" dirty="0">
                <a:solidFill>
                  <a:srgbClr val="0000FF"/>
                </a:solidFill>
                <a:latin typeface="Trebuchet MS"/>
                <a:cs typeface="Trebuchet MS"/>
              </a:rPr>
              <a:t>of Metals </a:t>
            </a:r>
            <a:r>
              <a:rPr sz="1350" spc="35" dirty="0">
                <a:solidFill>
                  <a:srgbClr val="0000FF"/>
                </a:solidFill>
                <a:latin typeface="Trebuchet MS"/>
                <a:cs typeface="Trebuchet MS"/>
              </a:rPr>
              <a:t>– </a:t>
            </a:r>
            <a:r>
              <a:rPr sz="1350" spc="-35" dirty="0">
                <a:solidFill>
                  <a:srgbClr val="0000FF"/>
                </a:solidFill>
                <a:latin typeface="Trebuchet MS"/>
                <a:cs typeface="Trebuchet MS"/>
              </a:rPr>
              <a:t>Delhi </a:t>
            </a:r>
            <a:r>
              <a:rPr sz="1350" spc="-15" dirty="0">
                <a:solidFill>
                  <a:srgbClr val="0000FF"/>
                </a:solidFill>
                <a:latin typeface="Trebuchet MS"/>
                <a:cs typeface="Trebuchet MS"/>
              </a:rPr>
              <a:t>Chapter. </a:t>
            </a:r>
            <a:r>
              <a:rPr sz="1350" spc="-39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(</a:t>
            </a:r>
            <a:r>
              <a:rPr sz="1350" spc="-130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f</a:t>
            </a:r>
            <a:r>
              <a:rPr sz="13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10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350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spc="-8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350" spc="20" dirty="0">
                <a:solidFill>
                  <a:srgbClr val="0000FF"/>
                </a:solidFill>
                <a:latin typeface="Trebuchet MS"/>
                <a:cs typeface="Trebuchet MS"/>
              </a:rPr>
              <a:t>b</a:t>
            </a:r>
            <a:r>
              <a:rPr sz="1350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spc="-105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350" spc="-75" dirty="0">
                <a:solidFill>
                  <a:srgbClr val="0000FF"/>
                </a:solidFill>
                <a:latin typeface="Trebuchet MS"/>
                <a:cs typeface="Trebuchet MS"/>
              </a:rPr>
              <a:t>)</a:t>
            </a:r>
            <a:endParaRPr sz="13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55880" marR="1198245">
              <a:lnSpc>
                <a:spcPct val="115599"/>
              </a:lnSpc>
            </a:pPr>
            <a:r>
              <a:rPr sz="1350" spc="40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350" spc="-10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350" spc="-50" dirty="0">
                <a:solidFill>
                  <a:srgbClr val="0000FF"/>
                </a:solidFill>
                <a:latin typeface="Trebuchet MS"/>
                <a:cs typeface="Trebuchet MS"/>
              </a:rPr>
              <a:t>u</a:t>
            </a:r>
            <a:r>
              <a:rPr sz="1350" spc="40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350" spc="6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350" spc="-5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350" spc="-8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50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350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spc="-10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350" spc="-50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sz="1350" spc="-75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(</a:t>
            </a:r>
            <a:r>
              <a:rPr sz="1350" spc="-130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f</a:t>
            </a:r>
            <a:r>
              <a:rPr sz="13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10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350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spc="-8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350" spc="20" dirty="0">
                <a:solidFill>
                  <a:srgbClr val="0000FF"/>
                </a:solidFill>
                <a:latin typeface="Trebuchet MS"/>
                <a:cs typeface="Trebuchet MS"/>
              </a:rPr>
              <a:t>b</a:t>
            </a:r>
            <a:r>
              <a:rPr sz="1350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spc="-105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350" spc="-65" dirty="0">
                <a:solidFill>
                  <a:srgbClr val="0000FF"/>
                </a:solidFill>
                <a:latin typeface="Trebuchet MS"/>
                <a:cs typeface="Trebuchet MS"/>
              </a:rPr>
              <a:t>)  </a:t>
            </a:r>
            <a:r>
              <a:rPr sz="1350" spc="155" dirty="0">
                <a:solidFill>
                  <a:srgbClr val="0000FF"/>
                </a:solidFill>
                <a:latin typeface="Trebuchet MS"/>
                <a:cs typeface="Trebuchet MS"/>
              </a:rPr>
              <a:t>Q</a:t>
            </a:r>
            <a:r>
              <a:rPr sz="1350" spc="-50" dirty="0">
                <a:solidFill>
                  <a:srgbClr val="0000FF"/>
                </a:solidFill>
                <a:latin typeface="Trebuchet MS"/>
                <a:cs typeface="Trebuchet MS"/>
              </a:rPr>
              <a:t>u</a:t>
            </a:r>
            <a:r>
              <a:rPr sz="1350" spc="6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350" spc="-10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spc="-90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350" spc="-85" dirty="0">
                <a:solidFill>
                  <a:srgbClr val="0000FF"/>
                </a:solidFill>
                <a:latin typeface="Trebuchet MS"/>
                <a:cs typeface="Trebuchet MS"/>
              </a:rPr>
              <a:t>y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185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spc="-105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350" spc="40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350" spc="-10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3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50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350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spc="-10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350" spc="-50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sz="1350" spc="-75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(</a:t>
            </a:r>
            <a:r>
              <a:rPr sz="1350" spc="-130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f</a:t>
            </a:r>
            <a:r>
              <a:rPr sz="13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10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350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spc="-8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350" spc="20" dirty="0">
                <a:solidFill>
                  <a:srgbClr val="0000FF"/>
                </a:solidFill>
                <a:latin typeface="Trebuchet MS"/>
                <a:cs typeface="Trebuchet MS"/>
              </a:rPr>
              <a:t>b</a:t>
            </a:r>
            <a:r>
              <a:rPr sz="1350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spc="-105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350" spc="-65" dirty="0">
                <a:solidFill>
                  <a:srgbClr val="0000FF"/>
                </a:solidFill>
                <a:latin typeface="Trebuchet MS"/>
                <a:cs typeface="Trebuchet MS"/>
              </a:rPr>
              <a:t>)  </a:t>
            </a:r>
            <a:r>
              <a:rPr sz="1350" spc="-10" dirty="0">
                <a:solidFill>
                  <a:srgbClr val="0000FF"/>
                </a:solidFill>
                <a:latin typeface="Trebuchet MS"/>
                <a:cs typeface="Trebuchet MS"/>
              </a:rPr>
              <a:t>Member</a:t>
            </a:r>
            <a:r>
              <a:rPr sz="13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3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5" dirty="0">
                <a:solidFill>
                  <a:srgbClr val="0000FF"/>
                </a:solidFill>
                <a:latin typeface="Trebuchet MS"/>
                <a:cs typeface="Trebuchet MS"/>
              </a:rPr>
              <a:t>ResearchGate</a:t>
            </a:r>
            <a:endParaRPr sz="13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55880" marR="5080">
              <a:lnSpc>
                <a:spcPct val="115599"/>
              </a:lnSpc>
            </a:pPr>
            <a:r>
              <a:rPr sz="1350" spc="40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350" spc="-90" dirty="0">
                <a:solidFill>
                  <a:srgbClr val="0000FF"/>
                </a:solidFill>
                <a:latin typeface="Trebuchet MS"/>
                <a:cs typeface="Trebuchet MS"/>
              </a:rPr>
              <a:t>tt</a:t>
            </a:r>
            <a:r>
              <a:rPr sz="1350" spc="6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350" spc="40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350" spc="-50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sz="1350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spc="25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20" dirty="0">
                <a:solidFill>
                  <a:srgbClr val="0000FF"/>
                </a:solidFill>
                <a:latin typeface="Trebuchet MS"/>
                <a:cs typeface="Trebuchet MS"/>
              </a:rPr>
              <a:t>w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spc="-90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350" spc="-4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35" dirty="0">
                <a:solidFill>
                  <a:srgbClr val="0000FF"/>
                </a:solidFill>
                <a:latin typeface="Trebuchet MS"/>
                <a:cs typeface="Trebuchet MS"/>
              </a:rPr>
              <a:t>F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spc="40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350" spc="-25" dirty="0">
                <a:solidFill>
                  <a:srgbClr val="0000FF"/>
                </a:solidFill>
                <a:latin typeface="Trebuchet MS"/>
                <a:cs typeface="Trebuchet MS"/>
              </a:rPr>
              <a:t>U</a:t>
            </a:r>
            <a:r>
              <a:rPr sz="1350" spc="110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(</a:t>
            </a:r>
            <a:r>
              <a:rPr sz="13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350" spc="6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350" spc="-90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spc="2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350" spc="-50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350" spc="6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350" spc="-10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)</a:t>
            </a:r>
            <a:r>
              <a:rPr sz="1350" spc="-180" dirty="0">
                <a:solidFill>
                  <a:srgbClr val="0000FF"/>
                </a:solidFill>
                <a:latin typeface="Trebuchet MS"/>
                <a:cs typeface="Trebuchet MS"/>
              </a:rPr>
              <a:t>,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II</a:t>
            </a:r>
            <a:r>
              <a:rPr sz="1350" spc="-30" dirty="0">
                <a:solidFill>
                  <a:srgbClr val="0000FF"/>
                </a:solidFill>
                <a:latin typeface="Trebuchet MS"/>
                <a:cs typeface="Trebuchet MS"/>
              </a:rPr>
              <a:t>F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(</a:t>
            </a:r>
            <a:r>
              <a:rPr sz="1350" spc="40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350" spc="-50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sz="1350" spc="-8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350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spc="20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350" spc="6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350" spc="20" dirty="0">
                <a:solidFill>
                  <a:srgbClr val="0000FF"/>
                </a:solidFill>
                <a:latin typeface="Trebuchet MS"/>
                <a:cs typeface="Trebuchet MS"/>
              </a:rPr>
              <a:t>b</a:t>
            </a:r>
            <a:r>
              <a:rPr sz="1350" spc="6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350" spc="20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)</a:t>
            </a:r>
            <a:r>
              <a:rPr sz="1350" spc="-160" dirty="0">
                <a:solidFill>
                  <a:srgbClr val="0000FF"/>
                </a:solidFill>
                <a:latin typeface="Trebuchet MS"/>
                <a:cs typeface="Trebuchet MS"/>
              </a:rPr>
              <a:t>,  </a:t>
            </a:r>
            <a:r>
              <a:rPr sz="1350" spc="50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350" spc="185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350" spc="13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350" spc="-75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(</a:t>
            </a:r>
            <a:r>
              <a:rPr sz="1350" spc="50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350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spc="-10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350" spc="-50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i)</a:t>
            </a:r>
            <a:r>
              <a:rPr sz="1350" spc="-180" dirty="0">
                <a:solidFill>
                  <a:srgbClr val="0000FF"/>
                </a:solidFill>
                <a:latin typeface="Trebuchet MS"/>
                <a:cs typeface="Trebuchet MS"/>
              </a:rPr>
              <a:t>,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spc="-130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350" spc="45" dirty="0">
                <a:solidFill>
                  <a:srgbClr val="0000FF"/>
                </a:solidFill>
                <a:latin typeface="Trebuchet MS"/>
                <a:cs typeface="Trebuchet MS"/>
              </a:rPr>
              <a:t>Z</a:t>
            </a:r>
            <a:r>
              <a:rPr sz="1350" spc="50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350" spc="4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3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(</a:t>
            </a:r>
            <a:r>
              <a:rPr sz="1350" spc="50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350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350" spc="-10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350" spc="-50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sz="13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350" spc="-75" dirty="0">
                <a:solidFill>
                  <a:srgbClr val="0000FF"/>
                </a:solidFill>
                <a:latin typeface="Trebuchet MS"/>
                <a:cs typeface="Trebuchet MS"/>
              </a:rPr>
              <a:t>)</a:t>
            </a:r>
            <a:endParaRPr sz="13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268001" y="8048890"/>
            <a:ext cx="6919595" cy="1689100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350" b="1" spc="30" dirty="0">
                <a:solidFill>
                  <a:srgbClr val="0000FF"/>
                </a:solidFill>
                <a:latin typeface="Trebuchet MS"/>
                <a:cs typeface="Trebuchet MS"/>
              </a:rPr>
              <a:t>Contact</a:t>
            </a:r>
            <a:r>
              <a:rPr sz="1350" b="1" spc="-10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350" b="1" spc="15" dirty="0">
                <a:solidFill>
                  <a:srgbClr val="0000FF"/>
                </a:solidFill>
                <a:latin typeface="Trebuchet MS"/>
                <a:cs typeface="Trebuchet MS"/>
              </a:rPr>
              <a:t>Details</a:t>
            </a:r>
            <a:endParaRPr sz="13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264795">
              <a:lnSpc>
                <a:spcPct val="100000"/>
              </a:lnSpc>
              <a:spcBef>
                <a:spcPts val="305"/>
              </a:spcBef>
            </a:pPr>
            <a:r>
              <a:rPr sz="1150" b="1" spc="25" dirty="0">
                <a:solidFill>
                  <a:srgbClr val="0000FF"/>
                </a:solidFill>
                <a:latin typeface="Trebuchet MS"/>
                <a:cs typeface="Trebuchet MS"/>
              </a:rPr>
              <a:t>Mobile:</a:t>
            </a:r>
            <a:r>
              <a:rPr sz="1150" b="1" spc="2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20" dirty="0">
                <a:solidFill>
                  <a:srgbClr val="0000FF"/>
                </a:solidFill>
                <a:latin typeface="Trebuchet MS"/>
                <a:cs typeface="Trebuchet MS"/>
              </a:rPr>
              <a:t>9212202084,</a:t>
            </a:r>
            <a:r>
              <a:rPr sz="11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-20" dirty="0">
                <a:solidFill>
                  <a:srgbClr val="0000FF"/>
                </a:solidFill>
                <a:latin typeface="Trebuchet MS"/>
                <a:cs typeface="Trebuchet MS"/>
              </a:rPr>
              <a:t>9818508300,</a:t>
            </a:r>
            <a:r>
              <a:rPr sz="11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-35" dirty="0">
                <a:solidFill>
                  <a:srgbClr val="0000FF"/>
                </a:solidFill>
                <a:latin typeface="Trebuchet MS"/>
                <a:cs typeface="Trebuchet MS"/>
              </a:rPr>
              <a:t>R </a:t>
            </a:r>
            <a:r>
              <a:rPr sz="1150" spc="25" dirty="0">
                <a:solidFill>
                  <a:srgbClr val="0000FF"/>
                </a:solidFill>
                <a:latin typeface="Trebuchet MS"/>
                <a:cs typeface="Trebuchet MS"/>
              </a:rPr>
              <a:t>9250252241,</a:t>
            </a:r>
            <a:r>
              <a:rPr sz="11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20" dirty="0">
                <a:solidFill>
                  <a:srgbClr val="0000FF"/>
                </a:solidFill>
                <a:latin typeface="Trebuchet MS"/>
                <a:cs typeface="Trebuchet MS"/>
              </a:rPr>
              <a:t>9897252241</a:t>
            </a:r>
            <a:endParaRPr sz="11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264795">
              <a:lnSpc>
                <a:spcPct val="100000"/>
              </a:lnSpc>
              <a:spcBef>
                <a:spcPts val="195"/>
              </a:spcBef>
            </a:pPr>
            <a:r>
              <a:rPr sz="1150" b="1" spc="-15" dirty="0">
                <a:solidFill>
                  <a:srgbClr val="0000FF"/>
                </a:solidFill>
                <a:latin typeface="Trebuchet MS"/>
                <a:cs typeface="Trebuchet MS"/>
              </a:rPr>
              <a:t>E-mail:</a:t>
            </a:r>
            <a:r>
              <a:rPr sz="1150" b="1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-40" dirty="0">
                <a:solidFill>
                  <a:srgbClr val="0000FF"/>
                </a:solidFill>
                <a:uFill>
                  <a:solidFill>
                    <a:srgbClr val="000000"/>
                  </a:solidFill>
                </a:uFill>
                <a:latin typeface="Trebuchet MS"/>
                <a:cs typeface="Trebuchet MS"/>
              </a:rPr>
              <a:t>aflm</a:t>
            </a:r>
            <a:r>
              <a:rPr sz="1150" spc="-40" dirty="0">
                <a:solidFill>
                  <a:srgbClr val="0000FF"/>
                </a:solidFill>
                <a:latin typeface="Trebuchet MS"/>
                <a:cs typeface="Trebuchet MS"/>
              </a:rPr>
              <a:t>ps@rediffmail.com;</a:t>
            </a:r>
            <a:r>
              <a:rPr sz="11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-35" dirty="0">
                <a:solidFill>
                  <a:srgbClr val="0000FF"/>
                </a:solidFill>
                <a:uFill>
                  <a:solidFill>
                    <a:srgbClr val="000000"/>
                  </a:solidFill>
                </a:uFill>
                <a:latin typeface="Trebuchet MS"/>
                <a:cs typeface="Trebuchet MS"/>
              </a:rPr>
              <a:t>aluminiumconsultant@</a:t>
            </a:r>
            <a:r>
              <a:rPr sz="1150" spc="-35" dirty="0">
                <a:solidFill>
                  <a:srgbClr val="0000FF"/>
                </a:solidFill>
                <a:latin typeface="Trebuchet MS"/>
                <a:cs typeface="Trebuchet MS"/>
              </a:rPr>
              <a:t>yahoo.com</a:t>
            </a:r>
            <a:endParaRPr sz="11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264795">
              <a:lnSpc>
                <a:spcPct val="100000"/>
              </a:lnSpc>
              <a:spcBef>
                <a:spcPts val="190"/>
              </a:spcBef>
            </a:pPr>
            <a:r>
              <a:rPr sz="1150" b="1" spc="20" dirty="0">
                <a:solidFill>
                  <a:srgbClr val="0000FF"/>
                </a:solidFill>
                <a:latin typeface="Trebuchet MS"/>
                <a:cs typeface="Trebuchet MS"/>
              </a:rPr>
              <a:t>Facebook</a:t>
            </a:r>
            <a:r>
              <a:rPr sz="1150" b="1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b="1" spc="25" dirty="0">
                <a:solidFill>
                  <a:srgbClr val="0000FF"/>
                </a:solidFill>
                <a:latin typeface="Trebuchet MS"/>
                <a:cs typeface="Trebuchet MS"/>
              </a:rPr>
              <a:t>Groups:</a:t>
            </a:r>
            <a:r>
              <a:rPr sz="1150" b="1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-45" dirty="0">
                <a:solidFill>
                  <a:srgbClr val="0000FF"/>
                </a:solidFill>
                <a:latin typeface="Trebuchet MS"/>
                <a:cs typeface="Trebuchet MS"/>
              </a:rPr>
              <a:t>Aluminium</a:t>
            </a:r>
            <a:r>
              <a:rPr sz="11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-20" dirty="0">
                <a:solidFill>
                  <a:srgbClr val="0000FF"/>
                </a:solidFill>
                <a:latin typeface="Trebuchet MS"/>
                <a:cs typeface="Trebuchet MS"/>
              </a:rPr>
              <a:t>Experts </a:t>
            </a:r>
            <a:r>
              <a:rPr sz="1150" spc="-30" dirty="0">
                <a:solidFill>
                  <a:srgbClr val="0000FF"/>
                </a:solidFill>
                <a:latin typeface="Trebuchet MS"/>
                <a:cs typeface="Trebuchet MS"/>
              </a:rPr>
              <a:t>(Technical</a:t>
            </a:r>
            <a:r>
              <a:rPr sz="11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-45" dirty="0">
                <a:solidFill>
                  <a:srgbClr val="0000FF"/>
                </a:solidFill>
                <a:latin typeface="Trebuchet MS"/>
                <a:cs typeface="Trebuchet MS"/>
              </a:rPr>
              <a:t>Information),</a:t>
            </a:r>
            <a:r>
              <a:rPr sz="11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-45" dirty="0">
                <a:solidFill>
                  <a:srgbClr val="0000FF"/>
                </a:solidFill>
                <a:latin typeface="Trebuchet MS"/>
                <a:cs typeface="Trebuchet MS"/>
              </a:rPr>
              <a:t>Aluminum</a:t>
            </a:r>
            <a:r>
              <a:rPr sz="1150" spc="-20" dirty="0">
                <a:solidFill>
                  <a:srgbClr val="0000FF"/>
                </a:solidFill>
                <a:latin typeface="Trebuchet MS"/>
                <a:cs typeface="Trebuchet MS"/>
              </a:rPr>
              <a:t> Experts</a:t>
            </a:r>
            <a:r>
              <a:rPr sz="11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-30" dirty="0">
                <a:solidFill>
                  <a:srgbClr val="0000FF"/>
                </a:solidFill>
                <a:latin typeface="Trebuchet MS"/>
                <a:cs typeface="Trebuchet MS"/>
              </a:rPr>
              <a:t>(Technical</a:t>
            </a:r>
            <a:r>
              <a:rPr sz="11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-10" dirty="0">
                <a:solidFill>
                  <a:srgbClr val="0000FF"/>
                </a:solidFill>
                <a:latin typeface="Trebuchet MS"/>
                <a:cs typeface="Trebuchet MS"/>
              </a:rPr>
              <a:t>Discussions)</a:t>
            </a:r>
            <a:endParaRPr sz="11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264795">
              <a:lnSpc>
                <a:spcPct val="100000"/>
              </a:lnSpc>
              <a:spcBef>
                <a:spcPts val="195"/>
              </a:spcBef>
            </a:pPr>
            <a:r>
              <a:rPr sz="1150" b="1" spc="-5" dirty="0">
                <a:solidFill>
                  <a:srgbClr val="0000FF"/>
                </a:solidFill>
                <a:latin typeface="Trebuchet MS"/>
                <a:cs typeface="Trebuchet MS"/>
              </a:rPr>
              <a:t>YouTube:</a:t>
            </a:r>
            <a:r>
              <a:rPr sz="1150" b="1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25" dirty="0">
                <a:solidFill>
                  <a:srgbClr val="0000FF"/>
                </a:solidFill>
                <a:latin typeface="Trebuchet MS"/>
                <a:cs typeface="Trebuchet MS"/>
              </a:rPr>
              <a:t>AJAMPS</a:t>
            </a:r>
            <a:r>
              <a:rPr sz="11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20" dirty="0">
                <a:solidFill>
                  <a:srgbClr val="0000FF"/>
                </a:solidFill>
                <a:latin typeface="Trebuchet MS"/>
                <a:cs typeface="Trebuchet MS"/>
              </a:rPr>
              <a:t>FOUNDRY</a:t>
            </a:r>
            <a:r>
              <a:rPr sz="11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-5" dirty="0">
                <a:solidFill>
                  <a:srgbClr val="0000FF"/>
                </a:solidFill>
                <a:latin typeface="Trebuchet MS"/>
                <a:cs typeface="Trebuchet MS"/>
              </a:rPr>
              <a:t>TECH</a:t>
            </a:r>
            <a:r>
              <a:rPr sz="1150" spc="-30" dirty="0">
                <a:solidFill>
                  <a:srgbClr val="0000FF"/>
                </a:solidFill>
                <a:latin typeface="Trebuchet MS"/>
                <a:cs typeface="Trebuchet MS"/>
              </a:rPr>
              <a:t> (Technical</a:t>
            </a:r>
            <a:r>
              <a:rPr sz="11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-10" dirty="0">
                <a:solidFill>
                  <a:srgbClr val="0000FF"/>
                </a:solidFill>
                <a:latin typeface="Trebuchet MS"/>
                <a:cs typeface="Trebuchet MS"/>
              </a:rPr>
              <a:t>videos</a:t>
            </a:r>
            <a:r>
              <a:rPr sz="11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-20" dirty="0">
                <a:solidFill>
                  <a:srgbClr val="0000FF"/>
                </a:solidFill>
                <a:latin typeface="Trebuchet MS"/>
                <a:cs typeface="Trebuchet MS"/>
              </a:rPr>
              <a:t>related</a:t>
            </a:r>
            <a:r>
              <a:rPr sz="11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-2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1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-45" dirty="0">
                <a:solidFill>
                  <a:srgbClr val="0000FF"/>
                </a:solidFill>
                <a:latin typeface="Trebuchet MS"/>
                <a:cs typeface="Trebuchet MS"/>
              </a:rPr>
              <a:t>Aluminium</a:t>
            </a:r>
            <a:r>
              <a:rPr sz="11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-35" dirty="0">
                <a:solidFill>
                  <a:srgbClr val="0000FF"/>
                </a:solidFill>
                <a:latin typeface="Trebuchet MS"/>
                <a:cs typeface="Trebuchet MS"/>
              </a:rPr>
              <a:t>Industries)</a:t>
            </a:r>
            <a:endParaRPr sz="11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302260">
              <a:lnSpc>
                <a:spcPct val="100000"/>
              </a:lnSpc>
              <a:spcBef>
                <a:spcPts val="195"/>
              </a:spcBef>
            </a:pPr>
            <a:r>
              <a:rPr sz="1150" b="1" spc="-20" dirty="0">
                <a:solidFill>
                  <a:srgbClr val="0000FF"/>
                </a:solidFill>
                <a:latin typeface="Trebuchet MS"/>
                <a:cs typeface="Trebuchet MS"/>
              </a:rPr>
              <a:t>LinkedIn:</a:t>
            </a:r>
            <a:r>
              <a:rPr sz="1150" b="1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-40" dirty="0">
                <a:solidFill>
                  <a:srgbClr val="0000FF"/>
                </a:solidFill>
                <a:uFill>
                  <a:solidFill>
                    <a:srgbClr val="000000"/>
                  </a:solidFill>
                </a:uFill>
                <a:latin typeface="Trebuchet MS"/>
                <a:cs typeface="Trebuchet MS"/>
              </a:rPr>
              <a:t>mahendermurad61@</a:t>
            </a:r>
            <a:r>
              <a:rPr sz="1150" spc="-40" dirty="0">
                <a:solidFill>
                  <a:srgbClr val="0000FF"/>
                </a:solidFill>
                <a:latin typeface="Trebuchet MS"/>
                <a:cs typeface="Trebuchet MS"/>
              </a:rPr>
              <a:t>g</a:t>
            </a:r>
            <a:r>
              <a:rPr sz="1150" spc="-40" dirty="0">
                <a:solidFill>
                  <a:srgbClr val="0000FF"/>
                </a:solidFill>
                <a:uFill>
                  <a:solidFill>
                    <a:srgbClr val="000000"/>
                  </a:solidFill>
                </a:uFill>
                <a:latin typeface="Trebuchet MS"/>
                <a:cs typeface="Trebuchet MS"/>
              </a:rPr>
              <a:t>mail.com</a:t>
            </a:r>
            <a:r>
              <a:rPr sz="1150" spc="-40" dirty="0">
                <a:solidFill>
                  <a:srgbClr val="0000FF"/>
                </a:solidFill>
                <a:latin typeface="Trebuchet MS"/>
                <a:cs typeface="Trebuchet MS"/>
              </a:rPr>
              <a:t>,</a:t>
            </a:r>
            <a:r>
              <a:rPr sz="1150" spc="3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-30" dirty="0">
                <a:solidFill>
                  <a:srgbClr val="0000FF"/>
                </a:solidFill>
                <a:uFill>
                  <a:solidFill>
                    <a:srgbClr val="000000"/>
                  </a:solidFill>
                </a:uFill>
                <a:latin typeface="Trebuchet MS"/>
                <a:cs typeface="Trebuchet MS"/>
              </a:rPr>
              <a:t>mahender</a:t>
            </a:r>
            <a:r>
              <a:rPr sz="1150" spc="-30" dirty="0">
                <a:solidFill>
                  <a:srgbClr val="0000FF"/>
                </a:solidFill>
                <a:latin typeface="Trebuchet MS"/>
                <a:cs typeface="Trebuchet MS"/>
              </a:rPr>
              <a:t>prakash1819542@gmail.com</a:t>
            </a:r>
            <a:endParaRPr sz="11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302260">
              <a:lnSpc>
                <a:spcPct val="100000"/>
              </a:lnSpc>
              <a:spcBef>
                <a:spcPts val="195"/>
              </a:spcBef>
            </a:pPr>
            <a:r>
              <a:rPr sz="1150" b="1" spc="-80" dirty="0">
                <a:solidFill>
                  <a:srgbClr val="0000FF"/>
                </a:solidFill>
                <a:latin typeface="Trebuchet MS"/>
                <a:cs typeface="Trebuchet MS"/>
              </a:rPr>
              <a:t>“</a:t>
            </a:r>
            <a:r>
              <a:rPr sz="1150" b="1" spc="90" dirty="0">
                <a:solidFill>
                  <a:srgbClr val="0000FF"/>
                </a:solidFill>
                <a:latin typeface="Trebuchet MS"/>
                <a:cs typeface="Trebuchet MS"/>
              </a:rPr>
              <a:t>X</a:t>
            </a:r>
            <a:r>
              <a:rPr sz="1150" b="1" spc="-80" dirty="0">
                <a:solidFill>
                  <a:srgbClr val="0000FF"/>
                </a:solidFill>
                <a:latin typeface="Trebuchet MS"/>
                <a:cs typeface="Trebuchet MS"/>
              </a:rPr>
              <a:t>”</a:t>
            </a:r>
            <a:r>
              <a:rPr sz="1150" b="1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b="1" spc="-90" dirty="0">
                <a:solidFill>
                  <a:srgbClr val="0000FF"/>
                </a:solidFill>
                <a:latin typeface="Trebuchet MS"/>
                <a:cs typeface="Trebuchet MS"/>
              </a:rPr>
              <a:t>(</a:t>
            </a:r>
            <a:r>
              <a:rPr sz="1150" b="1" spc="-85" dirty="0">
                <a:solidFill>
                  <a:srgbClr val="0000FF"/>
                </a:solidFill>
                <a:latin typeface="Trebuchet MS"/>
                <a:cs typeface="Trebuchet MS"/>
              </a:rPr>
              <a:t>F</a:t>
            </a:r>
            <a:r>
              <a:rPr sz="1150" b="1" spc="15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150" b="1" spc="-5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150" b="1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150" b="1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150" b="1" spc="-5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150" b="1" spc="-2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150" b="1" spc="-40" dirty="0">
                <a:solidFill>
                  <a:srgbClr val="0000FF"/>
                </a:solidFill>
                <a:latin typeface="Trebuchet MS"/>
                <a:cs typeface="Trebuchet MS"/>
              </a:rPr>
              <a:t>y</a:t>
            </a:r>
            <a:r>
              <a:rPr sz="1150" b="1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b="1" spc="-6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150" b="1" spc="15" dirty="0">
                <a:solidFill>
                  <a:srgbClr val="0000FF"/>
                </a:solidFill>
                <a:latin typeface="Trebuchet MS"/>
                <a:cs typeface="Trebuchet MS"/>
              </a:rPr>
              <a:t>w</a:t>
            </a:r>
            <a:r>
              <a:rPr sz="1150" b="1" spc="-2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150" b="1" spc="-50" dirty="0">
                <a:solidFill>
                  <a:srgbClr val="0000FF"/>
                </a:solidFill>
                <a:latin typeface="Trebuchet MS"/>
                <a:cs typeface="Trebuchet MS"/>
              </a:rPr>
              <a:t>tt</a:t>
            </a:r>
            <a:r>
              <a:rPr sz="1150" b="1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150" b="1" spc="-5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150" b="1" spc="-90" dirty="0">
                <a:solidFill>
                  <a:srgbClr val="0000FF"/>
                </a:solidFill>
                <a:latin typeface="Trebuchet MS"/>
                <a:cs typeface="Trebuchet MS"/>
              </a:rPr>
              <a:t>)</a:t>
            </a:r>
            <a:r>
              <a:rPr sz="1150" b="1" spc="-65" dirty="0">
                <a:solidFill>
                  <a:srgbClr val="0000FF"/>
                </a:solidFill>
                <a:latin typeface="Trebuchet MS"/>
                <a:cs typeface="Trebuchet MS"/>
              </a:rPr>
              <a:t>:</a:t>
            </a:r>
            <a:r>
              <a:rPr sz="1150" b="1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b="1" spc="-1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100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150" spc="-25" dirty="0">
                <a:solidFill>
                  <a:srgbClr val="0000FF"/>
                </a:solidFill>
                <a:latin typeface="Trebuchet MS"/>
                <a:cs typeface="Trebuchet MS"/>
              </a:rPr>
              <a:t>P</a:t>
            </a:r>
            <a:r>
              <a:rPr sz="1150" spc="114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150" spc="100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150" spc="-15" dirty="0">
                <a:solidFill>
                  <a:srgbClr val="0000FF"/>
                </a:solidFill>
                <a:latin typeface="Trebuchet MS"/>
                <a:cs typeface="Trebuchet MS"/>
              </a:rPr>
              <a:t>U</a:t>
            </a:r>
            <a:r>
              <a:rPr sz="1150" spc="-35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150" spc="40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150" spc="50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endParaRPr sz="11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264795">
              <a:lnSpc>
                <a:spcPct val="100000"/>
              </a:lnSpc>
              <a:spcBef>
                <a:spcPts val="190"/>
              </a:spcBef>
            </a:pPr>
            <a:r>
              <a:rPr sz="1150" b="1" spc="45" dirty="0">
                <a:solidFill>
                  <a:srgbClr val="0000FF"/>
                </a:solidFill>
                <a:latin typeface="Trebuchet MS"/>
                <a:cs typeface="Trebuchet MS"/>
              </a:rPr>
              <a:t>Tagged:</a:t>
            </a:r>
            <a:r>
              <a:rPr sz="1150" b="1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150" spc="10" dirty="0">
                <a:solidFill>
                  <a:srgbClr val="0000FF"/>
                </a:solidFill>
                <a:latin typeface="Trebuchet MS"/>
                <a:cs typeface="Trebuchet MS"/>
                <a:hlinkClick r:id="rId39"/>
              </a:rPr>
              <a:t>MPSMURAD@REDIFFMAIL.COM</a:t>
            </a:r>
            <a:endParaRPr sz="11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</p:spTree>
    <p:extLst>
      <p:ext uri="{BB962C8B-B14F-4D97-AF65-F5344CB8AC3E}">
        <p14:creationId xmlns:p14="http://schemas.microsoft.com/office/powerpoint/2010/main" val="22888055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6931" y="672488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2601" y="672488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8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8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3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8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8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3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18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13595" y="536853"/>
            <a:ext cx="67712" cy="67695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18"/>
            <a:ext cx="69212" cy="69194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18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3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3"/>
            <a:ext cx="67712" cy="67695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70182" y="536118"/>
            <a:ext cx="69212" cy="69194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18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18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3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27505" y="536118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18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18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18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7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8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7007" y="401983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48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49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18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4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18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4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4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18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18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18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4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18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18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18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18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0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0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3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6272" y="265614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20603" y="265614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4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4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4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49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49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4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4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49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4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4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49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49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49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4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1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1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78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91942" y="129979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79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79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79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49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4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49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4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4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4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4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4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4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49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49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49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49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36" y="0"/>
                </a:lnTo>
                <a:lnTo>
                  <a:pt x="53929" y="5859"/>
                </a:lnTo>
                <a:lnTo>
                  <a:pt x="60699" y="15898"/>
                </a:lnTo>
                <a:lnTo>
                  <a:pt x="63181" y="28192"/>
                </a:lnTo>
                <a:lnTo>
                  <a:pt x="60699" y="40486"/>
                </a:lnTo>
                <a:lnTo>
                  <a:pt x="53929" y="50525"/>
                </a:lnTo>
                <a:lnTo>
                  <a:pt x="43888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42" y="0"/>
                </a:lnTo>
                <a:lnTo>
                  <a:pt x="53944" y="5859"/>
                </a:lnTo>
                <a:lnTo>
                  <a:pt x="60725" y="15898"/>
                </a:lnTo>
                <a:lnTo>
                  <a:pt x="63212" y="28192"/>
                </a:lnTo>
                <a:lnTo>
                  <a:pt x="60725" y="40486"/>
                </a:lnTo>
                <a:lnTo>
                  <a:pt x="53944" y="50525"/>
                </a:lnTo>
                <a:lnTo>
                  <a:pt x="43892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42" y="0"/>
                </a:lnTo>
                <a:lnTo>
                  <a:pt x="53944" y="5859"/>
                </a:lnTo>
                <a:lnTo>
                  <a:pt x="60725" y="15898"/>
                </a:lnTo>
                <a:lnTo>
                  <a:pt x="63212" y="28192"/>
                </a:lnTo>
                <a:lnTo>
                  <a:pt x="60725" y="40486"/>
                </a:lnTo>
                <a:lnTo>
                  <a:pt x="53944" y="50525"/>
                </a:lnTo>
                <a:lnTo>
                  <a:pt x="43892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3" y="0"/>
                </a:moveTo>
                <a:lnTo>
                  <a:pt x="43186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47" y="49997"/>
                </a:lnTo>
                <a:lnTo>
                  <a:pt x="42840" y="56613"/>
                </a:lnTo>
                <a:lnTo>
                  <a:pt x="30825" y="59040"/>
                </a:lnTo>
                <a:lnTo>
                  <a:pt x="18828" y="56613"/>
                </a:lnTo>
                <a:lnTo>
                  <a:pt x="9030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0" y="6375"/>
                </a:lnTo>
                <a:lnTo>
                  <a:pt x="184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3" y="0"/>
                </a:moveTo>
                <a:lnTo>
                  <a:pt x="43186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47" y="49997"/>
                </a:lnTo>
                <a:lnTo>
                  <a:pt x="42840" y="56613"/>
                </a:lnTo>
                <a:lnTo>
                  <a:pt x="30825" y="59040"/>
                </a:lnTo>
                <a:lnTo>
                  <a:pt x="18828" y="56613"/>
                </a:lnTo>
                <a:lnTo>
                  <a:pt x="9030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0" y="6375"/>
                </a:lnTo>
                <a:lnTo>
                  <a:pt x="184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198" y="0"/>
                </a:lnTo>
                <a:lnTo>
                  <a:pt x="52651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51" y="49997"/>
                </a:lnTo>
                <a:lnTo>
                  <a:pt x="42852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69" y="0"/>
                </a:moveTo>
                <a:lnTo>
                  <a:pt x="45267" y="0"/>
                </a:lnTo>
                <a:lnTo>
                  <a:pt x="53960" y="5859"/>
                </a:lnTo>
                <a:lnTo>
                  <a:pt x="60730" y="15898"/>
                </a:lnTo>
                <a:lnTo>
                  <a:pt x="63212" y="28192"/>
                </a:lnTo>
                <a:lnTo>
                  <a:pt x="60730" y="40486"/>
                </a:lnTo>
                <a:lnTo>
                  <a:pt x="53960" y="50525"/>
                </a:lnTo>
                <a:lnTo>
                  <a:pt x="43918" y="57293"/>
                </a:lnTo>
                <a:lnTo>
                  <a:pt x="31621" y="59775"/>
                </a:lnTo>
                <a:lnTo>
                  <a:pt x="19319" y="57293"/>
                </a:lnTo>
                <a:lnTo>
                  <a:pt x="9267" y="50525"/>
                </a:lnTo>
                <a:lnTo>
                  <a:pt x="2487" y="40486"/>
                </a:lnTo>
                <a:lnTo>
                  <a:pt x="0" y="28192"/>
                </a:lnTo>
                <a:lnTo>
                  <a:pt x="2487" y="15898"/>
                </a:lnTo>
                <a:lnTo>
                  <a:pt x="9267" y="5859"/>
                </a:lnTo>
                <a:lnTo>
                  <a:pt x="1796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203" y="0"/>
                </a:lnTo>
                <a:lnTo>
                  <a:pt x="52666" y="6375"/>
                </a:lnTo>
                <a:lnTo>
                  <a:pt x="59284" y="16180"/>
                </a:lnTo>
                <a:lnTo>
                  <a:pt x="61712" y="28192"/>
                </a:lnTo>
                <a:lnTo>
                  <a:pt x="59284" y="40190"/>
                </a:lnTo>
                <a:lnTo>
                  <a:pt x="52666" y="49997"/>
                </a:lnTo>
                <a:lnTo>
                  <a:pt x="42857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216" y="0"/>
                </a:lnTo>
                <a:lnTo>
                  <a:pt x="52678" y="6375"/>
                </a:lnTo>
                <a:lnTo>
                  <a:pt x="59288" y="16180"/>
                </a:lnTo>
                <a:lnTo>
                  <a:pt x="61712" y="28192"/>
                </a:lnTo>
                <a:lnTo>
                  <a:pt x="59288" y="40190"/>
                </a:lnTo>
                <a:lnTo>
                  <a:pt x="52678" y="49997"/>
                </a:lnTo>
                <a:lnTo>
                  <a:pt x="42870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2"/>
                  </a:moveTo>
                  <a:lnTo>
                    <a:pt x="0" y="513042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2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30"/>
                </a:lnTo>
                <a:lnTo>
                  <a:pt x="340436" y="113030"/>
                </a:lnTo>
                <a:lnTo>
                  <a:pt x="340436" y="115570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30"/>
                </a:lnTo>
                <a:lnTo>
                  <a:pt x="113499" y="113030"/>
                </a:lnTo>
                <a:lnTo>
                  <a:pt x="113499" y="0"/>
                </a:lnTo>
                <a:lnTo>
                  <a:pt x="0" y="0"/>
                </a:lnTo>
                <a:lnTo>
                  <a:pt x="0" y="113030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70"/>
                </a:lnTo>
                <a:lnTo>
                  <a:pt x="567372" y="115570"/>
                </a:lnTo>
                <a:lnTo>
                  <a:pt x="567372" y="113030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5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53"/>
                </a:lnTo>
                <a:lnTo>
                  <a:pt x="0" y="567740"/>
                </a:lnTo>
                <a:lnTo>
                  <a:pt x="0" y="706158"/>
                </a:lnTo>
                <a:lnTo>
                  <a:pt x="6216091" y="706158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53"/>
                </a:lnTo>
                <a:lnTo>
                  <a:pt x="6216091" y="453453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23"/>
                </a:lnTo>
                <a:lnTo>
                  <a:pt x="6670040" y="113423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31"/>
                </a:lnTo>
                <a:lnTo>
                  <a:pt x="0" y="453631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31"/>
                </a:lnTo>
                <a:lnTo>
                  <a:pt x="453948" y="453631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31"/>
                </a:lnTo>
                <a:lnTo>
                  <a:pt x="907884" y="453631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6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75" name="object 275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5095191" y="775316"/>
            <a:ext cx="2175582" cy="2248552"/>
          </a:xfrm>
          <a:prstGeom prst="rect">
            <a:avLst/>
          </a:prstGeom>
        </p:spPr>
      </p:pic>
      <p:sp>
        <p:nvSpPr>
          <p:cNvPr id="276" name="object 276"/>
          <p:cNvSpPr/>
          <p:nvPr/>
        </p:nvSpPr>
        <p:spPr>
          <a:xfrm>
            <a:off x="0" y="805275"/>
            <a:ext cx="4779010" cy="624205"/>
          </a:xfrm>
          <a:custGeom>
            <a:avLst/>
            <a:gdLst/>
            <a:ahLst/>
            <a:cxnLst/>
            <a:rect l="l" t="t" r="r" b="b"/>
            <a:pathLst>
              <a:path w="4779010" h="624205">
                <a:moveTo>
                  <a:pt x="0" y="0"/>
                </a:moveTo>
                <a:lnTo>
                  <a:pt x="4778759" y="0"/>
                </a:lnTo>
                <a:lnTo>
                  <a:pt x="4778759" y="398"/>
                </a:lnTo>
                <a:lnTo>
                  <a:pt x="4290624" y="623904"/>
                </a:lnTo>
                <a:lnTo>
                  <a:pt x="1831" y="623904"/>
                </a:lnTo>
                <a:lnTo>
                  <a:pt x="1831" y="545922"/>
                </a:lnTo>
                <a:lnTo>
                  <a:pt x="0" y="545922"/>
                </a:lnTo>
                <a:lnTo>
                  <a:pt x="0" y="311930"/>
                </a:lnTo>
                <a:lnTo>
                  <a:pt x="1831" y="311930"/>
                </a:lnTo>
                <a:lnTo>
                  <a:pt x="1831" y="233947"/>
                </a:lnTo>
                <a:lnTo>
                  <a:pt x="0" y="233947"/>
                </a:lnTo>
                <a:lnTo>
                  <a:pt x="0" y="0"/>
                </a:lnTo>
                <a:close/>
              </a:path>
            </a:pathLst>
          </a:custGeom>
          <a:solidFill>
            <a:srgbClr val="FFBD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 txBox="1"/>
          <p:nvPr/>
        </p:nvSpPr>
        <p:spPr>
          <a:xfrm>
            <a:off x="4729036" y="0"/>
            <a:ext cx="2653030" cy="4254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45465" marR="5080" indent="-533400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FFFF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FFFF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FFFF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FFFFFF"/>
                </a:solidFill>
                <a:latin typeface="Trebuchet MS"/>
                <a:cs typeface="Trebuchet MS"/>
              </a:rPr>
              <a:t>2023</a:t>
            </a:r>
            <a:endParaRPr sz="1050">
              <a:latin typeface="Trebuchet MS"/>
              <a:cs typeface="Trebuchet MS"/>
            </a:endParaRPr>
          </a:p>
        </p:txBody>
      </p:sp>
      <p:sp>
        <p:nvSpPr>
          <p:cNvPr id="279" name="object 27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80" name="object 28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29</a:t>
            </a:fld>
            <a:endParaRPr spc="229" dirty="0"/>
          </a:p>
        </p:txBody>
      </p:sp>
      <p:sp>
        <p:nvSpPr>
          <p:cNvPr id="278" name="object 278"/>
          <p:cNvSpPr txBox="1"/>
          <p:nvPr/>
        </p:nvSpPr>
        <p:spPr>
          <a:xfrm>
            <a:off x="232031" y="820457"/>
            <a:ext cx="7018020" cy="8915389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48260" algn="just">
              <a:lnSpc>
                <a:spcPct val="100000"/>
              </a:lnSpc>
              <a:spcBef>
                <a:spcPts val="280"/>
              </a:spcBef>
            </a:pPr>
            <a:r>
              <a:rPr lang="en-IN" sz="1200" b="1" spc="270" dirty="0">
                <a:latin typeface="Trebuchet MS"/>
                <a:cs typeface="Trebuchet MS"/>
              </a:rPr>
              <a:t>OBITUARY</a:t>
            </a:r>
            <a:endParaRPr sz="1050" dirty="0">
              <a:latin typeface="Trebuchet MS"/>
              <a:cs typeface="Trebuchet MS"/>
            </a:endParaRPr>
          </a:p>
          <a:p>
            <a:pPr marL="1962150">
              <a:lnSpc>
                <a:spcPct val="100000"/>
              </a:lnSpc>
              <a:spcBef>
                <a:spcPts val="265"/>
              </a:spcBef>
            </a:pPr>
            <a:r>
              <a:rPr sz="1550" b="1" spc="180" dirty="0">
                <a:latin typeface="Trebuchet MS"/>
                <a:cs typeface="Trebuchet MS"/>
              </a:rPr>
              <a:t>DR.</a:t>
            </a:r>
            <a:r>
              <a:rPr sz="1550" b="1" spc="190" dirty="0">
                <a:latin typeface="Trebuchet MS"/>
                <a:cs typeface="Trebuchet MS"/>
              </a:rPr>
              <a:t> </a:t>
            </a:r>
            <a:r>
              <a:rPr sz="1550" b="1" spc="175" dirty="0">
                <a:latin typeface="Trebuchet MS"/>
                <a:cs typeface="Trebuchet MS"/>
              </a:rPr>
              <a:t>G.</a:t>
            </a:r>
            <a:r>
              <a:rPr sz="1550" b="1" spc="190" dirty="0">
                <a:latin typeface="Trebuchet MS"/>
                <a:cs typeface="Trebuchet MS"/>
              </a:rPr>
              <a:t> </a:t>
            </a:r>
            <a:r>
              <a:rPr sz="1550" b="1" spc="215" dirty="0">
                <a:latin typeface="Trebuchet MS"/>
                <a:cs typeface="Trebuchet MS"/>
              </a:rPr>
              <a:t>MUKHERJEE</a:t>
            </a:r>
            <a:endParaRPr sz="155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endParaRPr sz="1900" dirty="0">
              <a:latin typeface="Trebuchet MS"/>
              <a:cs typeface="Trebuchet MS"/>
            </a:endParaRPr>
          </a:p>
          <a:p>
            <a:pPr marL="48260" marR="2463165" algn="just">
              <a:lnSpc>
                <a:spcPct val="116300"/>
              </a:lnSpc>
              <a:spcBef>
                <a:spcPts val="1255"/>
              </a:spcBef>
            </a:pP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Our Chapter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very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sad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inform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Dr.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G.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Mukherjee, </a:t>
            </a:r>
            <a:r>
              <a:rPr sz="1450" spc="-4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IIM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Life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Member,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expired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New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Delhi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3rd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August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2023.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was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97 years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old.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Delhi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Chapter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expresses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heartfelt</a:t>
            </a:r>
            <a:r>
              <a:rPr sz="1450" spc="3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condolences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3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sad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demise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Dr.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Mukherjee.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  <a:spcBef>
                <a:spcPts val="1405"/>
              </a:spcBef>
            </a:pP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Dr.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G.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Mukherjee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was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one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tallest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personalities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steel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sector.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did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his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BE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Metallurgy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Bengal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Engineering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College,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Sibpur,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Kolkata.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did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his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Ph.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20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105" dirty="0">
                <a:solidFill>
                  <a:srgbClr val="0000FF"/>
                </a:solidFill>
                <a:latin typeface="Trebuchet MS"/>
                <a:cs typeface="Trebuchet MS"/>
              </a:rPr>
              <a:t>ll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u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114" dirty="0">
                <a:solidFill>
                  <a:srgbClr val="0000FF"/>
                </a:solidFill>
                <a:latin typeface="Trebuchet MS"/>
                <a:cs typeface="Trebuchet MS"/>
              </a:rPr>
              <a:t>g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0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U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-90" dirty="0">
                <a:solidFill>
                  <a:srgbClr val="0000FF"/>
                </a:solidFill>
                <a:latin typeface="Trebuchet MS"/>
                <a:cs typeface="Trebuchet MS"/>
              </a:rPr>
              <a:t>v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ty</a:t>
            </a:r>
            <a:r>
              <a:rPr sz="1450" spc="-195" dirty="0">
                <a:solidFill>
                  <a:srgbClr val="0000FF"/>
                </a:solidFill>
                <a:latin typeface="Trebuchet MS"/>
                <a:cs typeface="Trebuchet MS"/>
              </a:rPr>
              <a:t>,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W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80" dirty="0">
                <a:solidFill>
                  <a:srgbClr val="0000FF"/>
                </a:solidFill>
                <a:latin typeface="Trebuchet MS"/>
                <a:cs typeface="Trebuchet MS"/>
              </a:rPr>
              <a:t>G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y</a:t>
            </a:r>
            <a:r>
              <a:rPr sz="1450" spc="-145" dirty="0">
                <a:solidFill>
                  <a:srgbClr val="0000FF"/>
                </a:solidFill>
                <a:latin typeface="Trebuchet MS"/>
                <a:cs typeface="Trebuchet MS"/>
              </a:rPr>
              <a:t>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Dr. </a:t>
            </a:r>
            <a:r>
              <a:rPr sz="1450" spc="180" dirty="0">
                <a:solidFill>
                  <a:srgbClr val="0000FF"/>
                </a:solidFill>
                <a:latin typeface="Trebuchet MS"/>
                <a:cs typeface="Trebuchet MS"/>
              </a:rPr>
              <a:t>G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Mukherjee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had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served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Executive Director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Alloy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Steels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Plant,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Durgapur.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His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tenure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was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considered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golden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period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history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Alloy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Steels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Plant.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was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first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Director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RDCIS,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SAIL,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Ranchi.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Subsequently,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he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became Vice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Chairman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SAIL.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After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his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superannuation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SAIL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1986,</a:t>
            </a:r>
            <a:r>
              <a:rPr sz="1450" spc="-10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he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established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National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Institute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Secondary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Technology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(NISST)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was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first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Director.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was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associated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different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capacities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several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Indian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organisations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like </a:t>
            </a:r>
            <a:r>
              <a:rPr sz="1450" spc="100" dirty="0">
                <a:solidFill>
                  <a:srgbClr val="0000FF"/>
                </a:solidFill>
                <a:latin typeface="Trebuchet MS"/>
                <a:cs typeface="Trebuchet MS"/>
              </a:rPr>
              <a:t>MECON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Limited,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NML,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CFRI,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ISI, 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IITs,</a:t>
            </a:r>
            <a:r>
              <a:rPr sz="1450" spc="-10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Planning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Commission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India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overseas organizations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viz.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UNDP,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UNIDO,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ESCAPE, </a:t>
            </a:r>
            <a:r>
              <a:rPr sz="1450" spc="80" dirty="0">
                <a:solidFill>
                  <a:srgbClr val="0000FF"/>
                </a:solidFill>
                <a:latin typeface="Trebuchet MS"/>
                <a:cs typeface="Trebuchet MS"/>
              </a:rPr>
              <a:t>ISO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IIST.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authored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several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books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30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Bengali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English.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His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book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‘Ispat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Parchay’,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(a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book on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Iron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Steel)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Bengali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was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translated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different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Indian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languages.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also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wrote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one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book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named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‘Dhatu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Vidya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Paribhasha’,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dictionary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metallurgical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terms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Bengali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shopfloor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workers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metallurgical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plants.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authored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book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named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“World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Class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Steel”,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which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was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published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International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20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114" dirty="0">
                <a:solidFill>
                  <a:srgbClr val="0000FF"/>
                </a:solidFill>
                <a:latin typeface="Trebuchet MS"/>
                <a:cs typeface="Trebuchet MS"/>
              </a:rPr>
              <a:t>g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u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195" dirty="0">
                <a:solidFill>
                  <a:srgbClr val="0000FF"/>
                </a:solidFill>
                <a:latin typeface="Trebuchet MS"/>
                <a:cs typeface="Trebuchet MS"/>
              </a:rPr>
              <a:t>,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N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w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10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-195" dirty="0">
                <a:solidFill>
                  <a:srgbClr val="0000FF"/>
                </a:solidFill>
                <a:latin typeface="Trebuchet MS"/>
                <a:cs typeface="Trebuchet MS"/>
              </a:rPr>
              <a:t>,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h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ss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145" dirty="0">
                <a:solidFill>
                  <a:srgbClr val="0000FF"/>
                </a:solidFill>
                <a:latin typeface="Trebuchet MS"/>
                <a:cs typeface="Trebuchet MS"/>
              </a:rPr>
              <a:t>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Dr.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G.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Mukherjee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was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National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Metallurgists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Day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Award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winner.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had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done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pioneering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work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areas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development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alloy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specialty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grades,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technology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planning,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quality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control,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etc.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was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Board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Directors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several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industrial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companies.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had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published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numerous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technical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articles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reputed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international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journals.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9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algn="just">
              <a:lnSpc>
                <a:spcPct val="100000"/>
              </a:lnSpc>
            </a:pP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will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certainly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missed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metallurgical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fraternity.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556500" cy="9998075"/>
          </a:xfrm>
          <a:custGeom>
            <a:avLst/>
            <a:gdLst/>
            <a:ahLst/>
            <a:cxnLst/>
            <a:rect l="l" t="t" r="r" b="b"/>
            <a:pathLst>
              <a:path w="7556500" h="10687685">
                <a:moveTo>
                  <a:pt x="7556499" y="10687592"/>
                </a:moveTo>
                <a:lnTo>
                  <a:pt x="0" y="10687592"/>
                </a:lnTo>
                <a:lnTo>
                  <a:pt x="0" y="0"/>
                </a:lnTo>
                <a:lnTo>
                  <a:pt x="7556499" y="0"/>
                </a:lnTo>
                <a:lnTo>
                  <a:pt x="7556499" y="10687592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706544" y="686032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570875" y="686032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35205" y="686032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99536" y="686032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63866" y="6860326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028197" y="6860326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842213" y="672469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40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706544" y="672469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40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70875" y="672469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40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435205" y="672469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40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99536" y="672469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40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163866" y="672469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40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028197" y="672469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40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892528" y="672469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40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756858" y="672469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40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621220" y="672469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40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113522" y="65890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977883" y="65890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842213" y="65890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706544" y="65890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70875" y="65890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435205" y="65890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299536" y="65890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163866" y="65890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028197" y="65890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892528" y="65890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756858" y="65890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621220" y="65890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85550" y="65890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349881" y="6589086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384861" y="645345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249191" y="645345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113522" y="645345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77883" y="645345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842213" y="645345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706544" y="645345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570875" y="645345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435205" y="645345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299536" y="645345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163866" y="645345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028197" y="645345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892528" y="645345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756858" y="645345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621220" y="645345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485550" y="645345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349881" y="645345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214211" y="645345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078542" y="645345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530" y="1009"/>
                </a:lnTo>
                <a:lnTo>
                  <a:pt x="4530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56199" y="631781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20530" y="631781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384861" y="631781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249191" y="631781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13522" y="631781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977883" y="631781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842213" y="631781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706544" y="631781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570875" y="631781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435205" y="631781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299536" y="631781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163866" y="6317816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028197" y="6317816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892528" y="6317816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756858" y="6317816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621220" y="6317816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485550" y="6317816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349881" y="6317816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214211" y="6317816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078542" y="6317816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530" y="1009"/>
                </a:lnTo>
                <a:lnTo>
                  <a:pt x="4530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942872" y="6317816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806836" y="631744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927538" y="61821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791869" y="61821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6199" y="61821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20530" y="61821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384861" y="61821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249191" y="61821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113522" y="61821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977883" y="61821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841815" y="61818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706544" y="61821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570875" y="61821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435205" y="61821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299536" y="61821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163499" y="61818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028197" y="61821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892160" y="61818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756491" y="61818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620822" y="61818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485152" y="61818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349881" y="61821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213844" y="61818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078174" y="61818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942505" y="61818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806836" y="61818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671166" y="61818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535497" y="61818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399827" y="61818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063208" y="604654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927538" y="604654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791869" y="604654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656199" y="604654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20530" y="604654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384861" y="604654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248824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113522" y="604654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977485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841815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706146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63" y="0"/>
                </a:lnTo>
                <a:lnTo>
                  <a:pt x="4101" y="0"/>
                </a:lnTo>
                <a:lnTo>
                  <a:pt x="5295" y="1162"/>
                </a:lnTo>
                <a:lnTo>
                  <a:pt x="529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570508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434838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299169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163499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027830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892160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756491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620822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485152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349513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213844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078174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942505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806836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671166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535497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399827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264189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128519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992850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857180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721511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85842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0172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14503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78864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3195" y="6046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7505165" y="591091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7369526" y="591091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7233857" y="591091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198847" y="591091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063208" y="591091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927538" y="591091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791869" y="591091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656199" y="591091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20530" y="591091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384493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248824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113154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977485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841815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706146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63" y="0"/>
                </a:lnTo>
                <a:lnTo>
                  <a:pt x="4101" y="0"/>
                </a:lnTo>
                <a:lnTo>
                  <a:pt x="5295" y="1162"/>
                </a:lnTo>
                <a:lnTo>
                  <a:pt x="529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570508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434838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299169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163499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027830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892160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756491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620822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485152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349513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213844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078174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942505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806836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671166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535497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399827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264189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128519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992850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857180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21511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585842" y="591054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49805" y="591014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14136" y="591014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78466" y="591014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2797" y="591014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7505165" y="577527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7369526" y="577527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7233857" y="577527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7098187" y="577527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334516" y="577527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198847" y="577527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063208" y="577527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927538" y="577527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791471" y="577490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95" y="1193"/>
                </a:lnTo>
                <a:lnTo>
                  <a:pt x="529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656199" y="577527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20163" y="577490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384493" y="577490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248456" y="577454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112787" y="577454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977118" y="577454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41448" y="577454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706146" y="577490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63" y="0"/>
                </a:lnTo>
                <a:lnTo>
                  <a:pt x="4101" y="0"/>
                </a:lnTo>
                <a:lnTo>
                  <a:pt x="5295" y="1193"/>
                </a:lnTo>
                <a:lnTo>
                  <a:pt x="529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570508" y="577490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434838" y="577490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299169" y="577490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163132" y="577454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027462" y="577454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891793" y="577454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756124" y="577454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620454" y="577454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484785" y="577454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349115" y="577454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213844" y="577490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078174" y="577490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942505" y="577490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806836" y="577490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671166" y="577490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535497" y="577490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399827" y="577490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263791" y="577454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128121" y="577454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992483" y="577454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856813" y="577454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721144" y="577454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85474" y="577454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49805" y="577454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13768" y="577414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93"/>
                </a:lnTo>
                <a:lnTo>
                  <a:pt x="1499" y="679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78466" y="577454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2429" y="577414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93"/>
                </a:lnTo>
                <a:lnTo>
                  <a:pt x="1530" y="679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7505165" y="563964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7369526" y="563964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7233857" y="563964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7098187" y="563964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962518" y="563964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470185" y="563964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334516" y="563964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198847" y="563964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063208" y="563964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927140" y="563927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791471" y="563927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95" y="1193"/>
                </a:lnTo>
                <a:lnTo>
                  <a:pt x="529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655832" y="563927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20163" y="563927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384126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8456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112787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977118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841448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705779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570109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434440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298801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163132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027462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891793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756124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620454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484785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349115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213446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077777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77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77" y="5998"/>
                </a:lnTo>
                <a:lnTo>
                  <a:pt x="0" y="4682"/>
                </a:lnTo>
                <a:lnTo>
                  <a:pt x="0" y="1346"/>
                </a:lnTo>
                <a:lnTo>
                  <a:pt x="1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942138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806468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671166" y="563927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535130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399460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263791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128121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992483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56813" y="56389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20746" y="56385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93"/>
                </a:lnTo>
                <a:lnTo>
                  <a:pt x="1530" y="679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585107" y="56385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93"/>
                </a:lnTo>
                <a:lnTo>
                  <a:pt x="1499" y="679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49438" y="56385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93"/>
                </a:lnTo>
                <a:lnTo>
                  <a:pt x="1499" y="679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13401" y="563814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77333" y="563777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1695" y="5637775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36"/>
                </a:lnTo>
                <a:lnTo>
                  <a:pt x="8265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505165" y="550400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7369526" y="550400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7233857" y="550400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098187" y="550400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962518" y="550400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26849" y="550400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05855" y="550400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470185" y="550400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5334516" y="550400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5198479" y="550364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5062810" y="550364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927140" y="550364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791104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655434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519765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84126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248456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12787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976750" y="550290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841081" y="550290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705779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570109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434440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298801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163132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027462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891793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756124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620454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484785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349115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213446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077777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77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77" y="5998"/>
                </a:lnTo>
                <a:lnTo>
                  <a:pt x="0" y="4682"/>
                </a:lnTo>
                <a:lnTo>
                  <a:pt x="0" y="1346"/>
                </a:lnTo>
                <a:lnTo>
                  <a:pt x="1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942138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806468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670799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535130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399460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263791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128121" y="55032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992085" y="550290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856415" y="550290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20746" y="550290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84709" y="550250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49040" y="550250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13003" y="550214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76966" y="550177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0929" y="550137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504798" y="536800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369128" y="536800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33857" y="536840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098187" y="536840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6962518" y="536840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6826849" y="536840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6691179" y="536840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877193" y="536840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741524" y="536840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605855" y="536840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470185" y="536840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334516" y="536840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198479" y="536800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062810" y="536800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927140" y="536800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791104" y="5367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655434" y="5367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519765" y="5367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384126" y="5367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248456" y="5367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112420" y="536727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976750" y="536727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841081" y="536727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705411" y="536727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9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69742" y="536727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434073" y="536727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298801" y="5367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163132" y="5367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027462" y="5367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891793" y="5367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2756124" y="5367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2620454" y="5367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2484785" y="5367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2349115" y="5367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2213446" y="5367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2077777" y="5367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77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77" y="6028"/>
                </a:lnTo>
                <a:lnTo>
                  <a:pt x="0" y="4682"/>
                </a:lnTo>
                <a:lnTo>
                  <a:pt x="0" y="1346"/>
                </a:lnTo>
                <a:lnTo>
                  <a:pt x="1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942138" y="5367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806468" y="5367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670799" y="5367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35130" y="5367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399460" y="5367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263791" y="5367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127754" y="536727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992085" y="536727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56415" y="536727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20746" y="536727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584709" y="536687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49040" y="536687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2636" y="536613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76599" y="53657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0929" y="53657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7504798" y="523237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7369128" y="523237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7233857" y="523276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7098187" y="523276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962518" y="523276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6826849" y="523276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6691179" y="523276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6555510" y="523276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6419841" y="523276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284171" y="523276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148502" y="523276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4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40" y="4498"/>
                </a:lnTo>
                <a:lnTo>
                  <a:pt x="0" y="3488"/>
                </a:lnTo>
                <a:lnTo>
                  <a:pt x="0" y="1009"/>
                </a:lnTo>
                <a:lnTo>
                  <a:pt x="1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6012863" y="523276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5877193" y="523276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5741524" y="523276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5605855" y="523276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5469818" y="523237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5334148" y="523237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198479" y="523237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062442" y="523200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926773" y="523200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791104" y="523200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655434" y="523200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519397" y="523163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383728" y="523163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247691" y="523123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112022" y="523123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976353" y="523123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840714" y="523123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713"/>
                </a:lnTo>
                <a:lnTo>
                  <a:pt x="7499" y="5845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705411" y="523163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9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569742" y="523163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34073" y="523163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298403" y="523163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162734" y="523163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026697" y="5231237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891028" y="5231237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755358" y="5231237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620087" y="523163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484417" y="523163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348748" y="523163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213079" y="523163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077409" y="523163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941740" y="523163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06070" y="523163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670799" y="523200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535130" y="523200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399093" y="523163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263423" y="523163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127754" y="523163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991717" y="5231237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56048" y="5231237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720011" y="52308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84342" y="523087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448305" y="523050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11870" y="522973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20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20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76231" y="522973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20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20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9429" y="5228605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46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7504431" y="509636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7368761" y="509636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7233459" y="509673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94"/>
                </a:lnTo>
                <a:lnTo>
                  <a:pt x="1193" y="5294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7097790" y="509673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95" y="1193"/>
                </a:lnTo>
                <a:lnTo>
                  <a:pt x="5295" y="4100"/>
                </a:lnTo>
                <a:lnTo>
                  <a:pt x="4101" y="5294"/>
                </a:lnTo>
                <a:lnTo>
                  <a:pt x="1193" y="5294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6962151" y="509673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94"/>
                </a:lnTo>
                <a:lnTo>
                  <a:pt x="1163" y="5294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6826481" y="509673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94"/>
                </a:lnTo>
                <a:lnTo>
                  <a:pt x="1163" y="5294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6690812" y="509673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94"/>
                </a:lnTo>
                <a:lnTo>
                  <a:pt x="1163" y="5294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6555510" y="5097133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6419841" y="5097133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6284171" y="5097133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148502" y="5097133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4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40" y="4498"/>
                </a:lnTo>
                <a:lnTo>
                  <a:pt x="0" y="3488"/>
                </a:lnTo>
                <a:lnTo>
                  <a:pt x="0" y="1009"/>
                </a:lnTo>
                <a:lnTo>
                  <a:pt x="1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6012465" y="509673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94"/>
                </a:lnTo>
                <a:lnTo>
                  <a:pt x="1193" y="5294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876795" y="509673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94"/>
                </a:lnTo>
                <a:lnTo>
                  <a:pt x="1193" y="5294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741524" y="5097133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605487" y="509673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94"/>
                </a:lnTo>
                <a:lnTo>
                  <a:pt x="1163" y="5294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469818" y="509673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94"/>
                </a:lnTo>
                <a:lnTo>
                  <a:pt x="1163" y="5294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33781" y="509636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198112" y="509636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062442" y="509636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4926773" y="509636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4790736" y="509600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4655067" y="509600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4519397" y="509600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4383361" y="509563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4247324" y="509523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4112022" y="509563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975985" y="509523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840315" y="509523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705044" y="509563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569375" y="509563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1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3705" y="509563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298036" y="509563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162367" y="5095633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026697" y="5095633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891028" y="5095633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755358" y="5095633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619689" y="5095633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484417" y="509600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348381" y="5095633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213079" y="509600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077409" y="509600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941740" y="509600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806070" y="509600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670432" y="509600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534762" y="509600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398725" y="5095633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263056" y="5095633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127387" y="5095633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991350" y="5095235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855681" y="5095235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719644" y="509486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6979" y="0"/>
                </a:lnTo>
                <a:lnTo>
                  <a:pt x="9030" y="2019"/>
                </a:lnTo>
                <a:lnTo>
                  <a:pt x="9030" y="7008"/>
                </a:lnTo>
                <a:lnTo>
                  <a:pt x="697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83974" y="509486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447540" y="509410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87"/>
                </a:lnTo>
                <a:lnTo>
                  <a:pt x="10530" y="8171"/>
                </a:lnTo>
                <a:lnTo>
                  <a:pt x="8173" y="10558"/>
                </a:lnTo>
                <a:lnTo>
                  <a:pt x="2357" y="10558"/>
                </a:lnTo>
                <a:lnTo>
                  <a:pt x="0" y="8171"/>
                </a:lnTo>
                <a:lnTo>
                  <a:pt x="0" y="2387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311503" y="5093735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4701" y="509260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9429" y="509300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7504032" y="496036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7368761" y="496073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7233091" y="496073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7097790" y="496113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95" y="1162"/>
                </a:lnTo>
                <a:lnTo>
                  <a:pt x="529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6962151" y="496113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6826481" y="496113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6690812" y="496113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6555143" y="496113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6419841" y="496149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6283804" y="496113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6148134" y="496113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6012465" y="496113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5876795" y="496113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5741157" y="496113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5605487" y="496113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469451" y="496073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333781" y="496073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198112" y="496073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062442" y="496073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4926406" y="496036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4790369" y="495999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4654699" y="495999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4519030" y="495999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4382993" y="49596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4247324" y="49596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4111654" y="49596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3975985" y="49596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3839948" y="495923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3704646" y="49596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568977" y="49596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433338" y="49596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7669" y="49596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161999" y="49596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026330" y="49596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890660" y="49596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754991" y="49596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619689" y="4959998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2484050" y="4959998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34" y="0"/>
                </a:lnTo>
                <a:lnTo>
                  <a:pt x="584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2348381" y="4959998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2212711" y="4959998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2077042" y="4959998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41372" y="4959998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805703" y="4959998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670034" y="4959998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34364" y="4959998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398725" y="4959998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262658" y="49596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127019" y="4959600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990952" y="495923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854915" y="495886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719246" y="495886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583209" y="495849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447540" y="495849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11503" y="49581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83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83"/>
                </a:lnTo>
                <a:lnTo>
                  <a:pt x="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74701" y="495696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60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60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8664" y="495660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504032" y="482473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367996" y="482436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232724" y="482473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097055" y="482473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6961753" y="4825098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826481" y="482549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90812" y="482549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555143" y="482549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419473" y="482549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6283804" y="482549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6148134" y="482549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012465" y="482549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5876795" y="482549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5741157" y="482549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5605089" y="4825098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5469451" y="4825098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5333781" y="4825098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5198112" y="4825098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5062075" y="482473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4926008" y="482436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714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714" y="7528"/>
                </a:lnTo>
                <a:lnTo>
                  <a:pt x="0" y="5845"/>
                </a:lnTo>
                <a:lnTo>
                  <a:pt x="0" y="1683"/>
                </a:lnTo>
                <a:lnTo>
                  <a:pt x="1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4790369" y="482436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4654301" y="4823996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4518663" y="4823996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4" y="1836"/>
                </a:lnTo>
                <a:lnTo>
                  <a:pt x="8264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4382993" y="4823996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36"/>
                </a:lnTo>
                <a:lnTo>
                  <a:pt x="8264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4246957" y="482359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6979" y="0"/>
                </a:lnTo>
                <a:lnTo>
                  <a:pt x="8999" y="2019"/>
                </a:lnTo>
                <a:lnTo>
                  <a:pt x="8999" y="7008"/>
                </a:lnTo>
                <a:lnTo>
                  <a:pt x="697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4111287" y="482359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975618" y="482359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839581" y="482323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60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60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704279" y="482359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568610" y="482359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432940" y="482359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297669" y="4823996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36"/>
                </a:lnTo>
                <a:lnTo>
                  <a:pt x="8265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61999" y="4823996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026330" y="4823996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890293" y="482359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754624" y="482359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619322" y="4823996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2483652" y="4823996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347983" y="4823996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2212711" y="4824363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2076674" y="4823996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941372" y="4824363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805703" y="4824363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670034" y="4824363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533997" y="4823996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398328" y="4823996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262658" y="4823996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126621" y="482359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990585" y="482323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854915" y="482323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718878" y="482286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582842" y="482246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83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83"/>
                </a:lnTo>
                <a:lnTo>
                  <a:pt x="0" y="2540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447172" y="482246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83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83"/>
                </a:lnTo>
                <a:lnTo>
                  <a:pt x="0" y="2540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09636" y="482059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56"/>
                </a:lnTo>
                <a:lnTo>
                  <a:pt x="3367" y="1505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73599" y="482023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797" y="481909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7503298" y="4688361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7367996" y="468872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7232357" y="468872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5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53" y="7528"/>
                </a:lnTo>
                <a:lnTo>
                  <a:pt x="0" y="5845"/>
                </a:lnTo>
                <a:lnTo>
                  <a:pt x="0" y="1683"/>
                </a:lnTo>
                <a:lnTo>
                  <a:pt x="165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7096687" y="468872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961385" y="468909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826114" y="4689493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1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16" y="5998"/>
                </a:lnTo>
                <a:lnTo>
                  <a:pt x="0" y="4651"/>
                </a:lnTo>
                <a:lnTo>
                  <a:pt x="0" y="1346"/>
                </a:lnTo>
                <a:lnTo>
                  <a:pt x="131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690445" y="4689493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1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16" y="5998"/>
                </a:lnTo>
                <a:lnTo>
                  <a:pt x="0" y="4651"/>
                </a:lnTo>
                <a:lnTo>
                  <a:pt x="0" y="1346"/>
                </a:lnTo>
                <a:lnTo>
                  <a:pt x="131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555143" y="4689861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419473" y="4689861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283804" y="4689861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147767" y="4689493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012098" y="4689493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5876428" y="4689493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5740759" y="4689493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5605089" y="4689493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5469451" y="4689493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5333383" y="468909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5197744" y="468909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5061677" y="468872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4926008" y="468872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714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714" y="7528"/>
                </a:lnTo>
                <a:lnTo>
                  <a:pt x="0" y="5845"/>
                </a:lnTo>
                <a:lnTo>
                  <a:pt x="0" y="1683"/>
                </a:lnTo>
                <a:lnTo>
                  <a:pt x="1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4789971" y="4688361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4654301" y="4688361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4518265" y="468796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4382595" y="468796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4246559" y="468759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4110889" y="468759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975250" y="468759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60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60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839183" y="468722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703911" y="468759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568242" y="468759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432573" y="468759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296903" y="468759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161632" y="468796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1989" y="0"/>
                </a:moveTo>
                <a:lnTo>
                  <a:pt x="4499" y="0"/>
                </a:lnTo>
                <a:lnTo>
                  <a:pt x="6979" y="0"/>
                </a:lnTo>
                <a:lnTo>
                  <a:pt x="8999" y="2019"/>
                </a:lnTo>
                <a:lnTo>
                  <a:pt x="8999" y="7008"/>
                </a:lnTo>
                <a:lnTo>
                  <a:pt x="6979" y="9028"/>
                </a:lnTo>
                <a:lnTo>
                  <a:pt x="1989" y="9028"/>
                </a:lnTo>
                <a:lnTo>
                  <a:pt x="0" y="7008"/>
                </a:lnTo>
                <a:lnTo>
                  <a:pt x="0" y="2019"/>
                </a:lnTo>
                <a:lnTo>
                  <a:pt x="198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025932" y="468796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40" y="0"/>
                </a:lnTo>
                <a:lnTo>
                  <a:pt x="9060" y="2019"/>
                </a:lnTo>
                <a:lnTo>
                  <a:pt x="9060" y="7008"/>
                </a:lnTo>
                <a:lnTo>
                  <a:pt x="704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890293" y="468796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754226" y="468759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618954" y="468796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483285" y="468796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347983" y="4688361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212313" y="4688361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076674" y="4688361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941005" y="4688361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805336" y="4688361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669666" y="4688361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533630" y="468796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398328" y="4688361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262291" y="468796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126621" y="468796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990217" y="468722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854548" y="468722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718511" y="468686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62"/>
                </a:lnTo>
                <a:lnTo>
                  <a:pt x="2510" y="1126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582076" y="468609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446407" y="468609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09238" y="468459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826" y="3519"/>
                </a:lnTo>
                <a:lnTo>
                  <a:pt x="15826" y="12241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72466" y="468346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6032" y="4682699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406"/>
                </a:lnTo>
                <a:lnTo>
                  <a:pt x="19560" y="1520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209"/>
                </a:lnTo>
                <a:lnTo>
                  <a:pt x="0" y="440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7501400" y="455082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724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64"/>
                </a:lnTo>
                <a:lnTo>
                  <a:pt x="9367" y="12057"/>
                </a:lnTo>
                <a:lnTo>
                  <a:pt x="2724" y="12057"/>
                </a:lnTo>
                <a:lnTo>
                  <a:pt x="0" y="9364"/>
                </a:lnTo>
                <a:lnTo>
                  <a:pt x="0" y="2693"/>
                </a:lnTo>
                <a:lnTo>
                  <a:pt x="2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7366863" y="455196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204" y="0"/>
                </a:moveTo>
                <a:lnTo>
                  <a:pt x="4897" y="0"/>
                </a:lnTo>
                <a:lnTo>
                  <a:pt x="7622" y="0"/>
                </a:lnTo>
                <a:lnTo>
                  <a:pt x="9795" y="2203"/>
                </a:lnTo>
                <a:lnTo>
                  <a:pt x="9795" y="7589"/>
                </a:lnTo>
                <a:lnTo>
                  <a:pt x="7622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7232357" y="455309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5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53" y="7528"/>
                </a:lnTo>
                <a:lnTo>
                  <a:pt x="0" y="5845"/>
                </a:lnTo>
                <a:lnTo>
                  <a:pt x="0" y="1683"/>
                </a:lnTo>
                <a:lnTo>
                  <a:pt x="165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7096687" y="455309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961018" y="455309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25716" y="455346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94"/>
                </a:lnTo>
                <a:lnTo>
                  <a:pt x="1530" y="6794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690445" y="4553858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1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16" y="5998"/>
                </a:lnTo>
                <a:lnTo>
                  <a:pt x="0" y="4651"/>
                </a:lnTo>
                <a:lnTo>
                  <a:pt x="0" y="1346"/>
                </a:lnTo>
                <a:lnTo>
                  <a:pt x="131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554775" y="4553858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419473" y="455422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283804" y="455422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147767" y="4553858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012098" y="4553858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5876428" y="4553858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5740759" y="4553858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5605089" y="4553858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5469052" y="455346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94"/>
                </a:lnTo>
                <a:lnTo>
                  <a:pt x="1530" y="6794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5333383" y="455346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94"/>
                </a:lnTo>
                <a:lnTo>
                  <a:pt x="1530" y="6794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5197744" y="455346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94"/>
                </a:lnTo>
                <a:lnTo>
                  <a:pt x="1499" y="6794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5061677" y="455309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4925640" y="4552726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4789971" y="4552726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4653934" y="455235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10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4517897" y="455196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4382228" y="455196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4246191" y="455159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4110522" y="455159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974852" y="455159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839183" y="455159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3703514" y="455159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87" y="0"/>
                </a:moveTo>
                <a:lnTo>
                  <a:pt x="5295" y="0"/>
                </a:lnTo>
                <a:lnTo>
                  <a:pt x="8173" y="0"/>
                </a:lnTo>
                <a:lnTo>
                  <a:pt x="10560" y="2356"/>
                </a:lnTo>
                <a:lnTo>
                  <a:pt x="10560" y="8171"/>
                </a:lnTo>
                <a:lnTo>
                  <a:pt x="8173" y="10527"/>
                </a:lnTo>
                <a:lnTo>
                  <a:pt x="2387" y="10527"/>
                </a:lnTo>
                <a:lnTo>
                  <a:pt x="0" y="8171"/>
                </a:lnTo>
                <a:lnTo>
                  <a:pt x="0" y="2356"/>
                </a:lnTo>
                <a:lnTo>
                  <a:pt x="2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567875" y="455159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432206" y="455159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296536" y="455159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160867" y="455159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025565" y="455196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89895" y="455196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754226" y="455196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618587" y="455196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483285" y="455235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347616" y="455235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211946" y="455235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076277" y="455235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941005" y="4552726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804968" y="455235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6979" y="0"/>
                </a:lnTo>
                <a:lnTo>
                  <a:pt x="9030" y="2019"/>
                </a:lnTo>
                <a:lnTo>
                  <a:pt x="9030" y="6977"/>
                </a:lnTo>
                <a:lnTo>
                  <a:pt x="697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669299" y="455235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533630" y="455235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397960" y="455235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261923" y="455196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125887" y="455159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989819" y="455122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40" y="0"/>
                </a:moveTo>
                <a:lnTo>
                  <a:pt x="5663" y="0"/>
                </a:lnTo>
                <a:lnTo>
                  <a:pt x="8785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85" y="11262"/>
                </a:lnTo>
                <a:lnTo>
                  <a:pt x="2540" y="1126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854181" y="455122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62"/>
                </a:lnTo>
                <a:lnTo>
                  <a:pt x="2510" y="1126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717746" y="455046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7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7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582076" y="455046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7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7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445672" y="454972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081" y="14261"/>
                </a:lnTo>
                <a:lnTo>
                  <a:pt x="3183" y="14261"/>
                </a:lnTo>
                <a:lnTo>
                  <a:pt x="0" y="11078"/>
                </a:lnTo>
                <a:lnTo>
                  <a:pt x="0" y="3182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309238" y="454896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826" y="3519"/>
                </a:lnTo>
                <a:lnTo>
                  <a:pt x="15826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71701" y="454709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48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48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34164" y="454519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5203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33"/>
                </a:lnTo>
                <a:lnTo>
                  <a:pt x="23325" y="18086"/>
                </a:lnTo>
                <a:lnTo>
                  <a:pt x="18091" y="23319"/>
                </a:lnTo>
                <a:lnTo>
                  <a:pt x="5203" y="23319"/>
                </a:lnTo>
                <a:lnTo>
                  <a:pt x="0" y="18086"/>
                </a:lnTo>
                <a:lnTo>
                  <a:pt x="0" y="5233"/>
                </a:lnTo>
                <a:lnTo>
                  <a:pt x="52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7501400" y="441522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724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34"/>
                </a:lnTo>
                <a:lnTo>
                  <a:pt x="9367" y="12027"/>
                </a:lnTo>
                <a:lnTo>
                  <a:pt x="2724" y="12027"/>
                </a:lnTo>
                <a:lnTo>
                  <a:pt x="0" y="9334"/>
                </a:lnTo>
                <a:lnTo>
                  <a:pt x="0" y="2693"/>
                </a:lnTo>
                <a:lnTo>
                  <a:pt x="2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7365761" y="441522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7231224" y="441632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7095922" y="441672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961018" y="441745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824981" y="4417091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36"/>
                </a:lnTo>
                <a:lnTo>
                  <a:pt x="8265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689680" y="441745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554010" y="441745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418708" y="4417856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283038" y="4417856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147767" y="4418223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012098" y="4418223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5876428" y="4418223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5740759" y="4418223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5604722" y="4417856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5469052" y="4417856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5333383" y="4417856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5197346" y="441745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5061310" y="4417091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4925640" y="4417091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4789971" y="4417091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4653934" y="441672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4517897" y="441632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4381861" y="441595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4246191" y="441595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4110522" y="441595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974485" y="441559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62"/>
                </a:lnTo>
                <a:lnTo>
                  <a:pt x="2510" y="1126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838816" y="441559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62"/>
                </a:lnTo>
                <a:lnTo>
                  <a:pt x="2510" y="1126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703146" y="441559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63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62"/>
                </a:lnTo>
                <a:lnTo>
                  <a:pt x="2540" y="1126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567875" y="441595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432206" y="441595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296536" y="441595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160867" y="441595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025197" y="441595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889528" y="441595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753858" y="441595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618587" y="441632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482918" y="441632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347248" y="441632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211579" y="441632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076277" y="441672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1940607" y="441672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5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50" y="9028"/>
                </a:lnTo>
                <a:lnTo>
                  <a:pt x="0" y="7008"/>
                </a:lnTo>
                <a:lnTo>
                  <a:pt x="0" y="2019"/>
                </a:lnTo>
                <a:lnTo>
                  <a:pt x="2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1804968" y="441672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6979" y="0"/>
                </a:lnTo>
                <a:lnTo>
                  <a:pt x="9030" y="2019"/>
                </a:lnTo>
                <a:lnTo>
                  <a:pt x="9030" y="7008"/>
                </a:lnTo>
                <a:lnTo>
                  <a:pt x="697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1669299" y="441672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1533262" y="441632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1397593" y="441632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261923" y="441632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125887" y="441595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989819" y="441559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40" y="0"/>
                </a:moveTo>
                <a:lnTo>
                  <a:pt x="5663" y="0"/>
                </a:lnTo>
                <a:lnTo>
                  <a:pt x="8785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85" y="11262"/>
                </a:lnTo>
                <a:lnTo>
                  <a:pt x="2540" y="1126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853415" y="441482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46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717746" y="441482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46"/>
                </a:lnTo>
                <a:lnTo>
                  <a:pt x="0" y="287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581342" y="441409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078"/>
                </a:lnTo>
                <a:lnTo>
                  <a:pt x="0" y="3182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445305" y="4413694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90"/>
                </a:lnTo>
                <a:lnTo>
                  <a:pt x="11662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08136" y="441219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8999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170966" y="441069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683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2"/>
                </a:lnTo>
                <a:lnTo>
                  <a:pt x="21060" y="16342"/>
                </a:lnTo>
                <a:lnTo>
                  <a:pt x="16346" y="21055"/>
                </a:lnTo>
                <a:lnTo>
                  <a:pt x="4683" y="21055"/>
                </a:lnTo>
                <a:lnTo>
                  <a:pt x="0" y="16342"/>
                </a:lnTo>
                <a:lnTo>
                  <a:pt x="0" y="4712"/>
                </a:lnTo>
                <a:lnTo>
                  <a:pt x="4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3766" y="4409195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29">
                <a:moveTo>
                  <a:pt x="5387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54"/>
                </a:lnTo>
                <a:lnTo>
                  <a:pt x="5387" y="24054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7500665" y="427882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6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6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7364996" y="427882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6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6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7229694" y="427919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46"/>
                </a:lnTo>
                <a:lnTo>
                  <a:pt x="0" y="287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7094422" y="4279589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6959518" y="428032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824981" y="4281456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6689312" y="4281456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6553643" y="4281456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418341" y="428182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6283038" y="4282221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6147399" y="4282221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6011730" y="4282221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5876061" y="4282221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5740391" y="4282221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5604355" y="428182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5468318" y="4281456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5332648" y="4281456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5196979" y="4281456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5060942" y="428108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4924905" y="428072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4" y="2172"/>
                </a:lnTo>
                <a:lnTo>
                  <a:pt x="9764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4789236" y="428072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4" y="2172"/>
                </a:lnTo>
                <a:lnTo>
                  <a:pt x="9764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4653567" y="428072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172"/>
                </a:lnTo>
                <a:lnTo>
                  <a:pt x="9764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4517530" y="428032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4381493" y="427995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4245824" y="427995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4110154" y="427995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974118" y="4279589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838051" y="427919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46"/>
                </a:lnTo>
                <a:lnTo>
                  <a:pt x="0" y="287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703146" y="427995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63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3566742" y="427919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46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3431073" y="427919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46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3296169" y="427995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3160499" y="427995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3024830" y="427995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889161" y="427995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53491" y="427995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617822" y="427995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481785" y="4279589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346881" y="428032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211211" y="428032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075542" y="428032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939505" y="427995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803836" y="427995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668901" y="428072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172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532864" y="428032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396828" y="427995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260791" y="4279589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125121" y="4279589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989085" y="427919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46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852650" y="427845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078"/>
                </a:lnTo>
                <a:lnTo>
                  <a:pt x="0" y="3182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716613" y="427809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579842" y="4276957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3856" y="0"/>
                </a:moveTo>
                <a:lnTo>
                  <a:pt x="8632" y="0"/>
                </a:lnTo>
                <a:lnTo>
                  <a:pt x="13407" y="0"/>
                </a:lnTo>
                <a:lnTo>
                  <a:pt x="17295" y="3856"/>
                </a:lnTo>
                <a:lnTo>
                  <a:pt x="17295" y="13404"/>
                </a:lnTo>
                <a:lnTo>
                  <a:pt x="13407" y="17291"/>
                </a:lnTo>
                <a:lnTo>
                  <a:pt x="3856" y="17291"/>
                </a:lnTo>
                <a:lnTo>
                  <a:pt x="0" y="13404"/>
                </a:lnTo>
                <a:lnTo>
                  <a:pt x="0" y="3856"/>
                </a:lnTo>
                <a:lnTo>
                  <a:pt x="3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443407" y="4276192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397" y="0"/>
                </a:lnTo>
                <a:lnTo>
                  <a:pt x="14601" y="0"/>
                </a:lnTo>
                <a:lnTo>
                  <a:pt x="18825" y="4223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223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06238" y="4274692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6"/>
                </a:lnTo>
                <a:lnTo>
                  <a:pt x="21825" y="16923"/>
                </a:lnTo>
                <a:lnTo>
                  <a:pt x="1692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66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171334" y="42754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4530" y="0"/>
                </a:moveTo>
                <a:lnTo>
                  <a:pt x="10162" y="0"/>
                </a:lnTo>
                <a:lnTo>
                  <a:pt x="15764" y="0"/>
                </a:lnTo>
                <a:lnTo>
                  <a:pt x="20295" y="4559"/>
                </a:lnTo>
                <a:lnTo>
                  <a:pt x="20295" y="15791"/>
                </a:lnTo>
                <a:lnTo>
                  <a:pt x="15764" y="20320"/>
                </a:lnTo>
                <a:lnTo>
                  <a:pt x="4530" y="20320"/>
                </a:lnTo>
                <a:lnTo>
                  <a:pt x="0" y="15791"/>
                </a:lnTo>
                <a:lnTo>
                  <a:pt x="0" y="455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3399" y="427319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39"/>
                </a:lnTo>
                <a:lnTo>
                  <a:pt x="24825" y="19249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49"/>
                </a:lnTo>
                <a:lnTo>
                  <a:pt x="0" y="553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7499165" y="4141690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30" y="3703"/>
                </a:lnTo>
                <a:lnTo>
                  <a:pt x="1653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7363496" y="4141690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7228959" y="414282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078"/>
                </a:lnTo>
                <a:lnTo>
                  <a:pt x="0" y="3182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7093657" y="41431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6957988" y="41431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6823849" y="414468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6689312" y="4145821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6553643" y="4145821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6418341" y="414621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6282671" y="414621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6147002" y="414621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6010965" y="4145821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5875694" y="414621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5740024" y="414621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5603987" y="4145821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5468318" y="4145821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5332281" y="414545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6979" y="0"/>
                </a:lnTo>
                <a:lnTo>
                  <a:pt x="8999" y="2019"/>
                </a:lnTo>
                <a:lnTo>
                  <a:pt x="8999" y="7008"/>
                </a:lnTo>
                <a:lnTo>
                  <a:pt x="697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5196612" y="414545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5060544" y="414508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622" y="0"/>
                </a:lnTo>
                <a:lnTo>
                  <a:pt x="9795" y="2172"/>
                </a:lnTo>
                <a:lnTo>
                  <a:pt x="9795" y="7589"/>
                </a:lnTo>
                <a:lnTo>
                  <a:pt x="7622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4924508" y="414468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4788838" y="414468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87" y="0"/>
                </a:moveTo>
                <a:lnTo>
                  <a:pt x="5265" y="0"/>
                </a:lnTo>
                <a:lnTo>
                  <a:pt x="8173" y="0"/>
                </a:lnTo>
                <a:lnTo>
                  <a:pt x="10560" y="2356"/>
                </a:lnTo>
                <a:lnTo>
                  <a:pt x="10560" y="8171"/>
                </a:lnTo>
                <a:lnTo>
                  <a:pt x="8173" y="10527"/>
                </a:lnTo>
                <a:lnTo>
                  <a:pt x="2387" y="10527"/>
                </a:lnTo>
                <a:lnTo>
                  <a:pt x="0" y="8171"/>
                </a:lnTo>
                <a:lnTo>
                  <a:pt x="0" y="2356"/>
                </a:lnTo>
                <a:lnTo>
                  <a:pt x="2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4653200" y="414468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4517132" y="414432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63" y="0"/>
                </a:lnTo>
                <a:lnTo>
                  <a:pt x="8785" y="0"/>
                </a:lnTo>
                <a:lnTo>
                  <a:pt x="11295" y="2540"/>
                </a:lnTo>
                <a:lnTo>
                  <a:pt x="11295" y="8752"/>
                </a:lnTo>
                <a:lnTo>
                  <a:pt x="8785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4381095" y="414395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4245059" y="4143587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4109389" y="4143587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3973720" y="4143587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3837683" y="41431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3702411" y="4143587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64" y="2846"/>
                </a:lnTo>
                <a:lnTo>
                  <a:pt x="12764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3566742" y="4143587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431073" y="4143587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295036" y="41431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159367" y="41431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3024065" y="4143587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888395" y="4143587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752726" y="4143587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617454" y="414395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481785" y="414395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345748" y="4143587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210079" y="4143587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074777" y="414395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67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67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1939107" y="414395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34"/>
                </a:lnTo>
                <a:lnTo>
                  <a:pt x="9367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1803438" y="414395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724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34"/>
                </a:lnTo>
                <a:lnTo>
                  <a:pt x="9367" y="12027"/>
                </a:lnTo>
                <a:lnTo>
                  <a:pt x="2724" y="12027"/>
                </a:lnTo>
                <a:lnTo>
                  <a:pt x="0" y="9334"/>
                </a:lnTo>
                <a:lnTo>
                  <a:pt x="0" y="2693"/>
                </a:lnTo>
                <a:lnTo>
                  <a:pt x="2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1667799" y="414395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1532130" y="414395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1396093" y="4143587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46" y="0"/>
                </a:moveTo>
                <a:lnTo>
                  <a:pt x="6367" y="0"/>
                </a:lnTo>
                <a:lnTo>
                  <a:pt x="9918" y="0"/>
                </a:lnTo>
                <a:lnTo>
                  <a:pt x="12764" y="2846"/>
                </a:lnTo>
                <a:lnTo>
                  <a:pt x="12764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1260025" y="41431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1124387" y="41431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988319" y="414282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078"/>
                </a:lnTo>
                <a:lnTo>
                  <a:pt x="0" y="3182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851915" y="414205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75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715879" y="4141690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4" y="0"/>
                </a:moveTo>
                <a:lnTo>
                  <a:pt x="8265" y="0"/>
                </a:lnTo>
                <a:lnTo>
                  <a:pt x="12826" y="0"/>
                </a:lnTo>
                <a:lnTo>
                  <a:pt x="16530" y="3703"/>
                </a:lnTo>
                <a:lnTo>
                  <a:pt x="16530" y="12853"/>
                </a:lnTo>
                <a:lnTo>
                  <a:pt x="1282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579444" y="414092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20" y="0"/>
                </a:lnTo>
                <a:lnTo>
                  <a:pt x="18060" y="4070"/>
                </a:lnTo>
                <a:lnTo>
                  <a:pt x="18060" y="14016"/>
                </a:lnTo>
                <a:lnTo>
                  <a:pt x="14020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70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442672" y="41398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4530" y="0"/>
                </a:moveTo>
                <a:lnTo>
                  <a:pt x="10132" y="0"/>
                </a:lnTo>
                <a:lnTo>
                  <a:pt x="15764" y="0"/>
                </a:lnTo>
                <a:lnTo>
                  <a:pt x="20295" y="4529"/>
                </a:lnTo>
                <a:lnTo>
                  <a:pt x="20295" y="15760"/>
                </a:lnTo>
                <a:lnTo>
                  <a:pt x="15764" y="20290"/>
                </a:lnTo>
                <a:lnTo>
                  <a:pt x="4530" y="20290"/>
                </a:lnTo>
                <a:lnTo>
                  <a:pt x="0" y="15760"/>
                </a:lnTo>
                <a:lnTo>
                  <a:pt x="0" y="452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05105" y="4137925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5387" y="0"/>
                </a:moveTo>
                <a:lnTo>
                  <a:pt x="1203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85"/>
                </a:lnTo>
                <a:lnTo>
                  <a:pt x="5387" y="24085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68701" y="4137191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31"/>
                </a:lnTo>
                <a:lnTo>
                  <a:pt x="1983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3399" y="4137558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39"/>
                </a:lnTo>
                <a:lnTo>
                  <a:pt x="24825" y="19249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49"/>
                </a:lnTo>
                <a:lnTo>
                  <a:pt x="0" y="553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7495400" y="400229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386"/>
                </a:lnTo>
                <a:lnTo>
                  <a:pt x="24060" y="18698"/>
                </a:lnTo>
                <a:lnTo>
                  <a:pt x="18672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7362363" y="4004922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397" y="0"/>
                </a:lnTo>
                <a:lnTo>
                  <a:pt x="14601" y="0"/>
                </a:lnTo>
                <a:lnTo>
                  <a:pt x="18825" y="4223"/>
                </a:lnTo>
                <a:lnTo>
                  <a:pt x="18825" y="14597"/>
                </a:lnTo>
                <a:lnTo>
                  <a:pt x="14601" y="18821"/>
                </a:lnTo>
                <a:lnTo>
                  <a:pt x="4224" y="18821"/>
                </a:lnTo>
                <a:lnTo>
                  <a:pt x="0" y="14597"/>
                </a:lnTo>
                <a:lnTo>
                  <a:pt x="0" y="4223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7227827" y="4006055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7093290" y="400718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6957621" y="400718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6823481" y="4008687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24" y="0"/>
                </a:lnTo>
                <a:lnTo>
                  <a:pt x="11264" y="2540"/>
                </a:lnTo>
                <a:lnTo>
                  <a:pt x="11264" y="8752"/>
                </a:lnTo>
                <a:lnTo>
                  <a:pt x="872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40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6688180" y="400905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87"/>
                </a:lnTo>
                <a:lnTo>
                  <a:pt x="10530" y="8201"/>
                </a:lnTo>
                <a:lnTo>
                  <a:pt x="8173" y="10558"/>
                </a:lnTo>
                <a:lnTo>
                  <a:pt x="2357" y="10558"/>
                </a:lnTo>
                <a:lnTo>
                  <a:pt x="0" y="8201"/>
                </a:lnTo>
                <a:lnTo>
                  <a:pt x="0" y="2387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6552877" y="400945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172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6417973" y="4010186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6282304" y="4010186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6146634" y="4010186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6010965" y="4010186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5874928" y="400981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739626" y="4010186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603589" y="400981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467553" y="400945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172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5331883" y="400945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172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5196612" y="400981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060544" y="400945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622" y="0"/>
                </a:lnTo>
                <a:lnTo>
                  <a:pt x="9795" y="2172"/>
                </a:lnTo>
                <a:lnTo>
                  <a:pt x="9795" y="7589"/>
                </a:lnTo>
                <a:lnTo>
                  <a:pt x="7622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4924508" y="400905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87"/>
                </a:lnTo>
                <a:lnTo>
                  <a:pt x="10530" y="8201"/>
                </a:lnTo>
                <a:lnTo>
                  <a:pt x="8173" y="10558"/>
                </a:lnTo>
                <a:lnTo>
                  <a:pt x="2357" y="10558"/>
                </a:lnTo>
                <a:lnTo>
                  <a:pt x="0" y="8201"/>
                </a:lnTo>
                <a:lnTo>
                  <a:pt x="0" y="2387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4788471" y="4008687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4652802" y="4008687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63" y="0"/>
                </a:lnTo>
                <a:lnTo>
                  <a:pt x="8785" y="0"/>
                </a:lnTo>
                <a:lnTo>
                  <a:pt x="11295" y="2540"/>
                </a:lnTo>
                <a:lnTo>
                  <a:pt x="11295" y="8752"/>
                </a:lnTo>
                <a:lnTo>
                  <a:pt x="8785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4516765" y="4008319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4380728" y="4007952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4245059" y="4007952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4109389" y="4007952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973352" y="4007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837316" y="400718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702014" y="4007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566344" y="4007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430308" y="400718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294638" y="400718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159367" y="4007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023697" y="4007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887660" y="400718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751991" y="400718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617056" y="4007952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81418" y="4007952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6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345748" y="4007952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209681" y="4007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61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61" y="13557"/>
                </a:lnTo>
                <a:lnTo>
                  <a:pt x="0" y="10527"/>
                </a:lnTo>
                <a:lnTo>
                  <a:pt x="0" y="3029"/>
                </a:lnTo>
                <a:lnTo>
                  <a:pt x="3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073644" y="400718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937975" y="400718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802703" y="4007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1667401" y="4007952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1530997" y="400718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1395328" y="400718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1259291" y="400682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530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1123621" y="400682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530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987585" y="400642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44" y="15822"/>
                </a:lnTo>
                <a:lnTo>
                  <a:pt x="3520" y="15822"/>
                </a:lnTo>
                <a:lnTo>
                  <a:pt x="0" y="12272"/>
                </a:lnTo>
                <a:lnTo>
                  <a:pt x="0" y="3550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851548" y="4006055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3704" y="0"/>
                </a:moveTo>
                <a:lnTo>
                  <a:pt x="8265" y="0"/>
                </a:lnTo>
                <a:lnTo>
                  <a:pt x="12826" y="0"/>
                </a:lnTo>
                <a:lnTo>
                  <a:pt x="16530" y="3703"/>
                </a:lnTo>
                <a:lnTo>
                  <a:pt x="16530" y="12853"/>
                </a:lnTo>
                <a:lnTo>
                  <a:pt x="1282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715113" y="400532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20" y="0"/>
                </a:lnTo>
                <a:lnTo>
                  <a:pt x="18060" y="4039"/>
                </a:lnTo>
                <a:lnTo>
                  <a:pt x="18060" y="13985"/>
                </a:lnTo>
                <a:lnTo>
                  <a:pt x="14020" y="18025"/>
                </a:lnTo>
                <a:lnTo>
                  <a:pt x="4040" y="18025"/>
                </a:lnTo>
                <a:lnTo>
                  <a:pt x="0" y="13985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579077" y="4004922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193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223"/>
                </a:lnTo>
                <a:lnTo>
                  <a:pt x="18795" y="14597"/>
                </a:lnTo>
                <a:lnTo>
                  <a:pt x="14601" y="18821"/>
                </a:lnTo>
                <a:lnTo>
                  <a:pt x="4193" y="18821"/>
                </a:lnTo>
                <a:lnTo>
                  <a:pt x="0" y="14597"/>
                </a:lnTo>
                <a:lnTo>
                  <a:pt x="0" y="4223"/>
                </a:lnTo>
                <a:lnTo>
                  <a:pt x="4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441907" y="4003423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304738" y="400192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167936" y="4000791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5" h="27304">
                <a:moveTo>
                  <a:pt x="6060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30032" y="3998526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44"/>
                </a:lnTo>
                <a:lnTo>
                  <a:pt x="24519" y="31613"/>
                </a:lnTo>
                <a:lnTo>
                  <a:pt x="7071" y="31613"/>
                </a:lnTo>
                <a:lnTo>
                  <a:pt x="0" y="24544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7495400" y="3866655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416"/>
                </a:lnTo>
                <a:lnTo>
                  <a:pt x="24060" y="18698"/>
                </a:lnTo>
                <a:lnTo>
                  <a:pt x="18672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41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7360098" y="386705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02"/>
                </a:lnTo>
                <a:lnTo>
                  <a:pt x="23325" y="18086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086"/>
                </a:lnTo>
                <a:lnTo>
                  <a:pt x="0" y="5202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7225194" y="3867788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54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54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7090290" y="38685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4530" y="0"/>
                </a:moveTo>
                <a:lnTo>
                  <a:pt x="10132" y="0"/>
                </a:lnTo>
                <a:lnTo>
                  <a:pt x="15764" y="0"/>
                </a:lnTo>
                <a:lnTo>
                  <a:pt x="20295" y="4529"/>
                </a:lnTo>
                <a:lnTo>
                  <a:pt x="20295" y="15760"/>
                </a:lnTo>
                <a:lnTo>
                  <a:pt x="15764" y="20290"/>
                </a:lnTo>
                <a:lnTo>
                  <a:pt x="4530" y="20290"/>
                </a:lnTo>
                <a:lnTo>
                  <a:pt x="0" y="15760"/>
                </a:lnTo>
                <a:lnTo>
                  <a:pt x="0" y="452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6957621" y="387155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6821951" y="387155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6686680" y="38719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60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60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6551745" y="387268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34"/>
                </a:lnTo>
                <a:lnTo>
                  <a:pt x="9367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6416840" y="3873450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6281171" y="3873450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6146267" y="387418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6010598" y="387418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5874561" y="3873817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5739259" y="387418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5603222" y="3873817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5467553" y="3873817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172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5331516" y="3873450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5195846" y="3873450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5059810" y="387305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83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83"/>
                </a:lnTo>
                <a:lnTo>
                  <a:pt x="0" y="2540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4923773" y="387268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4788104" y="387268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4652434" y="387268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4516397" y="3872317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4380361" y="38719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60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60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4244324" y="387155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64" y="3213"/>
                </a:lnTo>
                <a:lnTo>
                  <a:pt x="14264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4108655" y="387155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3972985" y="387155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3836948" y="3871185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3701646" y="387155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63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3565977" y="387155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3430308" y="387155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294638" y="387155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3158969" y="387155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023299" y="387155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326" y="3213"/>
                </a:lnTo>
                <a:lnTo>
                  <a:pt x="14326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887263" y="3871185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2751593" y="3871185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2616322" y="387155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2480652" y="387155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2344983" y="387155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2209313" y="387155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2073277" y="3871185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937975" y="387155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801938" y="3871185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666666" y="387155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530630" y="3871185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394562" y="387081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258526" y="3870420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3704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0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123254" y="387081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986452" y="386968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20" y="0"/>
                </a:lnTo>
                <a:lnTo>
                  <a:pt x="18060" y="4039"/>
                </a:lnTo>
                <a:lnTo>
                  <a:pt x="18060" y="13985"/>
                </a:lnTo>
                <a:lnTo>
                  <a:pt x="14020" y="18056"/>
                </a:lnTo>
                <a:lnTo>
                  <a:pt x="4040" y="18056"/>
                </a:lnTo>
                <a:lnTo>
                  <a:pt x="0" y="13985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850415" y="3869287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193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223"/>
                </a:lnTo>
                <a:lnTo>
                  <a:pt x="18795" y="14597"/>
                </a:lnTo>
                <a:lnTo>
                  <a:pt x="14601" y="18821"/>
                </a:lnTo>
                <a:lnTo>
                  <a:pt x="4193" y="18821"/>
                </a:lnTo>
                <a:lnTo>
                  <a:pt x="0" y="14597"/>
                </a:lnTo>
                <a:lnTo>
                  <a:pt x="0" y="4223"/>
                </a:lnTo>
                <a:lnTo>
                  <a:pt x="4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713981" y="38685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4561" y="0"/>
                </a:moveTo>
                <a:lnTo>
                  <a:pt x="10163" y="0"/>
                </a:lnTo>
                <a:lnTo>
                  <a:pt x="15764" y="0"/>
                </a:lnTo>
                <a:lnTo>
                  <a:pt x="20325" y="4529"/>
                </a:lnTo>
                <a:lnTo>
                  <a:pt x="20325" y="15760"/>
                </a:lnTo>
                <a:lnTo>
                  <a:pt x="15764" y="20290"/>
                </a:lnTo>
                <a:lnTo>
                  <a:pt x="4561" y="20290"/>
                </a:lnTo>
                <a:lnTo>
                  <a:pt x="0" y="15760"/>
                </a:lnTo>
                <a:lnTo>
                  <a:pt x="0" y="452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577577" y="3867788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54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54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440407" y="3866288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03238" y="3864789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61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66803" y="386402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5">
                <a:moveTo>
                  <a:pt x="6581" y="0"/>
                </a:moveTo>
                <a:lnTo>
                  <a:pt x="14693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29266" y="386215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7408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8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7494268" y="3729919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875"/>
                </a:lnTo>
                <a:lnTo>
                  <a:pt x="26325" y="20412"/>
                </a:lnTo>
                <a:lnTo>
                  <a:pt x="20448" y="26319"/>
                </a:lnTo>
                <a:lnTo>
                  <a:pt x="5907" y="26319"/>
                </a:lnTo>
                <a:lnTo>
                  <a:pt x="0" y="20412"/>
                </a:lnTo>
                <a:lnTo>
                  <a:pt x="0" y="5875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7359363" y="373065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7224062" y="3731051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5387" y="0"/>
                </a:moveTo>
                <a:lnTo>
                  <a:pt x="1203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54"/>
                </a:lnTo>
                <a:lnTo>
                  <a:pt x="5387" y="24054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7090290" y="37329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4530" y="0"/>
                </a:moveTo>
                <a:lnTo>
                  <a:pt x="10132" y="0"/>
                </a:lnTo>
                <a:lnTo>
                  <a:pt x="15764" y="0"/>
                </a:lnTo>
                <a:lnTo>
                  <a:pt x="20295" y="4529"/>
                </a:lnTo>
                <a:lnTo>
                  <a:pt x="20295" y="15760"/>
                </a:lnTo>
                <a:lnTo>
                  <a:pt x="15764" y="20320"/>
                </a:lnTo>
                <a:lnTo>
                  <a:pt x="4530" y="20320"/>
                </a:lnTo>
                <a:lnTo>
                  <a:pt x="0" y="15760"/>
                </a:lnTo>
                <a:lnTo>
                  <a:pt x="0" y="452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6954987" y="373328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6821584" y="373555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6686281" y="373591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6550612" y="373591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326" y="3213"/>
                </a:lnTo>
                <a:lnTo>
                  <a:pt x="14326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6415340" y="373631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7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6281171" y="373781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6145502" y="373781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6009832" y="373781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20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20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874163" y="373781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20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20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738891" y="373818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603222" y="373818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467185" y="373781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5331149" y="3737417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40"/>
                </a:lnTo>
                <a:lnTo>
                  <a:pt x="11264" y="8783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83"/>
                </a:lnTo>
                <a:lnTo>
                  <a:pt x="0" y="2540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5195081" y="3737049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724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34"/>
                </a:lnTo>
                <a:lnTo>
                  <a:pt x="9367" y="12027"/>
                </a:lnTo>
                <a:lnTo>
                  <a:pt x="2724" y="12027"/>
                </a:lnTo>
                <a:lnTo>
                  <a:pt x="0" y="9334"/>
                </a:lnTo>
                <a:lnTo>
                  <a:pt x="0" y="2693"/>
                </a:lnTo>
                <a:lnTo>
                  <a:pt x="2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5059045" y="3736682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4923375" y="3736682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4786971" y="373591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651302" y="373591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4515632" y="373591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4379963" y="373591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4243926" y="373555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4107889" y="373518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972985" y="373591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3836183" y="3734785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4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3701279" y="373555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56"/>
                </a:lnTo>
                <a:lnTo>
                  <a:pt x="3367" y="1505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565242" y="373518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3429573" y="373518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3293903" y="373518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3158234" y="373518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3022565" y="373518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5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2886528" y="3734785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2750859" y="3734785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2615189" y="3734785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2478754" y="373405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71" y="0"/>
                </a:moveTo>
                <a:lnTo>
                  <a:pt x="9030" y="0"/>
                </a:lnTo>
                <a:lnTo>
                  <a:pt x="14019" y="0"/>
                </a:lnTo>
                <a:lnTo>
                  <a:pt x="18091" y="4039"/>
                </a:lnTo>
                <a:lnTo>
                  <a:pt x="18091" y="14016"/>
                </a:lnTo>
                <a:lnTo>
                  <a:pt x="14019" y="18056"/>
                </a:lnTo>
                <a:lnTo>
                  <a:pt x="4071" y="18056"/>
                </a:lnTo>
                <a:lnTo>
                  <a:pt x="0" y="14016"/>
                </a:lnTo>
                <a:lnTo>
                  <a:pt x="0" y="4039"/>
                </a:lnTo>
                <a:lnTo>
                  <a:pt x="4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2343850" y="3734785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3703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2208181" y="3734785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3703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072144" y="3734417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79">
                <a:moveTo>
                  <a:pt x="3887" y="0"/>
                </a:moveTo>
                <a:lnTo>
                  <a:pt x="8663" y="0"/>
                </a:lnTo>
                <a:lnTo>
                  <a:pt x="13438" y="0"/>
                </a:lnTo>
                <a:lnTo>
                  <a:pt x="17295" y="3886"/>
                </a:lnTo>
                <a:lnTo>
                  <a:pt x="17295" y="13435"/>
                </a:lnTo>
                <a:lnTo>
                  <a:pt x="13438" y="17291"/>
                </a:lnTo>
                <a:lnTo>
                  <a:pt x="3887" y="17291"/>
                </a:lnTo>
                <a:lnTo>
                  <a:pt x="0" y="13435"/>
                </a:lnTo>
                <a:lnTo>
                  <a:pt x="0" y="3886"/>
                </a:lnTo>
                <a:lnTo>
                  <a:pt x="38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936107" y="373405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800438" y="373405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64769" y="373405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529099" y="373405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393460" y="373405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8999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257026" y="373328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120989" y="37329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4530" y="0"/>
                </a:moveTo>
                <a:lnTo>
                  <a:pt x="10163" y="0"/>
                </a:lnTo>
                <a:lnTo>
                  <a:pt x="15764" y="0"/>
                </a:lnTo>
                <a:lnTo>
                  <a:pt x="20295" y="4529"/>
                </a:lnTo>
                <a:lnTo>
                  <a:pt x="20295" y="15760"/>
                </a:lnTo>
                <a:lnTo>
                  <a:pt x="15764" y="20320"/>
                </a:lnTo>
                <a:lnTo>
                  <a:pt x="4530" y="20320"/>
                </a:lnTo>
                <a:lnTo>
                  <a:pt x="0" y="15760"/>
                </a:lnTo>
                <a:lnTo>
                  <a:pt x="0" y="452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985687" y="373328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848915" y="3732153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795" y="4896"/>
                </a:lnTo>
                <a:lnTo>
                  <a:pt x="21795" y="16954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54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712481" y="373141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02"/>
                </a:lnTo>
                <a:lnTo>
                  <a:pt x="23325" y="18086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086"/>
                </a:lnTo>
                <a:lnTo>
                  <a:pt x="0" y="5202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576077" y="373065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438907" y="3729154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39">
                <a:moveTo>
                  <a:pt x="6214" y="0"/>
                </a:moveTo>
                <a:lnTo>
                  <a:pt x="13897" y="0"/>
                </a:lnTo>
                <a:lnTo>
                  <a:pt x="2158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58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1340" y="3727287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621" y="7069"/>
                </a:lnTo>
                <a:lnTo>
                  <a:pt x="31621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64936" y="372652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7408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8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28134" y="372539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58" y="35347"/>
                </a:lnTo>
                <a:lnTo>
                  <a:pt x="7928" y="35347"/>
                </a:lnTo>
                <a:lnTo>
                  <a:pt x="0" y="27451"/>
                </a:lnTo>
                <a:lnTo>
                  <a:pt x="0" y="7926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7490502" y="359051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7357098" y="359278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25" y="6549"/>
                </a:lnTo>
                <a:lnTo>
                  <a:pt x="29325" y="22769"/>
                </a:lnTo>
                <a:lnTo>
                  <a:pt x="22774" y="29318"/>
                </a:lnTo>
                <a:lnTo>
                  <a:pt x="6581" y="29318"/>
                </a:lnTo>
                <a:lnTo>
                  <a:pt x="0" y="22769"/>
                </a:lnTo>
                <a:lnTo>
                  <a:pt x="0" y="654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7223296" y="3594651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4" h="26035">
                <a:moveTo>
                  <a:pt x="575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61"/>
                </a:lnTo>
                <a:lnTo>
                  <a:pt x="19866" y="25584"/>
                </a:lnTo>
                <a:lnTo>
                  <a:pt x="5754" y="25584"/>
                </a:lnTo>
                <a:lnTo>
                  <a:pt x="0" y="19861"/>
                </a:lnTo>
                <a:lnTo>
                  <a:pt x="0" y="5722"/>
                </a:lnTo>
                <a:lnTo>
                  <a:pt x="57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7087657" y="3594651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4" h="26035">
                <a:moveTo>
                  <a:pt x="5724" y="0"/>
                </a:moveTo>
                <a:lnTo>
                  <a:pt x="12764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61"/>
                </a:lnTo>
                <a:lnTo>
                  <a:pt x="19836" y="25584"/>
                </a:lnTo>
                <a:lnTo>
                  <a:pt x="5724" y="25584"/>
                </a:lnTo>
                <a:lnTo>
                  <a:pt x="0" y="1986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6952355" y="3595018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6819686" y="3598048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6684016" y="3598048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6549877" y="359954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6415340" y="36006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7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6280039" y="3601047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6144369" y="3601047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6008700" y="3601047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873061" y="3601047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67" y="0"/>
                </a:lnTo>
                <a:lnTo>
                  <a:pt x="9918" y="0"/>
                </a:lnTo>
                <a:lnTo>
                  <a:pt x="12764" y="2846"/>
                </a:lnTo>
                <a:lnTo>
                  <a:pt x="12764" y="9915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738126" y="3601812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63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62"/>
                </a:lnTo>
                <a:lnTo>
                  <a:pt x="2540" y="1126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02089" y="3601415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57"/>
                </a:lnTo>
                <a:lnTo>
                  <a:pt x="2693" y="1205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466053" y="3601047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330016" y="36006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7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194346" y="36006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7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5058310" y="360028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4922641" y="360028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786603" y="3599915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90"/>
                </a:lnTo>
                <a:lnTo>
                  <a:pt x="11662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4651302" y="360028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514898" y="359954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4379228" y="359954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4243191" y="3599181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4" y="0"/>
                </a:moveTo>
                <a:lnTo>
                  <a:pt x="8265" y="0"/>
                </a:lnTo>
                <a:lnTo>
                  <a:pt x="12826" y="0"/>
                </a:lnTo>
                <a:lnTo>
                  <a:pt x="16530" y="3702"/>
                </a:lnTo>
                <a:lnTo>
                  <a:pt x="16530" y="12822"/>
                </a:lnTo>
                <a:lnTo>
                  <a:pt x="12826" y="16525"/>
                </a:lnTo>
                <a:lnTo>
                  <a:pt x="3704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4107889" y="359954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972220" y="359954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836183" y="3599181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4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25"/>
                </a:lnTo>
                <a:lnTo>
                  <a:pt x="3704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700514" y="3599181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4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25"/>
                </a:lnTo>
                <a:lnTo>
                  <a:pt x="3704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564477" y="3598783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3856" y="0"/>
                </a:moveTo>
                <a:lnTo>
                  <a:pt x="8663" y="0"/>
                </a:lnTo>
                <a:lnTo>
                  <a:pt x="13438" y="0"/>
                </a:lnTo>
                <a:lnTo>
                  <a:pt x="17295" y="3886"/>
                </a:lnTo>
                <a:lnTo>
                  <a:pt x="17295" y="13435"/>
                </a:lnTo>
                <a:lnTo>
                  <a:pt x="13438" y="17321"/>
                </a:lnTo>
                <a:lnTo>
                  <a:pt x="3856" y="17321"/>
                </a:lnTo>
                <a:lnTo>
                  <a:pt x="0" y="13435"/>
                </a:lnTo>
                <a:lnTo>
                  <a:pt x="0" y="3886"/>
                </a:lnTo>
                <a:lnTo>
                  <a:pt x="3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428440" y="3598416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292373" y="3598048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157101" y="3598416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21432" y="3598416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5763" y="3598416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749726" y="3598048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397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614424" y="3598416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478754" y="3598416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71" y="0"/>
                </a:moveTo>
                <a:lnTo>
                  <a:pt x="9030" y="0"/>
                </a:lnTo>
                <a:lnTo>
                  <a:pt x="14019" y="0"/>
                </a:lnTo>
                <a:lnTo>
                  <a:pt x="18091" y="4039"/>
                </a:lnTo>
                <a:lnTo>
                  <a:pt x="18091" y="14016"/>
                </a:lnTo>
                <a:lnTo>
                  <a:pt x="14019" y="18056"/>
                </a:lnTo>
                <a:lnTo>
                  <a:pt x="4071" y="18056"/>
                </a:lnTo>
                <a:lnTo>
                  <a:pt x="0" y="14016"/>
                </a:lnTo>
                <a:lnTo>
                  <a:pt x="0" y="4039"/>
                </a:lnTo>
                <a:lnTo>
                  <a:pt x="4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343116" y="3598416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2207048" y="3598048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2071011" y="3597650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40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40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935342" y="3597650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408" y="0"/>
                </a:moveTo>
                <a:lnTo>
                  <a:pt x="9795" y="0"/>
                </a:lnTo>
                <a:lnTo>
                  <a:pt x="15213" y="0"/>
                </a:lnTo>
                <a:lnTo>
                  <a:pt x="19560" y="4406"/>
                </a:lnTo>
                <a:lnTo>
                  <a:pt x="19560" y="15179"/>
                </a:lnTo>
                <a:lnTo>
                  <a:pt x="15213" y="19555"/>
                </a:lnTo>
                <a:lnTo>
                  <a:pt x="4408" y="19555"/>
                </a:lnTo>
                <a:lnTo>
                  <a:pt x="0" y="15179"/>
                </a:lnTo>
                <a:lnTo>
                  <a:pt x="0" y="4406"/>
                </a:lnTo>
                <a:lnTo>
                  <a:pt x="4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799305" y="35972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4561" y="0"/>
                </a:moveTo>
                <a:lnTo>
                  <a:pt x="10162" y="0"/>
                </a:lnTo>
                <a:lnTo>
                  <a:pt x="15764" y="0"/>
                </a:lnTo>
                <a:lnTo>
                  <a:pt x="20325" y="4559"/>
                </a:lnTo>
                <a:lnTo>
                  <a:pt x="20325" y="15760"/>
                </a:lnTo>
                <a:lnTo>
                  <a:pt x="15764" y="20320"/>
                </a:lnTo>
                <a:lnTo>
                  <a:pt x="4561" y="20320"/>
                </a:lnTo>
                <a:lnTo>
                  <a:pt x="0" y="15760"/>
                </a:lnTo>
                <a:lnTo>
                  <a:pt x="0" y="455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664034" y="3597650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4" y="0"/>
                </a:lnTo>
                <a:lnTo>
                  <a:pt x="15183" y="0"/>
                </a:lnTo>
                <a:lnTo>
                  <a:pt x="19560" y="440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40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527232" y="3596549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789"/>
                </a:lnTo>
                <a:lnTo>
                  <a:pt x="4867" y="21789"/>
                </a:lnTo>
                <a:lnTo>
                  <a:pt x="0" y="16923"/>
                </a:lnTo>
                <a:lnTo>
                  <a:pt x="0" y="4865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391930" y="359691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4714" y="0"/>
                </a:moveTo>
                <a:lnTo>
                  <a:pt x="10530" y="0"/>
                </a:lnTo>
                <a:lnTo>
                  <a:pt x="16377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77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255526" y="359615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5050" y="0"/>
                </a:moveTo>
                <a:lnTo>
                  <a:pt x="11295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85"/>
                </a:lnTo>
                <a:lnTo>
                  <a:pt x="5050" y="22585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120224" y="3596549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5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58" y="21789"/>
                </a:lnTo>
                <a:lnTo>
                  <a:pt x="4897" y="21789"/>
                </a:lnTo>
                <a:lnTo>
                  <a:pt x="0" y="16923"/>
                </a:lnTo>
                <a:lnTo>
                  <a:pt x="0" y="4865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983452" y="3595416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29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386"/>
                </a:lnTo>
                <a:lnTo>
                  <a:pt x="24060" y="18668"/>
                </a:lnTo>
                <a:lnTo>
                  <a:pt x="18672" y="24054"/>
                </a:lnTo>
                <a:lnTo>
                  <a:pt x="5387" y="24054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847385" y="3595018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710981" y="3594284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5908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875"/>
                </a:lnTo>
                <a:lnTo>
                  <a:pt x="26325" y="20412"/>
                </a:lnTo>
                <a:lnTo>
                  <a:pt x="20448" y="26319"/>
                </a:lnTo>
                <a:lnTo>
                  <a:pt x="5908" y="26319"/>
                </a:lnTo>
                <a:lnTo>
                  <a:pt x="0" y="20412"/>
                </a:lnTo>
                <a:lnTo>
                  <a:pt x="0" y="5875"/>
                </a:lnTo>
                <a:lnTo>
                  <a:pt x="59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75311" y="3594284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5908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875"/>
                </a:lnTo>
                <a:lnTo>
                  <a:pt x="26325" y="20412"/>
                </a:lnTo>
                <a:lnTo>
                  <a:pt x="20448" y="26319"/>
                </a:lnTo>
                <a:lnTo>
                  <a:pt x="5908" y="26319"/>
                </a:lnTo>
                <a:lnTo>
                  <a:pt x="0" y="20412"/>
                </a:lnTo>
                <a:lnTo>
                  <a:pt x="0" y="5875"/>
                </a:lnTo>
                <a:lnTo>
                  <a:pt x="59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438142" y="359278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49"/>
                </a:lnTo>
                <a:lnTo>
                  <a:pt x="29356" y="22769"/>
                </a:lnTo>
                <a:lnTo>
                  <a:pt x="22774" y="29318"/>
                </a:lnTo>
                <a:lnTo>
                  <a:pt x="6581" y="29318"/>
                </a:lnTo>
                <a:lnTo>
                  <a:pt x="0" y="22769"/>
                </a:lnTo>
                <a:lnTo>
                  <a:pt x="0" y="654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300207" y="359051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64569" y="359051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26634" y="3588255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55" y="1509"/>
                </a:lnTo>
                <a:lnTo>
                  <a:pt x="32746" y="5623"/>
                </a:lnTo>
                <a:lnTo>
                  <a:pt x="36851" y="11723"/>
                </a:lnTo>
                <a:lnTo>
                  <a:pt x="38355" y="19188"/>
                </a:lnTo>
                <a:lnTo>
                  <a:pt x="36851" y="26653"/>
                </a:lnTo>
                <a:lnTo>
                  <a:pt x="32746" y="32753"/>
                </a:lnTo>
                <a:lnTo>
                  <a:pt x="26655" y="36867"/>
                </a:lnTo>
                <a:lnTo>
                  <a:pt x="19193" y="38376"/>
                </a:lnTo>
                <a:lnTo>
                  <a:pt x="11726" y="36867"/>
                </a:lnTo>
                <a:lnTo>
                  <a:pt x="5624" y="32753"/>
                </a:lnTo>
                <a:lnTo>
                  <a:pt x="1509" y="26653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7489002" y="345338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7355598" y="345565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7224" y="0"/>
                </a:moveTo>
                <a:lnTo>
                  <a:pt x="16162" y="0"/>
                </a:lnTo>
                <a:lnTo>
                  <a:pt x="25101" y="0"/>
                </a:lnTo>
                <a:lnTo>
                  <a:pt x="32356" y="7222"/>
                </a:lnTo>
                <a:lnTo>
                  <a:pt x="32356" y="25094"/>
                </a:lnTo>
                <a:lnTo>
                  <a:pt x="25101" y="32317"/>
                </a:lnTo>
                <a:lnTo>
                  <a:pt x="7224" y="32317"/>
                </a:lnTo>
                <a:lnTo>
                  <a:pt x="0" y="25094"/>
                </a:lnTo>
                <a:lnTo>
                  <a:pt x="0" y="7222"/>
                </a:lnTo>
                <a:lnTo>
                  <a:pt x="7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7221428" y="345714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49"/>
                </a:lnTo>
                <a:lnTo>
                  <a:pt x="29356" y="22769"/>
                </a:lnTo>
                <a:lnTo>
                  <a:pt x="22774" y="29318"/>
                </a:lnTo>
                <a:lnTo>
                  <a:pt x="6581" y="29318"/>
                </a:lnTo>
                <a:lnTo>
                  <a:pt x="0" y="22769"/>
                </a:lnTo>
                <a:lnTo>
                  <a:pt x="0" y="654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7087259" y="3458649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56" y="5875"/>
                </a:lnTo>
                <a:lnTo>
                  <a:pt x="26356" y="20443"/>
                </a:lnTo>
                <a:lnTo>
                  <a:pt x="20448" y="26319"/>
                </a:lnTo>
                <a:lnTo>
                  <a:pt x="5907" y="26319"/>
                </a:lnTo>
                <a:lnTo>
                  <a:pt x="0" y="20443"/>
                </a:lnTo>
                <a:lnTo>
                  <a:pt x="0" y="5875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6951222" y="3458282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4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0994"/>
                </a:lnTo>
                <a:lnTo>
                  <a:pt x="21029" y="27053"/>
                </a:lnTo>
                <a:lnTo>
                  <a:pt x="6061" y="27053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6818186" y="3460913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789"/>
                </a:lnTo>
                <a:lnTo>
                  <a:pt x="4897" y="21789"/>
                </a:lnTo>
                <a:lnTo>
                  <a:pt x="0" y="16923"/>
                </a:lnTo>
                <a:lnTo>
                  <a:pt x="0" y="4865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6684016" y="3462413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6548745" y="346278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6414575" y="346428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90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6279304" y="3464678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078"/>
                </a:lnTo>
                <a:lnTo>
                  <a:pt x="0" y="3182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6142869" y="346391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826" y="3519"/>
                </a:lnTo>
                <a:lnTo>
                  <a:pt x="15826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6007598" y="346428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90"/>
                </a:lnTo>
                <a:lnTo>
                  <a:pt x="11662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5872296" y="3464678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081" y="14291"/>
                </a:lnTo>
                <a:lnTo>
                  <a:pt x="3214" y="14291"/>
                </a:lnTo>
                <a:lnTo>
                  <a:pt x="0" y="11078"/>
                </a:lnTo>
                <a:lnTo>
                  <a:pt x="0" y="3182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5737392" y="3465412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64" y="2876"/>
                </a:lnTo>
                <a:lnTo>
                  <a:pt x="12764" y="9915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15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5601355" y="346504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7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5465287" y="3464678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078"/>
                </a:lnTo>
                <a:lnTo>
                  <a:pt x="0" y="3182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5329649" y="3464678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64" y="3182"/>
                </a:lnTo>
                <a:lnTo>
                  <a:pt x="14264" y="11078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078"/>
                </a:lnTo>
                <a:lnTo>
                  <a:pt x="0" y="3182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5193581" y="346428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90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5057545" y="346391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4921875" y="346391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785838" y="3463545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3" y="0"/>
                </a:moveTo>
                <a:lnTo>
                  <a:pt x="8264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25"/>
                </a:lnTo>
                <a:lnTo>
                  <a:pt x="3703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650567" y="346391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4514500" y="3463545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3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25"/>
                </a:lnTo>
                <a:lnTo>
                  <a:pt x="3703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4378463" y="3463147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3887" y="0"/>
                </a:moveTo>
                <a:lnTo>
                  <a:pt x="8663" y="0"/>
                </a:lnTo>
                <a:lnTo>
                  <a:pt x="13438" y="0"/>
                </a:lnTo>
                <a:lnTo>
                  <a:pt x="17295" y="3886"/>
                </a:lnTo>
                <a:lnTo>
                  <a:pt x="17295" y="13435"/>
                </a:lnTo>
                <a:lnTo>
                  <a:pt x="13438" y="17321"/>
                </a:lnTo>
                <a:lnTo>
                  <a:pt x="3887" y="17321"/>
                </a:lnTo>
                <a:lnTo>
                  <a:pt x="0" y="13435"/>
                </a:lnTo>
                <a:lnTo>
                  <a:pt x="0" y="3886"/>
                </a:lnTo>
                <a:lnTo>
                  <a:pt x="38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242426" y="346278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107155" y="3463147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3856" y="0"/>
                </a:moveTo>
                <a:lnTo>
                  <a:pt x="8632" y="0"/>
                </a:lnTo>
                <a:lnTo>
                  <a:pt x="13407" y="0"/>
                </a:lnTo>
                <a:lnTo>
                  <a:pt x="17295" y="3886"/>
                </a:lnTo>
                <a:lnTo>
                  <a:pt x="17295" y="13435"/>
                </a:lnTo>
                <a:lnTo>
                  <a:pt x="13407" y="17321"/>
                </a:lnTo>
                <a:lnTo>
                  <a:pt x="3856" y="17321"/>
                </a:lnTo>
                <a:lnTo>
                  <a:pt x="0" y="13435"/>
                </a:lnTo>
                <a:lnTo>
                  <a:pt x="0" y="3886"/>
                </a:lnTo>
                <a:lnTo>
                  <a:pt x="3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3971087" y="346278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3836183" y="3463545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4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25"/>
                </a:lnTo>
                <a:lnTo>
                  <a:pt x="3704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3699779" y="346278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10" y="0"/>
                </a:moveTo>
                <a:lnTo>
                  <a:pt x="9030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1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3564109" y="346278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398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3428073" y="3462413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193" y="0"/>
                </a:moveTo>
                <a:lnTo>
                  <a:pt x="9397" y="0"/>
                </a:lnTo>
                <a:lnTo>
                  <a:pt x="14570" y="0"/>
                </a:lnTo>
                <a:lnTo>
                  <a:pt x="18795" y="4192"/>
                </a:lnTo>
                <a:lnTo>
                  <a:pt x="18795" y="14597"/>
                </a:lnTo>
                <a:lnTo>
                  <a:pt x="14570" y="18790"/>
                </a:lnTo>
                <a:lnTo>
                  <a:pt x="4193" y="18790"/>
                </a:lnTo>
                <a:lnTo>
                  <a:pt x="0" y="14597"/>
                </a:lnTo>
                <a:lnTo>
                  <a:pt x="0" y="4192"/>
                </a:lnTo>
                <a:lnTo>
                  <a:pt x="4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3292373" y="3462413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3156336" y="346204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91" y="4376"/>
                </a:lnTo>
                <a:lnTo>
                  <a:pt x="19591" y="15148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48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3020299" y="34616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4561" y="0"/>
                </a:moveTo>
                <a:lnTo>
                  <a:pt x="10163" y="0"/>
                </a:lnTo>
                <a:lnTo>
                  <a:pt x="15764" y="0"/>
                </a:lnTo>
                <a:lnTo>
                  <a:pt x="20325" y="4559"/>
                </a:lnTo>
                <a:lnTo>
                  <a:pt x="20325" y="15760"/>
                </a:lnTo>
                <a:lnTo>
                  <a:pt x="15764" y="20320"/>
                </a:lnTo>
                <a:lnTo>
                  <a:pt x="4561" y="20320"/>
                </a:lnTo>
                <a:lnTo>
                  <a:pt x="0" y="15760"/>
                </a:lnTo>
                <a:lnTo>
                  <a:pt x="0" y="455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885028" y="346204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48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48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748961" y="34616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4561" y="0"/>
                </a:moveTo>
                <a:lnTo>
                  <a:pt x="10163" y="0"/>
                </a:lnTo>
                <a:lnTo>
                  <a:pt x="15764" y="0"/>
                </a:lnTo>
                <a:lnTo>
                  <a:pt x="20325" y="4559"/>
                </a:lnTo>
                <a:lnTo>
                  <a:pt x="20325" y="15760"/>
                </a:lnTo>
                <a:lnTo>
                  <a:pt x="15764" y="20320"/>
                </a:lnTo>
                <a:lnTo>
                  <a:pt x="4561" y="20320"/>
                </a:lnTo>
                <a:lnTo>
                  <a:pt x="0" y="15760"/>
                </a:lnTo>
                <a:lnTo>
                  <a:pt x="0" y="455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613689" y="346204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48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48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477652" y="34616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4530" y="0"/>
                </a:moveTo>
                <a:lnTo>
                  <a:pt x="10132" y="0"/>
                </a:lnTo>
                <a:lnTo>
                  <a:pt x="15764" y="0"/>
                </a:lnTo>
                <a:lnTo>
                  <a:pt x="20295" y="4559"/>
                </a:lnTo>
                <a:lnTo>
                  <a:pt x="20295" y="15760"/>
                </a:lnTo>
                <a:lnTo>
                  <a:pt x="15764" y="20320"/>
                </a:lnTo>
                <a:lnTo>
                  <a:pt x="4530" y="20320"/>
                </a:lnTo>
                <a:lnTo>
                  <a:pt x="0" y="15760"/>
                </a:lnTo>
                <a:lnTo>
                  <a:pt x="0" y="455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341218" y="3460913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789"/>
                </a:lnTo>
                <a:lnTo>
                  <a:pt x="4897" y="21789"/>
                </a:lnTo>
                <a:lnTo>
                  <a:pt x="0" y="16923"/>
                </a:lnTo>
                <a:lnTo>
                  <a:pt x="0" y="4865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2205181" y="346051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09" y="0"/>
                </a:lnTo>
                <a:lnTo>
                  <a:pt x="22591" y="5049"/>
                </a:lnTo>
                <a:lnTo>
                  <a:pt x="22591" y="17535"/>
                </a:lnTo>
                <a:lnTo>
                  <a:pt x="17509" y="22585"/>
                </a:lnTo>
                <a:lnTo>
                  <a:pt x="5050" y="22585"/>
                </a:lnTo>
                <a:lnTo>
                  <a:pt x="0" y="1753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2068777" y="3459781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29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386"/>
                </a:lnTo>
                <a:lnTo>
                  <a:pt x="24060" y="18668"/>
                </a:lnTo>
                <a:lnTo>
                  <a:pt x="18672" y="24054"/>
                </a:lnTo>
                <a:lnTo>
                  <a:pt x="5387" y="24054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933842" y="346051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35"/>
                </a:lnTo>
                <a:lnTo>
                  <a:pt x="17540" y="22585"/>
                </a:lnTo>
                <a:lnTo>
                  <a:pt x="5050" y="22585"/>
                </a:lnTo>
                <a:lnTo>
                  <a:pt x="0" y="1753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797805" y="346014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5234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33"/>
                </a:lnTo>
                <a:lnTo>
                  <a:pt x="23325" y="18086"/>
                </a:lnTo>
                <a:lnTo>
                  <a:pt x="18091" y="23319"/>
                </a:lnTo>
                <a:lnTo>
                  <a:pt x="5234" y="23319"/>
                </a:lnTo>
                <a:lnTo>
                  <a:pt x="0" y="18086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662534" y="346051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35"/>
                </a:lnTo>
                <a:lnTo>
                  <a:pt x="17509" y="22585"/>
                </a:lnTo>
                <a:lnTo>
                  <a:pt x="5050" y="22585"/>
                </a:lnTo>
                <a:lnTo>
                  <a:pt x="0" y="1753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526467" y="346014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33"/>
                </a:lnTo>
                <a:lnTo>
                  <a:pt x="23325" y="18086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086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389695" y="3459016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4" h="26035">
                <a:moveTo>
                  <a:pt x="5724" y="0"/>
                </a:moveTo>
                <a:lnTo>
                  <a:pt x="12764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61"/>
                </a:lnTo>
                <a:lnTo>
                  <a:pt x="19836" y="25584"/>
                </a:lnTo>
                <a:lnTo>
                  <a:pt x="5724" y="25584"/>
                </a:lnTo>
                <a:lnTo>
                  <a:pt x="0" y="1986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254026" y="3459016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4" h="26035">
                <a:moveTo>
                  <a:pt x="5724" y="0"/>
                </a:moveTo>
                <a:lnTo>
                  <a:pt x="12795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61"/>
                </a:lnTo>
                <a:lnTo>
                  <a:pt x="19836" y="25584"/>
                </a:lnTo>
                <a:lnTo>
                  <a:pt x="5724" y="25584"/>
                </a:lnTo>
                <a:lnTo>
                  <a:pt x="0" y="1986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119091" y="3459781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29">
                <a:moveTo>
                  <a:pt x="5418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54"/>
                </a:lnTo>
                <a:lnTo>
                  <a:pt x="5418" y="24054"/>
                </a:lnTo>
                <a:lnTo>
                  <a:pt x="0" y="18668"/>
                </a:lnTo>
                <a:lnTo>
                  <a:pt x="0" y="5386"/>
                </a:lnTo>
                <a:lnTo>
                  <a:pt x="541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2320" y="3458649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5877" y="0"/>
                </a:moveTo>
                <a:lnTo>
                  <a:pt x="13162" y="0"/>
                </a:lnTo>
                <a:lnTo>
                  <a:pt x="20417" y="0"/>
                </a:lnTo>
                <a:lnTo>
                  <a:pt x="26325" y="5875"/>
                </a:lnTo>
                <a:lnTo>
                  <a:pt x="26325" y="20443"/>
                </a:lnTo>
                <a:lnTo>
                  <a:pt x="20417" y="26319"/>
                </a:lnTo>
                <a:lnTo>
                  <a:pt x="5877" y="26319"/>
                </a:lnTo>
                <a:lnTo>
                  <a:pt x="0" y="20443"/>
                </a:lnTo>
                <a:lnTo>
                  <a:pt x="0" y="5875"/>
                </a:lnTo>
                <a:lnTo>
                  <a:pt x="5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845518" y="3457516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709481" y="345714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6550" y="0"/>
                </a:moveTo>
                <a:lnTo>
                  <a:pt x="14662" y="0"/>
                </a:lnTo>
                <a:lnTo>
                  <a:pt x="22774" y="0"/>
                </a:lnTo>
                <a:lnTo>
                  <a:pt x="29325" y="6549"/>
                </a:lnTo>
                <a:lnTo>
                  <a:pt x="29325" y="22769"/>
                </a:lnTo>
                <a:lnTo>
                  <a:pt x="22774" y="29318"/>
                </a:lnTo>
                <a:lnTo>
                  <a:pt x="6550" y="29318"/>
                </a:lnTo>
                <a:lnTo>
                  <a:pt x="0" y="22769"/>
                </a:lnTo>
                <a:lnTo>
                  <a:pt x="0" y="6549"/>
                </a:lnTo>
                <a:lnTo>
                  <a:pt x="6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573444" y="3456782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6734" y="0"/>
                </a:moveTo>
                <a:lnTo>
                  <a:pt x="15030" y="0"/>
                </a:lnTo>
                <a:lnTo>
                  <a:pt x="23356" y="0"/>
                </a:lnTo>
                <a:lnTo>
                  <a:pt x="30090" y="6702"/>
                </a:lnTo>
                <a:lnTo>
                  <a:pt x="30090" y="23319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19"/>
                </a:lnTo>
                <a:lnTo>
                  <a:pt x="0" y="670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438142" y="345714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49"/>
                </a:lnTo>
                <a:lnTo>
                  <a:pt x="29356" y="22769"/>
                </a:lnTo>
                <a:lnTo>
                  <a:pt x="22774" y="29318"/>
                </a:lnTo>
                <a:lnTo>
                  <a:pt x="6581" y="29318"/>
                </a:lnTo>
                <a:lnTo>
                  <a:pt x="0" y="22769"/>
                </a:lnTo>
                <a:lnTo>
                  <a:pt x="0" y="654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98707" y="345338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12" y="1445"/>
                </a:lnTo>
                <a:lnTo>
                  <a:pt x="31479" y="5390"/>
                </a:lnTo>
                <a:lnTo>
                  <a:pt x="35435" y="11245"/>
                </a:lnTo>
                <a:lnTo>
                  <a:pt x="36886" y="18423"/>
                </a:lnTo>
                <a:lnTo>
                  <a:pt x="35435" y="25601"/>
                </a:lnTo>
                <a:lnTo>
                  <a:pt x="31479" y="31456"/>
                </a:lnTo>
                <a:lnTo>
                  <a:pt x="25612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63038" y="345338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58" y="0"/>
                </a:moveTo>
                <a:lnTo>
                  <a:pt x="25625" y="1445"/>
                </a:lnTo>
                <a:lnTo>
                  <a:pt x="31483" y="5390"/>
                </a:lnTo>
                <a:lnTo>
                  <a:pt x="35436" y="11245"/>
                </a:lnTo>
                <a:lnTo>
                  <a:pt x="36886" y="18423"/>
                </a:lnTo>
                <a:lnTo>
                  <a:pt x="35436" y="25601"/>
                </a:lnTo>
                <a:lnTo>
                  <a:pt x="31483" y="31456"/>
                </a:lnTo>
                <a:lnTo>
                  <a:pt x="25625" y="35401"/>
                </a:lnTo>
                <a:lnTo>
                  <a:pt x="18458" y="36846"/>
                </a:lnTo>
                <a:lnTo>
                  <a:pt x="11274" y="35401"/>
                </a:lnTo>
                <a:lnTo>
                  <a:pt x="5406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6" y="5390"/>
                </a:lnTo>
                <a:lnTo>
                  <a:pt x="11274" y="1445"/>
                </a:lnTo>
                <a:lnTo>
                  <a:pt x="18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5869" y="3451885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4">
                <a:moveTo>
                  <a:pt x="19958" y="0"/>
                </a:moveTo>
                <a:lnTo>
                  <a:pt x="27708" y="1563"/>
                </a:lnTo>
                <a:lnTo>
                  <a:pt x="34043" y="5829"/>
                </a:lnTo>
                <a:lnTo>
                  <a:pt x="38318" y="12162"/>
                </a:lnTo>
                <a:lnTo>
                  <a:pt x="39886" y="19922"/>
                </a:lnTo>
                <a:lnTo>
                  <a:pt x="38318" y="27683"/>
                </a:lnTo>
                <a:lnTo>
                  <a:pt x="34043" y="34015"/>
                </a:lnTo>
                <a:lnTo>
                  <a:pt x="27708" y="38282"/>
                </a:lnTo>
                <a:lnTo>
                  <a:pt x="19958" y="39845"/>
                </a:lnTo>
                <a:lnTo>
                  <a:pt x="12190" y="38282"/>
                </a:lnTo>
                <a:lnTo>
                  <a:pt x="5846" y="34015"/>
                </a:lnTo>
                <a:lnTo>
                  <a:pt x="1568" y="27683"/>
                </a:lnTo>
                <a:lnTo>
                  <a:pt x="0" y="19922"/>
                </a:lnTo>
                <a:lnTo>
                  <a:pt x="1568" y="12162"/>
                </a:lnTo>
                <a:lnTo>
                  <a:pt x="5846" y="5829"/>
                </a:lnTo>
                <a:lnTo>
                  <a:pt x="12190" y="1563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7489002" y="3317750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18428" y="0"/>
                </a:moveTo>
                <a:lnTo>
                  <a:pt x="25607" y="1449"/>
                </a:lnTo>
                <a:lnTo>
                  <a:pt x="31464" y="5401"/>
                </a:lnTo>
                <a:lnTo>
                  <a:pt x="35410" y="11258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58"/>
                </a:lnTo>
                <a:lnTo>
                  <a:pt x="5402" y="5401"/>
                </a:lnTo>
                <a:lnTo>
                  <a:pt x="11261" y="1449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7353700" y="3318118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5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7219164" y="3319250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7083892" y="331961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7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6951222" y="3322647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4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099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6815553" y="3322647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4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099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6679884" y="3322647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4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099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6546480" y="332491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19"/>
                </a:lnTo>
                <a:lnTo>
                  <a:pt x="22591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1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6412310" y="3326411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408" y="0"/>
                </a:moveTo>
                <a:lnTo>
                  <a:pt x="9795" y="0"/>
                </a:lnTo>
                <a:lnTo>
                  <a:pt x="15213" y="0"/>
                </a:lnTo>
                <a:lnTo>
                  <a:pt x="19591" y="4376"/>
                </a:lnTo>
                <a:lnTo>
                  <a:pt x="19591" y="15179"/>
                </a:lnTo>
                <a:lnTo>
                  <a:pt x="15213" y="19555"/>
                </a:lnTo>
                <a:lnTo>
                  <a:pt x="4408" y="19555"/>
                </a:lnTo>
                <a:lnTo>
                  <a:pt x="0" y="15179"/>
                </a:lnTo>
                <a:lnTo>
                  <a:pt x="0" y="4376"/>
                </a:lnTo>
                <a:lnTo>
                  <a:pt x="4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6278538" y="332827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6142869" y="332827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826" y="3550"/>
                </a:lnTo>
                <a:lnTo>
                  <a:pt x="15826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6007200" y="332827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5871163" y="3327911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4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22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5736259" y="3328645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30" y="3366"/>
                </a:lnTo>
                <a:lnTo>
                  <a:pt x="15030" y="11690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5600589" y="3328645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30" y="3366"/>
                </a:lnTo>
                <a:lnTo>
                  <a:pt x="15030" y="11690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5464553" y="332827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5328883" y="332827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75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5192846" y="3327911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3" y="0"/>
                </a:moveTo>
                <a:lnTo>
                  <a:pt x="8264" y="0"/>
                </a:lnTo>
                <a:lnTo>
                  <a:pt x="12826" y="0"/>
                </a:lnTo>
                <a:lnTo>
                  <a:pt x="16530" y="3702"/>
                </a:lnTo>
                <a:lnTo>
                  <a:pt x="16530" y="12822"/>
                </a:lnTo>
                <a:lnTo>
                  <a:pt x="12826" y="16556"/>
                </a:lnTo>
                <a:lnTo>
                  <a:pt x="3703" y="16556"/>
                </a:lnTo>
                <a:lnTo>
                  <a:pt x="0" y="12822"/>
                </a:lnTo>
                <a:lnTo>
                  <a:pt x="0" y="3702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5056810" y="3327543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3857" y="0"/>
                </a:moveTo>
                <a:lnTo>
                  <a:pt x="8632" y="0"/>
                </a:lnTo>
                <a:lnTo>
                  <a:pt x="13407" y="0"/>
                </a:lnTo>
                <a:lnTo>
                  <a:pt x="17295" y="3856"/>
                </a:lnTo>
                <a:lnTo>
                  <a:pt x="17295" y="13404"/>
                </a:lnTo>
                <a:lnTo>
                  <a:pt x="13407" y="17290"/>
                </a:lnTo>
                <a:lnTo>
                  <a:pt x="3857" y="17290"/>
                </a:lnTo>
                <a:lnTo>
                  <a:pt x="0" y="13404"/>
                </a:lnTo>
                <a:lnTo>
                  <a:pt x="0" y="3856"/>
                </a:lnTo>
                <a:lnTo>
                  <a:pt x="38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4920743" y="3327146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71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71" y="18056"/>
                </a:lnTo>
                <a:lnTo>
                  <a:pt x="0" y="14016"/>
                </a:lnTo>
                <a:lnTo>
                  <a:pt x="0" y="4039"/>
                </a:lnTo>
                <a:lnTo>
                  <a:pt x="4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4785104" y="3327146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8999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649802" y="3327543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3857" y="0"/>
                </a:moveTo>
                <a:lnTo>
                  <a:pt x="8663" y="0"/>
                </a:lnTo>
                <a:lnTo>
                  <a:pt x="13438" y="0"/>
                </a:lnTo>
                <a:lnTo>
                  <a:pt x="17295" y="3856"/>
                </a:lnTo>
                <a:lnTo>
                  <a:pt x="17295" y="13404"/>
                </a:lnTo>
                <a:lnTo>
                  <a:pt x="13438" y="17290"/>
                </a:lnTo>
                <a:lnTo>
                  <a:pt x="3857" y="17290"/>
                </a:lnTo>
                <a:lnTo>
                  <a:pt x="0" y="13404"/>
                </a:lnTo>
                <a:lnTo>
                  <a:pt x="0" y="3856"/>
                </a:lnTo>
                <a:lnTo>
                  <a:pt x="38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4513765" y="3327146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378095" y="3327146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242059" y="3326778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193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192"/>
                </a:lnTo>
                <a:lnTo>
                  <a:pt x="18795" y="14597"/>
                </a:lnTo>
                <a:lnTo>
                  <a:pt x="14601" y="18790"/>
                </a:lnTo>
                <a:lnTo>
                  <a:pt x="4193" y="18790"/>
                </a:lnTo>
                <a:lnTo>
                  <a:pt x="0" y="14597"/>
                </a:lnTo>
                <a:lnTo>
                  <a:pt x="0" y="4192"/>
                </a:lnTo>
                <a:lnTo>
                  <a:pt x="4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106757" y="3327146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3970720" y="3326778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192"/>
                </a:lnTo>
                <a:lnTo>
                  <a:pt x="1879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3835418" y="3327146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3699779" y="3327146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10" y="0"/>
                </a:moveTo>
                <a:lnTo>
                  <a:pt x="9030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1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3563712" y="3326778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3427675" y="3326411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3291638" y="33260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4561" y="0"/>
                </a:moveTo>
                <a:lnTo>
                  <a:pt x="10163" y="0"/>
                </a:lnTo>
                <a:lnTo>
                  <a:pt x="15764" y="0"/>
                </a:lnTo>
                <a:lnTo>
                  <a:pt x="20325" y="4559"/>
                </a:lnTo>
                <a:lnTo>
                  <a:pt x="20325" y="15760"/>
                </a:lnTo>
                <a:lnTo>
                  <a:pt x="15764" y="20320"/>
                </a:lnTo>
                <a:lnTo>
                  <a:pt x="4561" y="20320"/>
                </a:lnTo>
                <a:lnTo>
                  <a:pt x="0" y="15760"/>
                </a:lnTo>
                <a:lnTo>
                  <a:pt x="0" y="455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3155601" y="332564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3019565" y="3325279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65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883895" y="3325279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65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747859" y="332491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1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1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612557" y="3325279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65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2476520" y="332491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1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1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2340483" y="332451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5203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33"/>
                </a:lnTo>
                <a:lnTo>
                  <a:pt x="23325" y="18117"/>
                </a:lnTo>
                <a:lnTo>
                  <a:pt x="18091" y="23319"/>
                </a:lnTo>
                <a:lnTo>
                  <a:pt x="5203" y="23319"/>
                </a:lnTo>
                <a:lnTo>
                  <a:pt x="0" y="18117"/>
                </a:lnTo>
                <a:lnTo>
                  <a:pt x="0" y="5233"/>
                </a:lnTo>
                <a:lnTo>
                  <a:pt x="52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2204416" y="3324146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29">
                <a:moveTo>
                  <a:pt x="5418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54"/>
                </a:lnTo>
                <a:lnTo>
                  <a:pt x="5418" y="24054"/>
                </a:lnTo>
                <a:lnTo>
                  <a:pt x="0" y="18668"/>
                </a:lnTo>
                <a:lnTo>
                  <a:pt x="0" y="5386"/>
                </a:lnTo>
                <a:lnTo>
                  <a:pt x="541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2068012" y="3323381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61"/>
                </a:lnTo>
                <a:lnTo>
                  <a:pt x="19866" y="25584"/>
                </a:lnTo>
                <a:lnTo>
                  <a:pt x="5724" y="25584"/>
                </a:lnTo>
                <a:lnTo>
                  <a:pt x="0" y="1986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1931975" y="3323014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5877" y="0"/>
                </a:moveTo>
                <a:lnTo>
                  <a:pt x="13162" y="0"/>
                </a:lnTo>
                <a:lnTo>
                  <a:pt x="20417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17" y="26319"/>
                </a:lnTo>
                <a:lnTo>
                  <a:pt x="5877" y="26319"/>
                </a:lnTo>
                <a:lnTo>
                  <a:pt x="0" y="20443"/>
                </a:lnTo>
                <a:lnTo>
                  <a:pt x="0" y="5906"/>
                </a:lnTo>
                <a:lnTo>
                  <a:pt x="5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795938" y="3322647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5" h="27304">
                <a:moveTo>
                  <a:pt x="6061" y="0"/>
                </a:moveTo>
                <a:lnTo>
                  <a:pt x="13530" y="0"/>
                </a:lnTo>
                <a:lnTo>
                  <a:pt x="21029" y="0"/>
                </a:lnTo>
                <a:lnTo>
                  <a:pt x="27060" y="6059"/>
                </a:lnTo>
                <a:lnTo>
                  <a:pt x="27060" y="2099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661401" y="332377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39"/>
                </a:lnTo>
                <a:lnTo>
                  <a:pt x="24825" y="19249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49"/>
                </a:lnTo>
                <a:lnTo>
                  <a:pt x="0" y="553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1524967" y="3323014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5908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19"/>
                </a:lnTo>
                <a:lnTo>
                  <a:pt x="5908" y="26319"/>
                </a:lnTo>
                <a:lnTo>
                  <a:pt x="0" y="20443"/>
                </a:lnTo>
                <a:lnTo>
                  <a:pt x="0" y="5906"/>
                </a:lnTo>
                <a:lnTo>
                  <a:pt x="59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1388562" y="3322280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39">
                <a:moveTo>
                  <a:pt x="6214" y="0"/>
                </a:moveTo>
                <a:lnTo>
                  <a:pt x="13897" y="0"/>
                </a:lnTo>
                <a:lnTo>
                  <a:pt x="21611" y="0"/>
                </a:lnTo>
                <a:lnTo>
                  <a:pt x="27825" y="6212"/>
                </a:lnTo>
                <a:lnTo>
                  <a:pt x="27825" y="21575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575"/>
                </a:lnTo>
                <a:lnTo>
                  <a:pt x="0" y="6212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52526" y="3321882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117591" y="3322647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5" h="27304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099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981187" y="3321882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844018" y="3320382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707583" y="331961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7407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706"/>
                </a:lnTo>
                <a:lnTo>
                  <a:pt x="25713" y="33113"/>
                </a:lnTo>
                <a:lnTo>
                  <a:pt x="7407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571944" y="331961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737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377" y="33113"/>
                </a:lnTo>
                <a:lnTo>
                  <a:pt x="0" y="25706"/>
                </a:lnTo>
                <a:lnTo>
                  <a:pt x="0" y="7406"/>
                </a:lnTo>
                <a:lnTo>
                  <a:pt x="7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34775" y="3318118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5">
                <a:moveTo>
                  <a:pt x="18030" y="0"/>
                </a:moveTo>
                <a:lnTo>
                  <a:pt x="25062" y="1418"/>
                </a:lnTo>
                <a:lnTo>
                  <a:pt x="30802" y="5286"/>
                </a:lnTo>
                <a:lnTo>
                  <a:pt x="34672" y="11025"/>
                </a:lnTo>
                <a:lnTo>
                  <a:pt x="36090" y="18056"/>
                </a:lnTo>
                <a:lnTo>
                  <a:pt x="34672" y="25086"/>
                </a:lnTo>
                <a:lnTo>
                  <a:pt x="30802" y="30825"/>
                </a:lnTo>
                <a:lnTo>
                  <a:pt x="25062" y="34693"/>
                </a:lnTo>
                <a:lnTo>
                  <a:pt x="18030" y="36112"/>
                </a:lnTo>
                <a:lnTo>
                  <a:pt x="11002" y="34693"/>
                </a:lnTo>
                <a:lnTo>
                  <a:pt x="5272" y="30825"/>
                </a:lnTo>
                <a:lnTo>
                  <a:pt x="1413" y="25086"/>
                </a:lnTo>
                <a:lnTo>
                  <a:pt x="0" y="18056"/>
                </a:lnTo>
                <a:lnTo>
                  <a:pt x="1413" y="11025"/>
                </a:lnTo>
                <a:lnTo>
                  <a:pt x="5272" y="5286"/>
                </a:lnTo>
                <a:lnTo>
                  <a:pt x="11002" y="1418"/>
                </a:lnTo>
                <a:lnTo>
                  <a:pt x="18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297207" y="331625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3"/>
                </a:lnTo>
                <a:lnTo>
                  <a:pt x="34039" y="5829"/>
                </a:lnTo>
                <a:lnTo>
                  <a:pt x="38317" y="12162"/>
                </a:lnTo>
                <a:lnTo>
                  <a:pt x="39886" y="19922"/>
                </a:lnTo>
                <a:lnTo>
                  <a:pt x="38317" y="27683"/>
                </a:lnTo>
                <a:lnTo>
                  <a:pt x="34039" y="34015"/>
                </a:lnTo>
                <a:lnTo>
                  <a:pt x="27695" y="38282"/>
                </a:lnTo>
                <a:lnTo>
                  <a:pt x="19927" y="39845"/>
                </a:lnTo>
                <a:lnTo>
                  <a:pt x="12178" y="38282"/>
                </a:lnTo>
                <a:lnTo>
                  <a:pt x="5842" y="34015"/>
                </a:lnTo>
                <a:lnTo>
                  <a:pt x="1568" y="27683"/>
                </a:lnTo>
                <a:lnTo>
                  <a:pt x="0" y="19922"/>
                </a:lnTo>
                <a:lnTo>
                  <a:pt x="1568" y="12162"/>
                </a:lnTo>
                <a:lnTo>
                  <a:pt x="5842" y="5829"/>
                </a:lnTo>
                <a:lnTo>
                  <a:pt x="12178" y="1563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61936" y="3316618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70">
                <a:moveTo>
                  <a:pt x="19560" y="0"/>
                </a:moveTo>
                <a:lnTo>
                  <a:pt x="27162" y="1536"/>
                </a:lnTo>
                <a:lnTo>
                  <a:pt x="33381" y="5726"/>
                </a:lnTo>
                <a:lnTo>
                  <a:pt x="37580" y="11942"/>
                </a:lnTo>
                <a:lnTo>
                  <a:pt x="39121" y="19555"/>
                </a:lnTo>
                <a:lnTo>
                  <a:pt x="37580" y="27168"/>
                </a:lnTo>
                <a:lnTo>
                  <a:pt x="33381" y="33384"/>
                </a:lnTo>
                <a:lnTo>
                  <a:pt x="27162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24736" y="3315118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5">
                <a:moveTo>
                  <a:pt x="21091" y="0"/>
                </a:moveTo>
                <a:lnTo>
                  <a:pt x="29289" y="1654"/>
                </a:lnTo>
                <a:lnTo>
                  <a:pt x="35983" y="6166"/>
                </a:lnTo>
                <a:lnTo>
                  <a:pt x="40496" y="12859"/>
                </a:lnTo>
                <a:lnTo>
                  <a:pt x="42151" y="21055"/>
                </a:lnTo>
                <a:lnTo>
                  <a:pt x="40496" y="29251"/>
                </a:lnTo>
                <a:lnTo>
                  <a:pt x="35983" y="35943"/>
                </a:lnTo>
                <a:lnTo>
                  <a:pt x="29289" y="40455"/>
                </a:lnTo>
                <a:lnTo>
                  <a:pt x="21091" y="42110"/>
                </a:lnTo>
                <a:lnTo>
                  <a:pt x="12888" y="40455"/>
                </a:lnTo>
                <a:lnTo>
                  <a:pt x="6183" y="35943"/>
                </a:lnTo>
                <a:lnTo>
                  <a:pt x="1659" y="29251"/>
                </a:lnTo>
                <a:lnTo>
                  <a:pt x="0" y="21055"/>
                </a:lnTo>
                <a:lnTo>
                  <a:pt x="1659" y="12859"/>
                </a:lnTo>
                <a:lnTo>
                  <a:pt x="6183" y="6166"/>
                </a:lnTo>
                <a:lnTo>
                  <a:pt x="12888" y="1654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7488237" y="3181381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93" y="0"/>
                </a:moveTo>
                <a:lnTo>
                  <a:pt x="26660" y="1504"/>
                </a:lnTo>
                <a:lnTo>
                  <a:pt x="32761" y="5608"/>
                </a:lnTo>
                <a:lnTo>
                  <a:pt x="36877" y="11697"/>
                </a:lnTo>
                <a:lnTo>
                  <a:pt x="38386" y="19157"/>
                </a:lnTo>
                <a:lnTo>
                  <a:pt x="36877" y="26623"/>
                </a:lnTo>
                <a:lnTo>
                  <a:pt x="32761" y="32722"/>
                </a:lnTo>
                <a:lnTo>
                  <a:pt x="26660" y="36837"/>
                </a:lnTo>
                <a:lnTo>
                  <a:pt x="19193" y="38346"/>
                </a:lnTo>
                <a:lnTo>
                  <a:pt x="11726" y="36837"/>
                </a:lnTo>
                <a:lnTo>
                  <a:pt x="5624" y="32722"/>
                </a:lnTo>
                <a:lnTo>
                  <a:pt x="1509" y="26623"/>
                </a:lnTo>
                <a:lnTo>
                  <a:pt x="0" y="19157"/>
                </a:lnTo>
                <a:lnTo>
                  <a:pt x="1509" y="11697"/>
                </a:lnTo>
                <a:lnTo>
                  <a:pt x="5624" y="5608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7352568" y="3181381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93" y="0"/>
                </a:moveTo>
                <a:lnTo>
                  <a:pt x="26660" y="1504"/>
                </a:lnTo>
                <a:lnTo>
                  <a:pt x="32761" y="5608"/>
                </a:lnTo>
                <a:lnTo>
                  <a:pt x="36877" y="11697"/>
                </a:lnTo>
                <a:lnTo>
                  <a:pt x="38386" y="19157"/>
                </a:lnTo>
                <a:lnTo>
                  <a:pt x="36877" y="26623"/>
                </a:lnTo>
                <a:lnTo>
                  <a:pt x="32761" y="32722"/>
                </a:lnTo>
                <a:lnTo>
                  <a:pt x="26660" y="36837"/>
                </a:lnTo>
                <a:lnTo>
                  <a:pt x="19193" y="38346"/>
                </a:lnTo>
                <a:lnTo>
                  <a:pt x="11726" y="36837"/>
                </a:lnTo>
                <a:lnTo>
                  <a:pt x="5624" y="32722"/>
                </a:lnTo>
                <a:lnTo>
                  <a:pt x="1509" y="26623"/>
                </a:lnTo>
                <a:lnTo>
                  <a:pt x="0" y="19157"/>
                </a:lnTo>
                <a:lnTo>
                  <a:pt x="1509" y="11697"/>
                </a:lnTo>
                <a:lnTo>
                  <a:pt x="5624" y="5608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7217664" y="318211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18428" y="0"/>
                </a:moveTo>
                <a:lnTo>
                  <a:pt x="25612" y="1449"/>
                </a:lnTo>
                <a:lnTo>
                  <a:pt x="31479" y="5401"/>
                </a:lnTo>
                <a:lnTo>
                  <a:pt x="35435" y="11258"/>
                </a:lnTo>
                <a:lnTo>
                  <a:pt x="36886" y="18423"/>
                </a:lnTo>
                <a:lnTo>
                  <a:pt x="35435" y="25601"/>
                </a:lnTo>
                <a:lnTo>
                  <a:pt x="31479" y="31456"/>
                </a:lnTo>
                <a:lnTo>
                  <a:pt x="25612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58"/>
                </a:lnTo>
                <a:lnTo>
                  <a:pt x="5402" y="5401"/>
                </a:lnTo>
                <a:lnTo>
                  <a:pt x="11261" y="1449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7083892" y="3184013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6948223" y="3184013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7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6814818" y="3186247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0" y="6396"/>
                </a:lnTo>
                <a:lnTo>
                  <a:pt x="28590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6679884" y="3187012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6544980" y="3187777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4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69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69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6409678" y="3188144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56" y="5539"/>
                </a:lnTo>
                <a:lnTo>
                  <a:pt x="24856" y="19249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49"/>
                </a:lnTo>
                <a:lnTo>
                  <a:pt x="0" y="553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6275141" y="318927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81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81" y="22554"/>
                </a:lnTo>
                <a:lnTo>
                  <a:pt x="0" y="17505"/>
                </a:lnTo>
                <a:lnTo>
                  <a:pt x="0" y="5049"/>
                </a:lnTo>
                <a:lnTo>
                  <a:pt x="50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6140604" y="31904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4561" y="0"/>
                </a:moveTo>
                <a:lnTo>
                  <a:pt x="10163" y="0"/>
                </a:lnTo>
                <a:lnTo>
                  <a:pt x="15795" y="0"/>
                </a:lnTo>
                <a:lnTo>
                  <a:pt x="20325" y="4529"/>
                </a:lnTo>
                <a:lnTo>
                  <a:pt x="20325" y="15760"/>
                </a:lnTo>
                <a:lnTo>
                  <a:pt x="15795" y="20290"/>
                </a:lnTo>
                <a:lnTo>
                  <a:pt x="4561" y="20290"/>
                </a:lnTo>
                <a:lnTo>
                  <a:pt x="0" y="15760"/>
                </a:lnTo>
                <a:lnTo>
                  <a:pt x="0" y="452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6006465" y="3191908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3857" y="0"/>
                </a:moveTo>
                <a:lnTo>
                  <a:pt x="8632" y="0"/>
                </a:lnTo>
                <a:lnTo>
                  <a:pt x="13407" y="0"/>
                </a:lnTo>
                <a:lnTo>
                  <a:pt x="17295" y="3856"/>
                </a:lnTo>
                <a:lnTo>
                  <a:pt x="17295" y="13404"/>
                </a:lnTo>
                <a:lnTo>
                  <a:pt x="13407" y="17290"/>
                </a:lnTo>
                <a:lnTo>
                  <a:pt x="3857" y="17290"/>
                </a:lnTo>
                <a:lnTo>
                  <a:pt x="0" y="13404"/>
                </a:lnTo>
                <a:lnTo>
                  <a:pt x="0" y="3856"/>
                </a:lnTo>
                <a:lnTo>
                  <a:pt x="38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5871163" y="3192276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4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53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5735494" y="3192276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4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53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5599824" y="3192276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4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53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5463787" y="3191908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3887" y="0"/>
                </a:moveTo>
                <a:lnTo>
                  <a:pt x="8663" y="0"/>
                </a:lnTo>
                <a:lnTo>
                  <a:pt x="13438" y="0"/>
                </a:lnTo>
                <a:lnTo>
                  <a:pt x="17295" y="3856"/>
                </a:lnTo>
                <a:lnTo>
                  <a:pt x="17295" y="13404"/>
                </a:lnTo>
                <a:lnTo>
                  <a:pt x="13438" y="17290"/>
                </a:lnTo>
                <a:lnTo>
                  <a:pt x="3887" y="17290"/>
                </a:lnTo>
                <a:lnTo>
                  <a:pt x="0" y="13404"/>
                </a:lnTo>
                <a:lnTo>
                  <a:pt x="0" y="3856"/>
                </a:lnTo>
                <a:lnTo>
                  <a:pt x="38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5327751" y="3191511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5192448" y="3191908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3887" y="0"/>
                </a:moveTo>
                <a:lnTo>
                  <a:pt x="8663" y="0"/>
                </a:lnTo>
                <a:lnTo>
                  <a:pt x="13438" y="0"/>
                </a:lnTo>
                <a:lnTo>
                  <a:pt x="17326" y="3856"/>
                </a:lnTo>
                <a:lnTo>
                  <a:pt x="17326" y="13404"/>
                </a:lnTo>
                <a:lnTo>
                  <a:pt x="13438" y="17290"/>
                </a:lnTo>
                <a:lnTo>
                  <a:pt x="3887" y="17290"/>
                </a:lnTo>
                <a:lnTo>
                  <a:pt x="0" y="13404"/>
                </a:lnTo>
                <a:lnTo>
                  <a:pt x="0" y="3856"/>
                </a:lnTo>
                <a:lnTo>
                  <a:pt x="38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5056412" y="3191511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920743" y="3191511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71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71" y="18056"/>
                </a:lnTo>
                <a:lnTo>
                  <a:pt x="0" y="14016"/>
                </a:lnTo>
                <a:lnTo>
                  <a:pt x="0" y="4039"/>
                </a:lnTo>
                <a:lnTo>
                  <a:pt x="4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785104" y="3191511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8999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49434" y="3191511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398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513765" y="3191511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377728" y="3191143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193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223"/>
                </a:lnTo>
                <a:lnTo>
                  <a:pt x="18795" y="14597"/>
                </a:lnTo>
                <a:lnTo>
                  <a:pt x="14601" y="18790"/>
                </a:lnTo>
                <a:lnTo>
                  <a:pt x="4193" y="18790"/>
                </a:lnTo>
                <a:lnTo>
                  <a:pt x="0" y="14597"/>
                </a:lnTo>
                <a:lnTo>
                  <a:pt x="0" y="4223"/>
                </a:lnTo>
                <a:lnTo>
                  <a:pt x="4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241691" y="319077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4" y="0"/>
                </a:lnTo>
                <a:lnTo>
                  <a:pt x="15152" y="0"/>
                </a:lnTo>
                <a:lnTo>
                  <a:pt x="19529" y="4376"/>
                </a:lnTo>
                <a:lnTo>
                  <a:pt x="19529" y="15179"/>
                </a:lnTo>
                <a:lnTo>
                  <a:pt x="15152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106022" y="319077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4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970720" y="3191143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223"/>
                </a:lnTo>
                <a:lnTo>
                  <a:pt x="1879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223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3834683" y="319077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4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699014" y="319077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562977" y="31904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4530" y="0"/>
                </a:moveTo>
                <a:lnTo>
                  <a:pt x="10163" y="0"/>
                </a:lnTo>
                <a:lnTo>
                  <a:pt x="15764" y="0"/>
                </a:lnTo>
                <a:lnTo>
                  <a:pt x="20295" y="4529"/>
                </a:lnTo>
                <a:lnTo>
                  <a:pt x="20295" y="15760"/>
                </a:lnTo>
                <a:lnTo>
                  <a:pt x="15764" y="20290"/>
                </a:lnTo>
                <a:lnTo>
                  <a:pt x="4530" y="20290"/>
                </a:lnTo>
                <a:lnTo>
                  <a:pt x="0" y="15760"/>
                </a:lnTo>
                <a:lnTo>
                  <a:pt x="0" y="452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426940" y="319001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291271" y="319001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3155203" y="3189644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5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5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65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019565" y="3189644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65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2883497" y="318927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81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81" y="22554"/>
                </a:lnTo>
                <a:lnTo>
                  <a:pt x="0" y="17505"/>
                </a:lnTo>
                <a:lnTo>
                  <a:pt x="0" y="5049"/>
                </a:lnTo>
                <a:lnTo>
                  <a:pt x="50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2747460" y="318887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33"/>
                </a:lnTo>
                <a:lnTo>
                  <a:pt x="23325" y="18117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117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2611791" y="318887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33"/>
                </a:lnTo>
                <a:lnTo>
                  <a:pt x="23325" y="18117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117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2475754" y="3188511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5387" y="0"/>
                </a:moveTo>
                <a:lnTo>
                  <a:pt x="1203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85"/>
                </a:lnTo>
                <a:lnTo>
                  <a:pt x="5387" y="24085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339718" y="3188144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39"/>
                </a:lnTo>
                <a:lnTo>
                  <a:pt x="24825" y="19249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49"/>
                </a:lnTo>
                <a:lnTo>
                  <a:pt x="0" y="553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2203681" y="3187777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69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69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2067644" y="3187379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877" y="0"/>
                </a:moveTo>
                <a:lnTo>
                  <a:pt x="13162" y="0"/>
                </a:lnTo>
                <a:lnTo>
                  <a:pt x="20417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17" y="26319"/>
                </a:lnTo>
                <a:lnTo>
                  <a:pt x="5877" y="26319"/>
                </a:lnTo>
                <a:lnTo>
                  <a:pt x="0" y="20443"/>
                </a:lnTo>
                <a:lnTo>
                  <a:pt x="0" y="5906"/>
                </a:lnTo>
                <a:lnTo>
                  <a:pt x="5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1931608" y="3187012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5" h="27305">
                <a:moveTo>
                  <a:pt x="6061" y="0"/>
                </a:moveTo>
                <a:lnTo>
                  <a:pt x="13530" y="0"/>
                </a:lnTo>
                <a:lnTo>
                  <a:pt x="20999" y="0"/>
                </a:lnTo>
                <a:lnTo>
                  <a:pt x="27060" y="6059"/>
                </a:lnTo>
                <a:lnTo>
                  <a:pt x="27060" y="21024"/>
                </a:lnTo>
                <a:lnTo>
                  <a:pt x="2099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1795938" y="3187012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5" h="27305">
                <a:moveTo>
                  <a:pt x="6061" y="0"/>
                </a:moveTo>
                <a:lnTo>
                  <a:pt x="13530" y="0"/>
                </a:lnTo>
                <a:lnTo>
                  <a:pt x="21029" y="0"/>
                </a:lnTo>
                <a:lnTo>
                  <a:pt x="27060" y="6059"/>
                </a:lnTo>
                <a:lnTo>
                  <a:pt x="27060" y="2102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1659901" y="3186645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581" y="0"/>
                </a:lnTo>
                <a:lnTo>
                  <a:pt x="27825" y="6212"/>
                </a:lnTo>
                <a:lnTo>
                  <a:pt x="27825" y="21575"/>
                </a:lnTo>
                <a:lnTo>
                  <a:pt x="21581" y="27818"/>
                </a:lnTo>
                <a:lnTo>
                  <a:pt x="6214" y="27818"/>
                </a:lnTo>
                <a:lnTo>
                  <a:pt x="0" y="21575"/>
                </a:lnTo>
                <a:lnTo>
                  <a:pt x="0" y="6212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1523834" y="3186247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6428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428" y="28583"/>
                </a:lnTo>
                <a:lnTo>
                  <a:pt x="0" y="22187"/>
                </a:lnTo>
                <a:lnTo>
                  <a:pt x="0" y="6396"/>
                </a:lnTo>
                <a:lnTo>
                  <a:pt x="6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1387797" y="318587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1252128" y="318587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6581" y="0"/>
                </a:moveTo>
                <a:lnTo>
                  <a:pt x="14693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1116091" y="3185512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6734" y="0"/>
                </a:moveTo>
                <a:lnTo>
                  <a:pt x="15060" y="0"/>
                </a:lnTo>
                <a:lnTo>
                  <a:pt x="23356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979687" y="3184747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843252" y="3184013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7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676"/>
                </a:lnTo>
                <a:lnTo>
                  <a:pt x="25713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707216" y="3183615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759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9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570414" y="3182483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433642" y="3181381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62" y="0"/>
                </a:moveTo>
                <a:lnTo>
                  <a:pt x="26629" y="1504"/>
                </a:lnTo>
                <a:lnTo>
                  <a:pt x="32731" y="5608"/>
                </a:lnTo>
                <a:lnTo>
                  <a:pt x="36846" y="11697"/>
                </a:lnTo>
                <a:lnTo>
                  <a:pt x="38355" y="19157"/>
                </a:lnTo>
                <a:lnTo>
                  <a:pt x="36846" y="26623"/>
                </a:lnTo>
                <a:lnTo>
                  <a:pt x="32731" y="32722"/>
                </a:lnTo>
                <a:lnTo>
                  <a:pt x="26629" y="36837"/>
                </a:lnTo>
                <a:lnTo>
                  <a:pt x="19162" y="38346"/>
                </a:lnTo>
                <a:lnTo>
                  <a:pt x="11700" y="36837"/>
                </a:lnTo>
                <a:lnTo>
                  <a:pt x="5609" y="32722"/>
                </a:lnTo>
                <a:lnTo>
                  <a:pt x="1504" y="26623"/>
                </a:lnTo>
                <a:lnTo>
                  <a:pt x="0" y="19157"/>
                </a:lnTo>
                <a:lnTo>
                  <a:pt x="1504" y="11697"/>
                </a:lnTo>
                <a:lnTo>
                  <a:pt x="5609" y="5608"/>
                </a:lnTo>
                <a:lnTo>
                  <a:pt x="11700" y="1504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97207" y="318061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8"/>
                </a:lnTo>
                <a:lnTo>
                  <a:pt x="19927" y="39876"/>
                </a:lnTo>
                <a:lnTo>
                  <a:pt x="12178" y="38308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160405" y="3179483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4">
                <a:moveTo>
                  <a:pt x="21091" y="0"/>
                </a:moveTo>
                <a:lnTo>
                  <a:pt x="29289" y="1654"/>
                </a:lnTo>
                <a:lnTo>
                  <a:pt x="35983" y="6166"/>
                </a:lnTo>
                <a:lnTo>
                  <a:pt x="40496" y="12859"/>
                </a:lnTo>
                <a:lnTo>
                  <a:pt x="42151" y="21055"/>
                </a:lnTo>
                <a:lnTo>
                  <a:pt x="40496" y="29251"/>
                </a:lnTo>
                <a:lnTo>
                  <a:pt x="35983" y="35943"/>
                </a:lnTo>
                <a:lnTo>
                  <a:pt x="29289" y="40455"/>
                </a:lnTo>
                <a:lnTo>
                  <a:pt x="21091" y="42110"/>
                </a:lnTo>
                <a:lnTo>
                  <a:pt x="12875" y="40455"/>
                </a:lnTo>
                <a:lnTo>
                  <a:pt x="6171" y="35943"/>
                </a:lnTo>
                <a:lnTo>
                  <a:pt x="1655" y="29251"/>
                </a:lnTo>
                <a:lnTo>
                  <a:pt x="0" y="21055"/>
                </a:lnTo>
                <a:lnTo>
                  <a:pt x="1655" y="12859"/>
                </a:lnTo>
                <a:lnTo>
                  <a:pt x="6171" y="6166"/>
                </a:lnTo>
                <a:lnTo>
                  <a:pt x="12875" y="1654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3236" y="317798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7487502" y="304498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8"/>
                </a:lnTo>
                <a:lnTo>
                  <a:pt x="19927" y="39876"/>
                </a:lnTo>
                <a:lnTo>
                  <a:pt x="12165" y="38308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7351833" y="304498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8"/>
                </a:lnTo>
                <a:lnTo>
                  <a:pt x="19927" y="39876"/>
                </a:lnTo>
                <a:lnTo>
                  <a:pt x="12178" y="38308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7216929" y="3045715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62" y="0"/>
                </a:moveTo>
                <a:lnTo>
                  <a:pt x="26642" y="1509"/>
                </a:lnTo>
                <a:lnTo>
                  <a:pt x="32742" y="5623"/>
                </a:lnTo>
                <a:lnTo>
                  <a:pt x="36850" y="11723"/>
                </a:lnTo>
                <a:lnTo>
                  <a:pt x="38355" y="19188"/>
                </a:lnTo>
                <a:lnTo>
                  <a:pt x="36850" y="26666"/>
                </a:lnTo>
                <a:lnTo>
                  <a:pt x="32742" y="32764"/>
                </a:lnTo>
                <a:lnTo>
                  <a:pt x="26642" y="36872"/>
                </a:lnTo>
                <a:lnTo>
                  <a:pt x="19162" y="38376"/>
                </a:lnTo>
                <a:lnTo>
                  <a:pt x="11700" y="36872"/>
                </a:lnTo>
                <a:lnTo>
                  <a:pt x="5609" y="32764"/>
                </a:lnTo>
                <a:lnTo>
                  <a:pt x="1504" y="26666"/>
                </a:lnTo>
                <a:lnTo>
                  <a:pt x="0" y="19188"/>
                </a:lnTo>
                <a:lnTo>
                  <a:pt x="1504" y="11723"/>
                </a:lnTo>
                <a:lnTo>
                  <a:pt x="5609" y="5623"/>
                </a:lnTo>
                <a:lnTo>
                  <a:pt x="11700" y="1509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7081260" y="3045715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62" y="0"/>
                </a:moveTo>
                <a:lnTo>
                  <a:pt x="26642" y="1509"/>
                </a:lnTo>
                <a:lnTo>
                  <a:pt x="32742" y="5623"/>
                </a:lnTo>
                <a:lnTo>
                  <a:pt x="36850" y="11723"/>
                </a:lnTo>
                <a:lnTo>
                  <a:pt x="38355" y="19188"/>
                </a:lnTo>
                <a:lnTo>
                  <a:pt x="36850" y="26666"/>
                </a:lnTo>
                <a:lnTo>
                  <a:pt x="32742" y="32764"/>
                </a:lnTo>
                <a:lnTo>
                  <a:pt x="26642" y="36872"/>
                </a:lnTo>
                <a:lnTo>
                  <a:pt x="19162" y="38376"/>
                </a:lnTo>
                <a:lnTo>
                  <a:pt x="11700" y="36872"/>
                </a:lnTo>
                <a:lnTo>
                  <a:pt x="5609" y="32764"/>
                </a:lnTo>
                <a:lnTo>
                  <a:pt x="1504" y="26666"/>
                </a:lnTo>
                <a:lnTo>
                  <a:pt x="0" y="19188"/>
                </a:lnTo>
                <a:lnTo>
                  <a:pt x="1504" y="11723"/>
                </a:lnTo>
                <a:lnTo>
                  <a:pt x="5609" y="5623"/>
                </a:lnTo>
                <a:lnTo>
                  <a:pt x="11700" y="1509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6945590" y="3045715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93" y="0"/>
                </a:moveTo>
                <a:lnTo>
                  <a:pt x="26655" y="1509"/>
                </a:lnTo>
                <a:lnTo>
                  <a:pt x="32746" y="5623"/>
                </a:lnTo>
                <a:lnTo>
                  <a:pt x="36851" y="11723"/>
                </a:lnTo>
                <a:lnTo>
                  <a:pt x="38355" y="19188"/>
                </a:lnTo>
                <a:lnTo>
                  <a:pt x="36851" y="26666"/>
                </a:lnTo>
                <a:lnTo>
                  <a:pt x="32746" y="32764"/>
                </a:lnTo>
                <a:lnTo>
                  <a:pt x="26655" y="36872"/>
                </a:lnTo>
                <a:lnTo>
                  <a:pt x="19193" y="38376"/>
                </a:lnTo>
                <a:lnTo>
                  <a:pt x="11726" y="36872"/>
                </a:lnTo>
                <a:lnTo>
                  <a:pt x="5624" y="32764"/>
                </a:lnTo>
                <a:lnTo>
                  <a:pt x="1509" y="26666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6812921" y="304874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094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6677251" y="304874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094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6543847" y="3051010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12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12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6409678" y="305250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56" y="5539"/>
                </a:lnTo>
                <a:lnTo>
                  <a:pt x="24856" y="19249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49"/>
                </a:lnTo>
                <a:lnTo>
                  <a:pt x="0" y="553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6275141" y="305364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81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81" y="22554"/>
                </a:lnTo>
                <a:lnTo>
                  <a:pt x="0" y="17505"/>
                </a:lnTo>
                <a:lnTo>
                  <a:pt x="0" y="5049"/>
                </a:lnTo>
                <a:lnTo>
                  <a:pt x="50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6139502" y="305364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6003435" y="305324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56" y="5233"/>
                </a:lnTo>
                <a:lnTo>
                  <a:pt x="23356" y="18117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117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5868898" y="30543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44" y="0"/>
                </a:moveTo>
                <a:lnTo>
                  <a:pt x="10530" y="0"/>
                </a:lnTo>
                <a:lnTo>
                  <a:pt x="16377" y="0"/>
                </a:lnTo>
                <a:lnTo>
                  <a:pt x="21091" y="4713"/>
                </a:lnTo>
                <a:lnTo>
                  <a:pt x="21091" y="16342"/>
                </a:lnTo>
                <a:lnTo>
                  <a:pt x="16377" y="21055"/>
                </a:lnTo>
                <a:lnTo>
                  <a:pt x="474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5734361" y="3055508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223"/>
                </a:lnTo>
                <a:lnTo>
                  <a:pt x="18825" y="14597"/>
                </a:lnTo>
                <a:lnTo>
                  <a:pt x="14601" y="18821"/>
                </a:lnTo>
                <a:lnTo>
                  <a:pt x="4224" y="18821"/>
                </a:lnTo>
                <a:lnTo>
                  <a:pt x="0" y="14597"/>
                </a:lnTo>
                <a:lnTo>
                  <a:pt x="0" y="4223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5599090" y="3055906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08"/>
                </a:lnTo>
                <a:lnTo>
                  <a:pt x="18060" y="13985"/>
                </a:lnTo>
                <a:lnTo>
                  <a:pt x="14019" y="18025"/>
                </a:lnTo>
                <a:lnTo>
                  <a:pt x="4040" y="18025"/>
                </a:lnTo>
                <a:lnTo>
                  <a:pt x="0" y="13985"/>
                </a:lnTo>
                <a:lnTo>
                  <a:pt x="0" y="4008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5462287" y="30547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4561" y="0"/>
                </a:moveTo>
                <a:lnTo>
                  <a:pt x="10162" y="0"/>
                </a:lnTo>
                <a:lnTo>
                  <a:pt x="15764" y="0"/>
                </a:lnTo>
                <a:lnTo>
                  <a:pt x="20325" y="4529"/>
                </a:lnTo>
                <a:lnTo>
                  <a:pt x="20325" y="15760"/>
                </a:lnTo>
                <a:lnTo>
                  <a:pt x="15764" y="20290"/>
                </a:lnTo>
                <a:lnTo>
                  <a:pt x="4561" y="20290"/>
                </a:lnTo>
                <a:lnTo>
                  <a:pt x="0" y="15760"/>
                </a:lnTo>
                <a:lnTo>
                  <a:pt x="0" y="452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5326251" y="30543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5190949" y="30547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4561" y="0"/>
                </a:moveTo>
                <a:lnTo>
                  <a:pt x="10162" y="0"/>
                </a:lnTo>
                <a:lnTo>
                  <a:pt x="15764" y="0"/>
                </a:lnTo>
                <a:lnTo>
                  <a:pt x="20325" y="4529"/>
                </a:lnTo>
                <a:lnTo>
                  <a:pt x="20325" y="15760"/>
                </a:lnTo>
                <a:lnTo>
                  <a:pt x="15764" y="20290"/>
                </a:lnTo>
                <a:lnTo>
                  <a:pt x="4561" y="20290"/>
                </a:lnTo>
                <a:lnTo>
                  <a:pt x="0" y="15760"/>
                </a:lnTo>
                <a:lnTo>
                  <a:pt x="0" y="452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5054912" y="30543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4918875" y="3054009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4782839" y="305364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4648669" y="3055141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4511867" y="3054009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5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5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4376596" y="30543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4240161" y="305364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4104491" y="305364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969220" y="3054009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833183" y="305364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698249" y="30543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60" y="0"/>
                </a:lnTo>
                <a:lnTo>
                  <a:pt x="16346" y="0"/>
                </a:lnTo>
                <a:lnTo>
                  <a:pt x="21091" y="4713"/>
                </a:lnTo>
                <a:lnTo>
                  <a:pt x="21091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562212" y="3054009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5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5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425807" y="305324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03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33"/>
                </a:lnTo>
                <a:lnTo>
                  <a:pt x="23325" y="18117"/>
                </a:lnTo>
                <a:lnTo>
                  <a:pt x="18091" y="23319"/>
                </a:lnTo>
                <a:lnTo>
                  <a:pt x="5203" y="23319"/>
                </a:lnTo>
                <a:lnTo>
                  <a:pt x="0" y="18117"/>
                </a:lnTo>
                <a:lnTo>
                  <a:pt x="0" y="5233"/>
                </a:lnTo>
                <a:lnTo>
                  <a:pt x="52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289740" y="3052877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418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98"/>
                </a:lnTo>
                <a:lnTo>
                  <a:pt x="18703" y="24085"/>
                </a:lnTo>
                <a:lnTo>
                  <a:pt x="5418" y="24085"/>
                </a:lnTo>
                <a:lnTo>
                  <a:pt x="0" y="18698"/>
                </a:lnTo>
                <a:lnTo>
                  <a:pt x="0" y="5386"/>
                </a:lnTo>
                <a:lnTo>
                  <a:pt x="541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154469" y="305324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5234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33"/>
                </a:lnTo>
                <a:lnTo>
                  <a:pt x="23325" y="18117"/>
                </a:lnTo>
                <a:lnTo>
                  <a:pt x="18091" y="23319"/>
                </a:lnTo>
                <a:lnTo>
                  <a:pt x="5234" y="23319"/>
                </a:lnTo>
                <a:lnTo>
                  <a:pt x="0" y="18117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017299" y="3051744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881630" y="3051744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745195" y="3051010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12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12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10291" y="3051744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56" y="5906"/>
                </a:lnTo>
                <a:lnTo>
                  <a:pt x="26356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473887" y="3051010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611" y="0"/>
                </a:lnTo>
                <a:lnTo>
                  <a:pt x="27825" y="6212"/>
                </a:lnTo>
                <a:lnTo>
                  <a:pt x="27825" y="21606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12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337452" y="3050245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6581" y="0"/>
                </a:moveTo>
                <a:lnTo>
                  <a:pt x="14693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200283" y="304874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094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063879" y="3047980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88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1928577" y="304837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7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676"/>
                </a:lnTo>
                <a:lnTo>
                  <a:pt x="25713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1792540" y="3047980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9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1657269" y="304837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1522334" y="3049112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613"/>
                </a:lnTo>
                <a:lnTo>
                  <a:pt x="7071" y="31613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1385930" y="304837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1249893" y="3047980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756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6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1113091" y="3046848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18060" y="0"/>
                </a:moveTo>
                <a:lnTo>
                  <a:pt x="25092" y="1422"/>
                </a:lnTo>
                <a:lnTo>
                  <a:pt x="30833" y="5298"/>
                </a:lnTo>
                <a:lnTo>
                  <a:pt x="34702" y="11038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38"/>
                </a:lnTo>
                <a:lnTo>
                  <a:pt x="5288" y="5298"/>
                </a:lnTo>
                <a:lnTo>
                  <a:pt x="11028" y="1422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976289" y="3045715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93" y="0"/>
                </a:moveTo>
                <a:lnTo>
                  <a:pt x="26660" y="1509"/>
                </a:lnTo>
                <a:lnTo>
                  <a:pt x="32761" y="5623"/>
                </a:lnTo>
                <a:lnTo>
                  <a:pt x="36877" y="11723"/>
                </a:lnTo>
                <a:lnTo>
                  <a:pt x="38386" y="19188"/>
                </a:lnTo>
                <a:lnTo>
                  <a:pt x="36877" y="26666"/>
                </a:lnTo>
                <a:lnTo>
                  <a:pt x="32761" y="32764"/>
                </a:lnTo>
                <a:lnTo>
                  <a:pt x="26660" y="36872"/>
                </a:lnTo>
                <a:lnTo>
                  <a:pt x="19193" y="38376"/>
                </a:lnTo>
                <a:lnTo>
                  <a:pt x="11726" y="36872"/>
                </a:lnTo>
                <a:lnTo>
                  <a:pt x="5624" y="32764"/>
                </a:lnTo>
                <a:lnTo>
                  <a:pt x="1509" y="26666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840252" y="3045348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704216" y="304498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8"/>
                </a:lnTo>
                <a:lnTo>
                  <a:pt x="19927" y="39876"/>
                </a:lnTo>
                <a:lnTo>
                  <a:pt x="12165" y="38308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568914" y="3045348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431744" y="3043848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4"/>
                </a:lnTo>
                <a:lnTo>
                  <a:pt x="35952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2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94208" y="3041981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53"/>
                </a:lnTo>
                <a:lnTo>
                  <a:pt x="39159" y="39149"/>
                </a:lnTo>
                <a:lnTo>
                  <a:pt x="31861" y="44070"/>
                </a:lnTo>
                <a:lnTo>
                  <a:pt x="22927" y="45874"/>
                </a:lnTo>
                <a:lnTo>
                  <a:pt x="14011" y="44070"/>
                </a:lnTo>
                <a:lnTo>
                  <a:pt x="6723" y="39149"/>
                </a:lnTo>
                <a:lnTo>
                  <a:pt x="1804" y="31853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158538" y="3041981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53"/>
                </a:lnTo>
                <a:lnTo>
                  <a:pt x="39174" y="39149"/>
                </a:lnTo>
                <a:lnTo>
                  <a:pt x="31887" y="44070"/>
                </a:lnTo>
                <a:lnTo>
                  <a:pt x="22958" y="45874"/>
                </a:lnTo>
                <a:lnTo>
                  <a:pt x="14024" y="44070"/>
                </a:lnTo>
                <a:lnTo>
                  <a:pt x="6726" y="39149"/>
                </a:lnTo>
                <a:lnTo>
                  <a:pt x="1805" y="31853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103" y="304121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7486370" y="2908213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4"/>
                </a:lnTo>
                <a:lnTo>
                  <a:pt x="35953" y="6170"/>
                </a:lnTo>
                <a:lnTo>
                  <a:pt x="40466" y="12872"/>
                </a:lnTo>
                <a:lnTo>
                  <a:pt x="42121" y="21085"/>
                </a:lnTo>
                <a:lnTo>
                  <a:pt x="40466" y="29268"/>
                </a:lnTo>
                <a:lnTo>
                  <a:pt x="35953" y="35963"/>
                </a:lnTo>
                <a:lnTo>
                  <a:pt x="29258" y="40482"/>
                </a:lnTo>
                <a:lnTo>
                  <a:pt x="21060" y="42141"/>
                </a:lnTo>
                <a:lnTo>
                  <a:pt x="12862" y="40482"/>
                </a:lnTo>
                <a:lnTo>
                  <a:pt x="6168" y="35963"/>
                </a:lnTo>
                <a:lnTo>
                  <a:pt x="1654" y="29268"/>
                </a:lnTo>
                <a:lnTo>
                  <a:pt x="0" y="21085"/>
                </a:lnTo>
                <a:lnTo>
                  <a:pt x="1654" y="12872"/>
                </a:lnTo>
                <a:lnTo>
                  <a:pt x="6168" y="6170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7350700" y="2908213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4"/>
                </a:lnTo>
                <a:lnTo>
                  <a:pt x="35953" y="6170"/>
                </a:lnTo>
                <a:lnTo>
                  <a:pt x="40466" y="12872"/>
                </a:lnTo>
                <a:lnTo>
                  <a:pt x="42121" y="21085"/>
                </a:lnTo>
                <a:lnTo>
                  <a:pt x="40466" y="29268"/>
                </a:lnTo>
                <a:lnTo>
                  <a:pt x="35953" y="35963"/>
                </a:lnTo>
                <a:lnTo>
                  <a:pt x="29258" y="40482"/>
                </a:lnTo>
                <a:lnTo>
                  <a:pt x="21060" y="42141"/>
                </a:lnTo>
                <a:lnTo>
                  <a:pt x="12862" y="40482"/>
                </a:lnTo>
                <a:lnTo>
                  <a:pt x="6168" y="35963"/>
                </a:lnTo>
                <a:lnTo>
                  <a:pt x="1654" y="29268"/>
                </a:lnTo>
                <a:lnTo>
                  <a:pt x="0" y="21085"/>
                </a:lnTo>
                <a:lnTo>
                  <a:pt x="1654" y="12872"/>
                </a:lnTo>
                <a:lnTo>
                  <a:pt x="6168" y="6170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7215031" y="2908213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63" y="1654"/>
                </a:lnTo>
                <a:lnTo>
                  <a:pt x="35968" y="6170"/>
                </a:lnTo>
                <a:lnTo>
                  <a:pt x="40492" y="12872"/>
                </a:lnTo>
                <a:lnTo>
                  <a:pt x="42151" y="21085"/>
                </a:lnTo>
                <a:lnTo>
                  <a:pt x="40492" y="29268"/>
                </a:lnTo>
                <a:lnTo>
                  <a:pt x="35968" y="35963"/>
                </a:lnTo>
                <a:lnTo>
                  <a:pt x="29263" y="40482"/>
                </a:lnTo>
                <a:lnTo>
                  <a:pt x="21060" y="42141"/>
                </a:lnTo>
                <a:lnTo>
                  <a:pt x="12862" y="40482"/>
                </a:lnTo>
                <a:lnTo>
                  <a:pt x="6168" y="35963"/>
                </a:lnTo>
                <a:lnTo>
                  <a:pt x="1654" y="29268"/>
                </a:lnTo>
                <a:lnTo>
                  <a:pt x="0" y="21085"/>
                </a:lnTo>
                <a:lnTo>
                  <a:pt x="1654" y="12872"/>
                </a:lnTo>
                <a:lnTo>
                  <a:pt x="6168" y="6170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7080861" y="2909713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41"/>
                </a:lnTo>
                <a:lnTo>
                  <a:pt x="33393" y="5741"/>
                </a:lnTo>
                <a:lnTo>
                  <a:pt x="37584" y="11968"/>
                </a:lnTo>
                <a:lnTo>
                  <a:pt x="39121" y="19586"/>
                </a:lnTo>
                <a:lnTo>
                  <a:pt x="37584" y="27186"/>
                </a:lnTo>
                <a:lnTo>
                  <a:pt x="33393" y="33403"/>
                </a:lnTo>
                <a:lnTo>
                  <a:pt x="27175" y="37601"/>
                </a:lnTo>
                <a:lnTo>
                  <a:pt x="19560" y="39141"/>
                </a:lnTo>
                <a:lnTo>
                  <a:pt x="11945" y="37601"/>
                </a:lnTo>
                <a:lnTo>
                  <a:pt x="5728" y="33403"/>
                </a:lnTo>
                <a:lnTo>
                  <a:pt x="1536" y="27186"/>
                </a:lnTo>
                <a:lnTo>
                  <a:pt x="0" y="19586"/>
                </a:lnTo>
                <a:lnTo>
                  <a:pt x="1536" y="11968"/>
                </a:lnTo>
                <a:lnTo>
                  <a:pt x="5728" y="5741"/>
                </a:lnTo>
                <a:lnTo>
                  <a:pt x="11945" y="1541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6944824" y="290934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58" y="0"/>
                </a:moveTo>
                <a:lnTo>
                  <a:pt x="27708" y="1568"/>
                </a:lnTo>
                <a:lnTo>
                  <a:pt x="34043" y="5845"/>
                </a:lnTo>
                <a:lnTo>
                  <a:pt x="38318" y="12187"/>
                </a:lnTo>
                <a:lnTo>
                  <a:pt x="39886" y="19953"/>
                </a:lnTo>
                <a:lnTo>
                  <a:pt x="38318" y="27701"/>
                </a:lnTo>
                <a:lnTo>
                  <a:pt x="34043" y="34035"/>
                </a:lnTo>
                <a:lnTo>
                  <a:pt x="27708" y="38308"/>
                </a:lnTo>
                <a:lnTo>
                  <a:pt x="19958" y="39876"/>
                </a:lnTo>
                <a:lnTo>
                  <a:pt x="12190" y="38308"/>
                </a:lnTo>
                <a:lnTo>
                  <a:pt x="5846" y="34035"/>
                </a:lnTo>
                <a:lnTo>
                  <a:pt x="1568" y="27701"/>
                </a:lnTo>
                <a:lnTo>
                  <a:pt x="0" y="19953"/>
                </a:lnTo>
                <a:lnTo>
                  <a:pt x="1568" y="12187"/>
                </a:lnTo>
                <a:lnTo>
                  <a:pt x="5846" y="5845"/>
                </a:lnTo>
                <a:lnTo>
                  <a:pt x="12190" y="1568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6811420" y="291161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58" y="35347"/>
                </a:lnTo>
                <a:lnTo>
                  <a:pt x="7928" y="35347"/>
                </a:lnTo>
                <a:lnTo>
                  <a:pt x="0" y="27451"/>
                </a:lnTo>
                <a:lnTo>
                  <a:pt x="0" y="7926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6677251" y="291311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094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6542714" y="2914242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34" y="0"/>
                </a:moveTo>
                <a:lnTo>
                  <a:pt x="15060" y="0"/>
                </a:lnTo>
                <a:lnTo>
                  <a:pt x="23356" y="0"/>
                </a:lnTo>
                <a:lnTo>
                  <a:pt x="30121" y="6732"/>
                </a:lnTo>
                <a:lnTo>
                  <a:pt x="30121" y="23350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6408943" y="2916109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6273641" y="2916507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6137604" y="2916109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908" y="0"/>
                </a:moveTo>
                <a:lnTo>
                  <a:pt x="13162" y="0"/>
                </a:lnTo>
                <a:lnTo>
                  <a:pt x="20448" y="0"/>
                </a:lnTo>
                <a:lnTo>
                  <a:pt x="26356" y="5906"/>
                </a:lnTo>
                <a:lnTo>
                  <a:pt x="26356" y="20443"/>
                </a:lnTo>
                <a:lnTo>
                  <a:pt x="20448" y="26349"/>
                </a:lnTo>
                <a:lnTo>
                  <a:pt x="5908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6003435" y="291763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56" y="5202"/>
                </a:lnTo>
                <a:lnTo>
                  <a:pt x="23356" y="18086"/>
                </a:lnTo>
                <a:lnTo>
                  <a:pt x="18121" y="23289"/>
                </a:lnTo>
                <a:lnTo>
                  <a:pt x="5234" y="23289"/>
                </a:lnTo>
                <a:lnTo>
                  <a:pt x="0" y="18086"/>
                </a:lnTo>
                <a:lnTo>
                  <a:pt x="0" y="5202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5867398" y="2917242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3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98"/>
                </a:lnTo>
                <a:lnTo>
                  <a:pt x="18703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5732861" y="2918374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2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5596824" y="291800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5461155" y="291800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5326251" y="291874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72"/>
                </a:lnTo>
                <a:lnTo>
                  <a:pt x="16346" y="21085"/>
                </a:lnTo>
                <a:lnTo>
                  <a:pt x="4714" y="21085"/>
                </a:lnTo>
                <a:lnTo>
                  <a:pt x="0" y="1637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5190214" y="2918374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795" y="4896"/>
                </a:lnTo>
                <a:lnTo>
                  <a:pt x="2179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5054177" y="291800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4918110" y="291763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02"/>
                </a:lnTo>
                <a:lnTo>
                  <a:pt x="23325" y="18086"/>
                </a:lnTo>
                <a:lnTo>
                  <a:pt x="18121" y="23289"/>
                </a:lnTo>
                <a:lnTo>
                  <a:pt x="5234" y="23289"/>
                </a:lnTo>
                <a:lnTo>
                  <a:pt x="0" y="18086"/>
                </a:lnTo>
                <a:lnTo>
                  <a:pt x="0" y="5202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4781706" y="2916874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4647169" y="291800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4511867" y="2918374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5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5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4375463" y="291763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03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02"/>
                </a:lnTo>
                <a:lnTo>
                  <a:pt x="23325" y="18086"/>
                </a:lnTo>
                <a:lnTo>
                  <a:pt x="18091" y="23289"/>
                </a:lnTo>
                <a:lnTo>
                  <a:pt x="5203" y="23289"/>
                </a:lnTo>
                <a:lnTo>
                  <a:pt x="0" y="18086"/>
                </a:lnTo>
                <a:lnTo>
                  <a:pt x="0" y="5202"/>
                </a:lnTo>
                <a:lnTo>
                  <a:pt x="52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4240161" y="291800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4104491" y="291800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968087" y="2917242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386"/>
                </a:lnTo>
                <a:lnTo>
                  <a:pt x="24060" y="18698"/>
                </a:lnTo>
                <a:lnTo>
                  <a:pt x="18672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832418" y="2917242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91" y="5386"/>
                </a:lnTo>
                <a:lnTo>
                  <a:pt x="24091" y="18698"/>
                </a:lnTo>
                <a:lnTo>
                  <a:pt x="18672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697146" y="291763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03" y="0"/>
                </a:moveTo>
                <a:lnTo>
                  <a:pt x="11662" y="0"/>
                </a:lnTo>
                <a:lnTo>
                  <a:pt x="18091" y="0"/>
                </a:lnTo>
                <a:lnTo>
                  <a:pt x="23295" y="5202"/>
                </a:lnTo>
                <a:lnTo>
                  <a:pt x="23295" y="18086"/>
                </a:lnTo>
                <a:lnTo>
                  <a:pt x="18091" y="23289"/>
                </a:lnTo>
                <a:lnTo>
                  <a:pt x="5203" y="23289"/>
                </a:lnTo>
                <a:lnTo>
                  <a:pt x="0" y="18086"/>
                </a:lnTo>
                <a:lnTo>
                  <a:pt x="0" y="5202"/>
                </a:lnTo>
                <a:lnTo>
                  <a:pt x="52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561079" y="2917242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98"/>
                </a:lnTo>
                <a:lnTo>
                  <a:pt x="18703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425042" y="2916874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289006" y="2916507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153336" y="2916507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017299" y="2916109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880130" y="2914610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744093" y="2914242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6734" y="0"/>
                </a:moveTo>
                <a:lnTo>
                  <a:pt x="15030" y="0"/>
                </a:lnTo>
                <a:lnTo>
                  <a:pt x="23356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607659" y="2913477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621" y="7069"/>
                </a:lnTo>
                <a:lnTo>
                  <a:pt x="31621" y="24513"/>
                </a:lnTo>
                <a:lnTo>
                  <a:pt x="24519" y="31613"/>
                </a:lnTo>
                <a:lnTo>
                  <a:pt x="7071" y="31613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471622" y="291311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54" y="0"/>
                </a:moveTo>
                <a:lnTo>
                  <a:pt x="16162" y="0"/>
                </a:lnTo>
                <a:lnTo>
                  <a:pt x="25101" y="0"/>
                </a:lnTo>
                <a:lnTo>
                  <a:pt x="32356" y="7253"/>
                </a:lnTo>
                <a:lnTo>
                  <a:pt x="32356" y="25094"/>
                </a:lnTo>
                <a:lnTo>
                  <a:pt x="2510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335585" y="2912743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7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198416" y="2911213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18060" y="0"/>
                </a:moveTo>
                <a:lnTo>
                  <a:pt x="25092" y="1423"/>
                </a:lnTo>
                <a:lnTo>
                  <a:pt x="30833" y="5302"/>
                </a:lnTo>
                <a:lnTo>
                  <a:pt x="34702" y="11051"/>
                </a:lnTo>
                <a:lnTo>
                  <a:pt x="36121" y="18086"/>
                </a:lnTo>
                <a:lnTo>
                  <a:pt x="34702" y="25099"/>
                </a:lnTo>
                <a:lnTo>
                  <a:pt x="30833" y="30829"/>
                </a:lnTo>
                <a:lnTo>
                  <a:pt x="25092" y="34694"/>
                </a:lnTo>
                <a:lnTo>
                  <a:pt x="18060" y="36112"/>
                </a:lnTo>
                <a:lnTo>
                  <a:pt x="11028" y="34694"/>
                </a:lnTo>
                <a:lnTo>
                  <a:pt x="5288" y="30829"/>
                </a:lnTo>
                <a:lnTo>
                  <a:pt x="1418" y="25099"/>
                </a:lnTo>
                <a:lnTo>
                  <a:pt x="0" y="18086"/>
                </a:lnTo>
                <a:lnTo>
                  <a:pt x="1418" y="11051"/>
                </a:lnTo>
                <a:lnTo>
                  <a:pt x="5288" y="5302"/>
                </a:lnTo>
                <a:lnTo>
                  <a:pt x="11028" y="1423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063114" y="291161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86" y="7926"/>
                </a:lnTo>
                <a:lnTo>
                  <a:pt x="35386" y="27451"/>
                </a:lnTo>
                <a:lnTo>
                  <a:pt x="27458" y="35347"/>
                </a:lnTo>
                <a:lnTo>
                  <a:pt x="7928" y="35347"/>
                </a:lnTo>
                <a:lnTo>
                  <a:pt x="0" y="27451"/>
                </a:lnTo>
                <a:lnTo>
                  <a:pt x="0" y="7926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1925944" y="2910111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60" y="1504"/>
                </a:lnTo>
                <a:lnTo>
                  <a:pt x="32761" y="5611"/>
                </a:lnTo>
                <a:lnTo>
                  <a:pt x="36877" y="11710"/>
                </a:lnTo>
                <a:lnTo>
                  <a:pt x="38386" y="19188"/>
                </a:lnTo>
                <a:lnTo>
                  <a:pt x="36877" y="26648"/>
                </a:lnTo>
                <a:lnTo>
                  <a:pt x="32761" y="32738"/>
                </a:lnTo>
                <a:lnTo>
                  <a:pt x="26660" y="36841"/>
                </a:lnTo>
                <a:lnTo>
                  <a:pt x="19193" y="38346"/>
                </a:lnTo>
                <a:lnTo>
                  <a:pt x="11726" y="36841"/>
                </a:lnTo>
                <a:lnTo>
                  <a:pt x="5624" y="32738"/>
                </a:lnTo>
                <a:lnTo>
                  <a:pt x="1509" y="26648"/>
                </a:lnTo>
                <a:lnTo>
                  <a:pt x="0" y="19188"/>
                </a:lnTo>
                <a:lnTo>
                  <a:pt x="1509" y="11710"/>
                </a:lnTo>
                <a:lnTo>
                  <a:pt x="5624" y="5611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1789908" y="2909713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75" y="1541"/>
                </a:lnTo>
                <a:lnTo>
                  <a:pt x="33393" y="5741"/>
                </a:lnTo>
                <a:lnTo>
                  <a:pt x="37584" y="11968"/>
                </a:lnTo>
                <a:lnTo>
                  <a:pt x="39121" y="19586"/>
                </a:lnTo>
                <a:lnTo>
                  <a:pt x="37584" y="27186"/>
                </a:lnTo>
                <a:lnTo>
                  <a:pt x="33393" y="33403"/>
                </a:lnTo>
                <a:lnTo>
                  <a:pt x="27175" y="37601"/>
                </a:lnTo>
                <a:lnTo>
                  <a:pt x="19560" y="39141"/>
                </a:lnTo>
                <a:lnTo>
                  <a:pt x="11945" y="37601"/>
                </a:lnTo>
                <a:lnTo>
                  <a:pt x="5728" y="33403"/>
                </a:lnTo>
                <a:lnTo>
                  <a:pt x="1536" y="27186"/>
                </a:lnTo>
                <a:lnTo>
                  <a:pt x="0" y="19586"/>
                </a:lnTo>
                <a:lnTo>
                  <a:pt x="1536" y="11968"/>
                </a:lnTo>
                <a:lnTo>
                  <a:pt x="5728" y="5741"/>
                </a:lnTo>
                <a:lnTo>
                  <a:pt x="11945" y="1541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1655738" y="2911213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18060" y="0"/>
                </a:moveTo>
                <a:lnTo>
                  <a:pt x="25092" y="1423"/>
                </a:lnTo>
                <a:lnTo>
                  <a:pt x="30833" y="5302"/>
                </a:lnTo>
                <a:lnTo>
                  <a:pt x="34702" y="11051"/>
                </a:lnTo>
                <a:lnTo>
                  <a:pt x="36121" y="18086"/>
                </a:lnTo>
                <a:lnTo>
                  <a:pt x="34702" y="25099"/>
                </a:lnTo>
                <a:lnTo>
                  <a:pt x="30833" y="30829"/>
                </a:lnTo>
                <a:lnTo>
                  <a:pt x="25092" y="34694"/>
                </a:lnTo>
                <a:lnTo>
                  <a:pt x="18060" y="36112"/>
                </a:lnTo>
                <a:lnTo>
                  <a:pt x="11041" y="34694"/>
                </a:lnTo>
                <a:lnTo>
                  <a:pt x="5299" y="30829"/>
                </a:lnTo>
                <a:lnTo>
                  <a:pt x="1422" y="25099"/>
                </a:lnTo>
                <a:lnTo>
                  <a:pt x="0" y="18086"/>
                </a:lnTo>
                <a:lnTo>
                  <a:pt x="1422" y="11051"/>
                </a:lnTo>
                <a:lnTo>
                  <a:pt x="5299" y="5302"/>
                </a:lnTo>
                <a:lnTo>
                  <a:pt x="11041" y="1423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1518967" y="2910111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62" y="0"/>
                </a:moveTo>
                <a:lnTo>
                  <a:pt x="26629" y="1504"/>
                </a:lnTo>
                <a:lnTo>
                  <a:pt x="32731" y="5611"/>
                </a:lnTo>
                <a:lnTo>
                  <a:pt x="36846" y="11710"/>
                </a:lnTo>
                <a:lnTo>
                  <a:pt x="38355" y="19188"/>
                </a:lnTo>
                <a:lnTo>
                  <a:pt x="36846" y="26648"/>
                </a:lnTo>
                <a:lnTo>
                  <a:pt x="32731" y="32738"/>
                </a:lnTo>
                <a:lnTo>
                  <a:pt x="26629" y="36841"/>
                </a:lnTo>
                <a:lnTo>
                  <a:pt x="19162" y="38346"/>
                </a:lnTo>
                <a:lnTo>
                  <a:pt x="11700" y="36841"/>
                </a:lnTo>
                <a:lnTo>
                  <a:pt x="5609" y="32738"/>
                </a:lnTo>
                <a:lnTo>
                  <a:pt x="1504" y="26648"/>
                </a:lnTo>
                <a:lnTo>
                  <a:pt x="0" y="19188"/>
                </a:lnTo>
                <a:lnTo>
                  <a:pt x="1504" y="11710"/>
                </a:lnTo>
                <a:lnTo>
                  <a:pt x="5609" y="5611"/>
                </a:lnTo>
                <a:lnTo>
                  <a:pt x="11700" y="1504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1382899" y="2909713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75" y="1541"/>
                </a:lnTo>
                <a:lnTo>
                  <a:pt x="33393" y="5741"/>
                </a:lnTo>
                <a:lnTo>
                  <a:pt x="37584" y="11968"/>
                </a:lnTo>
                <a:lnTo>
                  <a:pt x="39121" y="19586"/>
                </a:lnTo>
                <a:lnTo>
                  <a:pt x="37584" y="27186"/>
                </a:lnTo>
                <a:lnTo>
                  <a:pt x="33393" y="33403"/>
                </a:lnTo>
                <a:lnTo>
                  <a:pt x="27175" y="37601"/>
                </a:lnTo>
                <a:lnTo>
                  <a:pt x="19560" y="39141"/>
                </a:lnTo>
                <a:lnTo>
                  <a:pt x="11945" y="37601"/>
                </a:lnTo>
                <a:lnTo>
                  <a:pt x="5728" y="33403"/>
                </a:lnTo>
                <a:lnTo>
                  <a:pt x="1536" y="27186"/>
                </a:lnTo>
                <a:lnTo>
                  <a:pt x="0" y="19586"/>
                </a:lnTo>
                <a:lnTo>
                  <a:pt x="1536" y="11968"/>
                </a:lnTo>
                <a:lnTo>
                  <a:pt x="5728" y="5741"/>
                </a:lnTo>
                <a:lnTo>
                  <a:pt x="11945" y="1541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1246863" y="290934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5">
                <a:moveTo>
                  <a:pt x="19958" y="0"/>
                </a:moveTo>
                <a:lnTo>
                  <a:pt x="27708" y="1568"/>
                </a:lnTo>
                <a:lnTo>
                  <a:pt x="34043" y="5845"/>
                </a:lnTo>
                <a:lnTo>
                  <a:pt x="38318" y="12187"/>
                </a:lnTo>
                <a:lnTo>
                  <a:pt x="39886" y="19953"/>
                </a:lnTo>
                <a:lnTo>
                  <a:pt x="38318" y="27701"/>
                </a:lnTo>
                <a:lnTo>
                  <a:pt x="34043" y="34035"/>
                </a:lnTo>
                <a:lnTo>
                  <a:pt x="27708" y="38308"/>
                </a:lnTo>
                <a:lnTo>
                  <a:pt x="19958" y="39876"/>
                </a:lnTo>
                <a:lnTo>
                  <a:pt x="12190" y="38308"/>
                </a:lnTo>
                <a:lnTo>
                  <a:pt x="5846" y="34035"/>
                </a:lnTo>
                <a:lnTo>
                  <a:pt x="1568" y="27701"/>
                </a:lnTo>
                <a:lnTo>
                  <a:pt x="0" y="19953"/>
                </a:lnTo>
                <a:lnTo>
                  <a:pt x="1568" y="12187"/>
                </a:lnTo>
                <a:lnTo>
                  <a:pt x="5846" y="5845"/>
                </a:lnTo>
                <a:lnTo>
                  <a:pt x="12190" y="1568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1111193" y="290934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5">
                <a:moveTo>
                  <a:pt x="19958" y="0"/>
                </a:moveTo>
                <a:lnTo>
                  <a:pt x="27708" y="1568"/>
                </a:lnTo>
                <a:lnTo>
                  <a:pt x="34043" y="5845"/>
                </a:lnTo>
                <a:lnTo>
                  <a:pt x="38318" y="12187"/>
                </a:lnTo>
                <a:lnTo>
                  <a:pt x="39886" y="19953"/>
                </a:lnTo>
                <a:lnTo>
                  <a:pt x="38318" y="27701"/>
                </a:lnTo>
                <a:lnTo>
                  <a:pt x="34043" y="34035"/>
                </a:lnTo>
                <a:lnTo>
                  <a:pt x="27708" y="38308"/>
                </a:lnTo>
                <a:lnTo>
                  <a:pt x="19958" y="39876"/>
                </a:lnTo>
                <a:lnTo>
                  <a:pt x="12190" y="38308"/>
                </a:lnTo>
                <a:lnTo>
                  <a:pt x="5846" y="34035"/>
                </a:lnTo>
                <a:lnTo>
                  <a:pt x="1568" y="27701"/>
                </a:lnTo>
                <a:lnTo>
                  <a:pt x="0" y="19953"/>
                </a:lnTo>
                <a:lnTo>
                  <a:pt x="1568" y="12187"/>
                </a:lnTo>
                <a:lnTo>
                  <a:pt x="5846" y="5845"/>
                </a:lnTo>
                <a:lnTo>
                  <a:pt x="12190" y="1568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974789" y="290858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20693" y="0"/>
                </a:moveTo>
                <a:lnTo>
                  <a:pt x="28743" y="1627"/>
                </a:lnTo>
                <a:lnTo>
                  <a:pt x="35321" y="6067"/>
                </a:lnTo>
                <a:lnTo>
                  <a:pt x="39758" y="12652"/>
                </a:lnTo>
                <a:lnTo>
                  <a:pt x="41386" y="20718"/>
                </a:lnTo>
                <a:lnTo>
                  <a:pt x="39758" y="28762"/>
                </a:lnTo>
                <a:lnTo>
                  <a:pt x="35321" y="35327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7"/>
                </a:lnTo>
                <a:lnTo>
                  <a:pt x="1627" y="28762"/>
                </a:lnTo>
                <a:lnTo>
                  <a:pt x="0" y="20718"/>
                </a:lnTo>
                <a:lnTo>
                  <a:pt x="1627" y="12652"/>
                </a:lnTo>
                <a:lnTo>
                  <a:pt x="6064" y="6067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837987" y="290747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25" y="0"/>
                </a:moveTo>
                <a:lnTo>
                  <a:pt x="30324" y="1713"/>
                </a:lnTo>
                <a:lnTo>
                  <a:pt x="37261" y="6388"/>
                </a:lnTo>
                <a:lnTo>
                  <a:pt x="41937" y="13324"/>
                </a:lnTo>
                <a:lnTo>
                  <a:pt x="43651" y="21820"/>
                </a:lnTo>
                <a:lnTo>
                  <a:pt x="41937" y="30298"/>
                </a:lnTo>
                <a:lnTo>
                  <a:pt x="37261" y="37225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5"/>
                </a:lnTo>
                <a:lnTo>
                  <a:pt x="1714" y="30298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701583" y="290671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3"/>
                </a:lnTo>
                <a:lnTo>
                  <a:pt x="38512" y="6610"/>
                </a:lnTo>
                <a:lnTo>
                  <a:pt x="43348" y="13788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788"/>
                </a:lnTo>
                <a:lnTo>
                  <a:pt x="6608" y="6610"/>
                </a:lnTo>
                <a:lnTo>
                  <a:pt x="13779" y="1773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565914" y="290671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3"/>
                </a:lnTo>
                <a:lnTo>
                  <a:pt x="38512" y="6610"/>
                </a:lnTo>
                <a:lnTo>
                  <a:pt x="43348" y="13788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788"/>
                </a:lnTo>
                <a:lnTo>
                  <a:pt x="6608" y="6610"/>
                </a:lnTo>
                <a:lnTo>
                  <a:pt x="13779" y="1773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429112" y="29055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6"/>
                </a:lnTo>
                <a:lnTo>
                  <a:pt x="45526" y="14485"/>
                </a:lnTo>
                <a:lnTo>
                  <a:pt x="47386" y="23717"/>
                </a:lnTo>
                <a:lnTo>
                  <a:pt x="45526" y="32931"/>
                </a:lnTo>
                <a:lnTo>
                  <a:pt x="40452" y="40461"/>
                </a:lnTo>
                <a:lnTo>
                  <a:pt x="32922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5"/>
                </a:lnTo>
                <a:lnTo>
                  <a:pt x="6944" y="6946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93075" y="2905214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1"/>
                </a:lnTo>
                <a:lnTo>
                  <a:pt x="41099" y="7050"/>
                </a:lnTo>
                <a:lnTo>
                  <a:pt x="46259" y="14705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48" y="7050"/>
                </a:lnTo>
                <a:lnTo>
                  <a:pt x="14696" y="1891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156640" y="290444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56" y="0"/>
                </a:moveTo>
                <a:lnTo>
                  <a:pt x="34520" y="1954"/>
                </a:lnTo>
                <a:lnTo>
                  <a:pt x="42411" y="7283"/>
                </a:lnTo>
                <a:lnTo>
                  <a:pt x="47731" y="15183"/>
                </a:lnTo>
                <a:lnTo>
                  <a:pt x="49682" y="24850"/>
                </a:lnTo>
                <a:lnTo>
                  <a:pt x="47731" y="34512"/>
                </a:lnTo>
                <a:lnTo>
                  <a:pt x="42411" y="42401"/>
                </a:lnTo>
                <a:lnTo>
                  <a:pt x="34520" y="47719"/>
                </a:lnTo>
                <a:lnTo>
                  <a:pt x="24856" y="49669"/>
                </a:lnTo>
                <a:lnTo>
                  <a:pt x="15187" y="47719"/>
                </a:lnTo>
                <a:lnTo>
                  <a:pt x="7285" y="42401"/>
                </a:lnTo>
                <a:lnTo>
                  <a:pt x="1955" y="34512"/>
                </a:lnTo>
                <a:lnTo>
                  <a:pt x="0" y="24850"/>
                </a:lnTo>
                <a:lnTo>
                  <a:pt x="1955" y="15183"/>
                </a:lnTo>
                <a:lnTo>
                  <a:pt x="7285" y="7283"/>
                </a:lnTo>
                <a:lnTo>
                  <a:pt x="15187" y="1954"/>
                </a:lnTo>
                <a:lnTo>
                  <a:pt x="24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19471" y="290295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56" y="0"/>
                </a:moveTo>
                <a:lnTo>
                  <a:pt x="36603" y="2068"/>
                </a:lnTo>
                <a:lnTo>
                  <a:pt x="44971" y="7712"/>
                </a:lnTo>
                <a:lnTo>
                  <a:pt x="50613" y="16086"/>
                </a:lnTo>
                <a:lnTo>
                  <a:pt x="52682" y="26349"/>
                </a:lnTo>
                <a:lnTo>
                  <a:pt x="50613" y="36594"/>
                </a:lnTo>
                <a:lnTo>
                  <a:pt x="44971" y="44960"/>
                </a:lnTo>
                <a:lnTo>
                  <a:pt x="36603" y="50600"/>
                </a:lnTo>
                <a:lnTo>
                  <a:pt x="26356" y="52668"/>
                </a:lnTo>
                <a:lnTo>
                  <a:pt x="16103" y="50600"/>
                </a:lnTo>
                <a:lnTo>
                  <a:pt x="7725" y="44960"/>
                </a:lnTo>
                <a:lnTo>
                  <a:pt x="2073" y="36594"/>
                </a:lnTo>
                <a:lnTo>
                  <a:pt x="0" y="26349"/>
                </a:lnTo>
                <a:lnTo>
                  <a:pt x="2073" y="16086"/>
                </a:lnTo>
                <a:lnTo>
                  <a:pt x="7725" y="7712"/>
                </a:lnTo>
                <a:lnTo>
                  <a:pt x="16103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7485605" y="277184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25" y="0"/>
                </a:moveTo>
                <a:lnTo>
                  <a:pt x="30324" y="1713"/>
                </a:lnTo>
                <a:lnTo>
                  <a:pt x="37261" y="6388"/>
                </a:lnTo>
                <a:lnTo>
                  <a:pt x="41937" y="13324"/>
                </a:lnTo>
                <a:lnTo>
                  <a:pt x="43651" y="21820"/>
                </a:lnTo>
                <a:lnTo>
                  <a:pt x="41937" y="30298"/>
                </a:lnTo>
                <a:lnTo>
                  <a:pt x="37261" y="37225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5"/>
                </a:lnTo>
                <a:lnTo>
                  <a:pt x="1718" y="30298"/>
                </a:lnTo>
                <a:lnTo>
                  <a:pt x="0" y="21820"/>
                </a:lnTo>
                <a:lnTo>
                  <a:pt x="1718" y="13324"/>
                </a:lnTo>
                <a:lnTo>
                  <a:pt x="6401" y="6388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7350700" y="277257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9"/>
                </a:lnTo>
                <a:lnTo>
                  <a:pt x="35953" y="6181"/>
                </a:lnTo>
                <a:lnTo>
                  <a:pt x="40466" y="12885"/>
                </a:lnTo>
                <a:lnTo>
                  <a:pt x="42121" y="21085"/>
                </a:lnTo>
                <a:lnTo>
                  <a:pt x="40466" y="29281"/>
                </a:lnTo>
                <a:lnTo>
                  <a:pt x="35953" y="35974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4"/>
                </a:lnTo>
                <a:lnTo>
                  <a:pt x="1654" y="29281"/>
                </a:lnTo>
                <a:lnTo>
                  <a:pt x="0" y="21085"/>
                </a:lnTo>
                <a:lnTo>
                  <a:pt x="1654" y="12885"/>
                </a:lnTo>
                <a:lnTo>
                  <a:pt x="6168" y="6181"/>
                </a:lnTo>
                <a:lnTo>
                  <a:pt x="12862" y="1659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7215031" y="277257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63" y="1659"/>
                </a:lnTo>
                <a:lnTo>
                  <a:pt x="35968" y="6181"/>
                </a:lnTo>
                <a:lnTo>
                  <a:pt x="40492" y="12885"/>
                </a:lnTo>
                <a:lnTo>
                  <a:pt x="42151" y="21085"/>
                </a:lnTo>
                <a:lnTo>
                  <a:pt x="40492" y="29281"/>
                </a:lnTo>
                <a:lnTo>
                  <a:pt x="35968" y="35974"/>
                </a:lnTo>
                <a:lnTo>
                  <a:pt x="29263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4"/>
                </a:lnTo>
                <a:lnTo>
                  <a:pt x="1654" y="29281"/>
                </a:lnTo>
                <a:lnTo>
                  <a:pt x="0" y="21085"/>
                </a:lnTo>
                <a:lnTo>
                  <a:pt x="1654" y="12885"/>
                </a:lnTo>
                <a:lnTo>
                  <a:pt x="6168" y="6181"/>
                </a:lnTo>
                <a:lnTo>
                  <a:pt x="12862" y="1659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7079760" y="277297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20662" y="0"/>
                </a:moveTo>
                <a:lnTo>
                  <a:pt x="28725" y="1622"/>
                </a:lnTo>
                <a:lnTo>
                  <a:pt x="35302" y="6051"/>
                </a:lnTo>
                <a:lnTo>
                  <a:pt x="39732" y="12626"/>
                </a:lnTo>
                <a:lnTo>
                  <a:pt x="41355" y="20688"/>
                </a:lnTo>
                <a:lnTo>
                  <a:pt x="39732" y="28736"/>
                </a:lnTo>
                <a:lnTo>
                  <a:pt x="35302" y="35312"/>
                </a:lnTo>
                <a:lnTo>
                  <a:pt x="28725" y="39748"/>
                </a:lnTo>
                <a:lnTo>
                  <a:pt x="20662" y="41376"/>
                </a:lnTo>
                <a:lnTo>
                  <a:pt x="12617" y="39748"/>
                </a:lnTo>
                <a:lnTo>
                  <a:pt x="6049" y="35312"/>
                </a:lnTo>
                <a:lnTo>
                  <a:pt x="1622" y="28736"/>
                </a:lnTo>
                <a:lnTo>
                  <a:pt x="0" y="20688"/>
                </a:lnTo>
                <a:lnTo>
                  <a:pt x="1622" y="12626"/>
                </a:lnTo>
                <a:lnTo>
                  <a:pt x="6049" y="6051"/>
                </a:lnTo>
                <a:lnTo>
                  <a:pt x="12617" y="1622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6944824" y="277371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58" y="0"/>
                </a:moveTo>
                <a:lnTo>
                  <a:pt x="27708" y="1568"/>
                </a:lnTo>
                <a:lnTo>
                  <a:pt x="34043" y="5845"/>
                </a:lnTo>
                <a:lnTo>
                  <a:pt x="38318" y="12187"/>
                </a:lnTo>
                <a:lnTo>
                  <a:pt x="39886" y="19953"/>
                </a:lnTo>
                <a:lnTo>
                  <a:pt x="38318" y="27701"/>
                </a:lnTo>
                <a:lnTo>
                  <a:pt x="34043" y="34035"/>
                </a:lnTo>
                <a:lnTo>
                  <a:pt x="27708" y="38308"/>
                </a:lnTo>
                <a:lnTo>
                  <a:pt x="19958" y="39876"/>
                </a:lnTo>
                <a:lnTo>
                  <a:pt x="12190" y="38308"/>
                </a:lnTo>
                <a:lnTo>
                  <a:pt x="5846" y="34035"/>
                </a:lnTo>
                <a:lnTo>
                  <a:pt x="1568" y="27701"/>
                </a:lnTo>
                <a:lnTo>
                  <a:pt x="0" y="19953"/>
                </a:lnTo>
                <a:lnTo>
                  <a:pt x="1568" y="12187"/>
                </a:lnTo>
                <a:lnTo>
                  <a:pt x="5846" y="5845"/>
                </a:lnTo>
                <a:lnTo>
                  <a:pt x="12190" y="1568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6809554" y="2774078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41"/>
                </a:lnTo>
                <a:lnTo>
                  <a:pt x="33393" y="5741"/>
                </a:lnTo>
                <a:lnTo>
                  <a:pt x="37584" y="11968"/>
                </a:lnTo>
                <a:lnTo>
                  <a:pt x="39121" y="19586"/>
                </a:lnTo>
                <a:lnTo>
                  <a:pt x="37584" y="27186"/>
                </a:lnTo>
                <a:lnTo>
                  <a:pt x="33393" y="33403"/>
                </a:lnTo>
                <a:lnTo>
                  <a:pt x="27175" y="37601"/>
                </a:lnTo>
                <a:lnTo>
                  <a:pt x="19560" y="39141"/>
                </a:lnTo>
                <a:lnTo>
                  <a:pt x="11945" y="37601"/>
                </a:lnTo>
                <a:lnTo>
                  <a:pt x="5728" y="33403"/>
                </a:lnTo>
                <a:lnTo>
                  <a:pt x="1536" y="27186"/>
                </a:lnTo>
                <a:lnTo>
                  <a:pt x="0" y="19586"/>
                </a:lnTo>
                <a:lnTo>
                  <a:pt x="1536" y="11968"/>
                </a:lnTo>
                <a:lnTo>
                  <a:pt x="5728" y="5741"/>
                </a:lnTo>
                <a:lnTo>
                  <a:pt x="11945" y="1541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6675016" y="2775210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18428" y="0"/>
                </a:moveTo>
                <a:lnTo>
                  <a:pt x="25594" y="1450"/>
                </a:lnTo>
                <a:lnTo>
                  <a:pt x="31453" y="5405"/>
                </a:lnTo>
                <a:lnTo>
                  <a:pt x="35405" y="11271"/>
                </a:lnTo>
                <a:lnTo>
                  <a:pt x="36856" y="18453"/>
                </a:lnTo>
                <a:lnTo>
                  <a:pt x="35405" y="25618"/>
                </a:lnTo>
                <a:lnTo>
                  <a:pt x="31453" y="31475"/>
                </a:lnTo>
                <a:lnTo>
                  <a:pt x="25594" y="35427"/>
                </a:lnTo>
                <a:lnTo>
                  <a:pt x="18428" y="36877"/>
                </a:lnTo>
                <a:lnTo>
                  <a:pt x="11248" y="35427"/>
                </a:lnTo>
                <a:lnTo>
                  <a:pt x="5391" y="31475"/>
                </a:lnTo>
                <a:lnTo>
                  <a:pt x="1445" y="25618"/>
                </a:lnTo>
                <a:lnTo>
                  <a:pt x="0" y="18453"/>
                </a:lnTo>
                <a:lnTo>
                  <a:pt x="1445" y="11271"/>
                </a:lnTo>
                <a:lnTo>
                  <a:pt x="5391" y="5405"/>
                </a:lnTo>
                <a:lnTo>
                  <a:pt x="11248" y="1450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6539714" y="2775608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73"/>
                </a:lnTo>
                <a:lnTo>
                  <a:pt x="30833" y="30813"/>
                </a:lnTo>
                <a:lnTo>
                  <a:pt x="25092" y="34689"/>
                </a:lnTo>
                <a:lnTo>
                  <a:pt x="18060" y="36112"/>
                </a:lnTo>
                <a:lnTo>
                  <a:pt x="11028" y="34689"/>
                </a:lnTo>
                <a:lnTo>
                  <a:pt x="5288" y="30813"/>
                </a:lnTo>
                <a:lnTo>
                  <a:pt x="1418" y="25073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6405943" y="277747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24" y="0"/>
                </a:moveTo>
                <a:lnTo>
                  <a:pt x="16162" y="0"/>
                </a:lnTo>
                <a:lnTo>
                  <a:pt x="25101" y="0"/>
                </a:lnTo>
                <a:lnTo>
                  <a:pt x="32356" y="7253"/>
                </a:lnTo>
                <a:lnTo>
                  <a:pt x="32356" y="25125"/>
                </a:lnTo>
                <a:lnTo>
                  <a:pt x="25101" y="32347"/>
                </a:lnTo>
                <a:lnTo>
                  <a:pt x="7224" y="32347"/>
                </a:lnTo>
                <a:lnTo>
                  <a:pt x="0" y="25125"/>
                </a:lnTo>
                <a:lnTo>
                  <a:pt x="0" y="7253"/>
                </a:lnTo>
                <a:lnTo>
                  <a:pt x="7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6272508" y="2779740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6136869" y="2779740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58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58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6001200" y="2779740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58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58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5865531" y="2779740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61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5731361" y="278123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5595692" y="278123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5460022" y="278123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5323985" y="2780872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5187949" y="2780474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5052279" y="2780474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4917008" y="2780872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64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31"/>
                </a:lnTo>
                <a:lnTo>
                  <a:pt x="1983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4780573" y="2780107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1" y="0"/>
                </a:moveTo>
                <a:lnTo>
                  <a:pt x="1353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4646404" y="2781607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418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98"/>
                </a:lnTo>
                <a:lnTo>
                  <a:pt x="18703" y="24085"/>
                </a:lnTo>
                <a:lnTo>
                  <a:pt x="5418" y="24085"/>
                </a:lnTo>
                <a:lnTo>
                  <a:pt x="0" y="18698"/>
                </a:lnTo>
                <a:lnTo>
                  <a:pt x="0" y="5386"/>
                </a:lnTo>
                <a:lnTo>
                  <a:pt x="541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4510000" y="2780872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36" y="0"/>
                </a:lnTo>
                <a:lnTo>
                  <a:pt x="25591" y="5722"/>
                </a:lnTo>
                <a:lnTo>
                  <a:pt x="25591" y="19831"/>
                </a:lnTo>
                <a:lnTo>
                  <a:pt x="1983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4374698" y="278123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4239426" y="2781607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386"/>
                </a:lnTo>
                <a:lnTo>
                  <a:pt x="24060" y="18698"/>
                </a:lnTo>
                <a:lnTo>
                  <a:pt x="18672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4103389" y="278123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967720" y="278123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831683" y="2780872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693" y="0"/>
                </a:moveTo>
                <a:lnTo>
                  <a:pt x="12764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31"/>
                </a:lnTo>
                <a:lnTo>
                  <a:pt x="19836" y="25553"/>
                </a:lnTo>
                <a:lnTo>
                  <a:pt x="5693" y="25553"/>
                </a:lnTo>
                <a:lnTo>
                  <a:pt x="0" y="19831"/>
                </a:lnTo>
                <a:lnTo>
                  <a:pt x="0" y="5722"/>
                </a:lnTo>
                <a:lnTo>
                  <a:pt x="5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696014" y="2780872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31"/>
                </a:lnTo>
                <a:lnTo>
                  <a:pt x="1983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560712" y="278123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424308" y="2780474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877" y="0"/>
                </a:moveTo>
                <a:lnTo>
                  <a:pt x="13162" y="0"/>
                </a:lnTo>
                <a:lnTo>
                  <a:pt x="20417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17" y="26349"/>
                </a:lnTo>
                <a:lnTo>
                  <a:pt x="5877" y="26349"/>
                </a:lnTo>
                <a:lnTo>
                  <a:pt x="0" y="20443"/>
                </a:lnTo>
                <a:lnTo>
                  <a:pt x="0" y="5906"/>
                </a:lnTo>
                <a:lnTo>
                  <a:pt x="5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287873" y="2779740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152204" y="2779740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015401" y="2778607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6765" y="0"/>
                </a:moveTo>
                <a:lnTo>
                  <a:pt x="15060" y="0"/>
                </a:lnTo>
                <a:lnTo>
                  <a:pt x="23387" y="0"/>
                </a:lnTo>
                <a:lnTo>
                  <a:pt x="30121" y="6732"/>
                </a:lnTo>
                <a:lnTo>
                  <a:pt x="30121" y="23350"/>
                </a:lnTo>
                <a:lnTo>
                  <a:pt x="23387" y="30083"/>
                </a:lnTo>
                <a:lnTo>
                  <a:pt x="6765" y="30083"/>
                </a:lnTo>
                <a:lnTo>
                  <a:pt x="0" y="23350"/>
                </a:lnTo>
                <a:lnTo>
                  <a:pt x="0" y="6732"/>
                </a:lnTo>
                <a:lnTo>
                  <a:pt x="676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2880130" y="2778975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2742563" y="277710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38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676"/>
                </a:lnTo>
                <a:lnTo>
                  <a:pt x="25713" y="33082"/>
                </a:lnTo>
                <a:lnTo>
                  <a:pt x="7438" y="33082"/>
                </a:lnTo>
                <a:lnTo>
                  <a:pt x="0" y="25676"/>
                </a:lnTo>
                <a:lnTo>
                  <a:pt x="0" y="7406"/>
                </a:lnTo>
                <a:lnTo>
                  <a:pt x="743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2606924" y="277710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2469755" y="2775608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18030" y="0"/>
                </a:moveTo>
                <a:lnTo>
                  <a:pt x="25062" y="1418"/>
                </a:lnTo>
                <a:lnTo>
                  <a:pt x="30802" y="5286"/>
                </a:lnTo>
                <a:lnTo>
                  <a:pt x="34672" y="11025"/>
                </a:lnTo>
                <a:lnTo>
                  <a:pt x="36090" y="18056"/>
                </a:lnTo>
                <a:lnTo>
                  <a:pt x="34672" y="25073"/>
                </a:lnTo>
                <a:lnTo>
                  <a:pt x="30802" y="30813"/>
                </a:lnTo>
                <a:lnTo>
                  <a:pt x="25062" y="34689"/>
                </a:lnTo>
                <a:lnTo>
                  <a:pt x="18030" y="36112"/>
                </a:lnTo>
                <a:lnTo>
                  <a:pt x="11015" y="34689"/>
                </a:lnTo>
                <a:lnTo>
                  <a:pt x="5284" y="30813"/>
                </a:lnTo>
                <a:lnTo>
                  <a:pt x="1418" y="25073"/>
                </a:lnTo>
                <a:lnTo>
                  <a:pt x="0" y="18056"/>
                </a:lnTo>
                <a:lnTo>
                  <a:pt x="1418" y="11025"/>
                </a:lnTo>
                <a:lnTo>
                  <a:pt x="5284" y="5286"/>
                </a:lnTo>
                <a:lnTo>
                  <a:pt x="11015" y="1418"/>
                </a:lnTo>
                <a:lnTo>
                  <a:pt x="18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2333687" y="2775210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58" y="0"/>
                </a:moveTo>
                <a:lnTo>
                  <a:pt x="25625" y="1450"/>
                </a:lnTo>
                <a:lnTo>
                  <a:pt x="31483" y="5405"/>
                </a:lnTo>
                <a:lnTo>
                  <a:pt x="35436" y="11271"/>
                </a:lnTo>
                <a:lnTo>
                  <a:pt x="36886" y="18453"/>
                </a:lnTo>
                <a:lnTo>
                  <a:pt x="35436" y="25618"/>
                </a:lnTo>
                <a:lnTo>
                  <a:pt x="31483" y="31475"/>
                </a:lnTo>
                <a:lnTo>
                  <a:pt x="25625" y="35427"/>
                </a:lnTo>
                <a:lnTo>
                  <a:pt x="18458" y="36877"/>
                </a:lnTo>
                <a:lnTo>
                  <a:pt x="11274" y="35427"/>
                </a:lnTo>
                <a:lnTo>
                  <a:pt x="5406" y="31475"/>
                </a:lnTo>
                <a:lnTo>
                  <a:pt x="1450" y="25618"/>
                </a:lnTo>
                <a:lnTo>
                  <a:pt x="0" y="18453"/>
                </a:lnTo>
                <a:lnTo>
                  <a:pt x="1450" y="11271"/>
                </a:lnTo>
                <a:lnTo>
                  <a:pt x="5406" y="5405"/>
                </a:lnTo>
                <a:lnTo>
                  <a:pt x="11274" y="1450"/>
                </a:lnTo>
                <a:lnTo>
                  <a:pt x="18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2196518" y="277371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5">
                <a:moveTo>
                  <a:pt x="19958" y="0"/>
                </a:moveTo>
                <a:lnTo>
                  <a:pt x="27721" y="1568"/>
                </a:lnTo>
                <a:lnTo>
                  <a:pt x="34055" y="5845"/>
                </a:lnTo>
                <a:lnTo>
                  <a:pt x="38322" y="12187"/>
                </a:lnTo>
                <a:lnTo>
                  <a:pt x="39886" y="19953"/>
                </a:lnTo>
                <a:lnTo>
                  <a:pt x="38322" y="27701"/>
                </a:lnTo>
                <a:lnTo>
                  <a:pt x="34055" y="34035"/>
                </a:lnTo>
                <a:lnTo>
                  <a:pt x="27721" y="38308"/>
                </a:lnTo>
                <a:lnTo>
                  <a:pt x="19958" y="39876"/>
                </a:lnTo>
                <a:lnTo>
                  <a:pt x="12190" y="38308"/>
                </a:lnTo>
                <a:lnTo>
                  <a:pt x="5846" y="34035"/>
                </a:lnTo>
                <a:lnTo>
                  <a:pt x="1568" y="27701"/>
                </a:lnTo>
                <a:lnTo>
                  <a:pt x="0" y="19953"/>
                </a:lnTo>
                <a:lnTo>
                  <a:pt x="1568" y="12187"/>
                </a:lnTo>
                <a:lnTo>
                  <a:pt x="5846" y="5845"/>
                </a:lnTo>
                <a:lnTo>
                  <a:pt x="12190" y="1568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2061614" y="2774476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60" y="1509"/>
                </a:lnTo>
                <a:lnTo>
                  <a:pt x="32761" y="5623"/>
                </a:lnTo>
                <a:lnTo>
                  <a:pt x="36877" y="11723"/>
                </a:lnTo>
                <a:lnTo>
                  <a:pt x="38386" y="19188"/>
                </a:lnTo>
                <a:lnTo>
                  <a:pt x="36877" y="26648"/>
                </a:lnTo>
                <a:lnTo>
                  <a:pt x="32761" y="32738"/>
                </a:lnTo>
                <a:lnTo>
                  <a:pt x="26660" y="36841"/>
                </a:lnTo>
                <a:lnTo>
                  <a:pt x="19193" y="38346"/>
                </a:lnTo>
                <a:lnTo>
                  <a:pt x="11726" y="36841"/>
                </a:lnTo>
                <a:lnTo>
                  <a:pt x="5624" y="32738"/>
                </a:lnTo>
                <a:lnTo>
                  <a:pt x="1509" y="26648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1924444" y="277297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2"/>
                </a:lnTo>
                <a:lnTo>
                  <a:pt x="35321" y="6051"/>
                </a:lnTo>
                <a:lnTo>
                  <a:pt x="39758" y="12626"/>
                </a:lnTo>
                <a:lnTo>
                  <a:pt x="41386" y="20688"/>
                </a:lnTo>
                <a:lnTo>
                  <a:pt x="39758" y="28736"/>
                </a:lnTo>
                <a:lnTo>
                  <a:pt x="35321" y="35312"/>
                </a:lnTo>
                <a:lnTo>
                  <a:pt x="28743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26"/>
                </a:lnTo>
                <a:lnTo>
                  <a:pt x="6064" y="6051"/>
                </a:lnTo>
                <a:lnTo>
                  <a:pt x="12642" y="1622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1787643" y="277184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3"/>
                </a:lnTo>
                <a:lnTo>
                  <a:pt x="37261" y="6388"/>
                </a:lnTo>
                <a:lnTo>
                  <a:pt x="41937" y="13324"/>
                </a:lnTo>
                <a:lnTo>
                  <a:pt x="43651" y="21820"/>
                </a:lnTo>
                <a:lnTo>
                  <a:pt x="41937" y="30298"/>
                </a:lnTo>
                <a:lnTo>
                  <a:pt x="37261" y="37225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5"/>
                </a:lnTo>
                <a:lnTo>
                  <a:pt x="1718" y="30298"/>
                </a:lnTo>
                <a:lnTo>
                  <a:pt x="0" y="21820"/>
                </a:lnTo>
                <a:lnTo>
                  <a:pt x="1718" y="13324"/>
                </a:lnTo>
                <a:lnTo>
                  <a:pt x="6401" y="6388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1653871" y="277371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5">
                <a:moveTo>
                  <a:pt x="19927" y="0"/>
                </a:moveTo>
                <a:lnTo>
                  <a:pt x="27695" y="1568"/>
                </a:lnTo>
                <a:lnTo>
                  <a:pt x="34039" y="5845"/>
                </a:lnTo>
                <a:lnTo>
                  <a:pt x="38317" y="12187"/>
                </a:lnTo>
                <a:lnTo>
                  <a:pt x="39886" y="19953"/>
                </a:lnTo>
                <a:lnTo>
                  <a:pt x="38317" y="27701"/>
                </a:lnTo>
                <a:lnTo>
                  <a:pt x="34039" y="34035"/>
                </a:lnTo>
                <a:lnTo>
                  <a:pt x="27695" y="38308"/>
                </a:lnTo>
                <a:lnTo>
                  <a:pt x="19927" y="39876"/>
                </a:lnTo>
                <a:lnTo>
                  <a:pt x="12165" y="38308"/>
                </a:lnTo>
                <a:lnTo>
                  <a:pt x="5831" y="34035"/>
                </a:lnTo>
                <a:lnTo>
                  <a:pt x="1564" y="27701"/>
                </a:lnTo>
                <a:lnTo>
                  <a:pt x="0" y="19953"/>
                </a:lnTo>
                <a:lnTo>
                  <a:pt x="1564" y="12187"/>
                </a:lnTo>
                <a:lnTo>
                  <a:pt x="5831" y="5845"/>
                </a:lnTo>
                <a:lnTo>
                  <a:pt x="12165" y="1568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1517436" y="277297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20693" y="0"/>
                </a:moveTo>
                <a:lnTo>
                  <a:pt x="28756" y="1622"/>
                </a:lnTo>
                <a:lnTo>
                  <a:pt x="35333" y="6051"/>
                </a:lnTo>
                <a:lnTo>
                  <a:pt x="39763" y="12626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26"/>
                </a:lnTo>
                <a:lnTo>
                  <a:pt x="6064" y="6051"/>
                </a:lnTo>
                <a:lnTo>
                  <a:pt x="12642" y="1622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381399" y="277257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4">
                <a:moveTo>
                  <a:pt x="21060" y="0"/>
                </a:moveTo>
                <a:lnTo>
                  <a:pt x="29276" y="1659"/>
                </a:lnTo>
                <a:lnTo>
                  <a:pt x="35979" y="6181"/>
                </a:lnTo>
                <a:lnTo>
                  <a:pt x="40496" y="12885"/>
                </a:lnTo>
                <a:lnTo>
                  <a:pt x="42151" y="21085"/>
                </a:lnTo>
                <a:lnTo>
                  <a:pt x="40496" y="29281"/>
                </a:lnTo>
                <a:lnTo>
                  <a:pt x="35979" y="35974"/>
                </a:lnTo>
                <a:lnTo>
                  <a:pt x="29276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4"/>
                </a:lnTo>
                <a:lnTo>
                  <a:pt x="1654" y="29281"/>
                </a:lnTo>
                <a:lnTo>
                  <a:pt x="0" y="21085"/>
                </a:lnTo>
                <a:lnTo>
                  <a:pt x="1654" y="12885"/>
                </a:lnTo>
                <a:lnTo>
                  <a:pt x="6168" y="6181"/>
                </a:lnTo>
                <a:lnTo>
                  <a:pt x="12862" y="1659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244230" y="27710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91" y="0"/>
                </a:moveTo>
                <a:lnTo>
                  <a:pt x="31372" y="1773"/>
                </a:lnTo>
                <a:lnTo>
                  <a:pt x="38543" y="6610"/>
                </a:lnTo>
                <a:lnTo>
                  <a:pt x="43378" y="13788"/>
                </a:lnTo>
                <a:lnTo>
                  <a:pt x="45151" y="22585"/>
                </a:lnTo>
                <a:lnTo>
                  <a:pt x="43378" y="31364"/>
                </a:lnTo>
                <a:lnTo>
                  <a:pt x="38543" y="38533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788"/>
                </a:lnTo>
                <a:lnTo>
                  <a:pt x="6612" y="6610"/>
                </a:lnTo>
                <a:lnTo>
                  <a:pt x="13792" y="1773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08193" y="277071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58" y="0"/>
                </a:moveTo>
                <a:lnTo>
                  <a:pt x="31887" y="1800"/>
                </a:lnTo>
                <a:lnTo>
                  <a:pt x="39174" y="6713"/>
                </a:lnTo>
                <a:lnTo>
                  <a:pt x="44086" y="14008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4"/>
                </a:lnTo>
                <a:lnTo>
                  <a:pt x="1805" y="31879"/>
                </a:lnTo>
                <a:lnTo>
                  <a:pt x="0" y="22952"/>
                </a:lnTo>
                <a:lnTo>
                  <a:pt x="1805" y="14008"/>
                </a:lnTo>
                <a:lnTo>
                  <a:pt x="6726" y="6713"/>
                </a:lnTo>
                <a:lnTo>
                  <a:pt x="14024" y="1800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971789" y="276994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09" y="1863"/>
                </a:lnTo>
                <a:lnTo>
                  <a:pt x="40441" y="6946"/>
                </a:lnTo>
                <a:lnTo>
                  <a:pt x="45522" y="14485"/>
                </a:lnTo>
                <a:lnTo>
                  <a:pt x="47386" y="23717"/>
                </a:lnTo>
                <a:lnTo>
                  <a:pt x="45522" y="32931"/>
                </a:lnTo>
                <a:lnTo>
                  <a:pt x="40441" y="40461"/>
                </a:lnTo>
                <a:lnTo>
                  <a:pt x="32909" y="45541"/>
                </a:lnTo>
                <a:lnTo>
                  <a:pt x="23693" y="47404"/>
                </a:lnTo>
                <a:lnTo>
                  <a:pt x="14463" y="45541"/>
                </a:lnTo>
                <a:lnTo>
                  <a:pt x="6933" y="40461"/>
                </a:lnTo>
                <a:lnTo>
                  <a:pt x="1859" y="32931"/>
                </a:lnTo>
                <a:lnTo>
                  <a:pt x="0" y="23717"/>
                </a:lnTo>
                <a:lnTo>
                  <a:pt x="1859" y="14485"/>
                </a:lnTo>
                <a:lnTo>
                  <a:pt x="6933" y="6946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836120" y="276994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09" y="1863"/>
                </a:lnTo>
                <a:lnTo>
                  <a:pt x="40441" y="6946"/>
                </a:lnTo>
                <a:lnTo>
                  <a:pt x="45522" y="14485"/>
                </a:lnTo>
                <a:lnTo>
                  <a:pt x="47386" y="23717"/>
                </a:lnTo>
                <a:lnTo>
                  <a:pt x="45522" y="32931"/>
                </a:lnTo>
                <a:lnTo>
                  <a:pt x="40441" y="40461"/>
                </a:lnTo>
                <a:lnTo>
                  <a:pt x="32909" y="45541"/>
                </a:lnTo>
                <a:lnTo>
                  <a:pt x="23693" y="47404"/>
                </a:lnTo>
                <a:lnTo>
                  <a:pt x="14463" y="45541"/>
                </a:lnTo>
                <a:lnTo>
                  <a:pt x="6933" y="40461"/>
                </a:lnTo>
                <a:lnTo>
                  <a:pt x="1859" y="32931"/>
                </a:lnTo>
                <a:lnTo>
                  <a:pt x="0" y="23717"/>
                </a:lnTo>
                <a:lnTo>
                  <a:pt x="1859" y="14485"/>
                </a:lnTo>
                <a:lnTo>
                  <a:pt x="6933" y="6946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699318" y="276881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0" y="1954"/>
                </a:lnTo>
                <a:lnTo>
                  <a:pt x="42381" y="7283"/>
                </a:lnTo>
                <a:lnTo>
                  <a:pt x="47701" y="15183"/>
                </a:lnTo>
                <a:lnTo>
                  <a:pt x="49651" y="24850"/>
                </a:lnTo>
                <a:lnTo>
                  <a:pt x="47701" y="34512"/>
                </a:lnTo>
                <a:lnTo>
                  <a:pt x="42381" y="42401"/>
                </a:lnTo>
                <a:lnTo>
                  <a:pt x="34490" y="47719"/>
                </a:lnTo>
                <a:lnTo>
                  <a:pt x="24825" y="49669"/>
                </a:lnTo>
                <a:lnTo>
                  <a:pt x="15161" y="47719"/>
                </a:lnTo>
                <a:lnTo>
                  <a:pt x="7270" y="42401"/>
                </a:lnTo>
                <a:lnTo>
                  <a:pt x="1950" y="34512"/>
                </a:lnTo>
                <a:lnTo>
                  <a:pt x="0" y="24850"/>
                </a:lnTo>
                <a:lnTo>
                  <a:pt x="1950" y="15183"/>
                </a:lnTo>
                <a:lnTo>
                  <a:pt x="7270" y="7283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564781" y="276994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6"/>
                </a:lnTo>
                <a:lnTo>
                  <a:pt x="45526" y="14485"/>
                </a:lnTo>
                <a:lnTo>
                  <a:pt x="47386" y="23717"/>
                </a:lnTo>
                <a:lnTo>
                  <a:pt x="45526" y="32931"/>
                </a:lnTo>
                <a:lnTo>
                  <a:pt x="40452" y="40461"/>
                </a:lnTo>
                <a:lnTo>
                  <a:pt x="32922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5"/>
                </a:lnTo>
                <a:lnTo>
                  <a:pt x="6944" y="6946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427979" y="276881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0" y="1954"/>
                </a:lnTo>
                <a:lnTo>
                  <a:pt x="42381" y="7283"/>
                </a:lnTo>
                <a:lnTo>
                  <a:pt x="47701" y="15183"/>
                </a:lnTo>
                <a:lnTo>
                  <a:pt x="49651" y="24850"/>
                </a:lnTo>
                <a:lnTo>
                  <a:pt x="47701" y="34512"/>
                </a:lnTo>
                <a:lnTo>
                  <a:pt x="42381" y="42401"/>
                </a:lnTo>
                <a:lnTo>
                  <a:pt x="34490" y="47719"/>
                </a:lnTo>
                <a:lnTo>
                  <a:pt x="24825" y="49669"/>
                </a:lnTo>
                <a:lnTo>
                  <a:pt x="15161" y="47719"/>
                </a:lnTo>
                <a:lnTo>
                  <a:pt x="7270" y="42401"/>
                </a:lnTo>
                <a:lnTo>
                  <a:pt x="1950" y="34512"/>
                </a:lnTo>
                <a:lnTo>
                  <a:pt x="0" y="24850"/>
                </a:lnTo>
                <a:lnTo>
                  <a:pt x="1950" y="15183"/>
                </a:lnTo>
                <a:lnTo>
                  <a:pt x="7270" y="7283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290810" y="276731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72"/>
                </a:lnTo>
                <a:lnTo>
                  <a:pt x="44968" y="7723"/>
                </a:lnTo>
                <a:lnTo>
                  <a:pt x="50612" y="16099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99"/>
                </a:lnTo>
                <a:lnTo>
                  <a:pt x="7710" y="7723"/>
                </a:lnTo>
                <a:lnTo>
                  <a:pt x="16078" y="2072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155140" y="276731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72"/>
                </a:lnTo>
                <a:lnTo>
                  <a:pt x="44971" y="7723"/>
                </a:lnTo>
                <a:lnTo>
                  <a:pt x="50613" y="16099"/>
                </a:lnTo>
                <a:lnTo>
                  <a:pt x="52682" y="26349"/>
                </a:lnTo>
                <a:lnTo>
                  <a:pt x="50613" y="36594"/>
                </a:lnTo>
                <a:lnTo>
                  <a:pt x="44971" y="44960"/>
                </a:lnTo>
                <a:lnTo>
                  <a:pt x="36603" y="50600"/>
                </a:lnTo>
                <a:lnTo>
                  <a:pt x="26356" y="52668"/>
                </a:lnTo>
                <a:lnTo>
                  <a:pt x="16091" y="50600"/>
                </a:lnTo>
                <a:lnTo>
                  <a:pt x="7714" y="44960"/>
                </a:lnTo>
                <a:lnTo>
                  <a:pt x="2069" y="36594"/>
                </a:lnTo>
                <a:lnTo>
                  <a:pt x="0" y="26349"/>
                </a:lnTo>
                <a:lnTo>
                  <a:pt x="2069" y="16099"/>
                </a:lnTo>
                <a:lnTo>
                  <a:pt x="7714" y="7723"/>
                </a:lnTo>
                <a:lnTo>
                  <a:pt x="16091" y="2072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19471" y="276731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56" y="0"/>
                </a:moveTo>
                <a:lnTo>
                  <a:pt x="36603" y="2072"/>
                </a:lnTo>
                <a:lnTo>
                  <a:pt x="44971" y="7723"/>
                </a:lnTo>
                <a:lnTo>
                  <a:pt x="50613" y="16099"/>
                </a:lnTo>
                <a:lnTo>
                  <a:pt x="52682" y="26349"/>
                </a:lnTo>
                <a:lnTo>
                  <a:pt x="50613" y="36594"/>
                </a:lnTo>
                <a:lnTo>
                  <a:pt x="44971" y="44960"/>
                </a:lnTo>
                <a:lnTo>
                  <a:pt x="36603" y="50600"/>
                </a:lnTo>
                <a:lnTo>
                  <a:pt x="26356" y="52668"/>
                </a:lnTo>
                <a:lnTo>
                  <a:pt x="16103" y="50600"/>
                </a:lnTo>
                <a:lnTo>
                  <a:pt x="7725" y="44960"/>
                </a:lnTo>
                <a:lnTo>
                  <a:pt x="2073" y="36594"/>
                </a:lnTo>
                <a:lnTo>
                  <a:pt x="0" y="26349"/>
                </a:lnTo>
                <a:lnTo>
                  <a:pt x="2073" y="16099"/>
                </a:lnTo>
                <a:lnTo>
                  <a:pt x="7725" y="7723"/>
                </a:lnTo>
                <a:lnTo>
                  <a:pt x="16103" y="2072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7484870" y="263544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7349201" y="263544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7213531" y="263544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7078627" y="263620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795" y="0"/>
                </a:moveTo>
                <a:lnTo>
                  <a:pt x="30293" y="1713"/>
                </a:lnTo>
                <a:lnTo>
                  <a:pt x="37231" y="6388"/>
                </a:lnTo>
                <a:lnTo>
                  <a:pt x="41906" y="13324"/>
                </a:lnTo>
                <a:lnTo>
                  <a:pt x="43621" y="21820"/>
                </a:lnTo>
                <a:lnTo>
                  <a:pt x="41906" y="30303"/>
                </a:lnTo>
                <a:lnTo>
                  <a:pt x="37231" y="37240"/>
                </a:lnTo>
                <a:lnTo>
                  <a:pt x="30293" y="41922"/>
                </a:lnTo>
                <a:lnTo>
                  <a:pt x="21795" y="43640"/>
                </a:lnTo>
                <a:lnTo>
                  <a:pt x="13314" y="41922"/>
                </a:lnTo>
                <a:lnTo>
                  <a:pt x="6386" y="37240"/>
                </a:lnTo>
                <a:lnTo>
                  <a:pt x="1713" y="30303"/>
                </a:lnTo>
                <a:lnTo>
                  <a:pt x="0" y="21820"/>
                </a:lnTo>
                <a:lnTo>
                  <a:pt x="1713" y="13324"/>
                </a:lnTo>
                <a:lnTo>
                  <a:pt x="6386" y="6388"/>
                </a:lnTo>
                <a:lnTo>
                  <a:pt x="13314" y="1713"/>
                </a:lnTo>
                <a:lnTo>
                  <a:pt x="217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6942957" y="263620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6808420" y="263734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20693" y="0"/>
                </a:moveTo>
                <a:lnTo>
                  <a:pt x="28743" y="1622"/>
                </a:lnTo>
                <a:lnTo>
                  <a:pt x="35321" y="6051"/>
                </a:lnTo>
                <a:lnTo>
                  <a:pt x="39758" y="12626"/>
                </a:lnTo>
                <a:lnTo>
                  <a:pt x="41386" y="20688"/>
                </a:lnTo>
                <a:lnTo>
                  <a:pt x="39758" y="28736"/>
                </a:lnTo>
                <a:lnTo>
                  <a:pt x="35321" y="35312"/>
                </a:lnTo>
                <a:lnTo>
                  <a:pt x="28743" y="39748"/>
                </a:lnTo>
                <a:lnTo>
                  <a:pt x="20693" y="41376"/>
                </a:lnTo>
                <a:lnTo>
                  <a:pt x="12630" y="39748"/>
                </a:lnTo>
                <a:lnTo>
                  <a:pt x="6053" y="35312"/>
                </a:lnTo>
                <a:lnTo>
                  <a:pt x="1623" y="28736"/>
                </a:lnTo>
                <a:lnTo>
                  <a:pt x="0" y="20688"/>
                </a:lnTo>
                <a:lnTo>
                  <a:pt x="1623" y="12626"/>
                </a:lnTo>
                <a:lnTo>
                  <a:pt x="6053" y="6051"/>
                </a:lnTo>
                <a:lnTo>
                  <a:pt x="12630" y="1622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6673884" y="263847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6538214" y="263847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6403678" y="263957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50"/>
                </a:lnTo>
                <a:lnTo>
                  <a:pt x="31464" y="5405"/>
                </a:lnTo>
                <a:lnTo>
                  <a:pt x="35410" y="11271"/>
                </a:lnTo>
                <a:lnTo>
                  <a:pt x="36856" y="18453"/>
                </a:lnTo>
                <a:lnTo>
                  <a:pt x="35410" y="25618"/>
                </a:lnTo>
                <a:lnTo>
                  <a:pt x="31464" y="31475"/>
                </a:lnTo>
                <a:lnTo>
                  <a:pt x="25607" y="35427"/>
                </a:lnTo>
                <a:lnTo>
                  <a:pt x="18428" y="36877"/>
                </a:lnTo>
                <a:lnTo>
                  <a:pt x="11248" y="35427"/>
                </a:lnTo>
                <a:lnTo>
                  <a:pt x="5391" y="31475"/>
                </a:lnTo>
                <a:lnTo>
                  <a:pt x="1445" y="25618"/>
                </a:lnTo>
                <a:lnTo>
                  <a:pt x="0" y="18453"/>
                </a:lnTo>
                <a:lnTo>
                  <a:pt x="1445" y="11271"/>
                </a:lnTo>
                <a:lnTo>
                  <a:pt x="5391" y="5405"/>
                </a:lnTo>
                <a:lnTo>
                  <a:pt x="11248" y="1450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6268773" y="264034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6134237" y="2641473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6000802" y="2643738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428" y="0"/>
                </a:moveTo>
                <a:lnTo>
                  <a:pt x="14295" y="0"/>
                </a:lnTo>
                <a:lnTo>
                  <a:pt x="22193" y="0"/>
                </a:lnTo>
                <a:lnTo>
                  <a:pt x="28621" y="6396"/>
                </a:lnTo>
                <a:lnTo>
                  <a:pt x="28621" y="22187"/>
                </a:lnTo>
                <a:lnTo>
                  <a:pt x="22193" y="28583"/>
                </a:lnTo>
                <a:lnTo>
                  <a:pt x="6428" y="28583"/>
                </a:lnTo>
                <a:lnTo>
                  <a:pt x="0" y="22187"/>
                </a:lnTo>
                <a:lnTo>
                  <a:pt x="0" y="6396"/>
                </a:lnTo>
                <a:lnTo>
                  <a:pt x="6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5865163" y="2643738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397" y="0"/>
                </a:moveTo>
                <a:lnTo>
                  <a:pt x="14264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5729861" y="2644105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5594192" y="2644105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5458890" y="2644472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91" y="0"/>
                </a:moveTo>
                <a:lnTo>
                  <a:pt x="13560" y="0"/>
                </a:lnTo>
                <a:lnTo>
                  <a:pt x="21030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30" y="27084"/>
                </a:lnTo>
                <a:lnTo>
                  <a:pt x="609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5323251" y="2644472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1" y="0"/>
                </a:moveTo>
                <a:lnTo>
                  <a:pt x="13530" y="0"/>
                </a:lnTo>
                <a:lnTo>
                  <a:pt x="20999" y="0"/>
                </a:lnTo>
                <a:lnTo>
                  <a:pt x="27060" y="6059"/>
                </a:lnTo>
                <a:lnTo>
                  <a:pt x="27060" y="21024"/>
                </a:lnTo>
                <a:lnTo>
                  <a:pt x="2099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5187184" y="2644105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5051545" y="2644105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580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580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4915875" y="2644105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580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580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4780206" y="2644105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61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4644904" y="2644472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4509234" y="2644472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9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9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4373198" y="2644105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4238294" y="2644839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87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877" y="26349"/>
                </a:lnTo>
                <a:lnTo>
                  <a:pt x="0" y="20443"/>
                </a:lnTo>
                <a:lnTo>
                  <a:pt x="0" y="5906"/>
                </a:lnTo>
                <a:lnTo>
                  <a:pt x="5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4102257" y="2644472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0" y="0"/>
                </a:moveTo>
                <a:lnTo>
                  <a:pt x="13530" y="0"/>
                </a:lnTo>
                <a:lnTo>
                  <a:pt x="20999" y="0"/>
                </a:lnTo>
                <a:lnTo>
                  <a:pt x="27060" y="6059"/>
                </a:lnTo>
                <a:lnTo>
                  <a:pt x="27060" y="21024"/>
                </a:lnTo>
                <a:lnTo>
                  <a:pt x="2099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966587" y="2644472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0" y="0"/>
                </a:moveTo>
                <a:lnTo>
                  <a:pt x="13530" y="0"/>
                </a:lnTo>
                <a:lnTo>
                  <a:pt x="2099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099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830918" y="2644472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0" y="0"/>
                </a:moveTo>
                <a:lnTo>
                  <a:pt x="1353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95249" y="2644472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0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559579" y="2644472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0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423542" y="2644105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287108" y="2643340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81" y="0"/>
                </a:moveTo>
                <a:lnTo>
                  <a:pt x="14693" y="0"/>
                </a:lnTo>
                <a:lnTo>
                  <a:pt x="22805" y="0"/>
                </a:lnTo>
                <a:lnTo>
                  <a:pt x="29356" y="6579"/>
                </a:lnTo>
                <a:lnTo>
                  <a:pt x="29356" y="22799"/>
                </a:lnTo>
                <a:lnTo>
                  <a:pt x="22805" y="29348"/>
                </a:lnTo>
                <a:lnTo>
                  <a:pt x="6581" y="29348"/>
                </a:lnTo>
                <a:lnTo>
                  <a:pt x="0" y="2279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151836" y="2643738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0" y="6396"/>
                </a:lnTo>
                <a:lnTo>
                  <a:pt x="28590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014667" y="2642207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100"/>
                </a:lnTo>
                <a:lnTo>
                  <a:pt x="31590" y="24544"/>
                </a:lnTo>
                <a:lnTo>
                  <a:pt x="24519" y="31613"/>
                </a:lnTo>
                <a:lnTo>
                  <a:pt x="7071" y="31613"/>
                </a:lnTo>
                <a:lnTo>
                  <a:pt x="0" y="24544"/>
                </a:lnTo>
                <a:lnTo>
                  <a:pt x="0" y="7100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2878232" y="2641473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38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676"/>
                </a:lnTo>
                <a:lnTo>
                  <a:pt x="25713" y="33082"/>
                </a:lnTo>
                <a:lnTo>
                  <a:pt x="7438" y="33082"/>
                </a:lnTo>
                <a:lnTo>
                  <a:pt x="0" y="25676"/>
                </a:lnTo>
                <a:lnTo>
                  <a:pt x="0" y="7406"/>
                </a:lnTo>
                <a:lnTo>
                  <a:pt x="743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2742195" y="2641106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59"/>
                </a:lnTo>
                <a:lnTo>
                  <a:pt x="33856" y="26257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5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2605791" y="264034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58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58" y="35347"/>
                </a:lnTo>
                <a:lnTo>
                  <a:pt x="7897" y="3534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2469357" y="263957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12" y="1450"/>
                </a:lnTo>
                <a:lnTo>
                  <a:pt x="31479" y="5405"/>
                </a:lnTo>
                <a:lnTo>
                  <a:pt x="35435" y="11271"/>
                </a:lnTo>
                <a:lnTo>
                  <a:pt x="36886" y="18453"/>
                </a:lnTo>
                <a:lnTo>
                  <a:pt x="35435" y="25618"/>
                </a:lnTo>
                <a:lnTo>
                  <a:pt x="31479" y="31475"/>
                </a:lnTo>
                <a:lnTo>
                  <a:pt x="25612" y="35427"/>
                </a:lnTo>
                <a:lnTo>
                  <a:pt x="18428" y="36877"/>
                </a:lnTo>
                <a:lnTo>
                  <a:pt x="11261" y="35427"/>
                </a:lnTo>
                <a:lnTo>
                  <a:pt x="5402" y="31475"/>
                </a:lnTo>
                <a:lnTo>
                  <a:pt x="1450" y="25618"/>
                </a:lnTo>
                <a:lnTo>
                  <a:pt x="0" y="18453"/>
                </a:lnTo>
                <a:lnTo>
                  <a:pt x="1450" y="11271"/>
                </a:lnTo>
                <a:lnTo>
                  <a:pt x="5402" y="5405"/>
                </a:lnTo>
                <a:lnTo>
                  <a:pt x="11261" y="1450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2332585" y="263847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2195783" y="263734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2"/>
                </a:lnTo>
                <a:lnTo>
                  <a:pt x="35321" y="6051"/>
                </a:lnTo>
                <a:lnTo>
                  <a:pt x="39758" y="12626"/>
                </a:lnTo>
                <a:lnTo>
                  <a:pt x="41386" y="20688"/>
                </a:lnTo>
                <a:lnTo>
                  <a:pt x="39758" y="28736"/>
                </a:lnTo>
                <a:lnTo>
                  <a:pt x="35321" y="35312"/>
                </a:lnTo>
                <a:lnTo>
                  <a:pt x="28743" y="39748"/>
                </a:lnTo>
                <a:lnTo>
                  <a:pt x="20693" y="41376"/>
                </a:lnTo>
                <a:lnTo>
                  <a:pt x="12630" y="39748"/>
                </a:lnTo>
                <a:lnTo>
                  <a:pt x="6053" y="35312"/>
                </a:lnTo>
                <a:lnTo>
                  <a:pt x="1623" y="28736"/>
                </a:lnTo>
                <a:lnTo>
                  <a:pt x="0" y="20688"/>
                </a:lnTo>
                <a:lnTo>
                  <a:pt x="1623" y="12626"/>
                </a:lnTo>
                <a:lnTo>
                  <a:pt x="6053" y="6051"/>
                </a:lnTo>
                <a:lnTo>
                  <a:pt x="12630" y="1622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2059746" y="263694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4">
                <a:moveTo>
                  <a:pt x="21060" y="0"/>
                </a:moveTo>
                <a:lnTo>
                  <a:pt x="29258" y="1659"/>
                </a:lnTo>
                <a:lnTo>
                  <a:pt x="35953" y="6181"/>
                </a:lnTo>
                <a:lnTo>
                  <a:pt x="40466" y="12885"/>
                </a:lnTo>
                <a:lnTo>
                  <a:pt x="42121" y="21085"/>
                </a:lnTo>
                <a:lnTo>
                  <a:pt x="40466" y="29281"/>
                </a:lnTo>
                <a:lnTo>
                  <a:pt x="35953" y="35974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4"/>
                </a:lnTo>
                <a:lnTo>
                  <a:pt x="1654" y="29281"/>
                </a:lnTo>
                <a:lnTo>
                  <a:pt x="0" y="21085"/>
                </a:lnTo>
                <a:lnTo>
                  <a:pt x="1654" y="12885"/>
                </a:lnTo>
                <a:lnTo>
                  <a:pt x="6168" y="6181"/>
                </a:lnTo>
                <a:lnTo>
                  <a:pt x="12862" y="1659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1923312" y="263620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3"/>
                </a:lnTo>
                <a:lnTo>
                  <a:pt x="37261" y="6388"/>
                </a:lnTo>
                <a:lnTo>
                  <a:pt x="41937" y="13324"/>
                </a:lnTo>
                <a:lnTo>
                  <a:pt x="43651" y="21820"/>
                </a:lnTo>
                <a:lnTo>
                  <a:pt x="41937" y="30303"/>
                </a:lnTo>
                <a:lnTo>
                  <a:pt x="37261" y="37240"/>
                </a:lnTo>
                <a:lnTo>
                  <a:pt x="30324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1786510" y="263507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58" y="0"/>
                </a:moveTo>
                <a:lnTo>
                  <a:pt x="31892" y="1804"/>
                </a:lnTo>
                <a:lnTo>
                  <a:pt x="39190" y="6725"/>
                </a:lnTo>
                <a:lnTo>
                  <a:pt x="44111" y="14021"/>
                </a:lnTo>
                <a:lnTo>
                  <a:pt x="45917" y="22952"/>
                </a:lnTo>
                <a:lnTo>
                  <a:pt x="44111" y="31879"/>
                </a:lnTo>
                <a:lnTo>
                  <a:pt x="39190" y="39164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4"/>
                </a:lnTo>
                <a:lnTo>
                  <a:pt x="1805" y="31879"/>
                </a:lnTo>
                <a:lnTo>
                  <a:pt x="0" y="22952"/>
                </a:lnTo>
                <a:lnTo>
                  <a:pt x="1805" y="14021"/>
                </a:lnTo>
                <a:lnTo>
                  <a:pt x="6726" y="6725"/>
                </a:lnTo>
                <a:lnTo>
                  <a:pt x="14024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1651238" y="263544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60" y="0"/>
                </a:moveTo>
                <a:lnTo>
                  <a:pt x="31346" y="1777"/>
                </a:lnTo>
                <a:lnTo>
                  <a:pt x="38528" y="6621"/>
                </a:lnTo>
                <a:lnTo>
                  <a:pt x="43373" y="13801"/>
                </a:lnTo>
                <a:lnTo>
                  <a:pt x="45151" y="22585"/>
                </a:lnTo>
                <a:lnTo>
                  <a:pt x="43373" y="31364"/>
                </a:lnTo>
                <a:lnTo>
                  <a:pt x="38528" y="38533"/>
                </a:lnTo>
                <a:lnTo>
                  <a:pt x="31346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1515202" y="263507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1378767" y="263431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6"/>
                </a:lnTo>
                <a:lnTo>
                  <a:pt x="45552" y="14485"/>
                </a:lnTo>
                <a:lnTo>
                  <a:pt x="47417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5"/>
                </a:lnTo>
                <a:lnTo>
                  <a:pt x="6944" y="6946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1243097" y="263431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2" y="6946"/>
                </a:lnTo>
                <a:lnTo>
                  <a:pt x="45553" y="14485"/>
                </a:lnTo>
                <a:lnTo>
                  <a:pt x="47417" y="23717"/>
                </a:lnTo>
                <a:lnTo>
                  <a:pt x="45553" y="32931"/>
                </a:lnTo>
                <a:lnTo>
                  <a:pt x="40472" y="40461"/>
                </a:lnTo>
                <a:lnTo>
                  <a:pt x="32940" y="45541"/>
                </a:lnTo>
                <a:lnTo>
                  <a:pt x="23723" y="47404"/>
                </a:lnTo>
                <a:lnTo>
                  <a:pt x="14489" y="45541"/>
                </a:lnTo>
                <a:lnTo>
                  <a:pt x="6948" y="40461"/>
                </a:lnTo>
                <a:lnTo>
                  <a:pt x="1864" y="32931"/>
                </a:lnTo>
                <a:lnTo>
                  <a:pt x="0" y="23717"/>
                </a:lnTo>
                <a:lnTo>
                  <a:pt x="1864" y="14485"/>
                </a:lnTo>
                <a:lnTo>
                  <a:pt x="6948" y="6946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1107061" y="2633944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970657" y="263321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834222" y="263244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29"/>
                </a:lnTo>
                <a:lnTo>
                  <a:pt x="43690" y="43652"/>
                </a:lnTo>
                <a:lnTo>
                  <a:pt x="35556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698553" y="263244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29"/>
                </a:lnTo>
                <a:lnTo>
                  <a:pt x="43690" y="43652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562914" y="263244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426112" y="26313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09"/>
                </a:lnTo>
                <a:lnTo>
                  <a:pt x="45587" y="45591"/>
                </a:lnTo>
                <a:lnTo>
                  <a:pt x="37093" y="51307"/>
                </a:lnTo>
                <a:lnTo>
                  <a:pt x="26693" y="53403"/>
                </a:lnTo>
                <a:lnTo>
                  <a:pt x="16297" y="51307"/>
                </a:lnTo>
                <a:lnTo>
                  <a:pt x="7813" y="45591"/>
                </a:lnTo>
                <a:lnTo>
                  <a:pt x="2095" y="37109"/>
                </a:lnTo>
                <a:lnTo>
                  <a:pt x="0" y="26716"/>
                </a:lnTo>
                <a:lnTo>
                  <a:pt x="2095" y="16319"/>
                </a:lnTo>
                <a:lnTo>
                  <a:pt x="7813" y="7826"/>
                </a:lnTo>
                <a:lnTo>
                  <a:pt x="16297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290442" y="26313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09"/>
                </a:lnTo>
                <a:lnTo>
                  <a:pt x="45587" y="45591"/>
                </a:lnTo>
                <a:lnTo>
                  <a:pt x="37093" y="51307"/>
                </a:lnTo>
                <a:lnTo>
                  <a:pt x="26693" y="53403"/>
                </a:lnTo>
                <a:lnTo>
                  <a:pt x="16297" y="51307"/>
                </a:lnTo>
                <a:lnTo>
                  <a:pt x="7813" y="45591"/>
                </a:lnTo>
                <a:lnTo>
                  <a:pt x="2095" y="37109"/>
                </a:lnTo>
                <a:lnTo>
                  <a:pt x="0" y="26716"/>
                </a:lnTo>
                <a:lnTo>
                  <a:pt x="2095" y="16319"/>
                </a:lnTo>
                <a:lnTo>
                  <a:pt x="7813" y="7826"/>
                </a:lnTo>
                <a:lnTo>
                  <a:pt x="16297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154008" y="263057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88" y="0"/>
                </a:moveTo>
                <a:lnTo>
                  <a:pt x="38171" y="2154"/>
                </a:lnTo>
                <a:lnTo>
                  <a:pt x="46900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900" y="46857"/>
                </a:lnTo>
                <a:lnTo>
                  <a:pt x="38171" y="52743"/>
                </a:lnTo>
                <a:lnTo>
                  <a:pt x="27488" y="54902"/>
                </a:lnTo>
                <a:lnTo>
                  <a:pt x="16788" y="52743"/>
                </a:lnTo>
                <a:lnTo>
                  <a:pt x="8050" y="46857"/>
                </a:lnTo>
                <a:lnTo>
                  <a:pt x="2160" y="38131"/>
                </a:lnTo>
                <a:lnTo>
                  <a:pt x="0" y="27451"/>
                </a:lnTo>
                <a:lnTo>
                  <a:pt x="2160" y="16758"/>
                </a:lnTo>
                <a:lnTo>
                  <a:pt x="8050" y="8033"/>
                </a:lnTo>
                <a:lnTo>
                  <a:pt x="16788" y="2154"/>
                </a:lnTo>
                <a:lnTo>
                  <a:pt x="274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17604" y="2629813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2"/>
                </a:lnTo>
                <a:lnTo>
                  <a:pt x="48163" y="48150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50"/>
                </a:lnTo>
                <a:lnTo>
                  <a:pt x="2218" y="39192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7483737" y="249870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7348833" y="24994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84"/>
                </a:lnTo>
                <a:lnTo>
                  <a:pt x="39159" y="39180"/>
                </a:lnTo>
                <a:lnTo>
                  <a:pt x="31861" y="44100"/>
                </a:lnTo>
                <a:lnTo>
                  <a:pt x="22927" y="45905"/>
                </a:lnTo>
                <a:lnTo>
                  <a:pt x="13998" y="44100"/>
                </a:lnTo>
                <a:lnTo>
                  <a:pt x="6711" y="39180"/>
                </a:lnTo>
                <a:lnTo>
                  <a:pt x="1800" y="31884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7213164" y="24994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84"/>
                </a:lnTo>
                <a:lnTo>
                  <a:pt x="39159" y="39180"/>
                </a:lnTo>
                <a:lnTo>
                  <a:pt x="31861" y="44100"/>
                </a:lnTo>
                <a:lnTo>
                  <a:pt x="22927" y="45905"/>
                </a:lnTo>
                <a:lnTo>
                  <a:pt x="13998" y="44100"/>
                </a:lnTo>
                <a:lnTo>
                  <a:pt x="6711" y="39180"/>
                </a:lnTo>
                <a:lnTo>
                  <a:pt x="1800" y="31884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7076729" y="249870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59"/>
                </a:lnTo>
                <a:lnTo>
                  <a:pt x="40468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68" y="40431"/>
                </a:lnTo>
                <a:lnTo>
                  <a:pt x="32927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6941825" y="24994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84"/>
                </a:lnTo>
                <a:lnTo>
                  <a:pt x="39174" y="39180"/>
                </a:lnTo>
                <a:lnTo>
                  <a:pt x="31887" y="44100"/>
                </a:lnTo>
                <a:lnTo>
                  <a:pt x="22958" y="45905"/>
                </a:lnTo>
                <a:lnTo>
                  <a:pt x="14024" y="44100"/>
                </a:lnTo>
                <a:lnTo>
                  <a:pt x="6726" y="39180"/>
                </a:lnTo>
                <a:lnTo>
                  <a:pt x="1805" y="31884"/>
                </a:lnTo>
                <a:lnTo>
                  <a:pt x="0" y="22952"/>
                </a:lnTo>
                <a:lnTo>
                  <a:pt x="1805" y="14021"/>
                </a:lnTo>
                <a:lnTo>
                  <a:pt x="6726" y="6725"/>
                </a:lnTo>
                <a:lnTo>
                  <a:pt x="14024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6806155" y="24994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84"/>
                </a:lnTo>
                <a:lnTo>
                  <a:pt x="39174" y="39180"/>
                </a:lnTo>
                <a:lnTo>
                  <a:pt x="31887" y="44100"/>
                </a:lnTo>
                <a:lnTo>
                  <a:pt x="22958" y="45905"/>
                </a:lnTo>
                <a:lnTo>
                  <a:pt x="14024" y="44100"/>
                </a:lnTo>
                <a:lnTo>
                  <a:pt x="6726" y="39180"/>
                </a:lnTo>
                <a:lnTo>
                  <a:pt x="1805" y="31884"/>
                </a:lnTo>
                <a:lnTo>
                  <a:pt x="0" y="22952"/>
                </a:lnTo>
                <a:lnTo>
                  <a:pt x="1805" y="14021"/>
                </a:lnTo>
                <a:lnTo>
                  <a:pt x="6726" y="6725"/>
                </a:lnTo>
                <a:lnTo>
                  <a:pt x="14024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6672751" y="250170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20693" y="0"/>
                </a:moveTo>
                <a:lnTo>
                  <a:pt x="28743" y="1622"/>
                </a:lnTo>
                <a:lnTo>
                  <a:pt x="35321" y="6051"/>
                </a:lnTo>
                <a:lnTo>
                  <a:pt x="39758" y="12626"/>
                </a:lnTo>
                <a:lnTo>
                  <a:pt x="41386" y="20688"/>
                </a:lnTo>
                <a:lnTo>
                  <a:pt x="39758" y="28736"/>
                </a:lnTo>
                <a:lnTo>
                  <a:pt x="35321" y="35312"/>
                </a:lnTo>
                <a:lnTo>
                  <a:pt x="28743" y="39748"/>
                </a:lnTo>
                <a:lnTo>
                  <a:pt x="20693" y="41376"/>
                </a:lnTo>
                <a:lnTo>
                  <a:pt x="12630" y="39748"/>
                </a:lnTo>
                <a:lnTo>
                  <a:pt x="6053" y="35312"/>
                </a:lnTo>
                <a:lnTo>
                  <a:pt x="1623" y="28736"/>
                </a:lnTo>
                <a:lnTo>
                  <a:pt x="0" y="20688"/>
                </a:lnTo>
                <a:lnTo>
                  <a:pt x="1623" y="12626"/>
                </a:lnTo>
                <a:lnTo>
                  <a:pt x="6053" y="6051"/>
                </a:lnTo>
                <a:lnTo>
                  <a:pt x="12630" y="1622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6537847" y="250244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0" y="1568"/>
                </a:lnTo>
                <a:lnTo>
                  <a:pt x="34024" y="5845"/>
                </a:lnTo>
                <a:lnTo>
                  <a:pt x="38291" y="12187"/>
                </a:lnTo>
                <a:lnTo>
                  <a:pt x="39855" y="19953"/>
                </a:lnTo>
                <a:lnTo>
                  <a:pt x="38291" y="27714"/>
                </a:lnTo>
                <a:lnTo>
                  <a:pt x="34024" y="34046"/>
                </a:lnTo>
                <a:lnTo>
                  <a:pt x="27690" y="38312"/>
                </a:lnTo>
                <a:lnTo>
                  <a:pt x="19927" y="39876"/>
                </a:lnTo>
                <a:lnTo>
                  <a:pt x="12165" y="38312"/>
                </a:lnTo>
                <a:lnTo>
                  <a:pt x="5831" y="34046"/>
                </a:lnTo>
                <a:lnTo>
                  <a:pt x="1564" y="27714"/>
                </a:lnTo>
                <a:lnTo>
                  <a:pt x="0" y="19953"/>
                </a:lnTo>
                <a:lnTo>
                  <a:pt x="1564" y="12187"/>
                </a:lnTo>
                <a:lnTo>
                  <a:pt x="5831" y="5845"/>
                </a:lnTo>
                <a:lnTo>
                  <a:pt x="12165" y="1568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6403678" y="2503971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588"/>
                </a:lnTo>
                <a:lnTo>
                  <a:pt x="31464" y="31445"/>
                </a:lnTo>
                <a:lnTo>
                  <a:pt x="25607" y="35396"/>
                </a:lnTo>
                <a:lnTo>
                  <a:pt x="18428" y="36846"/>
                </a:lnTo>
                <a:lnTo>
                  <a:pt x="11248" y="35396"/>
                </a:lnTo>
                <a:lnTo>
                  <a:pt x="5391" y="31445"/>
                </a:lnTo>
                <a:lnTo>
                  <a:pt x="1445" y="25588"/>
                </a:lnTo>
                <a:lnTo>
                  <a:pt x="0" y="18423"/>
                </a:lnTo>
                <a:lnTo>
                  <a:pt x="1445" y="11245"/>
                </a:lnTo>
                <a:lnTo>
                  <a:pt x="5391" y="5390"/>
                </a:lnTo>
                <a:lnTo>
                  <a:pt x="11248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6268773" y="250470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6133104" y="250470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5997435" y="250470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5862531" y="2505471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897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5727963" y="2506603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101" y="0"/>
                </a:moveTo>
                <a:lnTo>
                  <a:pt x="15826" y="0"/>
                </a:lnTo>
                <a:lnTo>
                  <a:pt x="24550" y="0"/>
                </a:lnTo>
                <a:lnTo>
                  <a:pt x="31621" y="7069"/>
                </a:lnTo>
                <a:lnTo>
                  <a:pt x="31621" y="24513"/>
                </a:lnTo>
                <a:lnTo>
                  <a:pt x="24550" y="31582"/>
                </a:lnTo>
                <a:lnTo>
                  <a:pt x="7101" y="31582"/>
                </a:lnTo>
                <a:lnTo>
                  <a:pt x="0" y="24513"/>
                </a:lnTo>
                <a:lnTo>
                  <a:pt x="0" y="7069"/>
                </a:lnTo>
                <a:lnTo>
                  <a:pt x="710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5592324" y="2506603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5456257" y="250620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125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125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5321720" y="2507338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65" y="0"/>
                </a:moveTo>
                <a:lnTo>
                  <a:pt x="15060" y="0"/>
                </a:lnTo>
                <a:lnTo>
                  <a:pt x="23387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87" y="30083"/>
                </a:lnTo>
                <a:lnTo>
                  <a:pt x="6765" y="30083"/>
                </a:lnTo>
                <a:lnTo>
                  <a:pt x="0" y="23350"/>
                </a:lnTo>
                <a:lnTo>
                  <a:pt x="0" y="6732"/>
                </a:lnTo>
                <a:lnTo>
                  <a:pt x="676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5186081" y="2507338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34" y="0"/>
                </a:moveTo>
                <a:lnTo>
                  <a:pt x="15030" y="0"/>
                </a:lnTo>
                <a:lnTo>
                  <a:pt x="23356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5049647" y="2506603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4913977" y="2506603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50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50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4778308" y="2506603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101" y="0"/>
                </a:moveTo>
                <a:lnTo>
                  <a:pt x="15795" y="0"/>
                </a:lnTo>
                <a:lnTo>
                  <a:pt x="24550" y="0"/>
                </a:lnTo>
                <a:lnTo>
                  <a:pt x="31621" y="7069"/>
                </a:lnTo>
                <a:lnTo>
                  <a:pt x="31621" y="24513"/>
                </a:lnTo>
                <a:lnTo>
                  <a:pt x="24550" y="31582"/>
                </a:lnTo>
                <a:lnTo>
                  <a:pt x="7101" y="31582"/>
                </a:lnTo>
                <a:lnTo>
                  <a:pt x="0" y="24513"/>
                </a:lnTo>
                <a:lnTo>
                  <a:pt x="0" y="7069"/>
                </a:lnTo>
                <a:lnTo>
                  <a:pt x="710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4644169" y="2508103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4508132" y="2507705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50" y="0"/>
                </a:moveTo>
                <a:lnTo>
                  <a:pt x="14662" y="0"/>
                </a:lnTo>
                <a:lnTo>
                  <a:pt x="22744" y="0"/>
                </a:lnTo>
                <a:lnTo>
                  <a:pt x="29325" y="6579"/>
                </a:lnTo>
                <a:lnTo>
                  <a:pt x="29325" y="22799"/>
                </a:lnTo>
                <a:lnTo>
                  <a:pt x="22744" y="29348"/>
                </a:lnTo>
                <a:lnTo>
                  <a:pt x="6550" y="29348"/>
                </a:lnTo>
                <a:lnTo>
                  <a:pt x="0" y="22799"/>
                </a:lnTo>
                <a:lnTo>
                  <a:pt x="0" y="6579"/>
                </a:lnTo>
                <a:lnTo>
                  <a:pt x="6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4372463" y="2507705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50" y="0"/>
                </a:moveTo>
                <a:lnTo>
                  <a:pt x="14662" y="0"/>
                </a:lnTo>
                <a:lnTo>
                  <a:pt x="22774" y="0"/>
                </a:lnTo>
                <a:lnTo>
                  <a:pt x="29325" y="6579"/>
                </a:lnTo>
                <a:lnTo>
                  <a:pt x="29325" y="22799"/>
                </a:lnTo>
                <a:lnTo>
                  <a:pt x="22774" y="29348"/>
                </a:lnTo>
                <a:lnTo>
                  <a:pt x="6550" y="29348"/>
                </a:lnTo>
                <a:lnTo>
                  <a:pt x="0" y="22799"/>
                </a:lnTo>
                <a:lnTo>
                  <a:pt x="0" y="6579"/>
                </a:lnTo>
                <a:lnTo>
                  <a:pt x="6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4236794" y="2507705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50" y="0"/>
                </a:moveTo>
                <a:lnTo>
                  <a:pt x="14662" y="0"/>
                </a:lnTo>
                <a:lnTo>
                  <a:pt x="22774" y="0"/>
                </a:lnTo>
                <a:lnTo>
                  <a:pt x="29325" y="6579"/>
                </a:lnTo>
                <a:lnTo>
                  <a:pt x="29325" y="22799"/>
                </a:lnTo>
                <a:lnTo>
                  <a:pt x="22774" y="29348"/>
                </a:lnTo>
                <a:lnTo>
                  <a:pt x="6550" y="29348"/>
                </a:lnTo>
                <a:lnTo>
                  <a:pt x="0" y="22799"/>
                </a:lnTo>
                <a:lnTo>
                  <a:pt x="0" y="6579"/>
                </a:lnTo>
                <a:lnTo>
                  <a:pt x="6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4101491" y="2508103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965822" y="2508103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830153" y="2508103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694514" y="2508103"/>
            <a:ext cx="28575" cy="29209"/>
          </a:xfrm>
          <a:custGeom>
            <a:avLst/>
            <a:gdLst/>
            <a:ahLst/>
            <a:cxnLst/>
            <a:rect l="l" t="t" r="r" b="b"/>
            <a:pathLst>
              <a:path w="28575" h="29210">
                <a:moveTo>
                  <a:pt x="6367" y="0"/>
                </a:moveTo>
                <a:lnTo>
                  <a:pt x="14295" y="0"/>
                </a:lnTo>
                <a:lnTo>
                  <a:pt x="22162" y="0"/>
                </a:lnTo>
                <a:lnTo>
                  <a:pt x="28560" y="6396"/>
                </a:lnTo>
                <a:lnTo>
                  <a:pt x="28560" y="22187"/>
                </a:lnTo>
                <a:lnTo>
                  <a:pt x="22162" y="28583"/>
                </a:lnTo>
                <a:lnTo>
                  <a:pt x="636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558447" y="2507705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81" y="0"/>
                </a:moveTo>
                <a:lnTo>
                  <a:pt x="14693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9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9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423175" y="2508103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0" y="6396"/>
                </a:lnTo>
                <a:lnTo>
                  <a:pt x="28590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285608" y="250620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125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125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3151071" y="2507338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6734" y="0"/>
                </a:moveTo>
                <a:lnTo>
                  <a:pt x="15060" y="0"/>
                </a:lnTo>
                <a:lnTo>
                  <a:pt x="23356" y="0"/>
                </a:lnTo>
                <a:lnTo>
                  <a:pt x="30121" y="6732"/>
                </a:lnTo>
                <a:lnTo>
                  <a:pt x="30121" y="23350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013534" y="2505471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2876732" y="2504338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2739930" y="2503206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73" y="1509"/>
                </a:lnTo>
                <a:lnTo>
                  <a:pt x="32773" y="5623"/>
                </a:lnTo>
                <a:lnTo>
                  <a:pt x="36881" y="11723"/>
                </a:lnTo>
                <a:lnTo>
                  <a:pt x="38386" y="19188"/>
                </a:lnTo>
                <a:lnTo>
                  <a:pt x="36881" y="26653"/>
                </a:lnTo>
                <a:lnTo>
                  <a:pt x="32773" y="32753"/>
                </a:lnTo>
                <a:lnTo>
                  <a:pt x="26673" y="36867"/>
                </a:lnTo>
                <a:lnTo>
                  <a:pt x="19193" y="38376"/>
                </a:lnTo>
                <a:lnTo>
                  <a:pt x="11726" y="36867"/>
                </a:lnTo>
                <a:lnTo>
                  <a:pt x="5624" y="32753"/>
                </a:lnTo>
                <a:lnTo>
                  <a:pt x="1509" y="26653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2603893" y="250283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80" y="1536"/>
                </a:lnTo>
                <a:lnTo>
                  <a:pt x="33408" y="5726"/>
                </a:lnTo>
                <a:lnTo>
                  <a:pt x="37610" y="11942"/>
                </a:lnTo>
                <a:lnTo>
                  <a:pt x="39151" y="19555"/>
                </a:lnTo>
                <a:lnTo>
                  <a:pt x="37610" y="27168"/>
                </a:lnTo>
                <a:lnTo>
                  <a:pt x="33408" y="33384"/>
                </a:lnTo>
                <a:lnTo>
                  <a:pt x="27180" y="37574"/>
                </a:lnTo>
                <a:lnTo>
                  <a:pt x="19560" y="39111"/>
                </a:lnTo>
                <a:lnTo>
                  <a:pt x="11958" y="37574"/>
                </a:lnTo>
                <a:lnTo>
                  <a:pt x="5739" y="33384"/>
                </a:lnTo>
                <a:lnTo>
                  <a:pt x="1541" y="27168"/>
                </a:lnTo>
                <a:lnTo>
                  <a:pt x="0" y="19555"/>
                </a:lnTo>
                <a:lnTo>
                  <a:pt x="1541" y="11942"/>
                </a:lnTo>
                <a:lnTo>
                  <a:pt x="5739" y="5726"/>
                </a:lnTo>
                <a:lnTo>
                  <a:pt x="11958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2467122" y="250170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62" y="0"/>
                </a:moveTo>
                <a:lnTo>
                  <a:pt x="28730" y="1622"/>
                </a:lnTo>
                <a:lnTo>
                  <a:pt x="35317" y="6051"/>
                </a:lnTo>
                <a:lnTo>
                  <a:pt x="39758" y="12626"/>
                </a:lnTo>
                <a:lnTo>
                  <a:pt x="41386" y="20688"/>
                </a:lnTo>
                <a:lnTo>
                  <a:pt x="39758" y="28736"/>
                </a:lnTo>
                <a:lnTo>
                  <a:pt x="35317" y="35312"/>
                </a:lnTo>
                <a:lnTo>
                  <a:pt x="28730" y="39748"/>
                </a:lnTo>
                <a:lnTo>
                  <a:pt x="20662" y="41376"/>
                </a:lnTo>
                <a:lnTo>
                  <a:pt x="12617" y="39748"/>
                </a:lnTo>
                <a:lnTo>
                  <a:pt x="6049" y="35312"/>
                </a:lnTo>
                <a:lnTo>
                  <a:pt x="1622" y="28736"/>
                </a:lnTo>
                <a:lnTo>
                  <a:pt x="0" y="20688"/>
                </a:lnTo>
                <a:lnTo>
                  <a:pt x="1622" y="12626"/>
                </a:lnTo>
                <a:lnTo>
                  <a:pt x="6049" y="6051"/>
                </a:lnTo>
                <a:lnTo>
                  <a:pt x="12617" y="1622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2329555" y="24998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91" y="0"/>
                </a:moveTo>
                <a:lnTo>
                  <a:pt x="31372" y="1777"/>
                </a:lnTo>
                <a:lnTo>
                  <a:pt x="38543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43" y="38533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12" y="6621"/>
                </a:lnTo>
                <a:lnTo>
                  <a:pt x="13792" y="1777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2192783" y="249870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09" y="1859"/>
                </a:lnTo>
                <a:lnTo>
                  <a:pt x="40441" y="6931"/>
                </a:lnTo>
                <a:lnTo>
                  <a:pt x="45522" y="14460"/>
                </a:lnTo>
                <a:lnTo>
                  <a:pt x="47386" y="23687"/>
                </a:lnTo>
                <a:lnTo>
                  <a:pt x="45522" y="32901"/>
                </a:lnTo>
                <a:lnTo>
                  <a:pt x="40441" y="40431"/>
                </a:lnTo>
                <a:lnTo>
                  <a:pt x="32909" y="45510"/>
                </a:lnTo>
                <a:lnTo>
                  <a:pt x="23693" y="47374"/>
                </a:lnTo>
                <a:lnTo>
                  <a:pt x="14463" y="45510"/>
                </a:lnTo>
                <a:lnTo>
                  <a:pt x="6933" y="40431"/>
                </a:lnTo>
                <a:lnTo>
                  <a:pt x="1859" y="32901"/>
                </a:lnTo>
                <a:lnTo>
                  <a:pt x="0" y="23687"/>
                </a:lnTo>
                <a:lnTo>
                  <a:pt x="1859" y="14460"/>
                </a:lnTo>
                <a:lnTo>
                  <a:pt x="6933" y="6931"/>
                </a:lnTo>
                <a:lnTo>
                  <a:pt x="14463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2055981" y="249757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1920312" y="249757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1783143" y="249607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1648973" y="249757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1512569" y="249681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1375767" y="249567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09"/>
                </a:lnTo>
                <a:lnTo>
                  <a:pt x="45587" y="45591"/>
                </a:lnTo>
                <a:lnTo>
                  <a:pt x="37093" y="51307"/>
                </a:lnTo>
                <a:lnTo>
                  <a:pt x="26693" y="53403"/>
                </a:lnTo>
                <a:lnTo>
                  <a:pt x="16310" y="51307"/>
                </a:lnTo>
                <a:lnTo>
                  <a:pt x="7825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1240465" y="249607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1104428" y="249567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968024" y="249494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831589" y="24941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695920" y="24941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561781" y="249567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09"/>
                </a:lnTo>
                <a:lnTo>
                  <a:pt x="45587" y="45591"/>
                </a:lnTo>
                <a:lnTo>
                  <a:pt x="37093" y="51307"/>
                </a:lnTo>
                <a:lnTo>
                  <a:pt x="26693" y="53403"/>
                </a:lnTo>
                <a:lnTo>
                  <a:pt x="16297" y="51307"/>
                </a:lnTo>
                <a:lnTo>
                  <a:pt x="7813" y="45591"/>
                </a:lnTo>
                <a:lnTo>
                  <a:pt x="2095" y="37109"/>
                </a:lnTo>
                <a:lnTo>
                  <a:pt x="0" y="26716"/>
                </a:lnTo>
                <a:lnTo>
                  <a:pt x="2095" y="16319"/>
                </a:lnTo>
                <a:lnTo>
                  <a:pt x="7813" y="7826"/>
                </a:lnTo>
                <a:lnTo>
                  <a:pt x="16297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425346" y="249494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288942" y="24941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193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3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152508" y="249344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88" y="0"/>
                </a:moveTo>
                <a:lnTo>
                  <a:pt x="40254" y="2272"/>
                </a:lnTo>
                <a:lnTo>
                  <a:pt x="49460" y="8473"/>
                </a:lnTo>
                <a:lnTo>
                  <a:pt x="55669" y="17674"/>
                </a:lnTo>
                <a:lnTo>
                  <a:pt x="57947" y="28950"/>
                </a:lnTo>
                <a:lnTo>
                  <a:pt x="55669" y="40213"/>
                </a:lnTo>
                <a:lnTo>
                  <a:pt x="49460" y="49417"/>
                </a:lnTo>
                <a:lnTo>
                  <a:pt x="40254" y="55624"/>
                </a:lnTo>
                <a:lnTo>
                  <a:pt x="28988" y="57901"/>
                </a:lnTo>
                <a:lnTo>
                  <a:pt x="17705" y="55624"/>
                </a:lnTo>
                <a:lnTo>
                  <a:pt x="8490" y="49417"/>
                </a:lnTo>
                <a:lnTo>
                  <a:pt x="2278" y="40213"/>
                </a:lnTo>
                <a:lnTo>
                  <a:pt x="0" y="28950"/>
                </a:lnTo>
                <a:lnTo>
                  <a:pt x="2278" y="17674"/>
                </a:lnTo>
                <a:lnTo>
                  <a:pt x="8490" y="8473"/>
                </a:lnTo>
                <a:lnTo>
                  <a:pt x="17705" y="2272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15706" y="24923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121" y="0"/>
                </a:moveTo>
                <a:lnTo>
                  <a:pt x="41835" y="2363"/>
                </a:lnTo>
                <a:lnTo>
                  <a:pt x="51400" y="8809"/>
                </a:lnTo>
                <a:lnTo>
                  <a:pt x="57848" y="18372"/>
                </a:lnTo>
                <a:lnTo>
                  <a:pt x="60212" y="30083"/>
                </a:lnTo>
                <a:lnTo>
                  <a:pt x="57848" y="41794"/>
                </a:lnTo>
                <a:lnTo>
                  <a:pt x="51400" y="51356"/>
                </a:lnTo>
                <a:lnTo>
                  <a:pt x="41835" y="57802"/>
                </a:lnTo>
                <a:lnTo>
                  <a:pt x="30121" y="60166"/>
                </a:lnTo>
                <a:lnTo>
                  <a:pt x="18402" y="57802"/>
                </a:lnTo>
                <a:lnTo>
                  <a:pt x="8827" y="51356"/>
                </a:lnTo>
                <a:lnTo>
                  <a:pt x="2369" y="41794"/>
                </a:lnTo>
                <a:lnTo>
                  <a:pt x="0" y="30083"/>
                </a:lnTo>
                <a:lnTo>
                  <a:pt x="2369" y="18372"/>
                </a:lnTo>
                <a:lnTo>
                  <a:pt x="8827" y="8809"/>
                </a:lnTo>
                <a:lnTo>
                  <a:pt x="18402" y="2363"/>
                </a:lnTo>
                <a:lnTo>
                  <a:pt x="301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7483370" y="2362674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60">
                <a:moveTo>
                  <a:pt x="24060" y="0"/>
                </a:moveTo>
                <a:lnTo>
                  <a:pt x="33429" y="1895"/>
                </a:lnTo>
                <a:lnTo>
                  <a:pt x="41088" y="7061"/>
                </a:lnTo>
                <a:lnTo>
                  <a:pt x="46255" y="14718"/>
                </a:lnTo>
                <a:lnTo>
                  <a:pt x="48151" y="24085"/>
                </a:lnTo>
                <a:lnTo>
                  <a:pt x="46255" y="33446"/>
                </a:lnTo>
                <a:lnTo>
                  <a:pt x="41088" y="41092"/>
                </a:lnTo>
                <a:lnTo>
                  <a:pt x="33429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7348068" y="236307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59"/>
                </a:lnTo>
                <a:lnTo>
                  <a:pt x="40468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14"/>
                </a:lnTo>
                <a:lnTo>
                  <a:pt x="40468" y="40442"/>
                </a:lnTo>
                <a:lnTo>
                  <a:pt x="32927" y="45515"/>
                </a:lnTo>
                <a:lnTo>
                  <a:pt x="23693" y="47374"/>
                </a:lnTo>
                <a:lnTo>
                  <a:pt x="14476" y="45515"/>
                </a:lnTo>
                <a:lnTo>
                  <a:pt x="6944" y="40442"/>
                </a:lnTo>
                <a:lnTo>
                  <a:pt x="1863" y="32914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7212031" y="2362674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7076729" y="236307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59"/>
                </a:lnTo>
                <a:lnTo>
                  <a:pt x="40468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14"/>
                </a:lnTo>
                <a:lnTo>
                  <a:pt x="40468" y="40442"/>
                </a:lnTo>
                <a:lnTo>
                  <a:pt x="32927" y="45515"/>
                </a:lnTo>
                <a:lnTo>
                  <a:pt x="23693" y="47374"/>
                </a:lnTo>
                <a:lnTo>
                  <a:pt x="14476" y="45515"/>
                </a:lnTo>
                <a:lnTo>
                  <a:pt x="6944" y="40442"/>
                </a:lnTo>
                <a:lnTo>
                  <a:pt x="1863" y="32914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6941060" y="236307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3" y="14460"/>
                </a:lnTo>
                <a:lnTo>
                  <a:pt x="47416" y="23687"/>
                </a:lnTo>
                <a:lnTo>
                  <a:pt x="45553" y="32914"/>
                </a:lnTo>
                <a:lnTo>
                  <a:pt x="40471" y="40442"/>
                </a:lnTo>
                <a:lnTo>
                  <a:pt x="32940" y="45515"/>
                </a:lnTo>
                <a:lnTo>
                  <a:pt x="23723" y="47374"/>
                </a:lnTo>
                <a:lnTo>
                  <a:pt x="14489" y="45515"/>
                </a:lnTo>
                <a:lnTo>
                  <a:pt x="6948" y="40442"/>
                </a:lnTo>
                <a:lnTo>
                  <a:pt x="1864" y="32914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6805390" y="236307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3" y="14460"/>
                </a:lnTo>
                <a:lnTo>
                  <a:pt x="47416" y="23687"/>
                </a:lnTo>
                <a:lnTo>
                  <a:pt x="45553" y="32914"/>
                </a:lnTo>
                <a:lnTo>
                  <a:pt x="40471" y="40442"/>
                </a:lnTo>
                <a:lnTo>
                  <a:pt x="32940" y="45515"/>
                </a:lnTo>
                <a:lnTo>
                  <a:pt x="23723" y="47374"/>
                </a:lnTo>
                <a:lnTo>
                  <a:pt x="14489" y="45515"/>
                </a:lnTo>
                <a:lnTo>
                  <a:pt x="6948" y="40442"/>
                </a:lnTo>
                <a:lnTo>
                  <a:pt x="1864" y="32914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6670486" y="236380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92" y="1804"/>
                </a:lnTo>
                <a:lnTo>
                  <a:pt x="39190" y="6725"/>
                </a:lnTo>
                <a:lnTo>
                  <a:pt x="44111" y="14021"/>
                </a:lnTo>
                <a:lnTo>
                  <a:pt x="45916" y="22952"/>
                </a:lnTo>
                <a:lnTo>
                  <a:pt x="44111" y="31884"/>
                </a:lnTo>
                <a:lnTo>
                  <a:pt x="39190" y="39180"/>
                </a:lnTo>
                <a:lnTo>
                  <a:pt x="31892" y="44100"/>
                </a:lnTo>
                <a:lnTo>
                  <a:pt x="22958" y="45905"/>
                </a:lnTo>
                <a:lnTo>
                  <a:pt x="14024" y="44100"/>
                </a:lnTo>
                <a:lnTo>
                  <a:pt x="6726" y="39180"/>
                </a:lnTo>
                <a:lnTo>
                  <a:pt x="1805" y="31884"/>
                </a:lnTo>
                <a:lnTo>
                  <a:pt x="0" y="22952"/>
                </a:lnTo>
                <a:lnTo>
                  <a:pt x="1805" y="14021"/>
                </a:lnTo>
                <a:lnTo>
                  <a:pt x="6726" y="6725"/>
                </a:lnTo>
                <a:lnTo>
                  <a:pt x="14024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6535949" y="236493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25" y="0"/>
                </a:moveTo>
                <a:lnTo>
                  <a:pt x="30324" y="1713"/>
                </a:lnTo>
                <a:lnTo>
                  <a:pt x="37261" y="6388"/>
                </a:lnTo>
                <a:lnTo>
                  <a:pt x="41937" y="13324"/>
                </a:lnTo>
                <a:lnTo>
                  <a:pt x="43651" y="21820"/>
                </a:lnTo>
                <a:lnTo>
                  <a:pt x="41937" y="30316"/>
                </a:lnTo>
                <a:lnTo>
                  <a:pt x="37261" y="37252"/>
                </a:lnTo>
                <a:lnTo>
                  <a:pt x="30324" y="41926"/>
                </a:lnTo>
                <a:lnTo>
                  <a:pt x="21825" y="43640"/>
                </a:lnTo>
                <a:lnTo>
                  <a:pt x="13327" y="41926"/>
                </a:lnTo>
                <a:lnTo>
                  <a:pt x="6390" y="37252"/>
                </a:lnTo>
                <a:lnTo>
                  <a:pt x="1714" y="30316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6402545" y="236720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6267243" y="2367571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60" y="1509"/>
                </a:lnTo>
                <a:lnTo>
                  <a:pt x="32761" y="5623"/>
                </a:lnTo>
                <a:lnTo>
                  <a:pt x="36877" y="11723"/>
                </a:lnTo>
                <a:lnTo>
                  <a:pt x="38386" y="19188"/>
                </a:lnTo>
                <a:lnTo>
                  <a:pt x="36877" y="26653"/>
                </a:lnTo>
                <a:lnTo>
                  <a:pt x="32761" y="32753"/>
                </a:lnTo>
                <a:lnTo>
                  <a:pt x="26660" y="36867"/>
                </a:lnTo>
                <a:lnTo>
                  <a:pt x="19193" y="38376"/>
                </a:lnTo>
                <a:lnTo>
                  <a:pt x="11726" y="36867"/>
                </a:lnTo>
                <a:lnTo>
                  <a:pt x="5624" y="32753"/>
                </a:lnTo>
                <a:lnTo>
                  <a:pt x="1509" y="26653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6131206" y="236720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5997435" y="236907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27" y="35377"/>
                </a:lnTo>
                <a:lnTo>
                  <a:pt x="7897" y="3537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5861000" y="2368336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12" y="1445"/>
                </a:lnTo>
                <a:lnTo>
                  <a:pt x="31479" y="5390"/>
                </a:lnTo>
                <a:lnTo>
                  <a:pt x="35436" y="11245"/>
                </a:lnTo>
                <a:lnTo>
                  <a:pt x="36886" y="18423"/>
                </a:lnTo>
                <a:lnTo>
                  <a:pt x="35436" y="25601"/>
                </a:lnTo>
                <a:lnTo>
                  <a:pt x="31479" y="31456"/>
                </a:lnTo>
                <a:lnTo>
                  <a:pt x="25612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5726861" y="2369836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5591192" y="2369836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5455522" y="2369836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5319853" y="2369836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5184183" y="2369836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5048912" y="2370203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7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4912845" y="2369836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4777206" y="2369836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1" y="0"/>
                </a:moveTo>
                <a:lnTo>
                  <a:pt x="16897" y="0"/>
                </a:lnTo>
                <a:lnTo>
                  <a:pt x="26264" y="0"/>
                </a:lnTo>
                <a:lnTo>
                  <a:pt x="33825" y="7589"/>
                </a:lnTo>
                <a:lnTo>
                  <a:pt x="33825" y="26257"/>
                </a:lnTo>
                <a:lnTo>
                  <a:pt x="26264" y="33847"/>
                </a:lnTo>
                <a:lnTo>
                  <a:pt x="756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4642669" y="2370968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40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40" y="31582"/>
                </a:lnTo>
                <a:lnTo>
                  <a:pt x="0" y="24513"/>
                </a:lnTo>
                <a:lnTo>
                  <a:pt x="0" y="7069"/>
                </a:lnTo>
                <a:lnTo>
                  <a:pt x="7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4507734" y="2371703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34" y="0"/>
                </a:moveTo>
                <a:lnTo>
                  <a:pt x="15060" y="0"/>
                </a:lnTo>
                <a:lnTo>
                  <a:pt x="23356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56" y="30113"/>
                </a:lnTo>
                <a:lnTo>
                  <a:pt x="6734" y="3011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4371330" y="2370968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4236794" y="2372100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50" y="0"/>
                </a:moveTo>
                <a:lnTo>
                  <a:pt x="14662" y="0"/>
                </a:lnTo>
                <a:lnTo>
                  <a:pt x="22774" y="0"/>
                </a:lnTo>
                <a:lnTo>
                  <a:pt x="29325" y="6549"/>
                </a:lnTo>
                <a:lnTo>
                  <a:pt x="29325" y="22769"/>
                </a:lnTo>
                <a:lnTo>
                  <a:pt x="22774" y="29318"/>
                </a:lnTo>
                <a:lnTo>
                  <a:pt x="6550" y="29318"/>
                </a:lnTo>
                <a:lnTo>
                  <a:pt x="0" y="22769"/>
                </a:lnTo>
                <a:lnTo>
                  <a:pt x="0" y="6549"/>
                </a:lnTo>
                <a:lnTo>
                  <a:pt x="6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4100757" y="2371703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34" y="0"/>
                </a:moveTo>
                <a:lnTo>
                  <a:pt x="15030" y="0"/>
                </a:lnTo>
                <a:lnTo>
                  <a:pt x="23325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25" y="30113"/>
                </a:lnTo>
                <a:lnTo>
                  <a:pt x="6734" y="3011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964322" y="2370968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3828653" y="2370968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693748" y="2371703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34" y="0"/>
                </a:moveTo>
                <a:lnTo>
                  <a:pt x="15060" y="0"/>
                </a:lnTo>
                <a:lnTo>
                  <a:pt x="23356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56" y="30113"/>
                </a:lnTo>
                <a:lnTo>
                  <a:pt x="6734" y="3011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3556947" y="237057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54" y="0"/>
                </a:moveTo>
                <a:lnTo>
                  <a:pt x="16193" y="0"/>
                </a:lnTo>
                <a:lnTo>
                  <a:pt x="25101" y="0"/>
                </a:lnTo>
                <a:lnTo>
                  <a:pt x="32356" y="7253"/>
                </a:lnTo>
                <a:lnTo>
                  <a:pt x="32356" y="25125"/>
                </a:lnTo>
                <a:lnTo>
                  <a:pt x="25101" y="32347"/>
                </a:lnTo>
                <a:lnTo>
                  <a:pt x="7254" y="32347"/>
                </a:lnTo>
                <a:lnTo>
                  <a:pt x="0" y="25125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421645" y="2370968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101" y="0"/>
                </a:moveTo>
                <a:lnTo>
                  <a:pt x="15826" y="0"/>
                </a:lnTo>
                <a:lnTo>
                  <a:pt x="24550" y="0"/>
                </a:lnTo>
                <a:lnTo>
                  <a:pt x="31621" y="7069"/>
                </a:lnTo>
                <a:lnTo>
                  <a:pt x="31621" y="24513"/>
                </a:lnTo>
                <a:lnTo>
                  <a:pt x="24550" y="31582"/>
                </a:lnTo>
                <a:lnTo>
                  <a:pt x="7101" y="31582"/>
                </a:lnTo>
                <a:lnTo>
                  <a:pt x="0" y="24513"/>
                </a:lnTo>
                <a:lnTo>
                  <a:pt x="0" y="7069"/>
                </a:lnTo>
                <a:lnTo>
                  <a:pt x="710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3284873" y="2369836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3148438" y="236907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86" y="7926"/>
                </a:lnTo>
                <a:lnTo>
                  <a:pt x="35386" y="27451"/>
                </a:lnTo>
                <a:lnTo>
                  <a:pt x="27458" y="35377"/>
                </a:lnTo>
                <a:lnTo>
                  <a:pt x="7928" y="35377"/>
                </a:lnTo>
                <a:lnTo>
                  <a:pt x="0" y="27451"/>
                </a:lnTo>
                <a:lnTo>
                  <a:pt x="0" y="7926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3013534" y="2369836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2875600" y="2367571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60" y="1509"/>
                </a:lnTo>
                <a:lnTo>
                  <a:pt x="32761" y="5623"/>
                </a:lnTo>
                <a:lnTo>
                  <a:pt x="36877" y="11723"/>
                </a:lnTo>
                <a:lnTo>
                  <a:pt x="38386" y="19188"/>
                </a:lnTo>
                <a:lnTo>
                  <a:pt x="36877" y="26653"/>
                </a:lnTo>
                <a:lnTo>
                  <a:pt x="32761" y="32753"/>
                </a:lnTo>
                <a:lnTo>
                  <a:pt x="26660" y="36867"/>
                </a:lnTo>
                <a:lnTo>
                  <a:pt x="19193" y="38376"/>
                </a:lnTo>
                <a:lnTo>
                  <a:pt x="11726" y="36867"/>
                </a:lnTo>
                <a:lnTo>
                  <a:pt x="5624" y="32753"/>
                </a:lnTo>
                <a:lnTo>
                  <a:pt x="1509" y="26653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2738430" y="236607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56" y="1627"/>
                </a:lnTo>
                <a:lnTo>
                  <a:pt x="35333" y="6063"/>
                </a:lnTo>
                <a:lnTo>
                  <a:pt x="39763" y="12639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2602394" y="236570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4">
                <a:moveTo>
                  <a:pt x="21060" y="0"/>
                </a:moveTo>
                <a:lnTo>
                  <a:pt x="29263" y="1654"/>
                </a:lnTo>
                <a:lnTo>
                  <a:pt x="35968" y="6166"/>
                </a:lnTo>
                <a:lnTo>
                  <a:pt x="40492" y="12859"/>
                </a:lnTo>
                <a:lnTo>
                  <a:pt x="42151" y="21055"/>
                </a:lnTo>
                <a:lnTo>
                  <a:pt x="40492" y="29251"/>
                </a:lnTo>
                <a:lnTo>
                  <a:pt x="35968" y="35943"/>
                </a:lnTo>
                <a:lnTo>
                  <a:pt x="29263" y="40455"/>
                </a:lnTo>
                <a:lnTo>
                  <a:pt x="21060" y="42110"/>
                </a:lnTo>
                <a:lnTo>
                  <a:pt x="12862" y="40455"/>
                </a:lnTo>
                <a:lnTo>
                  <a:pt x="6168" y="35943"/>
                </a:lnTo>
                <a:lnTo>
                  <a:pt x="1654" y="29251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2465224" y="236420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33"/>
                </a:lnTo>
                <a:lnTo>
                  <a:pt x="38539" y="38503"/>
                </a:lnTo>
                <a:lnTo>
                  <a:pt x="31359" y="43337"/>
                </a:lnTo>
                <a:lnTo>
                  <a:pt x="22560" y="45109"/>
                </a:lnTo>
                <a:lnTo>
                  <a:pt x="13779" y="43337"/>
                </a:lnTo>
                <a:lnTo>
                  <a:pt x="6608" y="38503"/>
                </a:lnTo>
                <a:lnTo>
                  <a:pt x="1773" y="31333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2328422" y="236307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14"/>
                </a:lnTo>
                <a:lnTo>
                  <a:pt x="40471" y="40442"/>
                </a:lnTo>
                <a:lnTo>
                  <a:pt x="32940" y="45515"/>
                </a:lnTo>
                <a:lnTo>
                  <a:pt x="23723" y="47374"/>
                </a:lnTo>
                <a:lnTo>
                  <a:pt x="14489" y="45515"/>
                </a:lnTo>
                <a:lnTo>
                  <a:pt x="6948" y="40442"/>
                </a:lnTo>
                <a:lnTo>
                  <a:pt x="1864" y="32914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2190886" y="236117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34"/>
                </a:lnTo>
                <a:lnTo>
                  <a:pt x="43678" y="43667"/>
                </a:lnTo>
                <a:lnTo>
                  <a:pt x="35543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2055216" y="236117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34"/>
                </a:lnTo>
                <a:lnTo>
                  <a:pt x="43678" y="43667"/>
                </a:lnTo>
                <a:lnTo>
                  <a:pt x="35543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1917679" y="235930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1781245" y="2358543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1647106" y="236004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297" y="51333"/>
                </a:lnTo>
                <a:lnTo>
                  <a:pt x="7813" y="45606"/>
                </a:lnTo>
                <a:lnTo>
                  <a:pt x="2095" y="37114"/>
                </a:lnTo>
                <a:lnTo>
                  <a:pt x="0" y="26716"/>
                </a:lnTo>
                <a:lnTo>
                  <a:pt x="2095" y="16319"/>
                </a:lnTo>
                <a:lnTo>
                  <a:pt x="7813" y="7826"/>
                </a:lnTo>
                <a:lnTo>
                  <a:pt x="16297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1510671" y="235930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1374267" y="2358543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192" y="0"/>
                </a:moveTo>
                <a:lnTo>
                  <a:pt x="39189" y="2218"/>
                </a:lnTo>
                <a:lnTo>
                  <a:pt x="48159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59" y="48166"/>
                </a:lnTo>
                <a:lnTo>
                  <a:pt x="39189" y="54214"/>
                </a:lnTo>
                <a:lnTo>
                  <a:pt x="28192" y="56432"/>
                </a:lnTo>
                <a:lnTo>
                  <a:pt x="17227" y="54214"/>
                </a:lnTo>
                <a:lnTo>
                  <a:pt x="8265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5" y="8266"/>
                </a:lnTo>
                <a:lnTo>
                  <a:pt x="17227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1237832" y="235780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88" y="0"/>
                </a:moveTo>
                <a:lnTo>
                  <a:pt x="40254" y="2272"/>
                </a:lnTo>
                <a:lnTo>
                  <a:pt x="49460" y="8473"/>
                </a:lnTo>
                <a:lnTo>
                  <a:pt x="55669" y="17674"/>
                </a:lnTo>
                <a:lnTo>
                  <a:pt x="57947" y="28950"/>
                </a:lnTo>
                <a:lnTo>
                  <a:pt x="55669" y="40226"/>
                </a:lnTo>
                <a:lnTo>
                  <a:pt x="49460" y="49428"/>
                </a:lnTo>
                <a:lnTo>
                  <a:pt x="40254" y="55629"/>
                </a:lnTo>
                <a:lnTo>
                  <a:pt x="28988" y="57901"/>
                </a:lnTo>
                <a:lnTo>
                  <a:pt x="17705" y="55629"/>
                </a:lnTo>
                <a:lnTo>
                  <a:pt x="8490" y="49428"/>
                </a:lnTo>
                <a:lnTo>
                  <a:pt x="2278" y="40226"/>
                </a:lnTo>
                <a:lnTo>
                  <a:pt x="0" y="28950"/>
                </a:lnTo>
                <a:lnTo>
                  <a:pt x="2278" y="17674"/>
                </a:lnTo>
                <a:lnTo>
                  <a:pt x="8490" y="8473"/>
                </a:lnTo>
                <a:lnTo>
                  <a:pt x="17705" y="2272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1102194" y="235780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24" y="2272"/>
                </a:lnTo>
                <a:lnTo>
                  <a:pt x="49429" y="8473"/>
                </a:lnTo>
                <a:lnTo>
                  <a:pt x="55638" y="17674"/>
                </a:lnTo>
                <a:lnTo>
                  <a:pt x="57916" y="28950"/>
                </a:lnTo>
                <a:lnTo>
                  <a:pt x="55638" y="40226"/>
                </a:lnTo>
                <a:lnTo>
                  <a:pt x="49429" y="49428"/>
                </a:lnTo>
                <a:lnTo>
                  <a:pt x="40224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0"/>
                </a:lnTo>
                <a:lnTo>
                  <a:pt x="2273" y="17674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966524" y="235780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24" y="2272"/>
                </a:lnTo>
                <a:lnTo>
                  <a:pt x="49429" y="8473"/>
                </a:lnTo>
                <a:lnTo>
                  <a:pt x="55638" y="17674"/>
                </a:lnTo>
                <a:lnTo>
                  <a:pt x="57916" y="28950"/>
                </a:lnTo>
                <a:lnTo>
                  <a:pt x="55638" y="40226"/>
                </a:lnTo>
                <a:lnTo>
                  <a:pt x="49429" y="49428"/>
                </a:lnTo>
                <a:lnTo>
                  <a:pt x="40224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0"/>
                </a:lnTo>
                <a:lnTo>
                  <a:pt x="2273" y="17674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830089" y="235704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694053" y="23566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559516" y="235780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4"/>
                </a:lnTo>
                <a:lnTo>
                  <a:pt x="57916" y="28950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0"/>
                </a:lnTo>
                <a:lnTo>
                  <a:pt x="2273" y="17674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423081" y="235704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287412" y="235704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151375" y="23566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121" y="0"/>
                </a:moveTo>
                <a:lnTo>
                  <a:pt x="41835" y="2363"/>
                </a:lnTo>
                <a:lnTo>
                  <a:pt x="51400" y="8809"/>
                </a:lnTo>
                <a:lnTo>
                  <a:pt x="57848" y="18372"/>
                </a:lnTo>
                <a:lnTo>
                  <a:pt x="60212" y="30083"/>
                </a:lnTo>
                <a:lnTo>
                  <a:pt x="57848" y="41794"/>
                </a:lnTo>
                <a:lnTo>
                  <a:pt x="51400" y="51356"/>
                </a:lnTo>
                <a:lnTo>
                  <a:pt x="41835" y="57802"/>
                </a:lnTo>
                <a:lnTo>
                  <a:pt x="30121" y="60166"/>
                </a:lnTo>
                <a:lnTo>
                  <a:pt x="18402" y="57802"/>
                </a:lnTo>
                <a:lnTo>
                  <a:pt x="8827" y="51356"/>
                </a:lnTo>
                <a:lnTo>
                  <a:pt x="2369" y="41794"/>
                </a:lnTo>
                <a:lnTo>
                  <a:pt x="0" y="30083"/>
                </a:lnTo>
                <a:lnTo>
                  <a:pt x="2369" y="18372"/>
                </a:lnTo>
                <a:lnTo>
                  <a:pt x="8827" y="8809"/>
                </a:lnTo>
                <a:lnTo>
                  <a:pt x="18402" y="2363"/>
                </a:lnTo>
                <a:lnTo>
                  <a:pt x="301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15706" y="23566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121" y="0"/>
                </a:moveTo>
                <a:lnTo>
                  <a:pt x="41835" y="2363"/>
                </a:lnTo>
                <a:lnTo>
                  <a:pt x="51400" y="8809"/>
                </a:lnTo>
                <a:lnTo>
                  <a:pt x="57848" y="18372"/>
                </a:lnTo>
                <a:lnTo>
                  <a:pt x="60212" y="30083"/>
                </a:lnTo>
                <a:lnTo>
                  <a:pt x="57848" y="41794"/>
                </a:lnTo>
                <a:lnTo>
                  <a:pt x="51400" y="51356"/>
                </a:lnTo>
                <a:lnTo>
                  <a:pt x="41835" y="57802"/>
                </a:lnTo>
                <a:lnTo>
                  <a:pt x="30121" y="60166"/>
                </a:lnTo>
                <a:lnTo>
                  <a:pt x="18402" y="57802"/>
                </a:lnTo>
                <a:lnTo>
                  <a:pt x="8827" y="51356"/>
                </a:lnTo>
                <a:lnTo>
                  <a:pt x="2369" y="41794"/>
                </a:lnTo>
                <a:lnTo>
                  <a:pt x="0" y="30083"/>
                </a:lnTo>
                <a:lnTo>
                  <a:pt x="2369" y="18372"/>
                </a:lnTo>
                <a:lnTo>
                  <a:pt x="8827" y="8809"/>
                </a:lnTo>
                <a:lnTo>
                  <a:pt x="18402" y="2363"/>
                </a:lnTo>
                <a:lnTo>
                  <a:pt x="301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7483370" y="222707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60">
                <a:moveTo>
                  <a:pt x="24060" y="0"/>
                </a:moveTo>
                <a:lnTo>
                  <a:pt x="33429" y="1890"/>
                </a:lnTo>
                <a:lnTo>
                  <a:pt x="41088" y="7046"/>
                </a:lnTo>
                <a:lnTo>
                  <a:pt x="46255" y="14692"/>
                </a:lnTo>
                <a:lnTo>
                  <a:pt x="48151" y="24054"/>
                </a:lnTo>
                <a:lnTo>
                  <a:pt x="46255" y="33420"/>
                </a:lnTo>
                <a:lnTo>
                  <a:pt x="41088" y="41077"/>
                </a:lnTo>
                <a:lnTo>
                  <a:pt x="33429" y="46243"/>
                </a:lnTo>
                <a:lnTo>
                  <a:pt x="24060" y="48139"/>
                </a:lnTo>
                <a:lnTo>
                  <a:pt x="14696" y="46243"/>
                </a:lnTo>
                <a:lnTo>
                  <a:pt x="7048" y="41077"/>
                </a:lnTo>
                <a:lnTo>
                  <a:pt x="1891" y="33420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7347701" y="222707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60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59" y="14692"/>
                </a:lnTo>
                <a:lnTo>
                  <a:pt x="48151" y="24054"/>
                </a:lnTo>
                <a:lnTo>
                  <a:pt x="46259" y="33420"/>
                </a:lnTo>
                <a:lnTo>
                  <a:pt x="41099" y="41077"/>
                </a:lnTo>
                <a:lnTo>
                  <a:pt x="33442" y="46243"/>
                </a:lnTo>
                <a:lnTo>
                  <a:pt x="24060" y="48139"/>
                </a:lnTo>
                <a:lnTo>
                  <a:pt x="14696" y="46243"/>
                </a:lnTo>
                <a:lnTo>
                  <a:pt x="7048" y="41077"/>
                </a:lnTo>
                <a:lnTo>
                  <a:pt x="1891" y="33420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7211266" y="22263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7075596" y="22263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5" y="1950"/>
                </a:lnTo>
                <a:lnTo>
                  <a:pt x="42396" y="7268"/>
                </a:lnTo>
                <a:lnTo>
                  <a:pt x="47726" y="15157"/>
                </a:lnTo>
                <a:lnTo>
                  <a:pt x="49682" y="24819"/>
                </a:lnTo>
                <a:lnTo>
                  <a:pt x="47726" y="34481"/>
                </a:lnTo>
                <a:lnTo>
                  <a:pt x="42396" y="42370"/>
                </a:lnTo>
                <a:lnTo>
                  <a:pt x="34495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6939957" y="22263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6804288" y="22263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6669751" y="222743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09" y="1859"/>
                </a:lnTo>
                <a:lnTo>
                  <a:pt x="40441" y="6931"/>
                </a:lnTo>
                <a:lnTo>
                  <a:pt x="45522" y="14460"/>
                </a:lnTo>
                <a:lnTo>
                  <a:pt x="47386" y="23687"/>
                </a:lnTo>
                <a:lnTo>
                  <a:pt x="45522" y="32914"/>
                </a:lnTo>
                <a:lnTo>
                  <a:pt x="40441" y="40442"/>
                </a:lnTo>
                <a:lnTo>
                  <a:pt x="32909" y="45515"/>
                </a:lnTo>
                <a:lnTo>
                  <a:pt x="23693" y="47374"/>
                </a:lnTo>
                <a:lnTo>
                  <a:pt x="14463" y="45515"/>
                </a:lnTo>
                <a:lnTo>
                  <a:pt x="6933" y="40442"/>
                </a:lnTo>
                <a:lnTo>
                  <a:pt x="1859" y="32914"/>
                </a:lnTo>
                <a:lnTo>
                  <a:pt x="0" y="23687"/>
                </a:lnTo>
                <a:lnTo>
                  <a:pt x="1859" y="14460"/>
                </a:lnTo>
                <a:lnTo>
                  <a:pt x="6933" y="6931"/>
                </a:lnTo>
                <a:lnTo>
                  <a:pt x="14463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6534817" y="222817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92" y="1804"/>
                </a:lnTo>
                <a:lnTo>
                  <a:pt x="39190" y="6725"/>
                </a:lnTo>
                <a:lnTo>
                  <a:pt x="44111" y="14021"/>
                </a:lnTo>
                <a:lnTo>
                  <a:pt x="45916" y="22952"/>
                </a:lnTo>
                <a:lnTo>
                  <a:pt x="44111" y="31884"/>
                </a:lnTo>
                <a:lnTo>
                  <a:pt x="39190" y="39180"/>
                </a:lnTo>
                <a:lnTo>
                  <a:pt x="31892" y="44100"/>
                </a:lnTo>
                <a:lnTo>
                  <a:pt x="22958" y="45905"/>
                </a:lnTo>
                <a:lnTo>
                  <a:pt x="14024" y="44100"/>
                </a:lnTo>
                <a:lnTo>
                  <a:pt x="6726" y="39180"/>
                </a:lnTo>
                <a:lnTo>
                  <a:pt x="1805" y="31884"/>
                </a:lnTo>
                <a:lnTo>
                  <a:pt x="0" y="22952"/>
                </a:lnTo>
                <a:lnTo>
                  <a:pt x="1805" y="14021"/>
                </a:lnTo>
                <a:lnTo>
                  <a:pt x="6726" y="6725"/>
                </a:lnTo>
                <a:lnTo>
                  <a:pt x="14024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6399545" y="22285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33"/>
                </a:lnTo>
                <a:lnTo>
                  <a:pt x="38512" y="38503"/>
                </a:lnTo>
                <a:lnTo>
                  <a:pt x="31341" y="43337"/>
                </a:lnTo>
                <a:lnTo>
                  <a:pt x="22560" y="45109"/>
                </a:lnTo>
                <a:lnTo>
                  <a:pt x="13779" y="43337"/>
                </a:lnTo>
                <a:lnTo>
                  <a:pt x="6608" y="38503"/>
                </a:lnTo>
                <a:lnTo>
                  <a:pt x="1773" y="31333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6265743" y="2230437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56" y="1627"/>
                </a:lnTo>
                <a:lnTo>
                  <a:pt x="35333" y="6063"/>
                </a:lnTo>
                <a:lnTo>
                  <a:pt x="39763" y="12639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6130074" y="2230437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56" y="1627"/>
                </a:lnTo>
                <a:lnTo>
                  <a:pt x="35333" y="6063"/>
                </a:lnTo>
                <a:lnTo>
                  <a:pt x="39763" y="12639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5994404" y="2230437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56" y="1627"/>
                </a:lnTo>
                <a:lnTo>
                  <a:pt x="35333" y="6063"/>
                </a:lnTo>
                <a:lnTo>
                  <a:pt x="39763" y="12639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5859500" y="2231202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5" y="1563"/>
                </a:lnTo>
                <a:lnTo>
                  <a:pt x="34039" y="5829"/>
                </a:lnTo>
                <a:lnTo>
                  <a:pt x="38317" y="12162"/>
                </a:lnTo>
                <a:lnTo>
                  <a:pt x="39886" y="19922"/>
                </a:lnTo>
                <a:lnTo>
                  <a:pt x="38317" y="27683"/>
                </a:lnTo>
                <a:lnTo>
                  <a:pt x="34039" y="34015"/>
                </a:lnTo>
                <a:lnTo>
                  <a:pt x="27695" y="38282"/>
                </a:lnTo>
                <a:lnTo>
                  <a:pt x="19927" y="39845"/>
                </a:lnTo>
                <a:lnTo>
                  <a:pt x="12178" y="38282"/>
                </a:lnTo>
                <a:lnTo>
                  <a:pt x="5842" y="34015"/>
                </a:lnTo>
                <a:lnTo>
                  <a:pt x="1568" y="27683"/>
                </a:lnTo>
                <a:lnTo>
                  <a:pt x="0" y="19922"/>
                </a:lnTo>
                <a:lnTo>
                  <a:pt x="1568" y="12162"/>
                </a:lnTo>
                <a:lnTo>
                  <a:pt x="5842" y="5829"/>
                </a:lnTo>
                <a:lnTo>
                  <a:pt x="12178" y="1563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5725331" y="2232701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58" y="0"/>
                </a:moveTo>
                <a:lnTo>
                  <a:pt x="25625" y="1445"/>
                </a:lnTo>
                <a:lnTo>
                  <a:pt x="31483" y="5390"/>
                </a:lnTo>
                <a:lnTo>
                  <a:pt x="35436" y="11245"/>
                </a:lnTo>
                <a:lnTo>
                  <a:pt x="36886" y="18423"/>
                </a:lnTo>
                <a:lnTo>
                  <a:pt x="35436" y="25601"/>
                </a:lnTo>
                <a:lnTo>
                  <a:pt x="31483" y="31456"/>
                </a:lnTo>
                <a:lnTo>
                  <a:pt x="25625" y="35401"/>
                </a:lnTo>
                <a:lnTo>
                  <a:pt x="18458" y="36846"/>
                </a:lnTo>
                <a:lnTo>
                  <a:pt x="11274" y="35401"/>
                </a:lnTo>
                <a:lnTo>
                  <a:pt x="5406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6" y="5390"/>
                </a:lnTo>
                <a:lnTo>
                  <a:pt x="11274" y="1445"/>
                </a:lnTo>
                <a:lnTo>
                  <a:pt x="18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5589692" y="2232701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594" y="1445"/>
                </a:lnTo>
                <a:lnTo>
                  <a:pt x="31453" y="5390"/>
                </a:lnTo>
                <a:lnTo>
                  <a:pt x="35405" y="11245"/>
                </a:lnTo>
                <a:lnTo>
                  <a:pt x="36856" y="18423"/>
                </a:lnTo>
                <a:lnTo>
                  <a:pt x="35405" y="25601"/>
                </a:lnTo>
                <a:lnTo>
                  <a:pt x="31453" y="31456"/>
                </a:lnTo>
                <a:lnTo>
                  <a:pt x="25594" y="35401"/>
                </a:lnTo>
                <a:lnTo>
                  <a:pt x="18428" y="36846"/>
                </a:lnTo>
                <a:lnTo>
                  <a:pt x="11248" y="35401"/>
                </a:lnTo>
                <a:lnTo>
                  <a:pt x="5391" y="31456"/>
                </a:lnTo>
                <a:lnTo>
                  <a:pt x="1445" y="25601"/>
                </a:lnTo>
                <a:lnTo>
                  <a:pt x="0" y="18423"/>
                </a:lnTo>
                <a:lnTo>
                  <a:pt x="1445" y="11245"/>
                </a:lnTo>
                <a:lnTo>
                  <a:pt x="5391" y="5390"/>
                </a:lnTo>
                <a:lnTo>
                  <a:pt x="11248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5454022" y="2232701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594" y="1445"/>
                </a:lnTo>
                <a:lnTo>
                  <a:pt x="31453" y="5390"/>
                </a:lnTo>
                <a:lnTo>
                  <a:pt x="35405" y="11245"/>
                </a:lnTo>
                <a:lnTo>
                  <a:pt x="36856" y="18423"/>
                </a:lnTo>
                <a:lnTo>
                  <a:pt x="35405" y="25601"/>
                </a:lnTo>
                <a:lnTo>
                  <a:pt x="31453" y="31456"/>
                </a:lnTo>
                <a:lnTo>
                  <a:pt x="25594" y="35401"/>
                </a:lnTo>
                <a:lnTo>
                  <a:pt x="18428" y="36846"/>
                </a:lnTo>
                <a:lnTo>
                  <a:pt x="11248" y="35401"/>
                </a:lnTo>
                <a:lnTo>
                  <a:pt x="5391" y="31456"/>
                </a:lnTo>
                <a:lnTo>
                  <a:pt x="1445" y="25601"/>
                </a:lnTo>
                <a:lnTo>
                  <a:pt x="0" y="18423"/>
                </a:lnTo>
                <a:lnTo>
                  <a:pt x="1445" y="11245"/>
                </a:lnTo>
                <a:lnTo>
                  <a:pt x="5391" y="5390"/>
                </a:lnTo>
                <a:lnTo>
                  <a:pt x="11248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5318353" y="2232701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48" y="35401"/>
                </a:lnTo>
                <a:lnTo>
                  <a:pt x="5391" y="31456"/>
                </a:lnTo>
                <a:lnTo>
                  <a:pt x="1445" y="25601"/>
                </a:lnTo>
                <a:lnTo>
                  <a:pt x="0" y="18423"/>
                </a:lnTo>
                <a:lnTo>
                  <a:pt x="1445" y="11245"/>
                </a:lnTo>
                <a:lnTo>
                  <a:pt x="5391" y="5390"/>
                </a:lnTo>
                <a:lnTo>
                  <a:pt x="11248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5182684" y="2232701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5047014" y="2232701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4911345" y="2232701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4775675" y="2232701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12" y="1445"/>
                </a:lnTo>
                <a:lnTo>
                  <a:pt x="31479" y="5390"/>
                </a:lnTo>
                <a:lnTo>
                  <a:pt x="35435" y="11245"/>
                </a:lnTo>
                <a:lnTo>
                  <a:pt x="36886" y="18423"/>
                </a:lnTo>
                <a:lnTo>
                  <a:pt x="35435" y="25601"/>
                </a:lnTo>
                <a:lnTo>
                  <a:pt x="31479" y="31456"/>
                </a:lnTo>
                <a:lnTo>
                  <a:pt x="25612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641536" y="2234201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6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4505867" y="2234201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6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4370565" y="223456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7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706"/>
                </a:lnTo>
                <a:lnTo>
                  <a:pt x="25713" y="33113"/>
                </a:lnTo>
                <a:lnTo>
                  <a:pt x="7407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235294" y="223496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24" y="0"/>
                </a:moveTo>
                <a:lnTo>
                  <a:pt x="16162" y="0"/>
                </a:lnTo>
                <a:lnTo>
                  <a:pt x="25101" y="0"/>
                </a:lnTo>
                <a:lnTo>
                  <a:pt x="32325" y="7222"/>
                </a:lnTo>
                <a:lnTo>
                  <a:pt x="32325" y="25094"/>
                </a:lnTo>
                <a:lnTo>
                  <a:pt x="25101" y="32347"/>
                </a:lnTo>
                <a:lnTo>
                  <a:pt x="7224" y="32347"/>
                </a:lnTo>
                <a:lnTo>
                  <a:pt x="0" y="25094"/>
                </a:lnTo>
                <a:lnTo>
                  <a:pt x="0" y="7222"/>
                </a:lnTo>
                <a:lnTo>
                  <a:pt x="7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4099624" y="223496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24" y="0"/>
                </a:moveTo>
                <a:lnTo>
                  <a:pt x="16162" y="0"/>
                </a:lnTo>
                <a:lnTo>
                  <a:pt x="25101" y="0"/>
                </a:lnTo>
                <a:lnTo>
                  <a:pt x="32356" y="7222"/>
                </a:lnTo>
                <a:lnTo>
                  <a:pt x="32356" y="25094"/>
                </a:lnTo>
                <a:lnTo>
                  <a:pt x="25101" y="32347"/>
                </a:lnTo>
                <a:lnTo>
                  <a:pt x="7224" y="32347"/>
                </a:lnTo>
                <a:lnTo>
                  <a:pt x="0" y="25094"/>
                </a:lnTo>
                <a:lnTo>
                  <a:pt x="0" y="7222"/>
                </a:lnTo>
                <a:lnTo>
                  <a:pt x="7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3963587" y="223456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8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8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3827918" y="223456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8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8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3692616" y="223496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54" y="0"/>
                </a:moveTo>
                <a:lnTo>
                  <a:pt x="16193" y="0"/>
                </a:lnTo>
                <a:lnTo>
                  <a:pt x="25101" y="0"/>
                </a:lnTo>
                <a:lnTo>
                  <a:pt x="32356" y="7222"/>
                </a:lnTo>
                <a:lnTo>
                  <a:pt x="32356" y="25094"/>
                </a:lnTo>
                <a:lnTo>
                  <a:pt x="2510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22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3556579" y="223456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8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8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3420910" y="223456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8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8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3283741" y="2233068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3147704" y="2232701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48" y="35401"/>
                </a:lnTo>
                <a:lnTo>
                  <a:pt x="5391" y="31456"/>
                </a:lnTo>
                <a:lnTo>
                  <a:pt x="1445" y="25601"/>
                </a:lnTo>
                <a:lnTo>
                  <a:pt x="0" y="18423"/>
                </a:lnTo>
                <a:lnTo>
                  <a:pt x="1445" y="11245"/>
                </a:lnTo>
                <a:lnTo>
                  <a:pt x="5391" y="5390"/>
                </a:lnTo>
                <a:lnTo>
                  <a:pt x="11248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3010534" y="2231202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5">
                <a:moveTo>
                  <a:pt x="19927" y="0"/>
                </a:moveTo>
                <a:lnTo>
                  <a:pt x="27690" y="1563"/>
                </a:lnTo>
                <a:lnTo>
                  <a:pt x="34024" y="5829"/>
                </a:lnTo>
                <a:lnTo>
                  <a:pt x="38291" y="12162"/>
                </a:lnTo>
                <a:lnTo>
                  <a:pt x="39855" y="19922"/>
                </a:lnTo>
                <a:lnTo>
                  <a:pt x="38291" y="27683"/>
                </a:lnTo>
                <a:lnTo>
                  <a:pt x="34024" y="34015"/>
                </a:lnTo>
                <a:lnTo>
                  <a:pt x="27690" y="38282"/>
                </a:lnTo>
                <a:lnTo>
                  <a:pt x="19927" y="39845"/>
                </a:lnTo>
                <a:lnTo>
                  <a:pt x="12165" y="38282"/>
                </a:lnTo>
                <a:lnTo>
                  <a:pt x="5831" y="34015"/>
                </a:lnTo>
                <a:lnTo>
                  <a:pt x="1564" y="27683"/>
                </a:lnTo>
                <a:lnTo>
                  <a:pt x="0" y="19922"/>
                </a:lnTo>
                <a:lnTo>
                  <a:pt x="1564" y="12162"/>
                </a:lnTo>
                <a:lnTo>
                  <a:pt x="5831" y="5829"/>
                </a:lnTo>
                <a:lnTo>
                  <a:pt x="12165" y="1563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2874100" y="2230437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56" y="1627"/>
                </a:lnTo>
                <a:lnTo>
                  <a:pt x="35333" y="6063"/>
                </a:lnTo>
                <a:lnTo>
                  <a:pt x="39763" y="12639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2736563" y="22285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60" y="0"/>
                </a:moveTo>
                <a:lnTo>
                  <a:pt x="31346" y="1772"/>
                </a:lnTo>
                <a:lnTo>
                  <a:pt x="38528" y="6606"/>
                </a:lnTo>
                <a:lnTo>
                  <a:pt x="43373" y="13775"/>
                </a:lnTo>
                <a:lnTo>
                  <a:pt x="45151" y="22554"/>
                </a:lnTo>
                <a:lnTo>
                  <a:pt x="43373" y="31333"/>
                </a:lnTo>
                <a:lnTo>
                  <a:pt x="38528" y="38503"/>
                </a:lnTo>
                <a:lnTo>
                  <a:pt x="31346" y="43337"/>
                </a:lnTo>
                <a:lnTo>
                  <a:pt x="22560" y="45109"/>
                </a:lnTo>
                <a:lnTo>
                  <a:pt x="13779" y="43337"/>
                </a:lnTo>
                <a:lnTo>
                  <a:pt x="6608" y="38503"/>
                </a:lnTo>
                <a:lnTo>
                  <a:pt x="1773" y="31333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2600526" y="222817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84"/>
                </a:lnTo>
                <a:lnTo>
                  <a:pt x="39159" y="39180"/>
                </a:lnTo>
                <a:lnTo>
                  <a:pt x="31861" y="44100"/>
                </a:lnTo>
                <a:lnTo>
                  <a:pt x="22927" y="45905"/>
                </a:lnTo>
                <a:lnTo>
                  <a:pt x="13998" y="44100"/>
                </a:lnTo>
                <a:lnTo>
                  <a:pt x="6711" y="39180"/>
                </a:lnTo>
                <a:lnTo>
                  <a:pt x="1800" y="31884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2462959" y="22263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5" y="1950"/>
                </a:lnTo>
                <a:lnTo>
                  <a:pt x="42396" y="7268"/>
                </a:lnTo>
                <a:lnTo>
                  <a:pt x="47726" y="15157"/>
                </a:lnTo>
                <a:lnTo>
                  <a:pt x="49682" y="24819"/>
                </a:lnTo>
                <a:lnTo>
                  <a:pt x="47726" y="34481"/>
                </a:lnTo>
                <a:lnTo>
                  <a:pt x="42396" y="42370"/>
                </a:lnTo>
                <a:lnTo>
                  <a:pt x="34495" y="47688"/>
                </a:lnTo>
                <a:lnTo>
                  <a:pt x="24825" y="49638"/>
                </a:lnTo>
                <a:lnTo>
                  <a:pt x="15174" y="47688"/>
                </a:lnTo>
                <a:lnTo>
                  <a:pt x="7281" y="42370"/>
                </a:lnTo>
                <a:lnTo>
                  <a:pt x="1954" y="34481"/>
                </a:lnTo>
                <a:lnTo>
                  <a:pt x="0" y="24819"/>
                </a:lnTo>
                <a:lnTo>
                  <a:pt x="1954" y="15157"/>
                </a:lnTo>
                <a:lnTo>
                  <a:pt x="7281" y="7268"/>
                </a:lnTo>
                <a:lnTo>
                  <a:pt x="15174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2326555" y="22255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13"/>
                </a:lnTo>
                <a:lnTo>
                  <a:pt x="43663" y="7501"/>
                </a:lnTo>
                <a:lnTo>
                  <a:pt x="49142" y="15635"/>
                </a:lnTo>
                <a:lnTo>
                  <a:pt x="51151" y="25584"/>
                </a:lnTo>
                <a:lnTo>
                  <a:pt x="49142" y="35547"/>
                </a:lnTo>
                <a:lnTo>
                  <a:pt x="43663" y="43678"/>
                </a:lnTo>
                <a:lnTo>
                  <a:pt x="35538" y="49159"/>
                </a:lnTo>
                <a:lnTo>
                  <a:pt x="25591" y="51169"/>
                </a:lnTo>
                <a:lnTo>
                  <a:pt x="15626" y="49159"/>
                </a:lnTo>
                <a:lnTo>
                  <a:pt x="7492" y="43678"/>
                </a:lnTo>
                <a:lnTo>
                  <a:pt x="2009" y="35547"/>
                </a:lnTo>
                <a:lnTo>
                  <a:pt x="0" y="25584"/>
                </a:lnTo>
                <a:lnTo>
                  <a:pt x="2009" y="15635"/>
                </a:lnTo>
                <a:lnTo>
                  <a:pt x="7492" y="7501"/>
                </a:lnTo>
                <a:lnTo>
                  <a:pt x="15626" y="2013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2189018" y="22236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4"/>
                </a:lnTo>
                <a:lnTo>
                  <a:pt x="46869" y="46869"/>
                </a:lnTo>
                <a:lnTo>
                  <a:pt x="38141" y="52748"/>
                </a:lnTo>
                <a:lnTo>
                  <a:pt x="27458" y="54902"/>
                </a:lnTo>
                <a:lnTo>
                  <a:pt x="16762" y="52748"/>
                </a:lnTo>
                <a:lnTo>
                  <a:pt x="8035" y="46869"/>
                </a:lnTo>
                <a:lnTo>
                  <a:pt x="2155" y="38144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2054083" y="222440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1916914" y="222290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1779377" y="22210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1644841" y="222217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4"/>
                </a:lnTo>
                <a:lnTo>
                  <a:pt x="57947" y="28950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0"/>
                </a:lnTo>
                <a:lnTo>
                  <a:pt x="2277" y="17674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1508436" y="2221408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692" y="0"/>
                </a:moveTo>
                <a:lnTo>
                  <a:pt x="41272" y="2336"/>
                </a:lnTo>
                <a:lnTo>
                  <a:pt x="50719" y="8706"/>
                </a:lnTo>
                <a:lnTo>
                  <a:pt x="57083" y="18152"/>
                </a:lnTo>
                <a:lnTo>
                  <a:pt x="59416" y="29716"/>
                </a:lnTo>
                <a:lnTo>
                  <a:pt x="57083" y="41279"/>
                </a:lnTo>
                <a:lnTo>
                  <a:pt x="50719" y="50725"/>
                </a:lnTo>
                <a:lnTo>
                  <a:pt x="41272" y="57095"/>
                </a:lnTo>
                <a:lnTo>
                  <a:pt x="29692" y="59432"/>
                </a:lnTo>
                <a:lnTo>
                  <a:pt x="18131" y="57095"/>
                </a:lnTo>
                <a:lnTo>
                  <a:pt x="8693" y="50725"/>
                </a:lnTo>
                <a:lnTo>
                  <a:pt x="2332" y="41279"/>
                </a:lnTo>
                <a:lnTo>
                  <a:pt x="0" y="29716"/>
                </a:lnTo>
                <a:lnTo>
                  <a:pt x="2332" y="18152"/>
                </a:lnTo>
                <a:lnTo>
                  <a:pt x="8693" y="8706"/>
                </a:lnTo>
                <a:lnTo>
                  <a:pt x="18131" y="2336"/>
                </a:lnTo>
                <a:lnTo>
                  <a:pt x="296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1372369" y="22210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09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1236730" y="22210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1102194" y="222217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24" y="2272"/>
                </a:lnTo>
                <a:lnTo>
                  <a:pt x="49429" y="8473"/>
                </a:lnTo>
                <a:lnTo>
                  <a:pt x="55638" y="17674"/>
                </a:lnTo>
                <a:lnTo>
                  <a:pt x="57916" y="28950"/>
                </a:lnTo>
                <a:lnTo>
                  <a:pt x="55638" y="40226"/>
                </a:lnTo>
                <a:lnTo>
                  <a:pt x="49429" y="49428"/>
                </a:lnTo>
                <a:lnTo>
                  <a:pt x="40224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0"/>
                </a:lnTo>
                <a:lnTo>
                  <a:pt x="2273" y="17674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965391" y="22210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828957" y="222027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56" y="0"/>
                </a:moveTo>
                <a:lnTo>
                  <a:pt x="42857" y="2422"/>
                </a:lnTo>
                <a:lnTo>
                  <a:pt x="52666" y="9031"/>
                </a:lnTo>
                <a:lnTo>
                  <a:pt x="59284" y="18836"/>
                </a:lnTo>
                <a:lnTo>
                  <a:pt x="61712" y="30848"/>
                </a:lnTo>
                <a:lnTo>
                  <a:pt x="59284" y="42859"/>
                </a:lnTo>
                <a:lnTo>
                  <a:pt x="52666" y="52664"/>
                </a:lnTo>
                <a:lnTo>
                  <a:pt x="42857" y="59273"/>
                </a:lnTo>
                <a:lnTo>
                  <a:pt x="30856" y="61696"/>
                </a:lnTo>
                <a:lnTo>
                  <a:pt x="18841" y="59273"/>
                </a:lnTo>
                <a:lnTo>
                  <a:pt x="9034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4" y="9031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692553" y="2219542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88" y="2481"/>
                </a:lnTo>
                <a:lnTo>
                  <a:pt x="53929" y="9249"/>
                </a:lnTo>
                <a:lnTo>
                  <a:pt x="60699" y="19288"/>
                </a:lnTo>
                <a:lnTo>
                  <a:pt x="63181" y="31582"/>
                </a:lnTo>
                <a:lnTo>
                  <a:pt x="60699" y="43876"/>
                </a:lnTo>
                <a:lnTo>
                  <a:pt x="53929" y="53915"/>
                </a:lnTo>
                <a:lnTo>
                  <a:pt x="43888" y="60683"/>
                </a:lnTo>
                <a:lnTo>
                  <a:pt x="31590" y="63165"/>
                </a:lnTo>
                <a:lnTo>
                  <a:pt x="19293" y="60683"/>
                </a:lnTo>
                <a:lnTo>
                  <a:pt x="9252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558383" y="22210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21949" y="222027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59"/>
                </a:lnTo>
                <a:lnTo>
                  <a:pt x="52678" y="52664"/>
                </a:lnTo>
                <a:lnTo>
                  <a:pt x="42870" y="59273"/>
                </a:lnTo>
                <a:lnTo>
                  <a:pt x="30856" y="61696"/>
                </a:lnTo>
                <a:lnTo>
                  <a:pt x="18854" y="59273"/>
                </a:lnTo>
                <a:lnTo>
                  <a:pt x="9045" y="52664"/>
                </a:lnTo>
                <a:lnTo>
                  <a:pt x="2427" y="42859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286310" y="222027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149875" y="2219542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76"/>
                </a:lnTo>
                <a:lnTo>
                  <a:pt x="53960" y="53915"/>
                </a:lnTo>
                <a:lnTo>
                  <a:pt x="43918" y="60683"/>
                </a:lnTo>
                <a:lnTo>
                  <a:pt x="31621" y="63165"/>
                </a:lnTo>
                <a:lnTo>
                  <a:pt x="19306" y="60683"/>
                </a:lnTo>
                <a:lnTo>
                  <a:pt x="9256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6" y="9249"/>
                </a:lnTo>
                <a:lnTo>
                  <a:pt x="19306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14206" y="2219542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76"/>
                </a:lnTo>
                <a:lnTo>
                  <a:pt x="53960" y="53915"/>
                </a:lnTo>
                <a:lnTo>
                  <a:pt x="43918" y="60683"/>
                </a:lnTo>
                <a:lnTo>
                  <a:pt x="31621" y="63165"/>
                </a:lnTo>
                <a:lnTo>
                  <a:pt x="19319" y="60683"/>
                </a:lnTo>
                <a:lnTo>
                  <a:pt x="9267" y="53915"/>
                </a:lnTo>
                <a:lnTo>
                  <a:pt x="2487" y="43876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7481839" y="208990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91" y="0"/>
                </a:moveTo>
                <a:lnTo>
                  <a:pt x="35556" y="2013"/>
                </a:lnTo>
                <a:lnTo>
                  <a:pt x="43690" y="7501"/>
                </a:lnTo>
                <a:lnTo>
                  <a:pt x="49172" y="15635"/>
                </a:lnTo>
                <a:lnTo>
                  <a:pt x="51182" y="25584"/>
                </a:lnTo>
                <a:lnTo>
                  <a:pt x="49172" y="35547"/>
                </a:lnTo>
                <a:lnTo>
                  <a:pt x="43690" y="43678"/>
                </a:lnTo>
                <a:lnTo>
                  <a:pt x="35556" y="49159"/>
                </a:lnTo>
                <a:lnTo>
                  <a:pt x="25591" y="51169"/>
                </a:lnTo>
                <a:lnTo>
                  <a:pt x="15639" y="49159"/>
                </a:lnTo>
                <a:lnTo>
                  <a:pt x="7503" y="43678"/>
                </a:lnTo>
                <a:lnTo>
                  <a:pt x="2014" y="35547"/>
                </a:lnTo>
                <a:lnTo>
                  <a:pt x="0" y="25584"/>
                </a:lnTo>
                <a:lnTo>
                  <a:pt x="2014" y="15635"/>
                </a:lnTo>
                <a:lnTo>
                  <a:pt x="7503" y="7501"/>
                </a:lnTo>
                <a:lnTo>
                  <a:pt x="15639" y="2013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7346201" y="208990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60" y="0"/>
                </a:moveTo>
                <a:lnTo>
                  <a:pt x="35525" y="2013"/>
                </a:lnTo>
                <a:lnTo>
                  <a:pt x="43659" y="7501"/>
                </a:lnTo>
                <a:lnTo>
                  <a:pt x="49141" y="15635"/>
                </a:lnTo>
                <a:lnTo>
                  <a:pt x="51151" y="25584"/>
                </a:lnTo>
                <a:lnTo>
                  <a:pt x="49141" y="35547"/>
                </a:lnTo>
                <a:lnTo>
                  <a:pt x="43659" y="43678"/>
                </a:lnTo>
                <a:lnTo>
                  <a:pt x="35525" y="49159"/>
                </a:lnTo>
                <a:lnTo>
                  <a:pt x="25560" y="51169"/>
                </a:lnTo>
                <a:lnTo>
                  <a:pt x="15613" y="49159"/>
                </a:lnTo>
                <a:lnTo>
                  <a:pt x="7488" y="43678"/>
                </a:lnTo>
                <a:lnTo>
                  <a:pt x="2009" y="35547"/>
                </a:lnTo>
                <a:lnTo>
                  <a:pt x="0" y="25584"/>
                </a:lnTo>
                <a:lnTo>
                  <a:pt x="2009" y="15635"/>
                </a:lnTo>
                <a:lnTo>
                  <a:pt x="7488" y="7501"/>
                </a:lnTo>
                <a:lnTo>
                  <a:pt x="15613" y="2013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7210531" y="208990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60" y="0"/>
                </a:moveTo>
                <a:lnTo>
                  <a:pt x="35525" y="2013"/>
                </a:lnTo>
                <a:lnTo>
                  <a:pt x="43659" y="7501"/>
                </a:lnTo>
                <a:lnTo>
                  <a:pt x="49141" y="15635"/>
                </a:lnTo>
                <a:lnTo>
                  <a:pt x="51151" y="25584"/>
                </a:lnTo>
                <a:lnTo>
                  <a:pt x="49141" y="35547"/>
                </a:lnTo>
                <a:lnTo>
                  <a:pt x="43659" y="43678"/>
                </a:lnTo>
                <a:lnTo>
                  <a:pt x="35525" y="49159"/>
                </a:lnTo>
                <a:lnTo>
                  <a:pt x="25560" y="51169"/>
                </a:lnTo>
                <a:lnTo>
                  <a:pt x="15613" y="49159"/>
                </a:lnTo>
                <a:lnTo>
                  <a:pt x="7488" y="43678"/>
                </a:lnTo>
                <a:lnTo>
                  <a:pt x="2009" y="35547"/>
                </a:lnTo>
                <a:lnTo>
                  <a:pt x="0" y="25584"/>
                </a:lnTo>
                <a:lnTo>
                  <a:pt x="2009" y="15635"/>
                </a:lnTo>
                <a:lnTo>
                  <a:pt x="7488" y="7501"/>
                </a:lnTo>
                <a:lnTo>
                  <a:pt x="15613" y="2013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7074096" y="208917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6938427" y="208917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103" y="50569"/>
                </a:lnTo>
                <a:lnTo>
                  <a:pt x="7725" y="44929"/>
                </a:lnTo>
                <a:lnTo>
                  <a:pt x="2073" y="36564"/>
                </a:lnTo>
                <a:lnTo>
                  <a:pt x="0" y="26319"/>
                </a:lnTo>
                <a:lnTo>
                  <a:pt x="2073" y="16074"/>
                </a:lnTo>
                <a:lnTo>
                  <a:pt x="7725" y="7708"/>
                </a:lnTo>
                <a:lnTo>
                  <a:pt x="16103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6803523" y="208990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91" y="0"/>
                </a:moveTo>
                <a:lnTo>
                  <a:pt x="35538" y="2013"/>
                </a:lnTo>
                <a:lnTo>
                  <a:pt x="43663" y="7501"/>
                </a:lnTo>
                <a:lnTo>
                  <a:pt x="49142" y="15635"/>
                </a:lnTo>
                <a:lnTo>
                  <a:pt x="51151" y="25584"/>
                </a:lnTo>
                <a:lnTo>
                  <a:pt x="49142" y="35547"/>
                </a:lnTo>
                <a:lnTo>
                  <a:pt x="43663" y="43678"/>
                </a:lnTo>
                <a:lnTo>
                  <a:pt x="35538" y="49159"/>
                </a:lnTo>
                <a:lnTo>
                  <a:pt x="25591" y="51169"/>
                </a:lnTo>
                <a:lnTo>
                  <a:pt x="15626" y="49159"/>
                </a:lnTo>
                <a:lnTo>
                  <a:pt x="7492" y="43678"/>
                </a:lnTo>
                <a:lnTo>
                  <a:pt x="2009" y="35547"/>
                </a:lnTo>
                <a:lnTo>
                  <a:pt x="0" y="25584"/>
                </a:lnTo>
                <a:lnTo>
                  <a:pt x="2009" y="15635"/>
                </a:lnTo>
                <a:lnTo>
                  <a:pt x="7492" y="7501"/>
                </a:lnTo>
                <a:lnTo>
                  <a:pt x="15626" y="2013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6668619" y="209067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6532184" y="208990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91" y="0"/>
                </a:moveTo>
                <a:lnTo>
                  <a:pt x="35543" y="2013"/>
                </a:lnTo>
                <a:lnTo>
                  <a:pt x="43678" y="7501"/>
                </a:lnTo>
                <a:lnTo>
                  <a:pt x="49168" y="15635"/>
                </a:lnTo>
                <a:lnTo>
                  <a:pt x="51182" y="25584"/>
                </a:lnTo>
                <a:lnTo>
                  <a:pt x="49168" y="35547"/>
                </a:lnTo>
                <a:lnTo>
                  <a:pt x="43678" y="43678"/>
                </a:lnTo>
                <a:lnTo>
                  <a:pt x="35543" y="49159"/>
                </a:lnTo>
                <a:lnTo>
                  <a:pt x="25591" y="51169"/>
                </a:lnTo>
                <a:lnTo>
                  <a:pt x="15639" y="49159"/>
                </a:lnTo>
                <a:lnTo>
                  <a:pt x="7503" y="43678"/>
                </a:lnTo>
                <a:lnTo>
                  <a:pt x="2014" y="35547"/>
                </a:lnTo>
                <a:lnTo>
                  <a:pt x="0" y="25584"/>
                </a:lnTo>
                <a:lnTo>
                  <a:pt x="2014" y="15635"/>
                </a:lnTo>
                <a:lnTo>
                  <a:pt x="7503" y="7501"/>
                </a:lnTo>
                <a:lnTo>
                  <a:pt x="15639" y="2013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6398412" y="209180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4"/>
                </a:lnTo>
                <a:lnTo>
                  <a:pt x="40452" y="40442"/>
                </a:lnTo>
                <a:lnTo>
                  <a:pt x="32922" y="45515"/>
                </a:lnTo>
                <a:lnTo>
                  <a:pt x="23693" y="47374"/>
                </a:lnTo>
                <a:lnTo>
                  <a:pt x="14463" y="45515"/>
                </a:lnTo>
                <a:lnTo>
                  <a:pt x="6933" y="40442"/>
                </a:lnTo>
                <a:lnTo>
                  <a:pt x="1859" y="32914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6262743" y="209180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4"/>
                </a:lnTo>
                <a:lnTo>
                  <a:pt x="40452" y="40442"/>
                </a:lnTo>
                <a:lnTo>
                  <a:pt x="32922" y="45515"/>
                </a:lnTo>
                <a:lnTo>
                  <a:pt x="23693" y="47374"/>
                </a:lnTo>
                <a:lnTo>
                  <a:pt x="14476" y="45515"/>
                </a:lnTo>
                <a:lnTo>
                  <a:pt x="6944" y="40442"/>
                </a:lnTo>
                <a:lnTo>
                  <a:pt x="1863" y="32914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6128972" y="209366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795" y="0"/>
                </a:moveTo>
                <a:lnTo>
                  <a:pt x="30293" y="1718"/>
                </a:lnTo>
                <a:lnTo>
                  <a:pt x="37230" y="6399"/>
                </a:lnTo>
                <a:lnTo>
                  <a:pt x="41906" y="13336"/>
                </a:lnTo>
                <a:lnTo>
                  <a:pt x="43621" y="21820"/>
                </a:lnTo>
                <a:lnTo>
                  <a:pt x="41906" y="30316"/>
                </a:lnTo>
                <a:lnTo>
                  <a:pt x="37230" y="37252"/>
                </a:lnTo>
                <a:lnTo>
                  <a:pt x="30293" y="41926"/>
                </a:lnTo>
                <a:lnTo>
                  <a:pt x="21795" y="43640"/>
                </a:lnTo>
                <a:lnTo>
                  <a:pt x="13314" y="41926"/>
                </a:lnTo>
                <a:lnTo>
                  <a:pt x="6386" y="37252"/>
                </a:lnTo>
                <a:lnTo>
                  <a:pt x="1713" y="30316"/>
                </a:lnTo>
                <a:lnTo>
                  <a:pt x="0" y="21820"/>
                </a:lnTo>
                <a:lnTo>
                  <a:pt x="1713" y="13336"/>
                </a:lnTo>
                <a:lnTo>
                  <a:pt x="6386" y="6399"/>
                </a:lnTo>
                <a:lnTo>
                  <a:pt x="13314" y="1718"/>
                </a:lnTo>
                <a:lnTo>
                  <a:pt x="217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5994037" y="209443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63" y="1654"/>
                </a:lnTo>
                <a:lnTo>
                  <a:pt x="35968" y="6166"/>
                </a:lnTo>
                <a:lnTo>
                  <a:pt x="40492" y="12859"/>
                </a:lnTo>
                <a:lnTo>
                  <a:pt x="42151" y="21055"/>
                </a:lnTo>
                <a:lnTo>
                  <a:pt x="40492" y="29251"/>
                </a:lnTo>
                <a:lnTo>
                  <a:pt x="35968" y="35943"/>
                </a:lnTo>
                <a:lnTo>
                  <a:pt x="29263" y="40455"/>
                </a:lnTo>
                <a:lnTo>
                  <a:pt x="21060" y="42110"/>
                </a:lnTo>
                <a:lnTo>
                  <a:pt x="12862" y="40455"/>
                </a:lnTo>
                <a:lnTo>
                  <a:pt x="6168" y="35943"/>
                </a:lnTo>
                <a:lnTo>
                  <a:pt x="1654" y="29251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5858367" y="209443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76" y="1654"/>
                </a:lnTo>
                <a:lnTo>
                  <a:pt x="35979" y="6166"/>
                </a:lnTo>
                <a:lnTo>
                  <a:pt x="40496" y="12859"/>
                </a:lnTo>
                <a:lnTo>
                  <a:pt x="42151" y="21055"/>
                </a:lnTo>
                <a:lnTo>
                  <a:pt x="40496" y="29251"/>
                </a:lnTo>
                <a:lnTo>
                  <a:pt x="35979" y="35943"/>
                </a:lnTo>
                <a:lnTo>
                  <a:pt x="29276" y="40455"/>
                </a:lnTo>
                <a:lnTo>
                  <a:pt x="21060" y="42110"/>
                </a:lnTo>
                <a:lnTo>
                  <a:pt x="12875" y="40455"/>
                </a:lnTo>
                <a:lnTo>
                  <a:pt x="6179" y="35943"/>
                </a:lnTo>
                <a:lnTo>
                  <a:pt x="1659" y="29251"/>
                </a:lnTo>
                <a:lnTo>
                  <a:pt x="0" y="21055"/>
                </a:lnTo>
                <a:lnTo>
                  <a:pt x="1659" y="12859"/>
                </a:lnTo>
                <a:lnTo>
                  <a:pt x="6179" y="6166"/>
                </a:lnTo>
                <a:lnTo>
                  <a:pt x="12875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5724229" y="209593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5588559" y="209593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5452890" y="209593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5317220" y="209593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5181551" y="209593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5046279" y="2096301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62" y="0"/>
                </a:moveTo>
                <a:lnTo>
                  <a:pt x="26629" y="1509"/>
                </a:lnTo>
                <a:lnTo>
                  <a:pt x="32731" y="5623"/>
                </a:lnTo>
                <a:lnTo>
                  <a:pt x="36846" y="11723"/>
                </a:lnTo>
                <a:lnTo>
                  <a:pt x="38355" y="19188"/>
                </a:lnTo>
                <a:lnTo>
                  <a:pt x="36846" y="26653"/>
                </a:lnTo>
                <a:lnTo>
                  <a:pt x="32731" y="32753"/>
                </a:lnTo>
                <a:lnTo>
                  <a:pt x="26629" y="36867"/>
                </a:lnTo>
                <a:lnTo>
                  <a:pt x="19162" y="38376"/>
                </a:lnTo>
                <a:lnTo>
                  <a:pt x="11700" y="36867"/>
                </a:lnTo>
                <a:lnTo>
                  <a:pt x="5609" y="32753"/>
                </a:lnTo>
                <a:lnTo>
                  <a:pt x="1504" y="26653"/>
                </a:lnTo>
                <a:lnTo>
                  <a:pt x="0" y="19188"/>
                </a:lnTo>
                <a:lnTo>
                  <a:pt x="1504" y="11723"/>
                </a:lnTo>
                <a:lnTo>
                  <a:pt x="5609" y="5623"/>
                </a:lnTo>
                <a:lnTo>
                  <a:pt x="11700" y="1509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4911345" y="2097066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49"/>
                </a:lnTo>
                <a:lnTo>
                  <a:pt x="31464" y="5401"/>
                </a:lnTo>
                <a:lnTo>
                  <a:pt x="35410" y="11258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58"/>
                </a:lnTo>
                <a:lnTo>
                  <a:pt x="5402" y="5401"/>
                </a:lnTo>
                <a:lnTo>
                  <a:pt x="11261" y="1449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4774941" y="2096301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62" y="0"/>
                </a:moveTo>
                <a:lnTo>
                  <a:pt x="26642" y="1509"/>
                </a:lnTo>
                <a:lnTo>
                  <a:pt x="32742" y="5623"/>
                </a:lnTo>
                <a:lnTo>
                  <a:pt x="36850" y="11723"/>
                </a:lnTo>
                <a:lnTo>
                  <a:pt x="38355" y="19188"/>
                </a:lnTo>
                <a:lnTo>
                  <a:pt x="36850" y="26653"/>
                </a:lnTo>
                <a:lnTo>
                  <a:pt x="32742" y="32753"/>
                </a:lnTo>
                <a:lnTo>
                  <a:pt x="26642" y="36867"/>
                </a:lnTo>
                <a:lnTo>
                  <a:pt x="19162" y="38376"/>
                </a:lnTo>
                <a:lnTo>
                  <a:pt x="11700" y="36867"/>
                </a:lnTo>
                <a:lnTo>
                  <a:pt x="5609" y="32753"/>
                </a:lnTo>
                <a:lnTo>
                  <a:pt x="1504" y="26653"/>
                </a:lnTo>
                <a:lnTo>
                  <a:pt x="0" y="19188"/>
                </a:lnTo>
                <a:lnTo>
                  <a:pt x="1504" y="11723"/>
                </a:lnTo>
                <a:lnTo>
                  <a:pt x="5609" y="5623"/>
                </a:lnTo>
                <a:lnTo>
                  <a:pt x="11700" y="1509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640404" y="2097433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87" y="1418"/>
                </a:lnTo>
                <a:lnTo>
                  <a:pt x="30817" y="5286"/>
                </a:lnTo>
                <a:lnTo>
                  <a:pt x="34676" y="11025"/>
                </a:lnTo>
                <a:lnTo>
                  <a:pt x="36090" y="18056"/>
                </a:lnTo>
                <a:lnTo>
                  <a:pt x="34676" y="25086"/>
                </a:lnTo>
                <a:lnTo>
                  <a:pt x="30817" y="30825"/>
                </a:lnTo>
                <a:lnTo>
                  <a:pt x="25087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4504735" y="2097433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369065" y="2097433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4233763" y="209783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86" y="7895"/>
                </a:lnTo>
                <a:lnTo>
                  <a:pt x="35386" y="27420"/>
                </a:lnTo>
                <a:lnTo>
                  <a:pt x="27458" y="35347"/>
                </a:lnTo>
                <a:lnTo>
                  <a:pt x="7928" y="35347"/>
                </a:lnTo>
                <a:lnTo>
                  <a:pt x="0" y="27420"/>
                </a:lnTo>
                <a:lnTo>
                  <a:pt x="0" y="7895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098124" y="209783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895"/>
                </a:lnTo>
                <a:lnTo>
                  <a:pt x="35356" y="27420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20"/>
                </a:lnTo>
                <a:lnTo>
                  <a:pt x="0" y="7895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3962455" y="209783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895"/>
                </a:lnTo>
                <a:lnTo>
                  <a:pt x="35356" y="27420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20"/>
                </a:lnTo>
                <a:lnTo>
                  <a:pt x="0" y="7895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3826785" y="209783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895"/>
                </a:lnTo>
                <a:lnTo>
                  <a:pt x="35356" y="27420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20"/>
                </a:lnTo>
                <a:lnTo>
                  <a:pt x="0" y="7895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3691851" y="2098566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5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3555446" y="209783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56" y="7895"/>
                </a:lnTo>
                <a:lnTo>
                  <a:pt x="35356" y="27420"/>
                </a:lnTo>
                <a:lnTo>
                  <a:pt x="27458" y="35347"/>
                </a:lnTo>
                <a:lnTo>
                  <a:pt x="7928" y="35347"/>
                </a:lnTo>
                <a:lnTo>
                  <a:pt x="0" y="27420"/>
                </a:lnTo>
                <a:lnTo>
                  <a:pt x="0" y="7895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3419410" y="2097433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79" y="1418"/>
                </a:lnTo>
                <a:lnTo>
                  <a:pt x="30821" y="5286"/>
                </a:lnTo>
                <a:lnTo>
                  <a:pt x="34698" y="11025"/>
                </a:lnTo>
                <a:lnTo>
                  <a:pt x="36121" y="18056"/>
                </a:lnTo>
                <a:lnTo>
                  <a:pt x="34698" y="25086"/>
                </a:lnTo>
                <a:lnTo>
                  <a:pt x="30821" y="30825"/>
                </a:lnTo>
                <a:lnTo>
                  <a:pt x="25079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3283741" y="2097433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3146571" y="209593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3009769" y="209480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872967" y="209366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8"/>
                </a:lnTo>
                <a:lnTo>
                  <a:pt x="37261" y="6399"/>
                </a:lnTo>
                <a:lnTo>
                  <a:pt x="41937" y="13336"/>
                </a:lnTo>
                <a:lnTo>
                  <a:pt x="43651" y="21820"/>
                </a:lnTo>
                <a:lnTo>
                  <a:pt x="41937" y="30316"/>
                </a:lnTo>
                <a:lnTo>
                  <a:pt x="37261" y="37252"/>
                </a:lnTo>
                <a:lnTo>
                  <a:pt x="30324" y="41926"/>
                </a:lnTo>
                <a:lnTo>
                  <a:pt x="21825" y="43640"/>
                </a:lnTo>
                <a:lnTo>
                  <a:pt x="13340" y="41926"/>
                </a:lnTo>
                <a:lnTo>
                  <a:pt x="6401" y="37252"/>
                </a:lnTo>
                <a:lnTo>
                  <a:pt x="1718" y="30316"/>
                </a:lnTo>
                <a:lnTo>
                  <a:pt x="0" y="21820"/>
                </a:lnTo>
                <a:lnTo>
                  <a:pt x="1718" y="13336"/>
                </a:lnTo>
                <a:lnTo>
                  <a:pt x="6401" y="6399"/>
                </a:lnTo>
                <a:lnTo>
                  <a:pt x="13340" y="1718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736196" y="209253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84"/>
                </a:lnTo>
                <a:lnTo>
                  <a:pt x="39159" y="39180"/>
                </a:lnTo>
                <a:lnTo>
                  <a:pt x="31861" y="44100"/>
                </a:lnTo>
                <a:lnTo>
                  <a:pt x="22927" y="45905"/>
                </a:lnTo>
                <a:lnTo>
                  <a:pt x="13998" y="44100"/>
                </a:lnTo>
                <a:lnTo>
                  <a:pt x="6711" y="39180"/>
                </a:lnTo>
                <a:lnTo>
                  <a:pt x="1800" y="31884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599761" y="209180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4"/>
                </a:lnTo>
                <a:lnTo>
                  <a:pt x="40468" y="40442"/>
                </a:lnTo>
                <a:lnTo>
                  <a:pt x="32927" y="45515"/>
                </a:lnTo>
                <a:lnTo>
                  <a:pt x="23693" y="47374"/>
                </a:lnTo>
                <a:lnTo>
                  <a:pt x="14476" y="45515"/>
                </a:lnTo>
                <a:lnTo>
                  <a:pt x="6944" y="40442"/>
                </a:lnTo>
                <a:lnTo>
                  <a:pt x="1863" y="32914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462224" y="208990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13"/>
                </a:lnTo>
                <a:lnTo>
                  <a:pt x="43659" y="7501"/>
                </a:lnTo>
                <a:lnTo>
                  <a:pt x="49141" y="15635"/>
                </a:lnTo>
                <a:lnTo>
                  <a:pt x="51151" y="25584"/>
                </a:lnTo>
                <a:lnTo>
                  <a:pt x="49141" y="35547"/>
                </a:lnTo>
                <a:lnTo>
                  <a:pt x="43659" y="43678"/>
                </a:lnTo>
                <a:lnTo>
                  <a:pt x="35525" y="49159"/>
                </a:lnTo>
                <a:lnTo>
                  <a:pt x="25560" y="51169"/>
                </a:lnTo>
                <a:lnTo>
                  <a:pt x="15613" y="49159"/>
                </a:lnTo>
                <a:lnTo>
                  <a:pt x="7488" y="43678"/>
                </a:lnTo>
                <a:lnTo>
                  <a:pt x="2009" y="35547"/>
                </a:lnTo>
                <a:lnTo>
                  <a:pt x="0" y="25584"/>
                </a:lnTo>
                <a:lnTo>
                  <a:pt x="2009" y="15635"/>
                </a:lnTo>
                <a:lnTo>
                  <a:pt x="7488" y="7501"/>
                </a:lnTo>
                <a:lnTo>
                  <a:pt x="15613" y="2013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325422" y="208880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5"/>
                </a:lnTo>
                <a:lnTo>
                  <a:pt x="45603" y="7811"/>
                </a:lnTo>
                <a:lnTo>
                  <a:pt x="51320" y="16293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293"/>
                </a:lnTo>
                <a:lnTo>
                  <a:pt x="7828" y="7811"/>
                </a:lnTo>
                <a:lnTo>
                  <a:pt x="16323" y="2095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187487" y="208653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26"/>
                </a:lnTo>
                <a:lnTo>
                  <a:pt x="49460" y="49428"/>
                </a:lnTo>
                <a:lnTo>
                  <a:pt x="40254" y="55629"/>
                </a:lnTo>
                <a:lnTo>
                  <a:pt x="28988" y="57901"/>
                </a:lnTo>
                <a:lnTo>
                  <a:pt x="17705" y="55629"/>
                </a:lnTo>
                <a:lnTo>
                  <a:pt x="8490" y="49428"/>
                </a:lnTo>
                <a:lnTo>
                  <a:pt x="2278" y="40226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051849" y="208653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1915047" y="208540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1777877" y="2083907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88" y="2481"/>
                </a:lnTo>
                <a:lnTo>
                  <a:pt x="53929" y="9249"/>
                </a:lnTo>
                <a:lnTo>
                  <a:pt x="60699" y="19288"/>
                </a:lnTo>
                <a:lnTo>
                  <a:pt x="63181" y="31582"/>
                </a:lnTo>
                <a:lnTo>
                  <a:pt x="60699" y="43881"/>
                </a:lnTo>
                <a:lnTo>
                  <a:pt x="53929" y="53931"/>
                </a:lnTo>
                <a:lnTo>
                  <a:pt x="43888" y="60709"/>
                </a:lnTo>
                <a:lnTo>
                  <a:pt x="31590" y="63196"/>
                </a:lnTo>
                <a:lnTo>
                  <a:pt x="19293" y="60709"/>
                </a:lnTo>
                <a:lnTo>
                  <a:pt x="9252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1642973" y="2084641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7"/>
                </a:lnTo>
                <a:lnTo>
                  <a:pt x="52647" y="9043"/>
                </a:lnTo>
                <a:lnTo>
                  <a:pt x="59258" y="18849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0" y="9043"/>
                </a:lnTo>
                <a:lnTo>
                  <a:pt x="18828" y="2427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1507304" y="2084641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7"/>
                </a:lnTo>
                <a:lnTo>
                  <a:pt x="52647" y="9043"/>
                </a:lnTo>
                <a:lnTo>
                  <a:pt x="59258" y="18849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0" y="9043"/>
                </a:lnTo>
                <a:lnTo>
                  <a:pt x="18828" y="2427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1370869" y="2083907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905" y="2481"/>
                </a:lnTo>
                <a:lnTo>
                  <a:pt x="53956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81"/>
                </a:lnTo>
                <a:lnTo>
                  <a:pt x="53956" y="53931"/>
                </a:lnTo>
                <a:lnTo>
                  <a:pt x="43905" y="60709"/>
                </a:lnTo>
                <a:lnTo>
                  <a:pt x="31590" y="63196"/>
                </a:lnTo>
                <a:lnTo>
                  <a:pt x="19293" y="60709"/>
                </a:lnTo>
                <a:lnTo>
                  <a:pt x="9252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1235200" y="2083907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30" y="19288"/>
                </a:lnTo>
                <a:lnTo>
                  <a:pt x="63212" y="31582"/>
                </a:lnTo>
                <a:lnTo>
                  <a:pt x="60730" y="43881"/>
                </a:lnTo>
                <a:lnTo>
                  <a:pt x="53960" y="53931"/>
                </a:lnTo>
                <a:lnTo>
                  <a:pt x="43918" y="60709"/>
                </a:lnTo>
                <a:lnTo>
                  <a:pt x="31621" y="63196"/>
                </a:lnTo>
                <a:lnTo>
                  <a:pt x="19306" y="60709"/>
                </a:lnTo>
                <a:lnTo>
                  <a:pt x="9256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6" y="9249"/>
                </a:lnTo>
                <a:lnTo>
                  <a:pt x="19306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04" name="object 170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98796" y="2083142"/>
            <a:ext cx="64712" cy="64695"/>
          </a:xfrm>
          <a:prstGeom prst="rect">
            <a:avLst/>
          </a:prstGeom>
        </p:spPr>
      </p:pic>
      <p:pic>
        <p:nvPicPr>
          <p:cNvPr id="1705" name="object 170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63126" y="2083142"/>
            <a:ext cx="64712" cy="64695"/>
          </a:xfrm>
          <a:prstGeom prst="rect">
            <a:avLst/>
          </a:prstGeom>
        </p:spPr>
      </p:pic>
      <p:pic>
        <p:nvPicPr>
          <p:cNvPr id="1706" name="object 170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27457" y="2083142"/>
            <a:ext cx="64712" cy="64695"/>
          </a:xfrm>
          <a:prstGeom prst="rect">
            <a:avLst/>
          </a:prstGeom>
        </p:spPr>
      </p:pic>
      <p:pic>
        <p:nvPicPr>
          <p:cNvPr id="1707" name="object 170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91022" y="2082407"/>
            <a:ext cx="66212" cy="66195"/>
          </a:xfrm>
          <a:prstGeom prst="rect">
            <a:avLst/>
          </a:prstGeom>
        </p:spPr>
      </p:pic>
      <p:pic>
        <p:nvPicPr>
          <p:cNvPr id="1708" name="object 170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20449" y="2083142"/>
            <a:ext cx="64712" cy="64695"/>
          </a:xfrm>
          <a:prstGeom prst="rect">
            <a:avLst/>
          </a:prstGeom>
        </p:spPr>
      </p:pic>
      <p:pic>
        <p:nvPicPr>
          <p:cNvPr id="1709" name="object 170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56118" y="2083142"/>
            <a:ext cx="64712" cy="64695"/>
          </a:xfrm>
          <a:prstGeom prst="rect">
            <a:avLst/>
          </a:prstGeom>
        </p:spPr>
      </p:pic>
      <p:pic>
        <p:nvPicPr>
          <p:cNvPr id="1710" name="object 17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84779" y="2083142"/>
            <a:ext cx="64712" cy="64695"/>
          </a:xfrm>
          <a:prstGeom prst="rect">
            <a:avLst/>
          </a:prstGeom>
        </p:spPr>
      </p:pic>
      <p:pic>
        <p:nvPicPr>
          <p:cNvPr id="1711" name="object 171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49140" y="2083142"/>
            <a:ext cx="64681" cy="64695"/>
          </a:xfrm>
          <a:prstGeom prst="rect">
            <a:avLst/>
          </a:prstGeom>
        </p:spPr>
      </p:pic>
      <p:pic>
        <p:nvPicPr>
          <p:cNvPr id="1712" name="object 171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2706" y="2082407"/>
            <a:ext cx="66212" cy="66195"/>
          </a:xfrm>
          <a:prstGeom prst="rect">
            <a:avLst/>
          </a:prstGeom>
        </p:spPr>
      </p:pic>
      <p:sp>
        <p:nvSpPr>
          <p:cNvPr id="1713" name="object 1713"/>
          <p:cNvSpPr/>
          <p:nvPr/>
        </p:nvSpPr>
        <p:spPr>
          <a:xfrm>
            <a:off x="7480737" y="195316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5"/>
                </a:lnTo>
                <a:lnTo>
                  <a:pt x="45587" y="7811"/>
                </a:lnTo>
                <a:lnTo>
                  <a:pt x="51316" y="16293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293"/>
                </a:lnTo>
                <a:lnTo>
                  <a:pt x="7813" y="7811"/>
                </a:lnTo>
                <a:lnTo>
                  <a:pt x="16297" y="2095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7345068" y="195316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5"/>
                </a:lnTo>
                <a:lnTo>
                  <a:pt x="45587" y="7811"/>
                </a:lnTo>
                <a:lnTo>
                  <a:pt x="51316" y="16293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293"/>
                </a:lnTo>
                <a:lnTo>
                  <a:pt x="7813" y="7811"/>
                </a:lnTo>
                <a:lnTo>
                  <a:pt x="16297" y="2095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7209398" y="195316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5"/>
                </a:lnTo>
                <a:lnTo>
                  <a:pt x="45587" y="7811"/>
                </a:lnTo>
                <a:lnTo>
                  <a:pt x="51316" y="16293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293"/>
                </a:lnTo>
                <a:lnTo>
                  <a:pt x="7813" y="7811"/>
                </a:lnTo>
                <a:lnTo>
                  <a:pt x="16297" y="2095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7073729" y="195316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5"/>
                </a:lnTo>
                <a:lnTo>
                  <a:pt x="45587" y="7811"/>
                </a:lnTo>
                <a:lnTo>
                  <a:pt x="51316" y="16293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310" y="51303"/>
                </a:lnTo>
                <a:lnTo>
                  <a:pt x="7825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293"/>
                </a:lnTo>
                <a:lnTo>
                  <a:pt x="7825" y="7811"/>
                </a:lnTo>
                <a:lnTo>
                  <a:pt x="16310" y="2095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6938427" y="195353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8"/>
                </a:lnTo>
                <a:lnTo>
                  <a:pt x="44971" y="44945"/>
                </a:lnTo>
                <a:lnTo>
                  <a:pt x="36603" y="50595"/>
                </a:lnTo>
                <a:lnTo>
                  <a:pt x="26356" y="52668"/>
                </a:lnTo>
                <a:lnTo>
                  <a:pt x="16103" y="50595"/>
                </a:lnTo>
                <a:lnTo>
                  <a:pt x="7725" y="44945"/>
                </a:lnTo>
                <a:lnTo>
                  <a:pt x="2073" y="36568"/>
                </a:lnTo>
                <a:lnTo>
                  <a:pt x="0" y="26319"/>
                </a:lnTo>
                <a:lnTo>
                  <a:pt x="2073" y="16074"/>
                </a:lnTo>
                <a:lnTo>
                  <a:pt x="7725" y="7708"/>
                </a:lnTo>
                <a:lnTo>
                  <a:pt x="16103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6802390" y="195316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5"/>
                </a:lnTo>
                <a:lnTo>
                  <a:pt x="45603" y="7811"/>
                </a:lnTo>
                <a:lnTo>
                  <a:pt x="51320" y="16293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293"/>
                </a:lnTo>
                <a:lnTo>
                  <a:pt x="7828" y="7811"/>
                </a:lnTo>
                <a:lnTo>
                  <a:pt x="16323" y="2095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6667854" y="195430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6532184" y="195430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6397280" y="195503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6261610" y="195503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6126706" y="195580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5993302" y="195803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795" y="0"/>
                </a:moveTo>
                <a:lnTo>
                  <a:pt x="30293" y="1718"/>
                </a:lnTo>
                <a:lnTo>
                  <a:pt x="37230" y="6399"/>
                </a:lnTo>
                <a:lnTo>
                  <a:pt x="41906" y="13336"/>
                </a:lnTo>
                <a:lnTo>
                  <a:pt x="43621" y="21820"/>
                </a:lnTo>
                <a:lnTo>
                  <a:pt x="41906" y="30316"/>
                </a:lnTo>
                <a:lnTo>
                  <a:pt x="37230" y="37252"/>
                </a:lnTo>
                <a:lnTo>
                  <a:pt x="30293" y="41926"/>
                </a:lnTo>
                <a:lnTo>
                  <a:pt x="21795" y="43640"/>
                </a:lnTo>
                <a:lnTo>
                  <a:pt x="13314" y="41926"/>
                </a:lnTo>
                <a:lnTo>
                  <a:pt x="6386" y="37252"/>
                </a:lnTo>
                <a:lnTo>
                  <a:pt x="1713" y="30316"/>
                </a:lnTo>
                <a:lnTo>
                  <a:pt x="0" y="21820"/>
                </a:lnTo>
                <a:lnTo>
                  <a:pt x="1713" y="13336"/>
                </a:lnTo>
                <a:lnTo>
                  <a:pt x="6386" y="6399"/>
                </a:lnTo>
                <a:lnTo>
                  <a:pt x="13314" y="1718"/>
                </a:lnTo>
                <a:lnTo>
                  <a:pt x="217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5857633" y="195803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795" y="0"/>
                </a:moveTo>
                <a:lnTo>
                  <a:pt x="30293" y="1718"/>
                </a:lnTo>
                <a:lnTo>
                  <a:pt x="37230" y="6399"/>
                </a:lnTo>
                <a:lnTo>
                  <a:pt x="41906" y="13336"/>
                </a:lnTo>
                <a:lnTo>
                  <a:pt x="43621" y="21820"/>
                </a:lnTo>
                <a:lnTo>
                  <a:pt x="41906" y="30316"/>
                </a:lnTo>
                <a:lnTo>
                  <a:pt x="37230" y="37252"/>
                </a:lnTo>
                <a:lnTo>
                  <a:pt x="30293" y="41926"/>
                </a:lnTo>
                <a:lnTo>
                  <a:pt x="21795" y="43640"/>
                </a:lnTo>
                <a:lnTo>
                  <a:pt x="13314" y="41926"/>
                </a:lnTo>
                <a:lnTo>
                  <a:pt x="6386" y="37252"/>
                </a:lnTo>
                <a:lnTo>
                  <a:pt x="1713" y="30316"/>
                </a:lnTo>
                <a:lnTo>
                  <a:pt x="0" y="21820"/>
                </a:lnTo>
                <a:lnTo>
                  <a:pt x="1713" y="13336"/>
                </a:lnTo>
                <a:lnTo>
                  <a:pt x="6386" y="6399"/>
                </a:lnTo>
                <a:lnTo>
                  <a:pt x="13314" y="1718"/>
                </a:lnTo>
                <a:lnTo>
                  <a:pt x="217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5721963" y="195803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11" y="1718"/>
                </a:lnTo>
                <a:lnTo>
                  <a:pt x="37250" y="6399"/>
                </a:lnTo>
                <a:lnTo>
                  <a:pt x="41933" y="13336"/>
                </a:lnTo>
                <a:lnTo>
                  <a:pt x="43651" y="21820"/>
                </a:lnTo>
                <a:lnTo>
                  <a:pt x="41933" y="30316"/>
                </a:lnTo>
                <a:lnTo>
                  <a:pt x="37250" y="37252"/>
                </a:lnTo>
                <a:lnTo>
                  <a:pt x="30311" y="41926"/>
                </a:lnTo>
                <a:lnTo>
                  <a:pt x="21825" y="43640"/>
                </a:lnTo>
                <a:lnTo>
                  <a:pt x="13327" y="41926"/>
                </a:lnTo>
                <a:lnTo>
                  <a:pt x="6390" y="37252"/>
                </a:lnTo>
                <a:lnTo>
                  <a:pt x="1714" y="30316"/>
                </a:lnTo>
                <a:lnTo>
                  <a:pt x="0" y="21820"/>
                </a:lnTo>
                <a:lnTo>
                  <a:pt x="1714" y="13336"/>
                </a:lnTo>
                <a:lnTo>
                  <a:pt x="6390" y="6399"/>
                </a:lnTo>
                <a:lnTo>
                  <a:pt x="13327" y="1718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5587059" y="195880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5451390" y="195880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5316088" y="1959167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5180419" y="1959167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5045514" y="1959932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4909845" y="1959932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4774574" y="196029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29" y="0"/>
                </a:moveTo>
                <a:lnTo>
                  <a:pt x="27157" y="1536"/>
                </a:lnTo>
                <a:lnTo>
                  <a:pt x="33373" y="5726"/>
                </a:lnTo>
                <a:lnTo>
                  <a:pt x="37558" y="11942"/>
                </a:lnTo>
                <a:lnTo>
                  <a:pt x="39090" y="19555"/>
                </a:lnTo>
                <a:lnTo>
                  <a:pt x="37558" y="27168"/>
                </a:lnTo>
                <a:lnTo>
                  <a:pt x="33373" y="33384"/>
                </a:lnTo>
                <a:lnTo>
                  <a:pt x="27157" y="37574"/>
                </a:lnTo>
                <a:lnTo>
                  <a:pt x="19529" y="39111"/>
                </a:lnTo>
                <a:lnTo>
                  <a:pt x="11919" y="37574"/>
                </a:lnTo>
                <a:lnTo>
                  <a:pt x="5712" y="33384"/>
                </a:lnTo>
                <a:lnTo>
                  <a:pt x="1531" y="27168"/>
                </a:lnTo>
                <a:lnTo>
                  <a:pt x="0" y="19555"/>
                </a:lnTo>
                <a:lnTo>
                  <a:pt x="1531" y="11942"/>
                </a:lnTo>
                <a:lnTo>
                  <a:pt x="5712" y="5726"/>
                </a:lnTo>
                <a:lnTo>
                  <a:pt x="11919" y="1536"/>
                </a:lnTo>
                <a:lnTo>
                  <a:pt x="1952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4638506" y="1959932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4502102" y="1959167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4367932" y="1960697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60" y="1504"/>
                </a:lnTo>
                <a:lnTo>
                  <a:pt x="32761" y="5608"/>
                </a:lnTo>
                <a:lnTo>
                  <a:pt x="36877" y="11697"/>
                </a:lnTo>
                <a:lnTo>
                  <a:pt x="38386" y="19157"/>
                </a:lnTo>
                <a:lnTo>
                  <a:pt x="36877" y="26636"/>
                </a:lnTo>
                <a:lnTo>
                  <a:pt x="32761" y="32734"/>
                </a:lnTo>
                <a:lnTo>
                  <a:pt x="26660" y="36841"/>
                </a:lnTo>
                <a:lnTo>
                  <a:pt x="19193" y="38346"/>
                </a:lnTo>
                <a:lnTo>
                  <a:pt x="11726" y="36841"/>
                </a:lnTo>
                <a:lnTo>
                  <a:pt x="5624" y="32734"/>
                </a:lnTo>
                <a:lnTo>
                  <a:pt x="1509" y="26636"/>
                </a:lnTo>
                <a:lnTo>
                  <a:pt x="0" y="19157"/>
                </a:lnTo>
                <a:lnTo>
                  <a:pt x="1509" y="11697"/>
                </a:lnTo>
                <a:lnTo>
                  <a:pt x="5624" y="5608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4232263" y="1960697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60" y="1504"/>
                </a:lnTo>
                <a:lnTo>
                  <a:pt x="32761" y="5608"/>
                </a:lnTo>
                <a:lnTo>
                  <a:pt x="36877" y="11697"/>
                </a:lnTo>
                <a:lnTo>
                  <a:pt x="38386" y="19157"/>
                </a:lnTo>
                <a:lnTo>
                  <a:pt x="36877" y="26636"/>
                </a:lnTo>
                <a:lnTo>
                  <a:pt x="32761" y="32734"/>
                </a:lnTo>
                <a:lnTo>
                  <a:pt x="26660" y="36841"/>
                </a:lnTo>
                <a:lnTo>
                  <a:pt x="19193" y="38346"/>
                </a:lnTo>
                <a:lnTo>
                  <a:pt x="11726" y="36841"/>
                </a:lnTo>
                <a:lnTo>
                  <a:pt x="5624" y="32734"/>
                </a:lnTo>
                <a:lnTo>
                  <a:pt x="1509" y="26636"/>
                </a:lnTo>
                <a:lnTo>
                  <a:pt x="0" y="19157"/>
                </a:lnTo>
                <a:lnTo>
                  <a:pt x="1509" y="11697"/>
                </a:lnTo>
                <a:lnTo>
                  <a:pt x="5624" y="5608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4096594" y="1960697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60" y="1504"/>
                </a:lnTo>
                <a:lnTo>
                  <a:pt x="32761" y="5608"/>
                </a:lnTo>
                <a:lnTo>
                  <a:pt x="36877" y="11697"/>
                </a:lnTo>
                <a:lnTo>
                  <a:pt x="38386" y="19157"/>
                </a:lnTo>
                <a:lnTo>
                  <a:pt x="36877" y="26636"/>
                </a:lnTo>
                <a:lnTo>
                  <a:pt x="32761" y="32734"/>
                </a:lnTo>
                <a:lnTo>
                  <a:pt x="26660" y="36841"/>
                </a:lnTo>
                <a:lnTo>
                  <a:pt x="19193" y="38346"/>
                </a:lnTo>
                <a:lnTo>
                  <a:pt x="11726" y="36841"/>
                </a:lnTo>
                <a:lnTo>
                  <a:pt x="5624" y="32734"/>
                </a:lnTo>
                <a:lnTo>
                  <a:pt x="1509" y="26636"/>
                </a:lnTo>
                <a:lnTo>
                  <a:pt x="0" y="19157"/>
                </a:lnTo>
                <a:lnTo>
                  <a:pt x="1509" y="11697"/>
                </a:lnTo>
                <a:lnTo>
                  <a:pt x="5624" y="5608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3960955" y="1960697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62" y="0"/>
                </a:moveTo>
                <a:lnTo>
                  <a:pt x="26629" y="1504"/>
                </a:lnTo>
                <a:lnTo>
                  <a:pt x="32731" y="5608"/>
                </a:lnTo>
                <a:lnTo>
                  <a:pt x="36846" y="11697"/>
                </a:lnTo>
                <a:lnTo>
                  <a:pt x="38355" y="19157"/>
                </a:lnTo>
                <a:lnTo>
                  <a:pt x="36846" y="26636"/>
                </a:lnTo>
                <a:lnTo>
                  <a:pt x="32731" y="32734"/>
                </a:lnTo>
                <a:lnTo>
                  <a:pt x="26629" y="36841"/>
                </a:lnTo>
                <a:lnTo>
                  <a:pt x="19162" y="38346"/>
                </a:lnTo>
                <a:lnTo>
                  <a:pt x="11700" y="36841"/>
                </a:lnTo>
                <a:lnTo>
                  <a:pt x="5609" y="32734"/>
                </a:lnTo>
                <a:lnTo>
                  <a:pt x="1504" y="26636"/>
                </a:lnTo>
                <a:lnTo>
                  <a:pt x="0" y="19157"/>
                </a:lnTo>
                <a:lnTo>
                  <a:pt x="1504" y="11697"/>
                </a:lnTo>
                <a:lnTo>
                  <a:pt x="5609" y="5608"/>
                </a:lnTo>
                <a:lnTo>
                  <a:pt x="11700" y="1504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3825285" y="1960697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62" y="0"/>
                </a:moveTo>
                <a:lnTo>
                  <a:pt x="26629" y="1504"/>
                </a:lnTo>
                <a:lnTo>
                  <a:pt x="32731" y="5608"/>
                </a:lnTo>
                <a:lnTo>
                  <a:pt x="36846" y="11697"/>
                </a:lnTo>
                <a:lnTo>
                  <a:pt x="38355" y="19157"/>
                </a:lnTo>
                <a:lnTo>
                  <a:pt x="36846" y="26636"/>
                </a:lnTo>
                <a:lnTo>
                  <a:pt x="32731" y="32734"/>
                </a:lnTo>
                <a:lnTo>
                  <a:pt x="26629" y="36841"/>
                </a:lnTo>
                <a:lnTo>
                  <a:pt x="19162" y="38346"/>
                </a:lnTo>
                <a:lnTo>
                  <a:pt x="11700" y="36841"/>
                </a:lnTo>
                <a:lnTo>
                  <a:pt x="5609" y="32734"/>
                </a:lnTo>
                <a:lnTo>
                  <a:pt x="1504" y="26636"/>
                </a:lnTo>
                <a:lnTo>
                  <a:pt x="0" y="19157"/>
                </a:lnTo>
                <a:lnTo>
                  <a:pt x="1504" y="11697"/>
                </a:lnTo>
                <a:lnTo>
                  <a:pt x="5609" y="5608"/>
                </a:lnTo>
                <a:lnTo>
                  <a:pt x="11700" y="1504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3691116" y="196219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928" y="0"/>
                </a:moveTo>
                <a:lnTo>
                  <a:pt x="17693" y="0"/>
                </a:lnTo>
                <a:lnTo>
                  <a:pt x="27427" y="0"/>
                </a:lnTo>
                <a:lnTo>
                  <a:pt x="35356" y="7895"/>
                </a:lnTo>
                <a:lnTo>
                  <a:pt x="35356" y="27420"/>
                </a:lnTo>
                <a:lnTo>
                  <a:pt x="27427" y="35347"/>
                </a:lnTo>
                <a:lnTo>
                  <a:pt x="7928" y="35347"/>
                </a:lnTo>
                <a:lnTo>
                  <a:pt x="0" y="27420"/>
                </a:lnTo>
                <a:lnTo>
                  <a:pt x="0" y="7895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3554681" y="1961431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58" y="0"/>
                </a:moveTo>
                <a:lnTo>
                  <a:pt x="25625" y="1449"/>
                </a:lnTo>
                <a:lnTo>
                  <a:pt x="31483" y="5401"/>
                </a:lnTo>
                <a:lnTo>
                  <a:pt x="35436" y="11258"/>
                </a:lnTo>
                <a:lnTo>
                  <a:pt x="36886" y="18423"/>
                </a:lnTo>
                <a:lnTo>
                  <a:pt x="35436" y="25606"/>
                </a:lnTo>
                <a:lnTo>
                  <a:pt x="31483" y="31471"/>
                </a:lnTo>
                <a:lnTo>
                  <a:pt x="25625" y="35426"/>
                </a:lnTo>
                <a:lnTo>
                  <a:pt x="18458" y="36877"/>
                </a:lnTo>
                <a:lnTo>
                  <a:pt x="11274" y="35426"/>
                </a:lnTo>
                <a:lnTo>
                  <a:pt x="5406" y="31471"/>
                </a:lnTo>
                <a:lnTo>
                  <a:pt x="1450" y="25606"/>
                </a:lnTo>
                <a:lnTo>
                  <a:pt x="0" y="18423"/>
                </a:lnTo>
                <a:lnTo>
                  <a:pt x="1450" y="11258"/>
                </a:lnTo>
                <a:lnTo>
                  <a:pt x="5406" y="5401"/>
                </a:lnTo>
                <a:lnTo>
                  <a:pt x="11274" y="1449"/>
                </a:lnTo>
                <a:lnTo>
                  <a:pt x="18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3417910" y="1960299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3281108" y="1959167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3145071" y="195880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4">
                <a:moveTo>
                  <a:pt x="21060" y="0"/>
                </a:moveTo>
                <a:lnTo>
                  <a:pt x="29258" y="1654"/>
                </a:lnTo>
                <a:lnTo>
                  <a:pt x="35952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2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3008636" y="195803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8"/>
                </a:lnTo>
                <a:lnTo>
                  <a:pt x="37261" y="6399"/>
                </a:lnTo>
                <a:lnTo>
                  <a:pt x="41937" y="13336"/>
                </a:lnTo>
                <a:lnTo>
                  <a:pt x="43651" y="21820"/>
                </a:lnTo>
                <a:lnTo>
                  <a:pt x="41937" y="30316"/>
                </a:lnTo>
                <a:lnTo>
                  <a:pt x="37261" y="37252"/>
                </a:lnTo>
                <a:lnTo>
                  <a:pt x="30324" y="41926"/>
                </a:lnTo>
                <a:lnTo>
                  <a:pt x="21825" y="43640"/>
                </a:lnTo>
                <a:lnTo>
                  <a:pt x="13327" y="41926"/>
                </a:lnTo>
                <a:lnTo>
                  <a:pt x="6390" y="37252"/>
                </a:lnTo>
                <a:lnTo>
                  <a:pt x="1714" y="30316"/>
                </a:lnTo>
                <a:lnTo>
                  <a:pt x="0" y="21820"/>
                </a:lnTo>
                <a:lnTo>
                  <a:pt x="1714" y="13336"/>
                </a:lnTo>
                <a:lnTo>
                  <a:pt x="6390" y="6399"/>
                </a:lnTo>
                <a:lnTo>
                  <a:pt x="13327" y="1718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2871834" y="195693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53"/>
                </a:lnTo>
                <a:lnTo>
                  <a:pt x="39190" y="39149"/>
                </a:lnTo>
                <a:lnTo>
                  <a:pt x="31892" y="44070"/>
                </a:lnTo>
                <a:lnTo>
                  <a:pt x="22958" y="45874"/>
                </a:lnTo>
                <a:lnTo>
                  <a:pt x="14024" y="44070"/>
                </a:lnTo>
                <a:lnTo>
                  <a:pt x="6726" y="39149"/>
                </a:lnTo>
                <a:lnTo>
                  <a:pt x="1805" y="31853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734298" y="195503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2597894" y="195430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460326" y="195240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4"/>
                </a:lnTo>
                <a:lnTo>
                  <a:pt x="46896" y="46869"/>
                </a:lnTo>
                <a:lnTo>
                  <a:pt x="38158" y="52748"/>
                </a:lnTo>
                <a:lnTo>
                  <a:pt x="27458" y="54902"/>
                </a:lnTo>
                <a:lnTo>
                  <a:pt x="16775" y="52748"/>
                </a:lnTo>
                <a:lnTo>
                  <a:pt x="8046" y="46869"/>
                </a:lnTo>
                <a:lnTo>
                  <a:pt x="2159" y="38144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323157" y="195090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186386" y="194977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050716" y="194977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54" name="object 175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912782" y="1947507"/>
            <a:ext cx="64712" cy="64695"/>
          </a:xfrm>
          <a:prstGeom prst="rect">
            <a:avLst/>
          </a:prstGeom>
        </p:spPr>
      </p:pic>
      <p:pic>
        <p:nvPicPr>
          <p:cNvPr id="1755" name="object 1755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776378" y="1946772"/>
            <a:ext cx="66212" cy="66195"/>
          </a:xfrm>
          <a:prstGeom prst="rect">
            <a:avLst/>
          </a:prstGeom>
        </p:spPr>
      </p:pic>
      <p:pic>
        <p:nvPicPr>
          <p:cNvPr id="1756" name="object 175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1443" y="1947507"/>
            <a:ext cx="64712" cy="64695"/>
          </a:xfrm>
          <a:prstGeom prst="rect">
            <a:avLst/>
          </a:prstGeom>
        </p:spPr>
      </p:pic>
      <p:pic>
        <p:nvPicPr>
          <p:cNvPr id="1757" name="object 175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505804" y="1947507"/>
            <a:ext cx="64681" cy="64695"/>
          </a:xfrm>
          <a:prstGeom prst="rect">
            <a:avLst/>
          </a:prstGeom>
        </p:spPr>
      </p:pic>
      <p:pic>
        <p:nvPicPr>
          <p:cNvPr id="1758" name="object 175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233700" y="1946772"/>
            <a:ext cx="66212" cy="66195"/>
          </a:xfrm>
          <a:prstGeom prst="rect">
            <a:avLst/>
          </a:prstGeom>
        </p:spPr>
      </p:pic>
      <p:pic>
        <p:nvPicPr>
          <p:cNvPr id="1759" name="object 1759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370134" y="1947507"/>
            <a:ext cx="64681" cy="64695"/>
          </a:xfrm>
          <a:prstGeom prst="rect">
            <a:avLst/>
          </a:prstGeom>
        </p:spPr>
      </p:pic>
      <p:pic>
        <p:nvPicPr>
          <p:cNvPr id="1760" name="object 1760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098030" y="1946772"/>
            <a:ext cx="66212" cy="66195"/>
          </a:xfrm>
          <a:prstGeom prst="rect">
            <a:avLst/>
          </a:prstGeom>
        </p:spPr>
      </p:pic>
      <p:pic>
        <p:nvPicPr>
          <p:cNvPr id="1761" name="object 176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961626" y="1946007"/>
            <a:ext cx="67712" cy="67695"/>
          </a:xfrm>
          <a:prstGeom prst="rect">
            <a:avLst/>
          </a:prstGeom>
        </p:spPr>
      </p:pic>
      <p:pic>
        <p:nvPicPr>
          <p:cNvPr id="1762" name="object 1762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825192" y="1945273"/>
            <a:ext cx="69242" cy="69194"/>
          </a:xfrm>
          <a:prstGeom prst="rect">
            <a:avLst/>
          </a:prstGeom>
        </p:spPr>
      </p:pic>
      <p:pic>
        <p:nvPicPr>
          <p:cNvPr id="1763" name="object 176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89522" y="1945273"/>
            <a:ext cx="69242" cy="69194"/>
          </a:xfrm>
          <a:prstGeom prst="rect">
            <a:avLst/>
          </a:prstGeom>
        </p:spPr>
      </p:pic>
      <p:pic>
        <p:nvPicPr>
          <p:cNvPr id="1764" name="object 1764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554618" y="1946007"/>
            <a:ext cx="67712" cy="67695"/>
          </a:xfrm>
          <a:prstGeom prst="rect">
            <a:avLst/>
          </a:prstGeom>
        </p:spPr>
      </p:pic>
      <p:pic>
        <p:nvPicPr>
          <p:cNvPr id="1765" name="object 176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18949" y="1946007"/>
            <a:ext cx="67712" cy="67695"/>
          </a:xfrm>
          <a:prstGeom prst="rect">
            <a:avLst/>
          </a:prstGeom>
        </p:spPr>
      </p:pic>
      <p:pic>
        <p:nvPicPr>
          <p:cNvPr id="1766" name="object 1766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283279" y="1946007"/>
            <a:ext cx="67712" cy="67695"/>
          </a:xfrm>
          <a:prstGeom prst="rect">
            <a:avLst/>
          </a:prstGeom>
        </p:spPr>
      </p:pic>
      <p:pic>
        <p:nvPicPr>
          <p:cNvPr id="1767" name="object 176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47610" y="1946007"/>
            <a:ext cx="67742" cy="67695"/>
          </a:xfrm>
          <a:prstGeom prst="rect">
            <a:avLst/>
          </a:prstGeom>
        </p:spPr>
      </p:pic>
      <p:pic>
        <p:nvPicPr>
          <p:cNvPr id="1768" name="object 1768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1206" y="1945273"/>
            <a:ext cx="69212" cy="69194"/>
          </a:xfrm>
          <a:prstGeom prst="rect">
            <a:avLst/>
          </a:prstGeom>
        </p:spPr>
      </p:pic>
      <p:sp>
        <p:nvSpPr>
          <p:cNvPr id="1769" name="object 1769"/>
          <p:cNvSpPr/>
          <p:nvPr/>
        </p:nvSpPr>
        <p:spPr>
          <a:xfrm>
            <a:off x="7479972" y="181676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7345068" y="181753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7207898" y="1816034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7072964" y="181676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6938060" y="181753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6801656" y="181676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6666720" y="181753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6531051" y="181753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6395413" y="181753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6261610" y="181940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6126706" y="182016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5991404" y="182053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5856500" y="182129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5719698" y="182016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5585529" y="182166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5449890" y="182166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5314955" y="18224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5179286" y="18224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5044382" y="182316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4908712" y="182316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4773441" y="182353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4636639" y="18224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4502102" y="182353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4366433" y="182353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4230763" y="182353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4095859" y="182429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3960190" y="182429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3824520" y="182429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3689616" y="1825062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3553181" y="182429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3416777" y="182353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3279210" y="182166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3145439" y="182353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3007504" y="182129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869967" y="181940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732798" y="181790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597894" y="181866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459592" y="1816034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322422" y="181453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184855" y="1812637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09" name="object 1809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2048451" y="1811902"/>
            <a:ext cx="64712" cy="64665"/>
          </a:xfrm>
          <a:prstGeom prst="rect">
            <a:avLst/>
          </a:prstGeom>
        </p:spPr>
      </p:pic>
      <p:pic>
        <p:nvPicPr>
          <p:cNvPr id="1810" name="object 18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912047" y="1811137"/>
            <a:ext cx="66212" cy="66195"/>
          </a:xfrm>
          <a:prstGeom prst="rect">
            <a:avLst/>
          </a:prstGeom>
        </p:spPr>
      </p:pic>
      <p:pic>
        <p:nvPicPr>
          <p:cNvPr id="1811" name="object 1811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774877" y="1809638"/>
            <a:ext cx="69212" cy="69194"/>
          </a:xfrm>
          <a:prstGeom prst="rect">
            <a:avLst/>
          </a:prstGeom>
        </p:spPr>
      </p:pic>
      <p:pic>
        <p:nvPicPr>
          <p:cNvPr id="1812" name="object 1812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639943" y="1810372"/>
            <a:ext cx="67712" cy="67695"/>
          </a:xfrm>
          <a:prstGeom prst="rect">
            <a:avLst/>
          </a:prstGeom>
        </p:spPr>
      </p:pic>
      <p:pic>
        <p:nvPicPr>
          <p:cNvPr id="1813" name="object 181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505039" y="1811137"/>
            <a:ext cx="66212" cy="66195"/>
          </a:xfrm>
          <a:prstGeom prst="rect">
            <a:avLst/>
          </a:prstGeom>
        </p:spPr>
      </p:pic>
      <p:pic>
        <p:nvPicPr>
          <p:cNvPr id="1814" name="object 1814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368635" y="1810372"/>
            <a:ext cx="67712" cy="67695"/>
          </a:xfrm>
          <a:prstGeom prst="rect">
            <a:avLst/>
          </a:prstGeom>
        </p:spPr>
      </p:pic>
      <p:pic>
        <p:nvPicPr>
          <p:cNvPr id="1815" name="object 1815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096530" y="1809638"/>
            <a:ext cx="69212" cy="69194"/>
          </a:xfrm>
          <a:prstGeom prst="rect">
            <a:avLst/>
          </a:prstGeom>
        </p:spPr>
      </p:pic>
      <p:pic>
        <p:nvPicPr>
          <p:cNvPr id="1816" name="object 181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232965" y="1810372"/>
            <a:ext cx="67712" cy="67695"/>
          </a:xfrm>
          <a:prstGeom prst="rect">
            <a:avLst/>
          </a:prstGeom>
        </p:spPr>
      </p:pic>
      <p:pic>
        <p:nvPicPr>
          <p:cNvPr id="1817" name="object 1817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960861" y="1809638"/>
            <a:ext cx="69242" cy="69194"/>
          </a:xfrm>
          <a:prstGeom prst="rect">
            <a:avLst/>
          </a:prstGeom>
        </p:spPr>
      </p:pic>
      <p:pic>
        <p:nvPicPr>
          <p:cNvPr id="1818" name="object 1818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825192" y="1809638"/>
            <a:ext cx="69242" cy="69194"/>
          </a:xfrm>
          <a:prstGeom prst="rect">
            <a:avLst/>
          </a:prstGeom>
        </p:spPr>
      </p:pic>
      <p:pic>
        <p:nvPicPr>
          <p:cNvPr id="1819" name="object 1819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688788" y="1808873"/>
            <a:ext cx="70712" cy="70724"/>
          </a:xfrm>
          <a:prstGeom prst="rect">
            <a:avLst/>
          </a:prstGeom>
        </p:spPr>
      </p:pic>
      <p:pic>
        <p:nvPicPr>
          <p:cNvPr id="1820" name="object 1820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53853" y="1809638"/>
            <a:ext cx="69242" cy="69194"/>
          </a:xfrm>
          <a:prstGeom prst="rect">
            <a:avLst/>
          </a:prstGeom>
        </p:spPr>
      </p:pic>
      <p:pic>
        <p:nvPicPr>
          <p:cNvPr id="1821" name="object 1821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18214" y="1809638"/>
            <a:ext cx="69212" cy="69194"/>
          </a:xfrm>
          <a:prstGeom prst="rect">
            <a:avLst/>
          </a:prstGeom>
        </p:spPr>
      </p:pic>
      <p:pic>
        <p:nvPicPr>
          <p:cNvPr id="1822" name="object 1822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82545" y="1809638"/>
            <a:ext cx="69212" cy="69194"/>
          </a:xfrm>
          <a:prstGeom prst="rect">
            <a:avLst/>
          </a:prstGeom>
        </p:spPr>
      </p:pic>
      <p:pic>
        <p:nvPicPr>
          <p:cNvPr id="1823" name="object 1823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46875" y="1809638"/>
            <a:ext cx="69212" cy="69194"/>
          </a:xfrm>
          <a:prstGeom prst="rect">
            <a:avLst/>
          </a:prstGeom>
        </p:spPr>
      </p:pic>
      <p:pic>
        <p:nvPicPr>
          <p:cNvPr id="1824" name="object 1824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1206" y="1809638"/>
            <a:ext cx="69212" cy="69194"/>
          </a:xfrm>
          <a:prstGeom prst="rect">
            <a:avLst/>
          </a:prstGeom>
        </p:spPr>
      </p:pic>
      <p:sp>
        <p:nvSpPr>
          <p:cNvPr id="1825" name="object 1825"/>
          <p:cNvSpPr/>
          <p:nvPr/>
        </p:nvSpPr>
        <p:spPr>
          <a:xfrm>
            <a:off x="7479207" y="168039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7342802" y="167963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7207898" y="168039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7072229" y="168039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6936560" y="168039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6800125" y="167963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6665986" y="168113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6530316" y="168113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6395413" y="168189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6260845" y="168303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6124441" y="168226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5988772" y="168226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5855368" y="168453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5718198" y="168303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5582529" y="168303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5448757" y="16848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5313088" y="16848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5178184" y="168566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5042514" y="168566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4907212" y="168603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4771543" y="168603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4635506" y="168566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4499837" y="168566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4366065" y="168753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4230396" y="168753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4093961" y="168679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3958292" y="168679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3822622" y="168679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3688851" y="1688662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3552049" y="168753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3414879" y="168603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3278077" y="16848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3143541" y="168603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3006371" y="168453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869967" y="168376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731665" y="168113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595996" y="168113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458092" y="167889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321290" y="167776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64" name="object 186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183355" y="1675502"/>
            <a:ext cx="66212" cy="66195"/>
          </a:xfrm>
          <a:prstGeom prst="rect">
            <a:avLst/>
          </a:prstGeom>
        </p:spPr>
      </p:pic>
      <p:pic>
        <p:nvPicPr>
          <p:cNvPr id="1865" name="object 1865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048451" y="1676268"/>
            <a:ext cx="64712" cy="64665"/>
          </a:xfrm>
          <a:prstGeom prst="rect">
            <a:avLst/>
          </a:prstGeom>
        </p:spPr>
      </p:pic>
      <p:pic>
        <p:nvPicPr>
          <p:cNvPr id="1866" name="object 1866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911281" y="1674768"/>
            <a:ext cx="67712" cy="67695"/>
          </a:xfrm>
          <a:prstGeom prst="rect">
            <a:avLst/>
          </a:prstGeom>
        </p:spPr>
      </p:pic>
      <p:pic>
        <p:nvPicPr>
          <p:cNvPr id="1867" name="object 1867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639208" y="1674003"/>
            <a:ext cx="69212" cy="69194"/>
          </a:xfrm>
          <a:prstGeom prst="rect">
            <a:avLst/>
          </a:prstGeom>
        </p:spPr>
      </p:pic>
      <p:pic>
        <p:nvPicPr>
          <p:cNvPr id="1868" name="object 1868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502773" y="1673238"/>
            <a:ext cx="70742" cy="70724"/>
          </a:xfrm>
          <a:prstGeom prst="rect">
            <a:avLst/>
          </a:prstGeom>
        </p:spPr>
      </p:pic>
      <p:pic>
        <p:nvPicPr>
          <p:cNvPr id="1869" name="object 1869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367869" y="1674003"/>
            <a:ext cx="69212" cy="69194"/>
          </a:xfrm>
          <a:prstGeom prst="rect">
            <a:avLst/>
          </a:prstGeom>
        </p:spPr>
      </p:pic>
      <p:pic>
        <p:nvPicPr>
          <p:cNvPr id="1870" name="object 1870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232200" y="1674003"/>
            <a:ext cx="69212" cy="69194"/>
          </a:xfrm>
          <a:prstGeom prst="rect">
            <a:avLst/>
          </a:prstGeom>
        </p:spPr>
      </p:pic>
      <p:pic>
        <p:nvPicPr>
          <p:cNvPr id="1871" name="object 187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095796" y="1673238"/>
            <a:ext cx="70712" cy="70724"/>
          </a:xfrm>
          <a:prstGeom prst="rect">
            <a:avLst/>
          </a:prstGeom>
        </p:spPr>
      </p:pic>
      <p:pic>
        <p:nvPicPr>
          <p:cNvPr id="1872" name="object 187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417449" y="1673238"/>
            <a:ext cx="70712" cy="70724"/>
          </a:xfrm>
          <a:prstGeom prst="rect">
            <a:avLst/>
          </a:prstGeom>
        </p:spPr>
      </p:pic>
      <p:pic>
        <p:nvPicPr>
          <p:cNvPr id="1873" name="object 187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281779" y="1673238"/>
            <a:ext cx="70742" cy="70724"/>
          </a:xfrm>
          <a:prstGeom prst="rect">
            <a:avLst/>
          </a:prstGeom>
        </p:spPr>
      </p:pic>
      <p:pic>
        <p:nvPicPr>
          <p:cNvPr id="1874" name="object 187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46110" y="1673238"/>
            <a:ext cx="70742" cy="70724"/>
          </a:xfrm>
          <a:prstGeom prst="rect">
            <a:avLst/>
          </a:prstGeom>
        </p:spPr>
      </p:pic>
      <p:pic>
        <p:nvPicPr>
          <p:cNvPr id="1875" name="object 1875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0440" y="1673238"/>
            <a:ext cx="70742" cy="70724"/>
          </a:xfrm>
          <a:prstGeom prst="rect">
            <a:avLst/>
          </a:prstGeom>
        </p:spPr>
      </p:pic>
      <p:sp>
        <p:nvSpPr>
          <p:cNvPr id="1876" name="object 1876"/>
          <p:cNvSpPr/>
          <p:nvPr/>
        </p:nvSpPr>
        <p:spPr>
          <a:xfrm>
            <a:off x="7477707" y="154326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7342802" y="154399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7207133" y="154399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7071464" y="154399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6935795" y="154399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6800125" y="154399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6664487" y="154399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6528051" y="154326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6394647" y="154552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6258978" y="154552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6123309" y="154552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5988772" y="154663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5853102" y="154663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5717066" y="154626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5581396" y="154626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5446125" y="154663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5310455" y="154663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5174786" y="154663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5039882" y="154739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4906079" y="154926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4770410" y="154926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4633639" y="154816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4497970" y="154816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4363035" y="154889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4228896" y="155039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4093226" y="155039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3957557" y="155039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3821520" y="155002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3686983" y="155116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3550182" y="155002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3413380" y="154889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3276975" y="154816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3142041" y="154889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3004871" y="154739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868467" y="154663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730165" y="154399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593363" y="154289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457694" y="154289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14" name="object 1914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2319790" y="1540632"/>
            <a:ext cx="64712" cy="64695"/>
          </a:xfrm>
          <a:prstGeom prst="rect">
            <a:avLst/>
          </a:prstGeom>
        </p:spPr>
      </p:pic>
      <p:pic>
        <p:nvPicPr>
          <p:cNvPr id="1915" name="object 1915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2182620" y="1539133"/>
            <a:ext cx="67712" cy="67695"/>
          </a:xfrm>
          <a:prstGeom prst="rect">
            <a:avLst/>
          </a:prstGeom>
        </p:spPr>
      </p:pic>
      <p:pic>
        <p:nvPicPr>
          <p:cNvPr id="1916" name="object 1916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2046951" y="1539133"/>
            <a:ext cx="67712" cy="67695"/>
          </a:xfrm>
          <a:prstGeom prst="rect">
            <a:avLst/>
          </a:prstGeom>
        </p:spPr>
      </p:pic>
      <p:sp>
        <p:nvSpPr>
          <p:cNvPr id="1917" name="object 1917"/>
          <p:cNvSpPr/>
          <p:nvPr/>
        </p:nvSpPr>
        <p:spPr>
          <a:xfrm>
            <a:off x="7477707" y="140762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7341670" y="140726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7206001" y="140726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7070332" y="140726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6934692" y="140726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6799023" y="140726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6663353" y="140726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6528051" y="140762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6392382" y="140762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6257478" y="140839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6121043" y="140762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5986139" y="140839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5850470" y="140839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5715566" y="140912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5579896" y="140912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5444992" y="140989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5309323" y="140989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5173653" y="140989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5039882" y="141176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4904212" y="141176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4769278" y="141252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4632108" y="141102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4497204" y="141176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4361535" y="141176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4225865" y="141176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4092094" y="141365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3956057" y="141326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3819623" y="141252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3684718" y="141326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3549416" y="141365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3412645" y="141252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3275077" y="141062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3139806" y="141102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3003739" y="141062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2867335" y="140989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2729400" y="140762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2592628" y="140649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54" name="object 1954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2455459" y="1404998"/>
            <a:ext cx="64681" cy="64695"/>
          </a:xfrm>
          <a:prstGeom prst="rect">
            <a:avLst/>
          </a:prstGeom>
        </p:spPr>
      </p:pic>
      <p:pic>
        <p:nvPicPr>
          <p:cNvPr id="1955" name="object 195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318290" y="1403498"/>
            <a:ext cx="67712" cy="67695"/>
          </a:xfrm>
          <a:prstGeom prst="rect">
            <a:avLst/>
          </a:prstGeom>
        </p:spPr>
      </p:pic>
      <p:sp>
        <p:nvSpPr>
          <p:cNvPr id="1956" name="object 1956"/>
          <p:cNvSpPr/>
          <p:nvPr/>
        </p:nvSpPr>
        <p:spPr>
          <a:xfrm>
            <a:off x="7475839" y="1270128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92" y="2481"/>
                </a:lnTo>
                <a:lnTo>
                  <a:pt x="53944" y="9249"/>
                </a:lnTo>
                <a:lnTo>
                  <a:pt x="60725" y="19288"/>
                </a:lnTo>
                <a:lnTo>
                  <a:pt x="63212" y="31582"/>
                </a:lnTo>
                <a:lnTo>
                  <a:pt x="60725" y="43876"/>
                </a:lnTo>
                <a:lnTo>
                  <a:pt x="53944" y="53915"/>
                </a:lnTo>
                <a:lnTo>
                  <a:pt x="43892" y="60683"/>
                </a:lnTo>
                <a:lnTo>
                  <a:pt x="31590" y="63165"/>
                </a:lnTo>
                <a:lnTo>
                  <a:pt x="19293" y="60683"/>
                </a:lnTo>
                <a:lnTo>
                  <a:pt x="9252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7340170" y="1270128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92" y="2481"/>
                </a:lnTo>
                <a:lnTo>
                  <a:pt x="53944" y="9249"/>
                </a:lnTo>
                <a:lnTo>
                  <a:pt x="60725" y="19288"/>
                </a:lnTo>
                <a:lnTo>
                  <a:pt x="63212" y="31582"/>
                </a:lnTo>
                <a:lnTo>
                  <a:pt x="60725" y="43876"/>
                </a:lnTo>
                <a:lnTo>
                  <a:pt x="53944" y="53915"/>
                </a:lnTo>
                <a:lnTo>
                  <a:pt x="43892" y="60683"/>
                </a:lnTo>
                <a:lnTo>
                  <a:pt x="31590" y="63165"/>
                </a:lnTo>
                <a:lnTo>
                  <a:pt x="19293" y="60683"/>
                </a:lnTo>
                <a:lnTo>
                  <a:pt x="9252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7205266" y="1270862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7069597" y="1270862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6933927" y="1270862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2" y="2422"/>
                </a:lnTo>
                <a:lnTo>
                  <a:pt x="52651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51" y="52653"/>
                </a:lnTo>
                <a:lnTo>
                  <a:pt x="42852" y="59269"/>
                </a:lnTo>
                <a:lnTo>
                  <a:pt x="30856" y="61696"/>
                </a:lnTo>
                <a:lnTo>
                  <a:pt x="18841" y="59269"/>
                </a:lnTo>
                <a:lnTo>
                  <a:pt x="9034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4" y="9031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6797492" y="1270128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30" y="19288"/>
                </a:lnTo>
                <a:lnTo>
                  <a:pt x="63212" y="31582"/>
                </a:lnTo>
                <a:lnTo>
                  <a:pt x="60730" y="43876"/>
                </a:lnTo>
                <a:lnTo>
                  <a:pt x="53960" y="53915"/>
                </a:lnTo>
                <a:lnTo>
                  <a:pt x="43918" y="60683"/>
                </a:lnTo>
                <a:lnTo>
                  <a:pt x="31621" y="63165"/>
                </a:lnTo>
                <a:lnTo>
                  <a:pt x="19319" y="60683"/>
                </a:lnTo>
                <a:lnTo>
                  <a:pt x="9267" y="53915"/>
                </a:lnTo>
                <a:lnTo>
                  <a:pt x="2487" y="43876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6662588" y="1270862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7" y="2422"/>
                </a:lnTo>
                <a:lnTo>
                  <a:pt x="52666" y="9031"/>
                </a:lnTo>
                <a:lnTo>
                  <a:pt x="59284" y="18836"/>
                </a:lnTo>
                <a:lnTo>
                  <a:pt x="61712" y="30848"/>
                </a:lnTo>
                <a:lnTo>
                  <a:pt x="59284" y="42846"/>
                </a:lnTo>
                <a:lnTo>
                  <a:pt x="52666" y="52653"/>
                </a:lnTo>
                <a:lnTo>
                  <a:pt x="42857" y="59269"/>
                </a:lnTo>
                <a:lnTo>
                  <a:pt x="30856" y="61696"/>
                </a:lnTo>
                <a:lnTo>
                  <a:pt x="18841" y="59269"/>
                </a:lnTo>
                <a:lnTo>
                  <a:pt x="9034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4" y="9031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6526919" y="1270862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41" y="59269"/>
                </a:lnTo>
                <a:lnTo>
                  <a:pt x="9034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4" y="9031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6392015" y="12716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6256345" y="12716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6121043" y="127199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5985007" y="12716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5849337" y="12716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5713698" y="12716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5578396" y="127199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5442727" y="127199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5307823" y="127276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5172153" y="127276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5037249" y="1273494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4903080" y="127499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4766645" y="127425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4631006" y="127425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4495337" y="127425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4360402" y="127499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4224733" y="127499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4089063" y="127499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3955292" y="127689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3818122" y="127539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3682453" y="127539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3547549" y="127612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3410747" y="127499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3273578" y="1273494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3137908" y="1273494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3002239" y="1273494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865069" y="127199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729400" y="127199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92" name="object 199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591129" y="1269363"/>
            <a:ext cx="64681" cy="64695"/>
          </a:xfrm>
          <a:prstGeom prst="rect">
            <a:avLst/>
          </a:prstGeom>
        </p:spPr>
      </p:pic>
      <p:pic>
        <p:nvPicPr>
          <p:cNvPr id="1993" name="object 199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454694" y="1268598"/>
            <a:ext cx="66212" cy="66195"/>
          </a:xfrm>
          <a:prstGeom prst="rect">
            <a:avLst/>
          </a:prstGeom>
        </p:spPr>
      </p:pic>
      <p:pic>
        <p:nvPicPr>
          <p:cNvPr id="1994" name="object 1994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7475074" y="1133728"/>
            <a:ext cx="64712" cy="64695"/>
          </a:xfrm>
          <a:prstGeom prst="rect">
            <a:avLst/>
          </a:prstGeom>
        </p:spPr>
      </p:pic>
      <p:pic>
        <p:nvPicPr>
          <p:cNvPr id="1995" name="object 199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7339405" y="1133728"/>
            <a:ext cx="64712" cy="64695"/>
          </a:xfrm>
          <a:prstGeom prst="rect">
            <a:avLst/>
          </a:prstGeom>
        </p:spPr>
      </p:pic>
      <p:pic>
        <p:nvPicPr>
          <p:cNvPr id="1996" name="object 1996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7203735" y="1133728"/>
            <a:ext cx="64712" cy="64695"/>
          </a:xfrm>
          <a:prstGeom prst="rect">
            <a:avLst/>
          </a:prstGeom>
        </p:spPr>
      </p:pic>
      <p:sp>
        <p:nvSpPr>
          <p:cNvPr id="1997" name="object 1997"/>
          <p:cNvSpPr/>
          <p:nvPr/>
        </p:nvSpPr>
        <p:spPr>
          <a:xfrm>
            <a:off x="7068832" y="1134493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905" y="2481"/>
                </a:lnTo>
                <a:lnTo>
                  <a:pt x="53956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76"/>
                </a:lnTo>
                <a:lnTo>
                  <a:pt x="53956" y="53915"/>
                </a:lnTo>
                <a:lnTo>
                  <a:pt x="43905" y="60683"/>
                </a:lnTo>
                <a:lnTo>
                  <a:pt x="31590" y="63165"/>
                </a:lnTo>
                <a:lnTo>
                  <a:pt x="19293" y="60683"/>
                </a:lnTo>
                <a:lnTo>
                  <a:pt x="9252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98" name="object 1998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6932428" y="1133728"/>
            <a:ext cx="64681" cy="64695"/>
          </a:xfrm>
          <a:prstGeom prst="rect">
            <a:avLst/>
          </a:prstGeom>
        </p:spPr>
      </p:pic>
      <p:pic>
        <p:nvPicPr>
          <p:cNvPr id="1999" name="object 1999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6796758" y="1133728"/>
            <a:ext cx="64712" cy="64695"/>
          </a:xfrm>
          <a:prstGeom prst="rect">
            <a:avLst/>
          </a:prstGeom>
        </p:spPr>
      </p:pic>
      <p:sp>
        <p:nvSpPr>
          <p:cNvPr id="2000" name="object 2000"/>
          <p:cNvSpPr/>
          <p:nvPr/>
        </p:nvSpPr>
        <p:spPr>
          <a:xfrm>
            <a:off x="6661853" y="1134493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88" y="2481"/>
                </a:lnTo>
                <a:lnTo>
                  <a:pt x="53929" y="9249"/>
                </a:lnTo>
                <a:lnTo>
                  <a:pt x="60699" y="19288"/>
                </a:lnTo>
                <a:lnTo>
                  <a:pt x="63181" y="31582"/>
                </a:lnTo>
                <a:lnTo>
                  <a:pt x="60699" y="43876"/>
                </a:lnTo>
                <a:lnTo>
                  <a:pt x="53929" y="53915"/>
                </a:lnTo>
                <a:lnTo>
                  <a:pt x="43888" y="60683"/>
                </a:lnTo>
                <a:lnTo>
                  <a:pt x="31590" y="63165"/>
                </a:lnTo>
                <a:lnTo>
                  <a:pt x="19293" y="60683"/>
                </a:lnTo>
                <a:lnTo>
                  <a:pt x="9252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6526184" y="1134493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88" y="2481"/>
                </a:lnTo>
                <a:lnTo>
                  <a:pt x="53929" y="9249"/>
                </a:lnTo>
                <a:lnTo>
                  <a:pt x="60699" y="19288"/>
                </a:lnTo>
                <a:lnTo>
                  <a:pt x="63181" y="31582"/>
                </a:lnTo>
                <a:lnTo>
                  <a:pt x="60699" y="43876"/>
                </a:lnTo>
                <a:lnTo>
                  <a:pt x="53929" y="53915"/>
                </a:lnTo>
                <a:lnTo>
                  <a:pt x="43888" y="60683"/>
                </a:lnTo>
                <a:lnTo>
                  <a:pt x="31590" y="63165"/>
                </a:lnTo>
                <a:lnTo>
                  <a:pt x="19293" y="60683"/>
                </a:lnTo>
                <a:lnTo>
                  <a:pt x="9252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02" name="object 2002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6389749" y="1133728"/>
            <a:ext cx="64712" cy="64695"/>
          </a:xfrm>
          <a:prstGeom prst="rect">
            <a:avLst/>
          </a:prstGeom>
        </p:spPr>
      </p:pic>
      <p:sp>
        <p:nvSpPr>
          <p:cNvPr id="2003" name="object 2003"/>
          <p:cNvSpPr/>
          <p:nvPr/>
        </p:nvSpPr>
        <p:spPr>
          <a:xfrm>
            <a:off x="6255580" y="113522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59"/>
                </a:lnTo>
                <a:lnTo>
                  <a:pt x="52678" y="52664"/>
                </a:lnTo>
                <a:lnTo>
                  <a:pt x="42870" y="59273"/>
                </a:lnTo>
                <a:lnTo>
                  <a:pt x="30856" y="61696"/>
                </a:lnTo>
                <a:lnTo>
                  <a:pt x="18854" y="59273"/>
                </a:lnTo>
                <a:lnTo>
                  <a:pt x="9045" y="52664"/>
                </a:lnTo>
                <a:lnTo>
                  <a:pt x="2427" y="42859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6119941" y="113522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5984272" y="113522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5848603" y="113522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5712933" y="113522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3" y="2422"/>
                </a:lnTo>
                <a:lnTo>
                  <a:pt x="52651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59"/>
                </a:lnTo>
                <a:lnTo>
                  <a:pt x="52651" y="52664"/>
                </a:lnTo>
                <a:lnTo>
                  <a:pt x="42853" y="59273"/>
                </a:lnTo>
                <a:lnTo>
                  <a:pt x="30856" y="61696"/>
                </a:lnTo>
                <a:lnTo>
                  <a:pt x="18841" y="59273"/>
                </a:lnTo>
                <a:lnTo>
                  <a:pt x="9034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4" y="9031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5577264" y="113522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7" y="2422"/>
                </a:lnTo>
                <a:lnTo>
                  <a:pt x="52666" y="9031"/>
                </a:lnTo>
                <a:lnTo>
                  <a:pt x="59284" y="18836"/>
                </a:lnTo>
                <a:lnTo>
                  <a:pt x="61712" y="30848"/>
                </a:lnTo>
                <a:lnTo>
                  <a:pt x="59284" y="42859"/>
                </a:lnTo>
                <a:lnTo>
                  <a:pt x="52666" y="52664"/>
                </a:lnTo>
                <a:lnTo>
                  <a:pt x="42857" y="59273"/>
                </a:lnTo>
                <a:lnTo>
                  <a:pt x="30856" y="61696"/>
                </a:lnTo>
                <a:lnTo>
                  <a:pt x="18841" y="59273"/>
                </a:lnTo>
                <a:lnTo>
                  <a:pt x="9034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4" y="9031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5442360" y="113599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5306690" y="113599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5171388" y="113636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5035718" y="113636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4900080" y="113636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2" y="0"/>
                </a:moveTo>
                <a:lnTo>
                  <a:pt x="41272" y="2336"/>
                </a:lnTo>
                <a:lnTo>
                  <a:pt x="50719" y="8706"/>
                </a:lnTo>
                <a:lnTo>
                  <a:pt x="57083" y="18152"/>
                </a:lnTo>
                <a:lnTo>
                  <a:pt x="59416" y="29716"/>
                </a:lnTo>
                <a:lnTo>
                  <a:pt x="57083" y="41279"/>
                </a:lnTo>
                <a:lnTo>
                  <a:pt x="50719" y="50725"/>
                </a:lnTo>
                <a:lnTo>
                  <a:pt x="41272" y="57095"/>
                </a:lnTo>
                <a:lnTo>
                  <a:pt x="29692" y="59432"/>
                </a:lnTo>
                <a:lnTo>
                  <a:pt x="18131" y="57095"/>
                </a:lnTo>
                <a:lnTo>
                  <a:pt x="8693" y="50725"/>
                </a:lnTo>
                <a:lnTo>
                  <a:pt x="2332" y="41279"/>
                </a:lnTo>
                <a:lnTo>
                  <a:pt x="0" y="29716"/>
                </a:lnTo>
                <a:lnTo>
                  <a:pt x="2332" y="18152"/>
                </a:lnTo>
                <a:lnTo>
                  <a:pt x="8693" y="8706"/>
                </a:lnTo>
                <a:lnTo>
                  <a:pt x="18131" y="2336"/>
                </a:lnTo>
                <a:lnTo>
                  <a:pt x="296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4764410" y="113636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2" y="0"/>
                </a:moveTo>
                <a:lnTo>
                  <a:pt x="41272" y="2336"/>
                </a:lnTo>
                <a:lnTo>
                  <a:pt x="50719" y="8706"/>
                </a:lnTo>
                <a:lnTo>
                  <a:pt x="57083" y="18152"/>
                </a:lnTo>
                <a:lnTo>
                  <a:pt x="59416" y="29716"/>
                </a:lnTo>
                <a:lnTo>
                  <a:pt x="57083" y="41279"/>
                </a:lnTo>
                <a:lnTo>
                  <a:pt x="50719" y="50725"/>
                </a:lnTo>
                <a:lnTo>
                  <a:pt x="41272" y="57095"/>
                </a:lnTo>
                <a:lnTo>
                  <a:pt x="29692" y="59432"/>
                </a:lnTo>
                <a:lnTo>
                  <a:pt x="18131" y="57095"/>
                </a:lnTo>
                <a:lnTo>
                  <a:pt x="8693" y="50725"/>
                </a:lnTo>
                <a:lnTo>
                  <a:pt x="2332" y="41279"/>
                </a:lnTo>
                <a:lnTo>
                  <a:pt x="0" y="29716"/>
                </a:lnTo>
                <a:lnTo>
                  <a:pt x="2332" y="18152"/>
                </a:lnTo>
                <a:lnTo>
                  <a:pt x="8693" y="8706"/>
                </a:lnTo>
                <a:lnTo>
                  <a:pt x="18131" y="2336"/>
                </a:lnTo>
                <a:lnTo>
                  <a:pt x="296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4631006" y="113862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4"/>
                </a:lnTo>
                <a:lnTo>
                  <a:pt x="46869" y="46869"/>
                </a:lnTo>
                <a:lnTo>
                  <a:pt x="38141" y="52748"/>
                </a:lnTo>
                <a:lnTo>
                  <a:pt x="27458" y="54902"/>
                </a:lnTo>
                <a:lnTo>
                  <a:pt x="16762" y="52748"/>
                </a:lnTo>
                <a:lnTo>
                  <a:pt x="8035" y="46869"/>
                </a:lnTo>
                <a:lnTo>
                  <a:pt x="2155" y="38144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4495337" y="113862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4"/>
                </a:lnTo>
                <a:lnTo>
                  <a:pt x="46869" y="46869"/>
                </a:lnTo>
                <a:lnTo>
                  <a:pt x="38141" y="52748"/>
                </a:lnTo>
                <a:lnTo>
                  <a:pt x="27458" y="54902"/>
                </a:lnTo>
                <a:lnTo>
                  <a:pt x="16762" y="52748"/>
                </a:lnTo>
                <a:lnTo>
                  <a:pt x="8035" y="46869"/>
                </a:lnTo>
                <a:lnTo>
                  <a:pt x="2155" y="38144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4359667" y="113862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4"/>
                </a:lnTo>
                <a:lnTo>
                  <a:pt x="46869" y="46869"/>
                </a:lnTo>
                <a:lnTo>
                  <a:pt x="38141" y="52748"/>
                </a:lnTo>
                <a:lnTo>
                  <a:pt x="27458" y="54902"/>
                </a:lnTo>
                <a:lnTo>
                  <a:pt x="16762" y="52748"/>
                </a:lnTo>
                <a:lnTo>
                  <a:pt x="8035" y="46869"/>
                </a:lnTo>
                <a:lnTo>
                  <a:pt x="2155" y="38144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4223998" y="113862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4"/>
                </a:lnTo>
                <a:lnTo>
                  <a:pt x="46869" y="46869"/>
                </a:lnTo>
                <a:lnTo>
                  <a:pt x="38141" y="52748"/>
                </a:lnTo>
                <a:lnTo>
                  <a:pt x="27458" y="54902"/>
                </a:lnTo>
                <a:lnTo>
                  <a:pt x="16762" y="52748"/>
                </a:lnTo>
                <a:lnTo>
                  <a:pt x="8035" y="46869"/>
                </a:lnTo>
                <a:lnTo>
                  <a:pt x="2155" y="38144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4088329" y="113862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4"/>
                </a:lnTo>
                <a:lnTo>
                  <a:pt x="46869" y="46869"/>
                </a:lnTo>
                <a:lnTo>
                  <a:pt x="38141" y="52748"/>
                </a:lnTo>
                <a:lnTo>
                  <a:pt x="27458" y="54902"/>
                </a:lnTo>
                <a:lnTo>
                  <a:pt x="16775" y="52748"/>
                </a:lnTo>
                <a:lnTo>
                  <a:pt x="8046" y="46869"/>
                </a:lnTo>
                <a:lnTo>
                  <a:pt x="2159" y="38144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3952659" y="113862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4"/>
                </a:lnTo>
                <a:lnTo>
                  <a:pt x="46881" y="46869"/>
                </a:lnTo>
                <a:lnTo>
                  <a:pt x="38154" y="52748"/>
                </a:lnTo>
                <a:lnTo>
                  <a:pt x="27458" y="54902"/>
                </a:lnTo>
                <a:lnTo>
                  <a:pt x="16775" y="52748"/>
                </a:lnTo>
                <a:lnTo>
                  <a:pt x="8046" y="46869"/>
                </a:lnTo>
                <a:lnTo>
                  <a:pt x="2159" y="38144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3816990" y="113862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4"/>
                </a:lnTo>
                <a:lnTo>
                  <a:pt x="46881" y="46869"/>
                </a:lnTo>
                <a:lnTo>
                  <a:pt x="38154" y="52748"/>
                </a:lnTo>
                <a:lnTo>
                  <a:pt x="27458" y="54902"/>
                </a:lnTo>
                <a:lnTo>
                  <a:pt x="16775" y="52748"/>
                </a:lnTo>
                <a:lnTo>
                  <a:pt x="8046" y="46869"/>
                </a:lnTo>
                <a:lnTo>
                  <a:pt x="2159" y="38144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3681321" y="113862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89" y="0"/>
                </a:moveTo>
                <a:lnTo>
                  <a:pt x="38171" y="2158"/>
                </a:lnTo>
                <a:lnTo>
                  <a:pt x="46900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4"/>
                </a:lnTo>
                <a:lnTo>
                  <a:pt x="46900" y="46869"/>
                </a:lnTo>
                <a:lnTo>
                  <a:pt x="38171" y="52748"/>
                </a:lnTo>
                <a:lnTo>
                  <a:pt x="27489" y="54902"/>
                </a:lnTo>
                <a:lnTo>
                  <a:pt x="16788" y="52748"/>
                </a:lnTo>
                <a:lnTo>
                  <a:pt x="8050" y="46869"/>
                </a:lnTo>
                <a:lnTo>
                  <a:pt x="2160" y="38144"/>
                </a:lnTo>
                <a:lnTo>
                  <a:pt x="0" y="27451"/>
                </a:lnTo>
                <a:lnTo>
                  <a:pt x="2160" y="16771"/>
                </a:lnTo>
                <a:lnTo>
                  <a:pt x="8050" y="8044"/>
                </a:lnTo>
                <a:lnTo>
                  <a:pt x="16788" y="2158"/>
                </a:lnTo>
                <a:lnTo>
                  <a:pt x="2748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3545651" y="113862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89" y="0"/>
                </a:moveTo>
                <a:lnTo>
                  <a:pt x="38171" y="2158"/>
                </a:lnTo>
                <a:lnTo>
                  <a:pt x="46900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4"/>
                </a:lnTo>
                <a:lnTo>
                  <a:pt x="46900" y="46869"/>
                </a:lnTo>
                <a:lnTo>
                  <a:pt x="38171" y="52748"/>
                </a:lnTo>
                <a:lnTo>
                  <a:pt x="27489" y="54902"/>
                </a:lnTo>
                <a:lnTo>
                  <a:pt x="16788" y="52748"/>
                </a:lnTo>
                <a:lnTo>
                  <a:pt x="8050" y="46869"/>
                </a:lnTo>
                <a:lnTo>
                  <a:pt x="2160" y="38144"/>
                </a:lnTo>
                <a:lnTo>
                  <a:pt x="0" y="27451"/>
                </a:lnTo>
                <a:lnTo>
                  <a:pt x="2160" y="16771"/>
                </a:lnTo>
                <a:lnTo>
                  <a:pt x="8050" y="8044"/>
                </a:lnTo>
                <a:lnTo>
                  <a:pt x="16788" y="2158"/>
                </a:lnTo>
                <a:lnTo>
                  <a:pt x="2748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3409247" y="113785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3272078" y="113636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3136408" y="113636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3000739" y="113636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863937" y="113522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59"/>
                </a:lnTo>
                <a:lnTo>
                  <a:pt x="52678" y="52664"/>
                </a:lnTo>
                <a:lnTo>
                  <a:pt x="42870" y="59273"/>
                </a:lnTo>
                <a:lnTo>
                  <a:pt x="30856" y="61696"/>
                </a:lnTo>
                <a:lnTo>
                  <a:pt x="18854" y="59273"/>
                </a:lnTo>
                <a:lnTo>
                  <a:pt x="9045" y="52664"/>
                </a:lnTo>
                <a:lnTo>
                  <a:pt x="2427" y="42859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29" name="object 2029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2726767" y="1133728"/>
            <a:ext cx="64712" cy="64695"/>
          </a:xfrm>
          <a:prstGeom prst="rect">
            <a:avLst/>
          </a:prstGeom>
        </p:spPr>
      </p:pic>
      <p:pic>
        <p:nvPicPr>
          <p:cNvPr id="2030" name="object 203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590363" y="1132993"/>
            <a:ext cx="66212" cy="66195"/>
          </a:xfrm>
          <a:prstGeom prst="rect">
            <a:avLst/>
          </a:prstGeom>
        </p:spPr>
      </p:pic>
      <p:pic>
        <p:nvPicPr>
          <p:cNvPr id="2031" name="object 2031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2453194" y="1131463"/>
            <a:ext cx="69212" cy="69225"/>
          </a:xfrm>
          <a:prstGeom prst="rect">
            <a:avLst/>
          </a:prstGeom>
        </p:spPr>
      </p:pic>
      <p:pic>
        <p:nvPicPr>
          <p:cNvPr id="2032" name="object 203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7473574" y="996593"/>
            <a:ext cx="67712" cy="67695"/>
          </a:xfrm>
          <a:prstGeom prst="rect">
            <a:avLst/>
          </a:prstGeom>
        </p:spPr>
      </p:pic>
      <p:pic>
        <p:nvPicPr>
          <p:cNvPr id="2033" name="object 203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7337905" y="996593"/>
            <a:ext cx="67712" cy="67695"/>
          </a:xfrm>
          <a:prstGeom prst="rect">
            <a:avLst/>
          </a:prstGeom>
        </p:spPr>
      </p:pic>
      <p:pic>
        <p:nvPicPr>
          <p:cNvPr id="2034" name="object 2034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203735" y="998093"/>
            <a:ext cx="64712" cy="64695"/>
          </a:xfrm>
          <a:prstGeom prst="rect">
            <a:avLst/>
          </a:prstGeom>
        </p:spPr>
      </p:pic>
      <p:pic>
        <p:nvPicPr>
          <p:cNvPr id="2035" name="object 203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068097" y="998093"/>
            <a:ext cx="64681" cy="64695"/>
          </a:xfrm>
          <a:prstGeom prst="rect">
            <a:avLst/>
          </a:prstGeom>
        </p:spPr>
      </p:pic>
      <p:pic>
        <p:nvPicPr>
          <p:cNvPr id="2036" name="object 203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6931662" y="997358"/>
            <a:ext cx="66212" cy="66195"/>
          </a:xfrm>
          <a:prstGeom prst="rect">
            <a:avLst/>
          </a:prstGeom>
        </p:spPr>
      </p:pic>
      <p:pic>
        <p:nvPicPr>
          <p:cNvPr id="2037" name="object 2037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6795992" y="997358"/>
            <a:ext cx="66212" cy="66195"/>
          </a:xfrm>
          <a:prstGeom prst="rect">
            <a:avLst/>
          </a:prstGeom>
        </p:spPr>
      </p:pic>
      <p:pic>
        <p:nvPicPr>
          <p:cNvPr id="2038" name="object 203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661088" y="998093"/>
            <a:ext cx="64712" cy="64695"/>
          </a:xfrm>
          <a:prstGeom prst="rect">
            <a:avLst/>
          </a:prstGeom>
        </p:spPr>
      </p:pic>
      <p:pic>
        <p:nvPicPr>
          <p:cNvPr id="2039" name="object 203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525419" y="998093"/>
            <a:ext cx="64712" cy="64695"/>
          </a:xfrm>
          <a:prstGeom prst="rect">
            <a:avLst/>
          </a:prstGeom>
        </p:spPr>
      </p:pic>
      <p:pic>
        <p:nvPicPr>
          <p:cNvPr id="2040" name="object 2040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389015" y="997358"/>
            <a:ext cx="66212" cy="66195"/>
          </a:xfrm>
          <a:prstGeom prst="rect">
            <a:avLst/>
          </a:prstGeom>
        </p:spPr>
      </p:pic>
      <p:pic>
        <p:nvPicPr>
          <p:cNvPr id="2041" name="object 204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253345" y="997358"/>
            <a:ext cx="66212" cy="66195"/>
          </a:xfrm>
          <a:prstGeom prst="rect">
            <a:avLst/>
          </a:prstGeom>
        </p:spPr>
      </p:pic>
      <p:pic>
        <p:nvPicPr>
          <p:cNvPr id="2042" name="object 204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118411" y="998093"/>
            <a:ext cx="64712" cy="64695"/>
          </a:xfrm>
          <a:prstGeom prst="rect">
            <a:avLst/>
          </a:prstGeom>
        </p:spPr>
      </p:pic>
      <p:pic>
        <p:nvPicPr>
          <p:cNvPr id="2043" name="object 20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982772" y="998093"/>
            <a:ext cx="64681" cy="64695"/>
          </a:xfrm>
          <a:prstGeom prst="rect">
            <a:avLst/>
          </a:prstGeom>
        </p:spPr>
      </p:pic>
      <p:pic>
        <p:nvPicPr>
          <p:cNvPr id="2044" name="object 204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847103" y="998093"/>
            <a:ext cx="64681" cy="64695"/>
          </a:xfrm>
          <a:prstGeom prst="rect">
            <a:avLst/>
          </a:prstGeom>
        </p:spPr>
      </p:pic>
      <p:sp>
        <p:nvSpPr>
          <p:cNvPr id="2045" name="object 2045"/>
          <p:cNvSpPr/>
          <p:nvPr/>
        </p:nvSpPr>
        <p:spPr>
          <a:xfrm>
            <a:off x="5712168" y="998858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81"/>
                </a:lnTo>
                <a:lnTo>
                  <a:pt x="53960" y="53931"/>
                </a:lnTo>
                <a:lnTo>
                  <a:pt x="43918" y="60709"/>
                </a:lnTo>
                <a:lnTo>
                  <a:pt x="31621" y="63196"/>
                </a:lnTo>
                <a:lnTo>
                  <a:pt x="19306" y="60709"/>
                </a:lnTo>
                <a:lnTo>
                  <a:pt x="9256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6" y="9249"/>
                </a:lnTo>
                <a:lnTo>
                  <a:pt x="19306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5577264" y="999592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7" y="2427"/>
                </a:lnTo>
                <a:lnTo>
                  <a:pt x="52666" y="9043"/>
                </a:lnTo>
                <a:lnTo>
                  <a:pt x="59284" y="18849"/>
                </a:lnTo>
                <a:lnTo>
                  <a:pt x="61712" y="30848"/>
                </a:lnTo>
                <a:lnTo>
                  <a:pt x="59284" y="42859"/>
                </a:lnTo>
                <a:lnTo>
                  <a:pt x="52666" y="52664"/>
                </a:lnTo>
                <a:lnTo>
                  <a:pt x="42857" y="59273"/>
                </a:lnTo>
                <a:lnTo>
                  <a:pt x="30856" y="61696"/>
                </a:lnTo>
                <a:lnTo>
                  <a:pt x="18841" y="59273"/>
                </a:lnTo>
                <a:lnTo>
                  <a:pt x="9034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4" y="9043"/>
                </a:lnTo>
                <a:lnTo>
                  <a:pt x="18841" y="2427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5441594" y="999592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7" y="2427"/>
                </a:lnTo>
                <a:lnTo>
                  <a:pt x="52666" y="9043"/>
                </a:lnTo>
                <a:lnTo>
                  <a:pt x="59284" y="18849"/>
                </a:lnTo>
                <a:lnTo>
                  <a:pt x="61712" y="30848"/>
                </a:lnTo>
                <a:lnTo>
                  <a:pt x="59284" y="42859"/>
                </a:lnTo>
                <a:lnTo>
                  <a:pt x="52666" y="52664"/>
                </a:lnTo>
                <a:lnTo>
                  <a:pt x="42857" y="59273"/>
                </a:lnTo>
                <a:lnTo>
                  <a:pt x="30856" y="61696"/>
                </a:lnTo>
                <a:lnTo>
                  <a:pt x="18841" y="59273"/>
                </a:lnTo>
                <a:lnTo>
                  <a:pt x="9034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4" y="9043"/>
                </a:lnTo>
                <a:lnTo>
                  <a:pt x="18841" y="2427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5305925" y="999592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7"/>
                </a:lnTo>
                <a:lnTo>
                  <a:pt x="52678" y="9043"/>
                </a:lnTo>
                <a:lnTo>
                  <a:pt x="59288" y="18849"/>
                </a:lnTo>
                <a:lnTo>
                  <a:pt x="61712" y="30848"/>
                </a:lnTo>
                <a:lnTo>
                  <a:pt x="59288" y="42859"/>
                </a:lnTo>
                <a:lnTo>
                  <a:pt x="52678" y="52664"/>
                </a:lnTo>
                <a:lnTo>
                  <a:pt x="42870" y="59273"/>
                </a:lnTo>
                <a:lnTo>
                  <a:pt x="30856" y="61696"/>
                </a:lnTo>
                <a:lnTo>
                  <a:pt x="18841" y="59273"/>
                </a:lnTo>
                <a:lnTo>
                  <a:pt x="9034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4" y="9043"/>
                </a:lnTo>
                <a:lnTo>
                  <a:pt x="18841" y="2427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5170255" y="999592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7"/>
                </a:lnTo>
                <a:lnTo>
                  <a:pt x="52678" y="9043"/>
                </a:lnTo>
                <a:lnTo>
                  <a:pt x="59288" y="18849"/>
                </a:lnTo>
                <a:lnTo>
                  <a:pt x="61712" y="30848"/>
                </a:lnTo>
                <a:lnTo>
                  <a:pt x="59288" y="42859"/>
                </a:lnTo>
                <a:lnTo>
                  <a:pt x="52678" y="52664"/>
                </a:lnTo>
                <a:lnTo>
                  <a:pt x="42870" y="59273"/>
                </a:lnTo>
                <a:lnTo>
                  <a:pt x="30856" y="61696"/>
                </a:lnTo>
                <a:lnTo>
                  <a:pt x="18854" y="59273"/>
                </a:lnTo>
                <a:lnTo>
                  <a:pt x="9045" y="52664"/>
                </a:lnTo>
                <a:lnTo>
                  <a:pt x="2427" y="42859"/>
                </a:lnTo>
                <a:lnTo>
                  <a:pt x="0" y="30848"/>
                </a:lnTo>
                <a:lnTo>
                  <a:pt x="2427" y="18849"/>
                </a:lnTo>
                <a:lnTo>
                  <a:pt x="9045" y="9043"/>
                </a:lnTo>
                <a:lnTo>
                  <a:pt x="18854" y="2427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5034617" y="999592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7"/>
                </a:lnTo>
                <a:lnTo>
                  <a:pt x="52647" y="9043"/>
                </a:lnTo>
                <a:lnTo>
                  <a:pt x="59258" y="18849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0" y="9043"/>
                </a:lnTo>
                <a:lnTo>
                  <a:pt x="18828" y="2427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4898947" y="999592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7"/>
                </a:lnTo>
                <a:lnTo>
                  <a:pt x="52647" y="9043"/>
                </a:lnTo>
                <a:lnTo>
                  <a:pt x="59258" y="18849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0" y="9043"/>
                </a:lnTo>
                <a:lnTo>
                  <a:pt x="18828" y="2427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4763278" y="999592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7"/>
                </a:lnTo>
                <a:lnTo>
                  <a:pt x="52647" y="9043"/>
                </a:lnTo>
                <a:lnTo>
                  <a:pt x="59258" y="18849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0" y="9043"/>
                </a:lnTo>
                <a:lnTo>
                  <a:pt x="18828" y="2427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4628374" y="10003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4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4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4493072" y="100072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5" y="2336"/>
                </a:lnTo>
                <a:lnTo>
                  <a:pt x="50722" y="8706"/>
                </a:lnTo>
                <a:lnTo>
                  <a:pt x="57084" y="18152"/>
                </a:lnTo>
                <a:lnTo>
                  <a:pt x="59416" y="29716"/>
                </a:lnTo>
                <a:lnTo>
                  <a:pt x="57084" y="41279"/>
                </a:lnTo>
                <a:lnTo>
                  <a:pt x="50722" y="50725"/>
                </a:lnTo>
                <a:lnTo>
                  <a:pt x="41285" y="57095"/>
                </a:lnTo>
                <a:lnTo>
                  <a:pt x="29723" y="59432"/>
                </a:lnTo>
                <a:lnTo>
                  <a:pt x="18144" y="57095"/>
                </a:lnTo>
                <a:lnTo>
                  <a:pt x="8697" y="50725"/>
                </a:lnTo>
                <a:lnTo>
                  <a:pt x="2332" y="41279"/>
                </a:lnTo>
                <a:lnTo>
                  <a:pt x="0" y="29716"/>
                </a:lnTo>
                <a:lnTo>
                  <a:pt x="2332" y="18152"/>
                </a:lnTo>
                <a:lnTo>
                  <a:pt x="8697" y="8706"/>
                </a:lnTo>
                <a:lnTo>
                  <a:pt x="18144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4357402" y="100072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4221733" y="100072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4086063" y="100072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3950394" y="100072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3814357" y="10003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4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4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3679086" y="100072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5" y="2336"/>
                </a:lnTo>
                <a:lnTo>
                  <a:pt x="50722" y="8706"/>
                </a:lnTo>
                <a:lnTo>
                  <a:pt x="57084" y="18152"/>
                </a:lnTo>
                <a:lnTo>
                  <a:pt x="59416" y="29716"/>
                </a:lnTo>
                <a:lnTo>
                  <a:pt x="57084" y="41279"/>
                </a:lnTo>
                <a:lnTo>
                  <a:pt x="50722" y="50725"/>
                </a:lnTo>
                <a:lnTo>
                  <a:pt x="41285" y="57095"/>
                </a:lnTo>
                <a:lnTo>
                  <a:pt x="29723" y="59432"/>
                </a:lnTo>
                <a:lnTo>
                  <a:pt x="18144" y="57095"/>
                </a:lnTo>
                <a:lnTo>
                  <a:pt x="8697" y="50725"/>
                </a:lnTo>
                <a:lnTo>
                  <a:pt x="2332" y="41279"/>
                </a:lnTo>
                <a:lnTo>
                  <a:pt x="0" y="29716"/>
                </a:lnTo>
                <a:lnTo>
                  <a:pt x="2332" y="18152"/>
                </a:lnTo>
                <a:lnTo>
                  <a:pt x="8697" y="8706"/>
                </a:lnTo>
                <a:lnTo>
                  <a:pt x="18144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3543019" y="10003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121" y="0"/>
                </a:moveTo>
                <a:lnTo>
                  <a:pt x="41835" y="2363"/>
                </a:lnTo>
                <a:lnTo>
                  <a:pt x="51400" y="8810"/>
                </a:lnTo>
                <a:lnTo>
                  <a:pt x="57848" y="18372"/>
                </a:lnTo>
                <a:lnTo>
                  <a:pt x="60212" y="30083"/>
                </a:lnTo>
                <a:lnTo>
                  <a:pt x="57848" y="41794"/>
                </a:lnTo>
                <a:lnTo>
                  <a:pt x="51400" y="51356"/>
                </a:lnTo>
                <a:lnTo>
                  <a:pt x="41835" y="57802"/>
                </a:lnTo>
                <a:lnTo>
                  <a:pt x="30121" y="60166"/>
                </a:lnTo>
                <a:lnTo>
                  <a:pt x="18402" y="57802"/>
                </a:lnTo>
                <a:lnTo>
                  <a:pt x="8827" y="51356"/>
                </a:lnTo>
                <a:lnTo>
                  <a:pt x="2369" y="41794"/>
                </a:lnTo>
                <a:lnTo>
                  <a:pt x="0" y="30083"/>
                </a:lnTo>
                <a:lnTo>
                  <a:pt x="2369" y="18372"/>
                </a:lnTo>
                <a:lnTo>
                  <a:pt x="8827" y="8810"/>
                </a:lnTo>
                <a:lnTo>
                  <a:pt x="18402" y="2363"/>
                </a:lnTo>
                <a:lnTo>
                  <a:pt x="301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3408482" y="100149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1"/>
                </a:lnTo>
                <a:lnTo>
                  <a:pt x="55669" y="40226"/>
                </a:lnTo>
                <a:lnTo>
                  <a:pt x="49460" y="49428"/>
                </a:lnTo>
                <a:lnTo>
                  <a:pt x="40254" y="55629"/>
                </a:lnTo>
                <a:lnTo>
                  <a:pt x="28988" y="57901"/>
                </a:lnTo>
                <a:lnTo>
                  <a:pt x="17705" y="55629"/>
                </a:lnTo>
                <a:lnTo>
                  <a:pt x="8490" y="49428"/>
                </a:lnTo>
                <a:lnTo>
                  <a:pt x="2278" y="40226"/>
                </a:lnTo>
                <a:lnTo>
                  <a:pt x="0" y="28951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3270180" y="998858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30" y="19288"/>
                </a:lnTo>
                <a:lnTo>
                  <a:pt x="63212" y="31582"/>
                </a:lnTo>
                <a:lnTo>
                  <a:pt x="60730" y="43881"/>
                </a:lnTo>
                <a:lnTo>
                  <a:pt x="53960" y="53931"/>
                </a:lnTo>
                <a:lnTo>
                  <a:pt x="43918" y="60709"/>
                </a:lnTo>
                <a:lnTo>
                  <a:pt x="31621" y="63196"/>
                </a:lnTo>
                <a:lnTo>
                  <a:pt x="19319" y="60709"/>
                </a:lnTo>
                <a:lnTo>
                  <a:pt x="9267" y="53931"/>
                </a:lnTo>
                <a:lnTo>
                  <a:pt x="2487" y="43881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3135276" y="999592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56" y="0"/>
                </a:moveTo>
                <a:lnTo>
                  <a:pt x="42870" y="2427"/>
                </a:lnTo>
                <a:lnTo>
                  <a:pt x="52678" y="9043"/>
                </a:lnTo>
                <a:lnTo>
                  <a:pt x="59288" y="18849"/>
                </a:lnTo>
                <a:lnTo>
                  <a:pt x="61712" y="30848"/>
                </a:lnTo>
                <a:lnTo>
                  <a:pt x="59288" y="42859"/>
                </a:lnTo>
                <a:lnTo>
                  <a:pt x="52678" y="52664"/>
                </a:lnTo>
                <a:lnTo>
                  <a:pt x="42870" y="59273"/>
                </a:lnTo>
                <a:lnTo>
                  <a:pt x="30856" y="61696"/>
                </a:lnTo>
                <a:lnTo>
                  <a:pt x="18841" y="59273"/>
                </a:lnTo>
                <a:lnTo>
                  <a:pt x="9034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4" y="9043"/>
                </a:lnTo>
                <a:lnTo>
                  <a:pt x="18841" y="2427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2999606" y="999592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56" y="0"/>
                </a:moveTo>
                <a:lnTo>
                  <a:pt x="42870" y="2427"/>
                </a:lnTo>
                <a:lnTo>
                  <a:pt x="52678" y="9043"/>
                </a:lnTo>
                <a:lnTo>
                  <a:pt x="59288" y="18849"/>
                </a:lnTo>
                <a:lnTo>
                  <a:pt x="61712" y="30848"/>
                </a:lnTo>
                <a:lnTo>
                  <a:pt x="59288" y="42859"/>
                </a:lnTo>
                <a:lnTo>
                  <a:pt x="52678" y="52664"/>
                </a:lnTo>
                <a:lnTo>
                  <a:pt x="42870" y="59273"/>
                </a:lnTo>
                <a:lnTo>
                  <a:pt x="30856" y="61696"/>
                </a:lnTo>
                <a:lnTo>
                  <a:pt x="18854" y="59273"/>
                </a:lnTo>
                <a:lnTo>
                  <a:pt x="9045" y="52664"/>
                </a:lnTo>
                <a:lnTo>
                  <a:pt x="2427" y="42859"/>
                </a:lnTo>
                <a:lnTo>
                  <a:pt x="0" y="30848"/>
                </a:lnTo>
                <a:lnTo>
                  <a:pt x="2427" y="18849"/>
                </a:lnTo>
                <a:lnTo>
                  <a:pt x="9045" y="9043"/>
                </a:lnTo>
                <a:lnTo>
                  <a:pt x="18854" y="2427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66" name="object 206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862437" y="998093"/>
            <a:ext cx="64712" cy="64695"/>
          </a:xfrm>
          <a:prstGeom prst="rect">
            <a:avLst/>
          </a:prstGeom>
        </p:spPr>
      </p:pic>
      <p:pic>
        <p:nvPicPr>
          <p:cNvPr id="2067" name="object 2067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725267" y="996593"/>
            <a:ext cx="67712" cy="67695"/>
          </a:xfrm>
          <a:prstGeom prst="rect">
            <a:avLst/>
          </a:prstGeom>
        </p:spPr>
      </p:pic>
      <p:pic>
        <p:nvPicPr>
          <p:cNvPr id="2068" name="object 206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588863" y="995859"/>
            <a:ext cx="69212" cy="69194"/>
          </a:xfrm>
          <a:prstGeom prst="rect">
            <a:avLst/>
          </a:prstGeom>
        </p:spPr>
      </p:pic>
      <p:pic>
        <p:nvPicPr>
          <p:cNvPr id="2069" name="object 2069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7472839" y="860224"/>
            <a:ext cx="69212" cy="69194"/>
          </a:xfrm>
          <a:prstGeom prst="rect">
            <a:avLst/>
          </a:prstGeom>
        </p:spPr>
      </p:pic>
      <p:pic>
        <p:nvPicPr>
          <p:cNvPr id="2070" name="object 207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7337170" y="860224"/>
            <a:ext cx="69212" cy="69194"/>
          </a:xfrm>
          <a:prstGeom prst="rect">
            <a:avLst/>
          </a:prstGeom>
        </p:spPr>
      </p:pic>
      <p:pic>
        <p:nvPicPr>
          <p:cNvPr id="2071" name="object 2071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7201501" y="860224"/>
            <a:ext cx="69212" cy="69194"/>
          </a:xfrm>
          <a:prstGeom prst="rect">
            <a:avLst/>
          </a:prstGeom>
        </p:spPr>
      </p:pic>
      <p:pic>
        <p:nvPicPr>
          <p:cNvPr id="2072" name="object 207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7065831" y="860224"/>
            <a:ext cx="69212" cy="69194"/>
          </a:xfrm>
          <a:prstGeom prst="rect">
            <a:avLst/>
          </a:prstGeom>
        </p:spPr>
      </p:pic>
      <p:pic>
        <p:nvPicPr>
          <p:cNvPr id="2073" name="object 2073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6930897" y="860958"/>
            <a:ext cx="67742" cy="67695"/>
          </a:xfrm>
          <a:prstGeom prst="rect">
            <a:avLst/>
          </a:prstGeom>
        </p:spPr>
      </p:pic>
      <p:pic>
        <p:nvPicPr>
          <p:cNvPr id="2074" name="object 207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6795258" y="860958"/>
            <a:ext cx="67712" cy="67695"/>
          </a:xfrm>
          <a:prstGeom prst="rect">
            <a:avLst/>
          </a:prstGeom>
        </p:spPr>
      </p:pic>
      <p:pic>
        <p:nvPicPr>
          <p:cNvPr id="2075" name="object 207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6660323" y="861723"/>
            <a:ext cx="66212" cy="66195"/>
          </a:xfrm>
          <a:prstGeom prst="rect">
            <a:avLst/>
          </a:prstGeom>
        </p:spPr>
      </p:pic>
      <p:pic>
        <p:nvPicPr>
          <p:cNvPr id="2076" name="object 207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6524654" y="861723"/>
            <a:ext cx="66212" cy="66195"/>
          </a:xfrm>
          <a:prstGeom prst="rect">
            <a:avLst/>
          </a:prstGeom>
        </p:spPr>
      </p:pic>
      <p:pic>
        <p:nvPicPr>
          <p:cNvPr id="2077" name="object 207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6388249" y="860958"/>
            <a:ext cx="67712" cy="67695"/>
          </a:xfrm>
          <a:prstGeom prst="rect">
            <a:avLst/>
          </a:prstGeom>
        </p:spPr>
      </p:pic>
      <p:pic>
        <p:nvPicPr>
          <p:cNvPr id="2078" name="object 207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6252580" y="860958"/>
            <a:ext cx="67712" cy="67695"/>
          </a:xfrm>
          <a:prstGeom prst="rect">
            <a:avLst/>
          </a:prstGeom>
        </p:spPr>
      </p:pic>
      <p:pic>
        <p:nvPicPr>
          <p:cNvPr id="2079" name="object 207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6116911" y="860958"/>
            <a:ext cx="67712" cy="67695"/>
          </a:xfrm>
          <a:prstGeom prst="rect">
            <a:avLst/>
          </a:prstGeom>
        </p:spPr>
      </p:pic>
      <p:pic>
        <p:nvPicPr>
          <p:cNvPr id="2080" name="object 208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982006" y="861723"/>
            <a:ext cx="66212" cy="66195"/>
          </a:xfrm>
          <a:prstGeom prst="rect">
            <a:avLst/>
          </a:prstGeom>
        </p:spPr>
      </p:pic>
      <p:pic>
        <p:nvPicPr>
          <p:cNvPr id="2081" name="object 2081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5846337" y="861723"/>
            <a:ext cx="66212" cy="66195"/>
          </a:xfrm>
          <a:prstGeom prst="rect">
            <a:avLst/>
          </a:prstGeom>
        </p:spPr>
      </p:pic>
      <p:pic>
        <p:nvPicPr>
          <p:cNvPr id="2082" name="object 208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711433" y="862458"/>
            <a:ext cx="64712" cy="64695"/>
          </a:xfrm>
          <a:prstGeom prst="rect">
            <a:avLst/>
          </a:prstGeom>
        </p:spPr>
      </p:pic>
      <p:pic>
        <p:nvPicPr>
          <p:cNvPr id="2083" name="object 208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574998" y="861723"/>
            <a:ext cx="66212" cy="66195"/>
          </a:xfrm>
          <a:prstGeom prst="rect">
            <a:avLst/>
          </a:prstGeom>
        </p:spPr>
      </p:pic>
      <p:pic>
        <p:nvPicPr>
          <p:cNvPr id="2084" name="object 208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440094" y="862458"/>
            <a:ext cx="64712" cy="64695"/>
          </a:xfrm>
          <a:prstGeom prst="rect">
            <a:avLst/>
          </a:prstGeom>
        </p:spPr>
      </p:pic>
      <p:pic>
        <p:nvPicPr>
          <p:cNvPr id="2085" name="object 2085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304425" y="862458"/>
            <a:ext cx="64712" cy="64695"/>
          </a:xfrm>
          <a:prstGeom prst="rect">
            <a:avLst/>
          </a:prstGeom>
        </p:spPr>
      </p:pic>
      <p:pic>
        <p:nvPicPr>
          <p:cNvPr id="2086" name="object 208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168755" y="862458"/>
            <a:ext cx="64712" cy="64695"/>
          </a:xfrm>
          <a:prstGeom prst="rect">
            <a:avLst/>
          </a:prstGeom>
        </p:spPr>
      </p:pic>
      <p:pic>
        <p:nvPicPr>
          <p:cNvPr id="2087" name="object 2087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5033086" y="862458"/>
            <a:ext cx="64712" cy="64695"/>
          </a:xfrm>
          <a:prstGeom prst="rect">
            <a:avLst/>
          </a:prstGeom>
        </p:spPr>
      </p:pic>
      <p:pic>
        <p:nvPicPr>
          <p:cNvPr id="2088" name="object 208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4897447" y="862458"/>
            <a:ext cx="64681" cy="64695"/>
          </a:xfrm>
          <a:prstGeom prst="rect">
            <a:avLst/>
          </a:prstGeom>
        </p:spPr>
      </p:pic>
      <p:pic>
        <p:nvPicPr>
          <p:cNvPr id="2089" name="object 2089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4761778" y="862458"/>
            <a:ext cx="64712" cy="64695"/>
          </a:xfrm>
          <a:prstGeom prst="rect">
            <a:avLst/>
          </a:prstGeom>
        </p:spPr>
      </p:pic>
      <p:sp>
        <p:nvSpPr>
          <p:cNvPr id="2090" name="object 2090"/>
          <p:cNvSpPr/>
          <p:nvPr/>
        </p:nvSpPr>
        <p:spPr>
          <a:xfrm>
            <a:off x="4627609" y="86398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2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2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4491174" y="863223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30" y="19288"/>
                </a:lnTo>
                <a:lnTo>
                  <a:pt x="63212" y="31582"/>
                </a:lnTo>
                <a:lnTo>
                  <a:pt x="60730" y="43881"/>
                </a:lnTo>
                <a:lnTo>
                  <a:pt x="53960" y="53931"/>
                </a:lnTo>
                <a:lnTo>
                  <a:pt x="43918" y="60709"/>
                </a:lnTo>
                <a:lnTo>
                  <a:pt x="31621" y="63196"/>
                </a:lnTo>
                <a:lnTo>
                  <a:pt x="19319" y="60709"/>
                </a:lnTo>
                <a:lnTo>
                  <a:pt x="9267" y="53931"/>
                </a:lnTo>
                <a:lnTo>
                  <a:pt x="2487" y="43881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92" name="object 209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354770" y="862458"/>
            <a:ext cx="64712" cy="64695"/>
          </a:xfrm>
          <a:prstGeom prst="rect">
            <a:avLst/>
          </a:prstGeom>
        </p:spPr>
      </p:pic>
      <p:pic>
        <p:nvPicPr>
          <p:cNvPr id="2093" name="object 209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218335" y="861723"/>
            <a:ext cx="66212" cy="66195"/>
          </a:xfrm>
          <a:prstGeom prst="rect">
            <a:avLst/>
          </a:prstGeom>
        </p:spPr>
      </p:pic>
      <p:sp>
        <p:nvSpPr>
          <p:cNvPr id="2094" name="object 2094"/>
          <p:cNvSpPr/>
          <p:nvPr/>
        </p:nvSpPr>
        <p:spPr>
          <a:xfrm>
            <a:off x="4084196" y="863223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88" y="2481"/>
                </a:lnTo>
                <a:lnTo>
                  <a:pt x="53929" y="9249"/>
                </a:lnTo>
                <a:lnTo>
                  <a:pt x="60699" y="19288"/>
                </a:lnTo>
                <a:lnTo>
                  <a:pt x="63181" y="31582"/>
                </a:lnTo>
                <a:lnTo>
                  <a:pt x="60699" y="43881"/>
                </a:lnTo>
                <a:lnTo>
                  <a:pt x="53929" y="53931"/>
                </a:lnTo>
                <a:lnTo>
                  <a:pt x="43888" y="60709"/>
                </a:lnTo>
                <a:lnTo>
                  <a:pt x="31590" y="63196"/>
                </a:lnTo>
                <a:lnTo>
                  <a:pt x="19293" y="60709"/>
                </a:lnTo>
                <a:lnTo>
                  <a:pt x="9252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3948527" y="863223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88" y="2481"/>
                </a:lnTo>
                <a:lnTo>
                  <a:pt x="53929" y="9249"/>
                </a:lnTo>
                <a:lnTo>
                  <a:pt x="60699" y="19288"/>
                </a:lnTo>
                <a:lnTo>
                  <a:pt x="63181" y="31582"/>
                </a:lnTo>
                <a:lnTo>
                  <a:pt x="60699" y="43881"/>
                </a:lnTo>
                <a:lnTo>
                  <a:pt x="53929" y="53931"/>
                </a:lnTo>
                <a:lnTo>
                  <a:pt x="43888" y="60709"/>
                </a:lnTo>
                <a:lnTo>
                  <a:pt x="31590" y="63196"/>
                </a:lnTo>
                <a:lnTo>
                  <a:pt x="19293" y="60709"/>
                </a:lnTo>
                <a:lnTo>
                  <a:pt x="9252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3812857" y="863223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92" y="2481"/>
                </a:lnTo>
                <a:lnTo>
                  <a:pt x="53944" y="9249"/>
                </a:lnTo>
                <a:lnTo>
                  <a:pt x="60725" y="19288"/>
                </a:lnTo>
                <a:lnTo>
                  <a:pt x="63212" y="31582"/>
                </a:lnTo>
                <a:lnTo>
                  <a:pt x="60725" y="43881"/>
                </a:lnTo>
                <a:lnTo>
                  <a:pt x="53944" y="53931"/>
                </a:lnTo>
                <a:lnTo>
                  <a:pt x="43892" y="60709"/>
                </a:lnTo>
                <a:lnTo>
                  <a:pt x="31590" y="63196"/>
                </a:lnTo>
                <a:lnTo>
                  <a:pt x="19293" y="60709"/>
                </a:lnTo>
                <a:lnTo>
                  <a:pt x="9252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3677953" y="86398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2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2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98" name="object 2098"/>
          <p:cNvGrpSpPr/>
          <p:nvPr/>
        </p:nvGrpSpPr>
        <p:grpSpPr>
          <a:xfrm>
            <a:off x="0" y="0"/>
            <a:ext cx="7556500" cy="1744980"/>
            <a:chOff x="0" y="0"/>
            <a:chExt cx="7556500" cy="1744980"/>
          </a:xfrm>
        </p:grpSpPr>
        <p:sp>
          <p:nvSpPr>
            <p:cNvPr id="2099" name="object 2099"/>
            <p:cNvSpPr/>
            <p:nvPr/>
          </p:nvSpPr>
          <p:spPr>
            <a:xfrm>
              <a:off x="3541519" y="863223"/>
              <a:ext cx="63500" cy="63500"/>
            </a:xfrm>
            <a:custGeom>
              <a:avLst/>
              <a:gdLst/>
              <a:ahLst/>
              <a:cxnLst/>
              <a:rect l="l" t="t" r="r" b="b"/>
              <a:pathLst>
                <a:path w="63500" h="63500">
                  <a:moveTo>
                    <a:pt x="31621" y="0"/>
                  </a:moveTo>
                  <a:lnTo>
                    <a:pt x="43918" y="2481"/>
                  </a:lnTo>
                  <a:lnTo>
                    <a:pt x="53960" y="9249"/>
                  </a:lnTo>
                  <a:lnTo>
                    <a:pt x="60730" y="19288"/>
                  </a:lnTo>
                  <a:lnTo>
                    <a:pt x="63212" y="31582"/>
                  </a:lnTo>
                  <a:lnTo>
                    <a:pt x="60730" y="43881"/>
                  </a:lnTo>
                  <a:lnTo>
                    <a:pt x="53960" y="53931"/>
                  </a:lnTo>
                  <a:lnTo>
                    <a:pt x="43918" y="60709"/>
                  </a:lnTo>
                  <a:lnTo>
                    <a:pt x="31621" y="63196"/>
                  </a:lnTo>
                  <a:lnTo>
                    <a:pt x="19319" y="60709"/>
                  </a:lnTo>
                  <a:lnTo>
                    <a:pt x="9267" y="53931"/>
                  </a:lnTo>
                  <a:lnTo>
                    <a:pt x="2487" y="43881"/>
                  </a:lnTo>
                  <a:lnTo>
                    <a:pt x="0" y="31582"/>
                  </a:lnTo>
                  <a:lnTo>
                    <a:pt x="2487" y="19288"/>
                  </a:lnTo>
                  <a:lnTo>
                    <a:pt x="9267" y="9249"/>
                  </a:lnTo>
                  <a:lnTo>
                    <a:pt x="19319" y="2481"/>
                  </a:lnTo>
                  <a:lnTo>
                    <a:pt x="31621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0" name="object 2100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941" y="479301"/>
              <a:ext cx="7539111" cy="1265395"/>
            </a:xfrm>
            <a:prstGeom prst="rect">
              <a:avLst/>
            </a:prstGeom>
          </p:spPr>
        </p:pic>
        <p:sp>
          <p:nvSpPr>
            <p:cNvPr id="2101" name="object 2101"/>
            <p:cNvSpPr/>
            <p:nvPr/>
          </p:nvSpPr>
          <p:spPr>
            <a:xfrm>
              <a:off x="3407349" y="864722"/>
              <a:ext cx="60325" cy="60325"/>
            </a:xfrm>
            <a:custGeom>
              <a:avLst/>
              <a:gdLst/>
              <a:ahLst/>
              <a:cxnLst/>
              <a:rect l="l" t="t" r="r" b="b"/>
              <a:pathLst>
                <a:path w="60325" h="60325">
                  <a:moveTo>
                    <a:pt x="30121" y="0"/>
                  </a:moveTo>
                  <a:lnTo>
                    <a:pt x="41835" y="2363"/>
                  </a:lnTo>
                  <a:lnTo>
                    <a:pt x="51400" y="8810"/>
                  </a:lnTo>
                  <a:lnTo>
                    <a:pt x="57848" y="18372"/>
                  </a:lnTo>
                  <a:lnTo>
                    <a:pt x="60212" y="30083"/>
                  </a:lnTo>
                  <a:lnTo>
                    <a:pt x="57848" y="41799"/>
                  </a:lnTo>
                  <a:lnTo>
                    <a:pt x="51400" y="51371"/>
                  </a:lnTo>
                  <a:lnTo>
                    <a:pt x="41835" y="57828"/>
                  </a:lnTo>
                  <a:lnTo>
                    <a:pt x="30121" y="60197"/>
                  </a:lnTo>
                  <a:lnTo>
                    <a:pt x="18402" y="57828"/>
                  </a:lnTo>
                  <a:lnTo>
                    <a:pt x="8827" y="51371"/>
                  </a:lnTo>
                  <a:lnTo>
                    <a:pt x="2369" y="41799"/>
                  </a:lnTo>
                  <a:lnTo>
                    <a:pt x="0" y="30083"/>
                  </a:lnTo>
                  <a:lnTo>
                    <a:pt x="2369" y="18372"/>
                  </a:lnTo>
                  <a:lnTo>
                    <a:pt x="8827" y="8810"/>
                  </a:lnTo>
                  <a:lnTo>
                    <a:pt x="18402" y="2363"/>
                  </a:lnTo>
                  <a:lnTo>
                    <a:pt x="30121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2" name="object 210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268680" y="861723"/>
              <a:ext cx="66212" cy="66195"/>
            </a:xfrm>
            <a:prstGeom prst="rect">
              <a:avLst/>
            </a:prstGeom>
          </p:spPr>
        </p:pic>
        <p:sp>
          <p:nvSpPr>
            <p:cNvPr id="2103" name="object 2103"/>
            <p:cNvSpPr/>
            <p:nvPr/>
          </p:nvSpPr>
          <p:spPr>
            <a:xfrm>
              <a:off x="3134541" y="863223"/>
              <a:ext cx="63500" cy="63500"/>
            </a:xfrm>
            <a:custGeom>
              <a:avLst/>
              <a:gdLst/>
              <a:ahLst/>
              <a:cxnLst/>
              <a:rect l="l" t="t" r="r" b="b"/>
              <a:pathLst>
                <a:path w="63500" h="63500">
                  <a:moveTo>
                    <a:pt x="31590" y="0"/>
                  </a:moveTo>
                  <a:lnTo>
                    <a:pt x="43888" y="2481"/>
                  </a:lnTo>
                  <a:lnTo>
                    <a:pt x="53929" y="9249"/>
                  </a:lnTo>
                  <a:lnTo>
                    <a:pt x="60699" y="19288"/>
                  </a:lnTo>
                  <a:lnTo>
                    <a:pt x="63181" y="31582"/>
                  </a:lnTo>
                  <a:lnTo>
                    <a:pt x="60699" y="43881"/>
                  </a:lnTo>
                  <a:lnTo>
                    <a:pt x="53929" y="53931"/>
                  </a:lnTo>
                  <a:lnTo>
                    <a:pt x="43888" y="60709"/>
                  </a:lnTo>
                  <a:lnTo>
                    <a:pt x="31590" y="63196"/>
                  </a:lnTo>
                  <a:lnTo>
                    <a:pt x="19293" y="60709"/>
                  </a:lnTo>
                  <a:lnTo>
                    <a:pt x="9252" y="53931"/>
                  </a:lnTo>
                  <a:lnTo>
                    <a:pt x="2482" y="43881"/>
                  </a:lnTo>
                  <a:lnTo>
                    <a:pt x="0" y="31582"/>
                  </a:lnTo>
                  <a:lnTo>
                    <a:pt x="2482" y="19288"/>
                  </a:lnTo>
                  <a:lnTo>
                    <a:pt x="9252" y="9249"/>
                  </a:lnTo>
                  <a:lnTo>
                    <a:pt x="19293" y="2481"/>
                  </a:lnTo>
                  <a:lnTo>
                    <a:pt x="31590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4" name="object 210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997372" y="861723"/>
              <a:ext cx="66181" cy="66195"/>
            </a:xfrm>
            <a:prstGeom prst="rect">
              <a:avLst/>
            </a:prstGeom>
          </p:spPr>
        </p:pic>
        <p:pic>
          <p:nvPicPr>
            <p:cNvPr id="2105" name="object 210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861702" y="861723"/>
              <a:ext cx="66212" cy="66195"/>
            </a:xfrm>
            <a:prstGeom prst="rect">
              <a:avLst/>
            </a:prstGeom>
          </p:spPr>
        </p:pic>
        <p:pic>
          <p:nvPicPr>
            <p:cNvPr id="2106" name="object 210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588863" y="860224"/>
              <a:ext cx="69212" cy="69194"/>
            </a:xfrm>
            <a:prstGeom prst="rect">
              <a:avLst/>
            </a:prstGeom>
          </p:spPr>
        </p:pic>
        <p:pic>
          <p:nvPicPr>
            <p:cNvPr id="2107" name="object 2107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7065066" y="723824"/>
              <a:ext cx="70742" cy="70724"/>
            </a:xfrm>
            <a:prstGeom prst="rect">
              <a:avLst/>
            </a:prstGeom>
          </p:spPr>
        </p:pic>
        <p:pic>
          <p:nvPicPr>
            <p:cNvPr id="2108" name="object 2108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6929397" y="723824"/>
              <a:ext cx="70742" cy="70724"/>
            </a:xfrm>
            <a:prstGeom prst="rect">
              <a:avLst/>
            </a:prstGeom>
          </p:spPr>
        </p:pic>
        <p:pic>
          <p:nvPicPr>
            <p:cNvPr id="2109" name="object 210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6793727" y="723824"/>
              <a:ext cx="70742" cy="70724"/>
            </a:xfrm>
            <a:prstGeom prst="rect">
              <a:avLst/>
            </a:prstGeom>
          </p:spPr>
        </p:pic>
        <p:pic>
          <p:nvPicPr>
            <p:cNvPr id="2110" name="object 211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658823" y="724589"/>
              <a:ext cx="69212" cy="69194"/>
            </a:xfrm>
            <a:prstGeom prst="rect">
              <a:avLst/>
            </a:prstGeom>
          </p:spPr>
        </p:pic>
        <p:pic>
          <p:nvPicPr>
            <p:cNvPr id="2111" name="object 211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523154" y="724589"/>
              <a:ext cx="69242" cy="69194"/>
            </a:xfrm>
            <a:prstGeom prst="rect">
              <a:avLst/>
            </a:prstGeom>
          </p:spPr>
        </p:pic>
        <p:pic>
          <p:nvPicPr>
            <p:cNvPr id="2112" name="object 211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387484" y="724589"/>
              <a:ext cx="69242" cy="69194"/>
            </a:xfrm>
            <a:prstGeom prst="rect">
              <a:avLst/>
            </a:prstGeom>
          </p:spPr>
        </p:pic>
        <p:pic>
          <p:nvPicPr>
            <p:cNvPr id="2113" name="object 211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251845" y="724589"/>
              <a:ext cx="69212" cy="69194"/>
            </a:xfrm>
            <a:prstGeom prst="rect">
              <a:avLst/>
            </a:prstGeom>
          </p:spPr>
        </p:pic>
        <p:pic>
          <p:nvPicPr>
            <p:cNvPr id="2114" name="object 2114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6116911" y="725323"/>
              <a:ext cx="67712" cy="67695"/>
            </a:xfrm>
            <a:prstGeom prst="rect">
              <a:avLst/>
            </a:prstGeom>
          </p:spPr>
        </p:pic>
        <p:pic>
          <p:nvPicPr>
            <p:cNvPr id="2115" name="object 211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981241" y="725323"/>
              <a:ext cx="67742" cy="67695"/>
            </a:xfrm>
            <a:prstGeom prst="rect">
              <a:avLst/>
            </a:prstGeom>
          </p:spPr>
        </p:pic>
        <p:pic>
          <p:nvPicPr>
            <p:cNvPr id="2116" name="object 211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844837" y="724589"/>
              <a:ext cx="69212" cy="69194"/>
            </a:xfrm>
            <a:prstGeom prst="rect">
              <a:avLst/>
            </a:prstGeom>
          </p:spPr>
        </p:pic>
        <p:pic>
          <p:nvPicPr>
            <p:cNvPr id="2117" name="object 21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709933" y="725323"/>
              <a:ext cx="67712" cy="67695"/>
            </a:xfrm>
            <a:prstGeom prst="rect">
              <a:avLst/>
            </a:prstGeom>
          </p:spPr>
        </p:pic>
        <p:pic>
          <p:nvPicPr>
            <p:cNvPr id="2118" name="object 2118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5574264" y="725323"/>
              <a:ext cx="67712" cy="67695"/>
            </a:xfrm>
            <a:prstGeom prst="rect">
              <a:avLst/>
            </a:prstGeom>
          </p:spPr>
        </p:pic>
        <p:pic>
          <p:nvPicPr>
            <p:cNvPr id="2119" name="object 211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438594" y="725323"/>
              <a:ext cx="67712" cy="67695"/>
            </a:xfrm>
            <a:prstGeom prst="rect">
              <a:avLst/>
            </a:prstGeom>
          </p:spPr>
        </p:pic>
        <p:pic>
          <p:nvPicPr>
            <p:cNvPr id="2120" name="object 212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303690" y="726088"/>
              <a:ext cx="66212" cy="66195"/>
            </a:xfrm>
            <a:prstGeom prst="rect">
              <a:avLst/>
            </a:prstGeom>
          </p:spPr>
        </p:pic>
        <p:pic>
          <p:nvPicPr>
            <p:cNvPr id="2121" name="object 212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168021" y="726088"/>
              <a:ext cx="66212" cy="66195"/>
            </a:xfrm>
            <a:prstGeom prst="rect">
              <a:avLst/>
            </a:prstGeom>
          </p:spPr>
        </p:pic>
        <p:pic>
          <p:nvPicPr>
            <p:cNvPr id="2122" name="object 212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031586" y="725323"/>
              <a:ext cx="67712" cy="67695"/>
            </a:xfrm>
            <a:prstGeom prst="rect">
              <a:avLst/>
            </a:prstGeom>
          </p:spPr>
        </p:pic>
        <p:pic>
          <p:nvPicPr>
            <p:cNvPr id="2123" name="object 212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895917" y="725323"/>
              <a:ext cx="67742" cy="67695"/>
            </a:xfrm>
            <a:prstGeom prst="rect">
              <a:avLst/>
            </a:prstGeom>
          </p:spPr>
        </p:pic>
        <p:pic>
          <p:nvPicPr>
            <p:cNvPr id="2124" name="object 2124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60278" y="725323"/>
              <a:ext cx="67712" cy="67695"/>
            </a:xfrm>
            <a:prstGeom prst="rect">
              <a:avLst/>
            </a:prstGeom>
          </p:spPr>
        </p:pic>
        <p:pic>
          <p:nvPicPr>
            <p:cNvPr id="2125" name="object 212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625343" y="726088"/>
              <a:ext cx="66212" cy="66195"/>
            </a:xfrm>
            <a:prstGeom prst="rect">
              <a:avLst/>
            </a:prstGeom>
          </p:spPr>
        </p:pic>
        <p:pic>
          <p:nvPicPr>
            <p:cNvPr id="2126" name="object 212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9674" y="726088"/>
              <a:ext cx="66212" cy="66195"/>
            </a:xfrm>
            <a:prstGeom prst="rect">
              <a:avLst/>
            </a:prstGeom>
          </p:spPr>
        </p:pic>
        <p:pic>
          <p:nvPicPr>
            <p:cNvPr id="2127" name="object 212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3270" y="725323"/>
              <a:ext cx="67712" cy="67695"/>
            </a:xfrm>
            <a:prstGeom prst="rect">
              <a:avLst/>
            </a:prstGeom>
          </p:spPr>
        </p:pic>
        <p:pic>
          <p:nvPicPr>
            <p:cNvPr id="2128" name="object 212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218335" y="726088"/>
              <a:ext cx="66212" cy="66195"/>
            </a:xfrm>
            <a:prstGeom prst="rect">
              <a:avLst/>
            </a:prstGeom>
          </p:spPr>
        </p:pic>
        <p:pic>
          <p:nvPicPr>
            <p:cNvPr id="2129" name="object 212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081166" y="724589"/>
              <a:ext cx="69242" cy="69194"/>
            </a:xfrm>
            <a:prstGeom prst="rect">
              <a:avLst/>
            </a:prstGeom>
          </p:spPr>
        </p:pic>
        <p:pic>
          <p:nvPicPr>
            <p:cNvPr id="2130" name="object 2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947027" y="726088"/>
              <a:ext cx="66212" cy="66195"/>
            </a:xfrm>
            <a:prstGeom prst="rect">
              <a:avLst/>
            </a:prstGeom>
          </p:spPr>
        </p:pic>
        <p:pic>
          <p:nvPicPr>
            <p:cNvPr id="2131" name="object 2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810592" y="725323"/>
              <a:ext cx="67712" cy="67695"/>
            </a:xfrm>
            <a:prstGeom prst="rect">
              <a:avLst/>
            </a:prstGeom>
          </p:spPr>
        </p:pic>
        <p:pic>
          <p:nvPicPr>
            <p:cNvPr id="2132" name="object 213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3676422" y="726854"/>
              <a:ext cx="64712" cy="64665"/>
            </a:xfrm>
            <a:prstGeom prst="rect">
              <a:avLst/>
            </a:prstGeom>
          </p:spPr>
        </p:pic>
        <p:pic>
          <p:nvPicPr>
            <p:cNvPr id="2133" name="object 213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540018" y="726088"/>
              <a:ext cx="66212" cy="66195"/>
            </a:xfrm>
            <a:prstGeom prst="rect">
              <a:avLst/>
            </a:prstGeom>
          </p:spPr>
        </p:pic>
        <p:pic>
          <p:nvPicPr>
            <p:cNvPr id="2134" name="object 213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405115" y="726854"/>
              <a:ext cx="64712" cy="64665"/>
            </a:xfrm>
            <a:prstGeom prst="rect">
              <a:avLst/>
            </a:prstGeom>
          </p:spPr>
        </p:pic>
        <p:pic>
          <p:nvPicPr>
            <p:cNvPr id="2135" name="object 213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267180" y="724589"/>
              <a:ext cx="69212" cy="69194"/>
            </a:xfrm>
            <a:prstGeom prst="rect">
              <a:avLst/>
            </a:prstGeom>
          </p:spPr>
        </p:pic>
        <p:pic>
          <p:nvPicPr>
            <p:cNvPr id="2136" name="object 213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133010" y="726088"/>
              <a:ext cx="66212" cy="66195"/>
            </a:xfrm>
            <a:prstGeom prst="rect">
              <a:avLst/>
            </a:prstGeom>
          </p:spPr>
        </p:pic>
        <p:pic>
          <p:nvPicPr>
            <p:cNvPr id="2137" name="object 213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995841" y="724589"/>
              <a:ext cx="69242" cy="69194"/>
            </a:xfrm>
            <a:prstGeom prst="rect">
              <a:avLst/>
            </a:prstGeom>
          </p:spPr>
        </p:pic>
        <p:pic>
          <p:nvPicPr>
            <p:cNvPr id="2138" name="object 213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5709168" y="588954"/>
              <a:ext cx="69212" cy="69194"/>
            </a:xfrm>
            <a:prstGeom prst="rect">
              <a:avLst/>
            </a:prstGeom>
          </p:spPr>
        </p:pic>
        <p:pic>
          <p:nvPicPr>
            <p:cNvPr id="2139" name="object 213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573498" y="588954"/>
              <a:ext cx="69212" cy="69194"/>
            </a:xfrm>
            <a:prstGeom prst="rect">
              <a:avLst/>
            </a:prstGeom>
          </p:spPr>
        </p:pic>
        <p:pic>
          <p:nvPicPr>
            <p:cNvPr id="2140" name="object 214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166521" y="588954"/>
              <a:ext cx="69212" cy="69194"/>
            </a:xfrm>
            <a:prstGeom prst="rect">
              <a:avLst/>
            </a:prstGeom>
          </p:spPr>
        </p:pic>
        <p:pic>
          <p:nvPicPr>
            <p:cNvPr id="2141" name="object 214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030851" y="588954"/>
              <a:ext cx="69212" cy="69194"/>
            </a:xfrm>
            <a:prstGeom prst="rect">
              <a:avLst/>
            </a:prstGeom>
          </p:spPr>
        </p:pic>
        <p:pic>
          <p:nvPicPr>
            <p:cNvPr id="2142" name="object 2142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4624609" y="589719"/>
              <a:ext cx="67712" cy="67695"/>
            </a:xfrm>
            <a:prstGeom prst="rect">
              <a:avLst/>
            </a:prstGeom>
          </p:spPr>
        </p:pic>
        <p:pic>
          <p:nvPicPr>
            <p:cNvPr id="2143" name="object 214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488174" y="588954"/>
              <a:ext cx="69212" cy="69194"/>
            </a:xfrm>
            <a:prstGeom prst="rect">
              <a:avLst/>
            </a:prstGeom>
          </p:spPr>
        </p:pic>
        <p:sp>
          <p:nvSpPr>
            <p:cNvPr id="2144" name="object 2144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2"/>
                  </a:moveTo>
                  <a:lnTo>
                    <a:pt x="0" y="513042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2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45" name="object 2145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30"/>
                </a:lnTo>
                <a:lnTo>
                  <a:pt x="340436" y="113030"/>
                </a:lnTo>
                <a:lnTo>
                  <a:pt x="340436" y="115570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30"/>
                </a:lnTo>
                <a:lnTo>
                  <a:pt x="113499" y="113030"/>
                </a:lnTo>
                <a:lnTo>
                  <a:pt x="113499" y="0"/>
                </a:lnTo>
                <a:lnTo>
                  <a:pt x="0" y="0"/>
                </a:lnTo>
                <a:lnTo>
                  <a:pt x="0" y="113030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70"/>
                </a:lnTo>
                <a:lnTo>
                  <a:pt x="567372" y="115570"/>
                </a:lnTo>
                <a:lnTo>
                  <a:pt x="567372" y="113030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7123920" y="10094915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53"/>
                </a:lnTo>
                <a:lnTo>
                  <a:pt x="0" y="567740"/>
                </a:lnTo>
                <a:lnTo>
                  <a:pt x="0" y="706158"/>
                </a:lnTo>
                <a:lnTo>
                  <a:pt x="6216091" y="706158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53"/>
                </a:lnTo>
                <a:lnTo>
                  <a:pt x="6216091" y="453453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23"/>
                </a:lnTo>
                <a:lnTo>
                  <a:pt x="6670040" y="113423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31"/>
                </a:lnTo>
                <a:lnTo>
                  <a:pt x="0" y="453631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31"/>
                </a:lnTo>
                <a:lnTo>
                  <a:pt x="453948" y="453631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31"/>
                </a:lnTo>
                <a:lnTo>
                  <a:pt x="907884" y="453631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7465269" y="10323886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52" name="object 2152"/>
          <p:cNvGrpSpPr/>
          <p:nvPr/>
        </p:nvGrpSpPr>
        <p:grpSpPr>
          <a:xfrm>
            <a:off x="0" y="625475"/>
            <a:ext cx="6348953" cy="7669346"/>
            <a:chOff x="0" y="576129"/>
            <a:chExt cx="6698203" cy="7440746"/>
          </a:xfrm>
        </p:grpSpPr>
        <p:pic>
          <p:nvPicPr>
            <p:cNvPr id="2153" name="object 2153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750273" y="805432"/>
              <a:ext cx="5947930" cy="7211443"/>
            </a:xfrm>
            <a:prstGeom prst="rect">
              <a:avLst/>
            </a:prstGeom>
          </p:spPr>
        </p:pic>
        <p:sp>
          <p:nvSpPr>
            <p:cNvPr id="2154" name="object 2154"/>
            <p:cNvSpPr/>
            <p:nvPr/>
          </p:nvSpPr>
          <p:spPr>
            <a:xfrm>
              <a:off x="0" y="576129"/>
              <a:ext cx="3542665" cy="463550"/>
            </a:xfrm>
            <a:custGeom>
              <a:avLst/>
              <a:gdLst/>
              <a:ahLst/>
              <a:cxnLst/>
              <a:rect l="l" t="t" r="r" b="b"/>
              <a:pathLst>
                <a:path w="3542665" h="463550">
                  <a:moveTo>
                    <a:pt x="0" y="0"/>
                  </a:moveTo>
                  <a:lnTo>
                    <a:pt x="3542426" y="0"/>
                  </a:lnTo>
                  <a:lnTo>
                    <a:pt x="3542426" y="295"/>
                  </a:lnTo>
                  <a:lnTo>
                    <a:pt x="3177424" y="463142"/>
                  </a:lnTo>
                  <a:lnTo>
                    <a:pt x="0" y="4631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D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55" name="object 2155"/>
          <p:cNvSpPr txBox="1"/>
          <p:nvPr/>
        </p:nvSpPr>
        <p:spPr>
          <a:xfrm>
            <a:off x="4729036" y="0"/>
            <a:ext cx="2653030" cy="4254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45465" marR="5080" indent="-533400">
              <a:lnSpc>
                <a:spcPct val="124900"/>
              </a:lnSpc>
              <a:spcBef>
                <a:spcPts val="95"/>
              </a:spcBef>
            </a:pPr>
            <a:r>
              <a:rPr sz="1050" b="1" spc="-35" dirty="0">
                <a:solidFill>
                  <a:srgbClr val="FFFFFF"/>
                </a:solidFill>
                <a:latin typeface="Tahoma"/>
                <a:cs typeface="Tahoma"/>
              </a:rPr>
              <a:t>IIM</a:t>
            </a:r>
            <a:r>
              <a:rPr sz="1050" b="1" spc="1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30" dirty="0">
                <a:solidFill>
                  <a:srgbClr val="FFFFFF"/>
                </a:solidFill>
                <a:latin typeface="Tahoma"/>
                <a:cs typeface="Tahoma"/>
              </a:rPr>
              <a:t>DELHI</a:t>
            </a:r>
            <a:r>
              <a:rPr sz="1050" b="1" spc="1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110" dirty="0">
                <a:solidFill>
                  <a:srgbClr val="FFFFFF"/>
                </a:solidFill>
                <a:latin typeface="Tahoma"/>
                <a:cs typeface="Tahoma"/>
              </a:rPr>
              <a:t>CHAPTER</a:t>
            </a:r>
            <a:r>
              <a:rPr sz="1050" b="1" spc="16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95" dirty="0">
                <a:solidFill>
                  <a:srgbClr val="FFFFFF"/>
                </a:solidFill>
                <a:latin typeface="Tahoma"/>
                <a:cs typeface="Tahoma"/>
              </a:rPr>
              <a:t>NEWSLETTER </a:t>
            </a:r>
            <a:r>
              <a:rPr sz="1050" b="1" spc="-2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55" dirty="0">
                <a:solidFill>
                  <a:srgbClr val="FFFFFF"/>
                </a:solidFill>
                <a:latin typeface="Tahoma"/>
                <a:cs typeface="Tahoma"/>
              </a:rPr>
              <a:t>ISSUE</a:t>
            </a:r>
            <a:r>
              <a:rPr sz="1050" b="1" spc="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ahoma"/>
                <a:cs typeface="Tahoma"/>
              </a:rPr>
              <a:t>N0.</a:t>
            </a:r>
            <a:r>
              <a:rPr sz="1050" b="1" spc="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114" dirty="0">
                <a:solidFill>
                  <a:srgbClr val="FFFFFF"/>
                </a:solidFill>
                <a:latin typeface="Tahoma"/>
                <a:cs typeface="Tahoma"/>
              </a:rPr>
              <a:t>50,</a:t>
            </a:r>
            <a:r>
              <a:rPr sz="1050" b="1" spc="1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90" dirty="0">
                <a:solidFill>
                  <a:srgbClr val="FFFFFF"/>
                </a:solidFill>
                <a:latin typeface="Tahoma"/>
                <a:cs typeface="Tahoma"/>
              </a:rPr>
              <a:t>SEPT.</a:t>
            </a:r>
            <a:r>
              <a:rPr sz="1050" b="1" spc="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ahoma"/>
                <a:cs typeface="Tahoma"/>
              </a:rPr>
              <a:t>2023</a:t>
            </a:r>
            <a:endParaRPr sz="1050">
              <a:latin typeface="Tahoma"/>
              <a:cs typeface="Tahoma"/>
            </a:endParaRPr>
          </a:p>
        </p:txBody>
      </p:sp>
      <p:sp>
        <p:nvSpPr>
          <p:cNvPr id="2157" name="object 21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158" name="object 215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3</a:t>
            </a:fld>
            <a:endParaRPr spc="229" dirty="0"/>
          </a:p>
        </p:txBody>
      </p:sp>
      <p:sp>
        <p:nvSpPr>
          <p:cNvPr id="2156" name="object 2156"/>
          <p:cNvSpPr txBox="1"/>
          <p:nvPr/>
        </p:nvSpPr>
        <p:spPr>
          <a:xfrm>
            <a:off x="120650" y="701675"/>
            <a:ext cx="3048000" cy="335285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12700" marR="5080">
              <a:lnSpc>
                <a:spcPct val="107100"/>
              </a:lnSpc>
              <a:spcBef>
                <a:spcPts val="40"/>
              </a:spcBef>
            </a:pPr>
            <a:r>
              <a:rPr sz="1050" b="1" spc="-35" dirty="0">
                <a:latin typeface="Tahoma"/>
                <a:cs typeface="Tahoma"/>
              </a:rPr>
              <a:t>IIM</a:t>
            </a:r>
            <a:r>
              <a:rPr sz="1050" b="1" spc="140" dirty="0">
                <a:latin typeface="Tahoma"/>
                <a:cs typeface="Tahoma"/>
              </a:rPr>
              <a:t> </a:t>
            </a:r>
            <a:r>
              <a:rPr sz="1050" b="1" spc="30" dirty="0">
                <a:latin typeface="Tahoma"/>
                <a:cs typeface="Tahoma"/>
              </a:rPr>
              <a:t>DELHI</a:t>
            </a:r>
            <a:r>
              <a:rPr sz="1050" b="1" spc="145" dirty="0">
                <a:latin typeface="Tahoma"/>
                <a:cs typeface="Tahoma"/>
              </a:rPr>
              <a:t> </a:t>
            </a:r>
            <a:r>
              <a:rPr sz="1050" b="1" spc="110" dirty="0">
                <a:latin typeface="Tahoma"/>
                <a:cs typeface="Tahoma"/>
              </a:rPr>
              <a:t>CHAPTER</a:t>
            </a:r>
            <a:r>
              <a:rPr sz="1050" b="1" spc="145" dirty="0">
                <a:latin typeface="Tahoma"/>
                <a:cs typeface="Tahoma"/>
              </a:rPr>
              <a:t> </a:t>
            </a:r>
            <a:endParaRPr lang="en-US" sz="1050" b="1" spc="145" dirty="0">
              <a:latin typeface="Tahoma"/>
              <a:cs typeface="Tahoma"/>
            </a:endParaRPr>
          </a:p>
          <a:p>
            <a:pPr marL="12700" marR="5080">
              <a:lnSpc>
                <a:spcPct val="107100"/>
              </a:lnSpc>
              <a:spcBef>
                <a:spcPts val="40"/>
              </a:spcBef>
            </a:pPr>
            <a:r>
              <a:rPr sz="1050" b="1" spc="95" dirty="0">
                <a:latin typeface="Tahoma"/>
                <a:cs typeface="Tahoma"/>
              </a:rPr>
              <a:t>EXECUTIVE </a:t>
            </a:r>
            <a:r>
              <a:rPr sz="1050" b="1" spc="-295" dirty="0">
                <a:latin typeface="Tahoma"/>
                <a:cs typeface="Tahoma"/>
              </a:rPr>
              <a:t> </a:t>
            </a:r>
            <a:r>
              <a:rPr sz="1050" b="1" spc="95" dirty="0">
                <a:latin typeface="Tahoma"/>
                <a:cs typeface="Tahoma"/>
              </a:rPr>
              <a:t>COMMITTEE</a:t>
            </a:r>
            <a:r>
              <a:rPr sz="1050" b="1" spc="150" dirty="0">
                <a:latin typeface="Tahoma"/>
                <a:cs typeface="Tahoma"/>
              </a:rPr>
              <a:t> </a:t>
            </a:r>
            <a:r>
              <a:rPr sz="1050" b="1" spc="-5" dirty="0">
                <a:latin typeface="Tahoma"/>
                <a:cs typeface="Tahoma"/>
              </a:rPr>
              <a:t>:</a:t>
            </a:r>
            <a:r>
              <a:rPr sz="1050" b="1" spc="150" dirty="0">
                <a:latin typeface="Tahoma"/>
                <a:cs typeface="Tahoma"/>
              </a:rPr>
              <a:t> </a:t>
            </a:r>
            <a:r>
              <a:rPr sz="1050" b="1" spc="175" dirty="0">
                <a:latin typeface="Tahoma"/>
                <a:cs typeface="Tahoma"/>
              </a:rPr>
              <a:t>2023</a:t>
            </a:r>
            <a:r>
              <a:rPr sz="1050" b="1" spc="20" dirty="0">
                <a:latin typeface="Tahoma"/>
                <a:cs typeface="Tahoma"/>
              </a:rPr>
              <a:t>-</a:t>
            </a:r>
            <a:r>
              <a:rPr sz="1050" b="1" spc="175" dirty="0">
                <a:latin typeface="Tahoma"/>
                <a:cs typeface="Tahoma"/>
              </a:rPr>
              <a:t>24</a:t>
            </a:r>
            <a:endParaRPr sz="1050" dirty="0">
              <a:latin typeface="Tahoma"/>
              <a:cs typeface="Tahoma"/>
            </a:endParaRPr>
          </a:p>
        </p:txBody>
      </p:sp>
      <p:pic>
        <p:nvPicPr>
          <p:cNvPr id="2203" name="Picture 53" descr="Rahul Photo Sept 2023"/>
          <p:cNvPicPr>
            <a:picLocks noChangeAspect="1" noChangeArrowheads="1"/>
          </p:cNvPicPr>
          <p:nvPr/>
        </p:nvPicPr>
        <p:blipFill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37" t="3023" r="10728" b="21938"/>
          <a:stretch>
            <a:fillRect/>
          </a:stretch>
        </p:blipFill>
        <p:spPr bwMode="auto">
          <a:xfrm>
            <a:off x="3854450" y="8550274"/>
            <a:ext cx="822960" cy="914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04" name="Picture 2203">
            <a:extLst>
              <a:ext uri="{C183D7F6-B498-43B3-948B-1728B52AA6E4}">
                <adec:decorative xmlns:adec="http://schemas.microsoft.com/office/drawing/2017/decorative" xmlns="" val="1"/>
              </a:ext>
            </a:extLst>
          </p:cNvPr>
          <p:cNvPicPr/>
          <p:nvPr/>
        </p:nvPicPr>
        <p:blipFill>
          <a:blip r:embed="rId4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2837" y="8550275"/>
            <a:ext cx="824413" cy="914400"/>
          </a:xfrm>
          <a:prstGeom prst="rect">
            <a:avLst/>
          </a:prstGeom>
        </p:spPr>
      </p:pic>
      <p:sp>
        <p:nvSpPr>
          <p:cNvPr id="2205" name="Rectangle 2204"/>
          <p:cNvSpPr/>
          <p:nvPr/>
        </p:nvSpPr>
        <p:spPr>
          <a:xfrm>
            <a:off x="2493527" y="9540875"/>
            <a:ext cx="814647" cy="24622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none">
            <a:spAutoFit/>
          </a:bodyPr>
          <a:lstStyle/>
          <a:p>
            <a:r>
              <a:rPr lang="en-IN" sz="1000" b="1" dirty="0" err="1">
                <a:solidFill>
                  <a:srgbClr val="0000FF"/>
                </a:solidFill>
              </a:rPr>
              <a:t>Prof.</a:t>
            </a:r>
            <a:r>
              <a:rPr lang="en-IN" sz="1000" b="1" dirty="0">
                <a:solidFill>
                  <a:srgbClr val="0000FF"/>
                </a:solidFill>
              </a:rPr>
              <a:t> S Basu</a:t>
            </a:r>
            <a:endParaRPr lang="en-IN" sz="1000" dirty="0">
              <a:solidFill>
                <a:srgbClr val="0000FF"/>
              </a:solidFill>
            </a:endParaRPr>
          </a:p>
        </p:txBody>
      </p:sp>
      <p:sp>
        <p:nvSpPr>
          <p:cNvPr id="2206" name="Rectangle 2205"/>
          <p:cNvSpPr/>
          <p:nvPr/>
        </p:nvSpPr>
        <p:spPr>
          <a:xfrm>
            <a:off x="3702050" y="9540875"/>
            <a:ext cx="110959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1000" b="1" dirty="0">
                <a:solidFill>
                  <a:srgbClr val="0000FF"/>
                </a:solidFill>
              </a:rPr>
              <a:t>Dr. Rahul Sharma</a:t>
            </a:r>
            <a:endParaRPr lang="en-IN" sz="1000" dirty="0">
              <a:solidFill>
                <a:srgbClr val="0000FF"/>
              </a:solidFill>
            </a:endParaRPr>
          </a:p>
        </p:txBody>
      </p:sp>
      <p:sp>
        <p:nvSpPr>
          <p:cNvPr id="2208" name="Rectangle 2207"/>
          <p:cNvSpPr/>
          <p:nvPr/>
        </p:nvSpPr>
        <p:spPr>
          <a:xfrm>
            <a:off x="3016250" y="8169275"/>
            <a:ext cx="2057400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IN" sz="800" dirty="0">
              <a:solidFill>
                <a:srgbClr val="FF0000"/>
              </a:solidFill>
            </a:endParaRPr>
          </a:p>
          <a:p>
            <a:r>
              <a:rPr lang="en-IN" sz="1400" b="1" dirty="0">
                <a:solidFill>
                  <a:srgbClr val="FF0000"/>
                </a:solidFill>
              </a:rPr>
              <a:t>Special Invitees</a:t>
            </a:r>
            <a:endParaRPr lang="en-IN" sz="1400" dirty="0">
              <a:solidFill>
                <a:srgbClr val="FF0000"/>
              </a:solidFill>
            </a:endParaRPr>
          </a:p>
        </p:txBody>
      </p:sp>
      <p:graphicFrame>
        <p:nvGraphicFramePr>
          <p:cNvPr id="2210" name="Table 22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0310407"/>
              </p:ext>
            </p:extLst>
          </p:nvPr>
        </p:nvGraphicFramePr>
        <p:xfrm>
          <a:off x="2254250" y="8550275"/>
          <a:ext cx="2743200" cy="1219200"/>
        </p:xfrm>
        <a:graphic>
          <a:graphicData uri="http://schemas.openxmlformats.org/drawingml/2006/table">
            <a:tbl>
              <a:tblPr>
                <a:tableStyleId>{69012ECD-51FC-41F1-AA8D-1B2483CD663E}</a:tableStyleId>
              </a:tblPr>
              <a:tblGrid>
                <a:gridCol w="27432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1219200">
                <a:tc>
                  <a:txBody>
                    <a:bodyPr/>
                    <a:lstStyle/>
                    <a:p>
                      <a:endParaRPr lang="en-IN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92601" y="672489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6931" y="672489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9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5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5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6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5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5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8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8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1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1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1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8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8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6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9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5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20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20"/>
            <a:ext cx="69212" cy="69194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13595" y="536855"/>
            <a:ext cx="67712" cy="67695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20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5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70182" y="536120"/>
            <a:ext cx="69212" cy="69194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5"/>
            <a:ext cx="67712" cy="67695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20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20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5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27505" y="536120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20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20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20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6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8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6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8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8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8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6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8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1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1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1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1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1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1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1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8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7007" y="401985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50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50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20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5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20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5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5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20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20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20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5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20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20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20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20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1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1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1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1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4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1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5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6272" y="265615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20603" y="265615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6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5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6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51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51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6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6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51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5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5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51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51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51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6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1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1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9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4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4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1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9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1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80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191942" y="129980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81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81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81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50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6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50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6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6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6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6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6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6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50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50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50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50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7" y="0"/>
                </a:moveTo>
                <a:lnTo>
                  <a:pt x="45234" y="0"/>
                </a:lnTo>
                <a:lnTo>
                  <a:pt x="53929" y="5860"/>
                </a:lnTo>
                <a:lnTo>
                  <a:pt x="60699" y="15899"/>
                </a:lnTo>
                <a:lnTo>
                  <a:pt x="63181" y="28193"/>
                </a:lnTo>
                <a:lnTo>
                  <a:pt x="60699" y="40487"/>
                </a:lnTo>
                <a:lnTo>
                  <a:pt x="53929" y="50526"/>
                </a:lnTo>
                <a:lnTo>
                  <a:pt x="43888" y="57294"/>
                </a:lnTo>
                <a:lnTo>
                  <a:pt x="31590" y="59776"/>
                </a:lnTo>
                <a:lnTo>
                  <a:pt x="19293" y="57294"/>
                </a:lnTo>
                <a:lnTo>
                  <a:pt x="9252" y="50526"/>
                </a:lnTo>
                <a:lnTo>
                  <a:pt x="2482" y="40487"/>
                </a:lnTo>
                <a:lnTo>
                  <a:pt x="0" y="28193"/>
                </a:lnTo>
                <a:lnTo>
                  <a:pt x="2482" y="15899"/>
                </a:lnTo>
                <a:lnTo>
                  <a:pt x="9252" y="5860"/>
                </a:lnTo>
                <a:lnTo>
                  <a:pt x="1794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7" y="0"/>
                </a:moveTo>
                <a:lnTo>
                  <a:pt x="45240" y="0"/>
                </a:lnTo>
                <a:lnTo>
                  <a:pt x="53944" y="5860"/>
                </a:lnTo>
                <a:lnTo>
                  <a:pt x="60725" y="15899"/>
                </a:lnTo>
                <a:lnTo>
                  <a:pt x="63212" y="28193"/>
                </a:lnTo>
                <a:lnTo>
                  <a:pt x="60725" y="40487"/>
                </a:lnTo>
                <a:lnTo>
                  <a:pt x="53944" y="50526"/>
                </a:lnTo>
                <a:lnTo>
                  <a:pt x="43892" y="57294"/>
                </a:lnTo>
                <a:lnTo>
                  <a:pt x="31590" y="59776"/>
                </a:lnTo>
                <a:lnTo>
                  <a:pt x="19293" y="57294"/>
                </a:lnTo>
                <a:lnTo>
                  <a:pt x="9252" y="50526"/>
                </a:lnTo>
                <a:lnTo>
                  <a:pt x="2482" y="40487"/>
                </a:lnTo>
                <a:lnTo>
                  <a:pt x="0" y="28193"/>
                </a:lnTo>
                <a:lnTo>
                  <a:pt x="2482" y="15899"/>
                </a:lnTo>
                <a:lnTo>
                  <a:pt x="9252" y="5860"/>
                </a:lnTo>
                <a:lnTo>
                  <a:pt x="1794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7" y="0"/>
                </a:moveTo>
                <a:lnTo>
                  <a:pt x="45240" y="0"/>
                </a:lnTo>
                <a:lnTo>
                  <a:pt x="53944" y="5860"/>
                </a:lnTo>
                <a:lnTo>
                  <a:pt x="60725" y="15899"/>
                </a:lnTo>
                <a:lnTo>
                  <a:pt x="63212" y="28193"/>
                </a:lnTo>
                <a:lnTo>
                  <a:pt x="60725" y="40487"/>
                </a:lnTo>
                <a:lnTo>
                  <a:pt x="53944" y="50526"/>
                </a:lnTo>
                <a:lnTo>
                  <a:pt x="43892" y="57294"/>
                </a:lnTo>
                <a:lnTo>
                  <a:pt x="31590" y="59776"/>
                </a:lnTo>
                <a:lnTo>
                  <a:pt x="19293" y="57294"/>
                </a:lnTo>
                <a:lnTo>
                  <a:pt x="9252" y="50526"/>
                </a:lnTo>
                <a:lnTo>
                  <a:pt x="2482" y="40487"/>
                </a:lnTo>
                <a:lnTo>
                  <a:pt x="0" y="28193"/>
                </a:lnTo>
                <a:lnTo>
                  <a:pt x="2482" y="15899"/>
                </a:lnTo>
                <a:lnTo>
                  <a:pt x="9252" y="5860"/>
                </a:lnTo>
                <a:lnTo>
                  <a:pt x="1794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5" y="0"/>
                </a:moveTo>
                <a:lnTo>
                  <a:pt x="43183" y="0"/>
                </a:lnTo>
                <a:lnTo>
                  <a:pt x="52647" y="6377"/>
                </a:lnTo>
                <a:lnTo>
                  <a:pt x="59258" y="16182"/>
                </a:lnTo>
                <a:lnTo>
                  <a:pt x="61681" y="28193"/>
                </a:lnTo>
                <a:lnTo>
                  <a:pt x="59258" y="40192"/>
                </a:lnTo>
                <a:lnTo>
                  <a:pt x="52647" y="49998"/>
                </a:lnTo>
                <a:lnTo>
                  <a:pt x="42840" y="56614"/>
                </a:lnTo>
                <a:lnTo>
                  <a:pt x="30825" y="59042"/>
                </a:lnTo>
                <a:lnTo>
                  <a:pt x="18828" y="56614"/>
                </a:lnTo>
                <a:lnTo>
                  <a:pt x="9030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0" y="6377"/>
                </a:lnTo>
                <a:lnTo>
                  <a:pt x="1848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5" y="0"/>
                </a:moveTo>
                <a:lnTo>
                  <a:pt x="43183" y="0"/>
                </a:lnTo>
                <a:lnTo>
                  <a:pt x="52647" y="6377"/>
                </a:lnTo>
                <a:lnTo>
                  <a:pt x="59258" y="16182"/>
                </a:lnTo>
                <a:lnTo>
                  <a:pt x="61681" y="28193"/>
                </a:lnTo>
                <a:lnTo>
                  <a:pt x="59258" y="40192"/>
                </a:lnTo>
                <a:lnTo>
                  <a:pt x="52647" y="49998"/>
                </a:lnTo>
                <a:lnTo>
                  <a:pt x="42840" y="56614"/>
                </a:lnTo>
                <a:lnTo>
                  <a:pt x="30825" y="59042"/>
                </a:lnTo>
                <a:lnTo>
                  <a:pt x="18828" y="56614"/>
                </a:lnTo>
                <a:lnTo>
                  <a:pt x="9030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0" y="6377"/>
                </a:lnTo>
                <a:lnTo>
                  <a:pt x="1848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8" y="0"/>
                </a:moveTo>
                <a:lnTo>
                  <a:pt x="43196" y="0"/>
                </a:lnTo>
                <a:lnTo>
                  <a:pt x="52651" y="6377"/>
                </a:lnTo>
                <a:lnTo>
                  <a:pt x="59258" y="16182"/>
                </a:lnTo>
                <a:lnTo>
                  <a:pt x="61681" y="28193"/>
                </a:lnTo>
                <a:lnTo>
                  <a:pt x="59258" y="40192"/>
                </a:lnTo>
                <a:lnTo>
                  <a:pt x="52651" y="49998"/>
                </a:lnTo>
                <a:lnTo>
                  <a:pt x="42852" y="56614"/>
                </a:lnTo>
                <a:lnTo>
                  <a:pt x="30856" y="59042"/>
                </a:lnTo>
                <a:lnTo>
                  <a:pt x="18841" y="56614"/>
                </a:lnTo>
                <a:lnTo>
                  <a:pt x="9034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4" y="6377"/>
                </a:lnTo>
                <a:lnTo>
                  <a:pt x="1849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72" y="0"/>
                </a:moveTo>
                <a:lnTo>
                  <a:pt x="45264" y="0"/>
                </a:lnTo>
                <a:lnTo>
                  <a:pt x="53960" y="5860"/>
                </a:lnTo>
                <a:lnTo>
                  <a:pt x="60730" y="15899"/>
                </a:lnTo>
                <a:lnTo>
                  <a:pt x="63212" y="28193"/>
                </a:lnTo>
                <a:lnTo>
                  <a:pt x="60730" y="40487"/>
                </a:lnTo>
                <a:lnTo>
                  <a:pt x="53960" y="50526"/>
                </a:lnTo>
                <a:lnTo>
                  <a:pt x="43918" y="57294"/>
                </a:lnTo>
                <a:lnTo>
                  <a:pt x="31621" y="59776"/>
                </a:lnTo>
                <a:lnTo>
                  <a:pt x="19319" y="57294"/>
                </a:lnTo>
                <a:lnTo>
                  <a:pt x="9267" y="50526"/>
                </a:lnTo>
                <a:lnTo>
                  <a:pt x="2487" y="40487"/>
                </a:lnTo>
                <a:lnTo>
                  <a:pt x="0" y="28193"/>
                </a:lnTo>
                <a:lnTo>
                  <a:pt x="2487" y="15899"/>
                </a:lnTo>
                <a:lnTo>
                  <a:pt x="9267" y="5860"/>
                </a:lnTo>
                <a:lnTo>
                  <a:pt x="1797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8" y="0"/>
                </a:moveTo>
                <a:lnTo>
                  <a:pt x="43201" y="0"/>
                </a:lnTo>
                <a:lnTo>
                  <a:pt x="52666" y="6377"/>
                </a:lnTo>
                <a:lnTo>
                  <a:pt x="59284" y="16182"/>
                </a:lnTo>
                <a:lnTo>
                  <a:pt x="61712" y="28193"/>
                </a:lnTo>
                <a:lnTo>
                  <a:pt x="59284" y="40192"/>
                </a:lnTo>
                <a:lnTo>
                  <a:pt x="52666" y="49998"/>
                </a:lnTo>
                <a:lnTo>
                  <a:pt x="42857" y="56614"/>
                </a:lnTo>
                <a:lnTo>
                  <a:pt x="30856" y="59042"/>
                </a:lnTo>
                <a:lnTo>
                  <a:pt x="18841" y="56614"/>
                </a:lnTo>
                <a:lnTo>
                  <a:pt x="9034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4" y="6377"/>
                </a:lnTo>
                <a:lnTo>
                  <a:pt x="1849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8" y="0"/>
                </a:moveTo>
                <a:lnTo>
                  <a:pt x="43214" y="0"/>
                </a:lnTo>
                <a:lnTo>
                  <a:pt x="52678" y="6377"/>
                </a:lnTo>
                <a:lnTo>
                  <a:pt x="59288" y="16182"/>
                </a:lnTo>
                <a:lnTo>
                  <a:pt x="61712" y="28193"/>
                </a:lnTo>
                <a:lnTo>
                  <a:pt x="59288" y="40192"/>
                </a:lnTo>
                <a:lnTo>
                  <a:pt x="52678" y="49998"/>
                </a:lnTo>
                <a:lnTo>
                  <a:pt x="42870" y="56614"/>
                </a:lnTo>
                <a:lnTo>
                  <a:pt x="30856" y="59042"/>
                </a:lnTo>
                <a:lnTo>
                  <a:pt x="18841" y="56614"/>
                </a:lnTo>
                <a:lnTo>
                  <a:pt x="9034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4" y="6377"/>
                </a:lnTo>
                <a:lnTo>
                  <a:pt x="1849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4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4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4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2"/>
                  </a:moveTo>
                  <a:lnTo>
                    <a:pt x="0" y="513042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2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4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40"/>
                </a:lnTo>
                <a:lnTo>
                  <a:pt x="0" y="706158"/>
                </a:lnTo>
                <a:lnTo>
                  <a:pt x="6216091" y="706158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23"/>
                </a:lnTo>
                <a:lnTo>
                  <a:pt x="6670040" y="113423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31"/>
                </a:lnTo>
                <a:lnTo>
                  <a:pt x="0" y="453631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31"/>
                </a:lnTo>
                <a:lnTo>
                  <a:pt x="453948" y="453631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31"/>
                </a:lnTo>
                <a:lnTo>
                  <a:pt x="907884" y="453631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5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75" name="object 275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5095191" y="775316"/>
            <a:ext cx="2175583" cy="2248552"/>
          </a:xfrm>
          <a:prstGeom prst="rect">
            <a:avLst/>
          </a:prstGeom>
        </p:spPr>
      </p:pic>
      <p:sp>
        <p:nvSpPr>
          <p:cNvPr id="276" name="object 276"/>
          <p:cNvSpPr/>
          <p:nvPr/>
        </p:nvSpPr>
        <p:spPr>
          <a:xfrm>
            <a:off x="0" y="805273"/>
            <a:ext cx="4779010" cy="624205"/>
          </a:xfrm>
          <a:custGeom>
            <a:avLst/>
            <a:gdLst/>
            <a:ahLst/>
            <a:cxnLst/>
            <a:rect l="l" t="t" r="r" b="b"/>
            <a:pathLst>
              <a:path w="4779010" h="624205">
                <a:moveTo>
                  <a:pt x="0" y="0"/>
                </a:moveTo>
                <a:lnTo>
                  <a:pt x="4778759" y="0"/>
                </a:lnTo>
                <a:lnTo>
                  <a:pt x="4778759" y="398"/>
                </a:lnTo>
                <a:lnTo>
                  <a:pt x="4290624" y="623904"/>
                </a:lnTo>
                <a:lnTo>
                  <a:pt x="1831" y="623904"/>
                </a:lnTo>
                <a:lnTo>
                  <a:pt x="1831" y="545922"/>
                </a:lnTo>
                <a:lnTo>
                  <a:pt x="0" y="545922"/>
                </a:lnTo>
                <a:lnTo>
                  <a:pt x="0" y="311930"/>
                </a:lnTo>
                <a:lnTo>
                  <a:pt x="1831" y="311930"/>
                </a:lnTo>
                <a:lnTo>
                  <a:pt x="1831" y="233947"/>
                </a:lnTo>
                <a:lnTo>
                  <a:pt x="0" y="233947"/>
                </a:lnTo>
                <a:lnTo>
                  <a:pt x="0" y="0"/>
                </a:lnTo>
                <a:close/>
              </a:path>
            </a:pathLst>
          </a:custGeom>
          <a:solidFill>
            <a:srgbClr val="FFBD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 txBox="1"/>
          <p:nvPr/>
        </p:nvSpPr>
        <p:spPr>
          <a:xfrm>
            <a:off x="4729036" y="0"/>
            <a:ext cx="2653030" cy="4254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45465" marR="5080" indent="-533400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FFFF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FFFF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FFFF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FFFFFF"/>
                </a:solidFill>
                <a:latin typeface="Trebuchet MS"/>
                <a:cs typeface="Trebuchet MS"/>
              </a:rPr>
              <a:t>2023</a:t>
            </a:r>
            <a:endParaRPr sz="1050">
              <a:latin typeface="Trebuchet MS"/>
              <a:cs typeface="Trebuchet MS"/>
            </a:endParaRPr>
          </a:p>
        </p:txBody>
      </p:sp>
      <p:sp>
        <p:nvSpPr>
          <p:cNvPr id="279" name="object 27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80" name="object 28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30</a:t>
            </a:fld>
            <a:endParaRPr spc="229" dirty="0"/>
          </a:p>
        </p:txBody>
      </p:sp>
      <p:sp>
        <p:nvSpPr>
          <p:cNvPr id="278" name="object 278"/>
          <p:cNvSpPr txBox="1"/>
          <p:nvPr/>
        </p:nvSpPr>
        <p:spPr>
          <a:xfrm>
            <a:off x="191801" y="856426"/>
            <a:ext cx="7096125" cy="6792885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88900" algn="just">
              <a:lnSpc>
                <a:spcPct val="100000"/>
              </a:lnSpc>
              <a:spcBef>
                <a:spcPts val="280"/>
              </a:spcBef>
            </a:pPr>
            <a:r>
              <a:rPr lang="en-IN" sz="1200" dirty="0">
                <a:latin typeface="Trebuchet MS"/>
                <a:cs typeface="Trebuchet MS"/>
              </a:rPr>
              <a:t>OBITUARY</a:t>
            </a:r>
            <a:endParaRPr sz="1000" dirty="0">
              <a:latin typeface="Trebuchet MS"/>
              <a:cs typeface="Trebuchet MS"/>
            </a:endParaRPr>
          </a:p>
          <a:p>
            <a:pPr marL="1391285">
              <a:lnSpc>
                <a:spcPct val="100000"/>
              </a:lnSpc>
              <a:spcBef>
                <a:spcPts val="265"/>
              </a:spcBef>
            </a:pPr>
            <a:r>
              <a:rPr sz="1550" b="1" spc="180" dirty="0">
                <a:latin typeface="Trebuchet MS"/>
                <a:cs typeface="Trebuchet MS"/>
              </a:rPr>
              <a:t>DR.</a:t>
            </a:r>
            <a:r>
              <a:rPr sz="1550" b="1" spc="195" dirty="0">
                <a:latin typeface="Trebuchet MS"/>
                <a:cs typeface="Trebuchet MS"/>
              </a:rPr>
              <a:t> </a:t>
            </a:r>
            <a:r>
              <a:rPr sz="1550" b="1" spc="260" dirty="0">
                <a:latin typeface="Trebuchet MS"/>
                <a:cs typeface="Trebuchet MS"/>
              </a:rPr>
              <a:t>V</a:t>
            </a:r>
            <a:r>
              <a:rPr sz="1550" b="1" spc="195" dirty="0">
                <a:latin typeface="Trebuchet MS"/>
                <a:cs typeface="Trebuchet MS"/>
              </a:rPr>
              <a:t> </a:t>
            </a:r>
            <a:r>
              <a:rPr sz="1550" b="1" spc="254" dirty="0">
                <a:latin typeface="Trebuchet MS"/>
                <a:cs typeface="Trebuchet MS"/>
              </a:rPr>
              <a:t>S</a:t>
            </a:r>
            <a:r>
              <a:rPr sz="1550" b="1" spc="190" dirty="0">
                <a:latin typeface="Trebuchet MS"/>
                <a:cs typeface="Trebuchet MS"/>
              </a:rPr>
              <a:t> </a:t>
            </a:r>
            <a:r>
              <a:rPr sz="1550" b="1" spc="310" dirty="0">
                <a:latin typeface="Trebuchet MS"/>
                <a:cs typeface="Trebuchet MS"/>
              </a:rPr>
              <a:t>ARUNACHALAM</a:t>
            </a:r>
            <a:endParaRPr sz="155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2700" dirty="0">
              <a:latin typeface="Trebuchet MS"/>
              <a:cs typeface="Trebuchet MS"/>
            </a:endParaRPr>
          </a:p>
          <a:p>
            <a:pPr marL="88900" marR="2501265" algn="just">
              <a:lnSpc>
                <a:spcPct val="116300"/>
              </a:lnSpc>
            </a:pP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Delhi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Chapter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inform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members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great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sadness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Dr.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80" dirty="0">
                <a:solidFill>
                  <a:srgbClr val="0000FF"/>
                </a:solidFill>
                <a:latin typeface="Trebuchet MS"/>
                <a:cs typeface="Trebuchet MS"/>
              </a:rPr>
              <a:t>V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45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Arunachalam,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Former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President,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IIM,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passed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away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peacefully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16.8.2023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his </a:t>
            </a:r>
            <a:r>
              <a:rPr sz="1450" spc="-150" dirty="0">
                <a:solidFill>
                  <a:srgbClr val="0000FF"/>
                </a:solidFill>
                <a:latin typeface="Trebuchet MS"/>
                <a:cs typeface="Trebuchet MS"/>
              </a:rPr>
              <a:t>slee</a:t>
            </a:r>
            <a:r>
              <a:rPr sz="2100" b="1" spc="-225" baseline="17857" dirty="0">
                <a:solidFill>
                  <a:srgbClr val="0000FF"/>
                </a:solidFill>
                <a:latin typeface="Trebuchet MS"/>
                <a:cs typeface="Trebuchet MS"/>
              </a:rPr>
              <a:t>3</a:t>
            </a:r>
            <a:r>
              <a:rPr sz="1450" spc="-150" dirty="0">
                <a:solidFill>
                  <a:srgbClr val="0000FF"/>
                </a:solidFill>
                <a:latin typeface="Trebuchet MS"/>
                <a:cs typeface="Trebuchet MS"/>
              </a:rPr>
              <a:t>p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California.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survived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his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wife,</a:t>
            </a:r>
            <a:r>
              <a:rPr sz="1450" spc="30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children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grandchildren.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-90" dirty="0">
                <a:solidFill>
                  <a:srgbClr val="0000FF"/>
                </a:solidFill>
                <a:latin typeface="Trebuchet MS"/>
                <a:cs typeface="Trebuchet MS"/>
              </a:rPr>
              <a:t>v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P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II</a:t>
            </a:r>
            <a:r>
              <a:rPr sz="1450" spc="120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 </a:t>
            </a:r>
            <a:r>
              <a:rPr sz="1450" spc="-340" dirty="0">
                <a:solidFill>
                  <a:srgbClr val="0000FF"/>
                </a:solidFill>
                <a:latin typeface="Trebuchet MS"/>
                <a:cs typeface="Trebuchet MS"/>
              </a:rPr>
              <a:t>1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9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8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7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-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88</a:t>
            </a:r>
            <a:r>
              <a:rPr sz="1450" spc="-145" dirty="0">
                <a:solidFill>
                  <a:srgbClr val="0000FF"/>
                </a:solidFill>
                <a:latin typeface="Trebuchet MS"/>
                <a:cs typeface="Trebuchet MS"/>
              </a:rPr>
              <a:t>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52705" marR="43180" algn="just">
              <a:lnSpc>
                <a:spcPct val="116300"/>
              </a:lnSpc>
              <a:spcBef>
                <a:spcPts val="1410"/>
              </a:spcBef>
            </a:pP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 worked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Bhabha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Atomic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Research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Centre,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National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Aeronautical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Laboratory,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Defence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Metallurgical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Research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Laboratory.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Dr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Arunachalam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was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Secretary,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Department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Defence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Research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Development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(Ministry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Defence,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Government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India,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Director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General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Defence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Research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Development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Organisation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(DRDO)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then the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Scientific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Adviser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Raksha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Mantri,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Government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India, from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1982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1992.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52705" marR="42545" algn="just">
              <a:lnSpc>
                <a:spcPct val="116300"/>
              </a:lnSpc>
              <a:spcBef>
                <a:spcPts val="5"/>
              </a:spcBef>
            </a:pP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was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conferred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Shanti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Swarup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Bhatnagar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Award,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Padma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Bhushan,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Padma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Vibhushan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his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contributions to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engineering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science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technology. He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has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been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conferred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Lifetime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Achievement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Award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Indian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Institute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Metals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2007.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52705" marR="43180" algn="just">
              <a:lnSpc>
                <a:spcPct val="116300"/>
              </a:lnSpc>
            </a:pP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During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1990-2005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he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served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Distinguished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Service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Professor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(Engineering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Public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Policy)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at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Carnegie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Mellon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University,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Pittsburgh.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was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Fellow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Indian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National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Science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Academy,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Indian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Academy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Sciences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Indian National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Academy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Engineering.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will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missed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dearly by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his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family,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friends,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IIM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scientific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community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large.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513042"/>
            <a:ext cx="7556500" cy="10174605"/>
          </a:xfrm>
          <a:custGeom>
            <a:avLst/>
            <a:gdLst/>
            <a:ahLst/>
            <a:cxnLst/>
            <a:rect l="l" t="t" r="r" b="b"/>
            <a:pathLst>
              <a:path w="7556500" h="10174605">
                <a:moveTo>
                  <a:pt x="0" y="10174550"/>
                </a:moveTo>
                <a:lnTo>
                  <a:pt x="7556499" y="10174550"/>
                </a:lnTo>
                <a:lnTo>
                  <a:pt x="7556499" y="0"/>
                </a:lnTo>
                <a:lnTo>
                  <a:pt x="0" y="0"/>
                </a:lnTo>
                <a:lnTo>
                  <a:pt x="0" y="10174550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706544" y="689629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570875" y="689629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35205" y="689629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99536" y="689629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63866" y="689629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028197" y="689629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842213" y="676066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40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706544" y="676066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40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70875" y="676066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40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435205" y="676066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40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299536" y="676066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40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163866" y="676066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40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028197" y="676066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40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892528" y="676066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40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756858" y="676066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40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621220" y="676066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40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40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113522" y="66250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977883" y="66250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842213" y="66250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706544" y="66250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70875" y="66250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435205" y="66250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299536" y="66250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163866" y="66250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028197" y="66250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892528" y="66250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756858" y="66250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621220" y="66250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85550" y="66250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349881" y="66250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384861" y="648942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249191" y="648942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113522" y="648942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77883" y="648942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842213" y="648942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706544" y="648942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570875" y="648942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435205" y="648942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299536" y="648942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163866" y="648942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028197" y="648942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892528" y="648942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756858" y="648942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621220" y="648942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485550" y="648942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349881" y="648942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214211" y="648942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078542" y="648942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530" y="1009"/>
                </a:lnTo>
                <a:lnTo>
                  <a:pt x="4530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56199" y="6353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20530" y="6353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384861" y="6353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249191" y="6353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13522" y="6353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977883" y="6353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842213" y="6353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706544" y="6353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570875" y="6353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435205" y="6353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299536" y="6353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163866" y="6353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028197" y="6353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892528" y="6353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756858" y="6353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621220" y="6353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485550" y="6353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349881" y="6353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214211" y="6353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078542" y="6353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530" y="1009"/>
                </a:lnTo>
                <a:lnTo>
                  <a:pt x="4530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942872" y="63537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806836" y="635342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927538" y="621815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791869" y="621815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6199" y="621815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20530" y="621815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384861" y="621815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249191" y="621815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113522" y="621815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977883" y="621815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841815" y="621778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706544" y="621815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570875" y="621815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435205" y="621815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299536" y="621815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163499" y="621778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028197" y="621815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892160" y="621778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756491" y="621778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620822" y="621778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485152" y="621778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349881" y="621815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213844" y="621778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078174" y="621778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942505" y="621778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806836" y="621778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671166" y="621778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535497" y="621778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399827" y="621778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063208" y="608252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927538" y="608252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791869" y="608252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656199" y="608252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20530" y="608252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384861" y="608252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248824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113522" y="608252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977485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841815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706146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63" y="0"/>
                </a:lnTo>
                <a:lnTo>
                  <a:pt x="4101" y="0"/>
                </a:lnTo>
                <a:lnTo>
                  <a:pt x="5295" y="1162"/>
                </a:lnTo>
                <a:lnTo>
                  <a:pt x="529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570508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434838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299169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163499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027830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892160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756491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620822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485152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349513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213844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078174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942505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806836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671166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535497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399827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264189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128519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992850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857180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721511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85842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0172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14503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78864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3195" y="60821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7505165" y="594688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7369526" y="594688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7233857" y="594688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198847" y="594688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063208" y="594688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927538" y="594688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791869" y="594688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656199" y="594688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20530" y="594688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384493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248824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113154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977485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841815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706146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63" y="0"/>
                </a:lnTo>
                <a:lnTo>
                  <a:pt x="4101" y="0"/>
                </a:lnTo>
                <a:lnTo>
                  <a:pt x="5295" y="1162"/>
                </a:lnTo>
                <a:lnTo>
                  <a:pt x="529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570508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434838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299169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163499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027830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892160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756491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620822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485152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349513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213844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078174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942505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806836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671166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535497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399827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264189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128519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992850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857180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21511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585842" y="59465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49805" y="594612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14136" y="594612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78466" y="594612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2797" y="594612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7505165" y="58112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7369526" y="58112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7233857" y="58112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7098187" y="58112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334516" y="58112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198847" y="58112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063208" y="58112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927538" y="58112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791471" y="581088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95" y="1193"/>
                </a:lnTo>
                <a:lnTo>
                  <a:pt x="529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656199" y="58112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20163" y="581088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384493" y="581088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248456" y="581051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112787" y="581051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977118" y="581051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41448" y="581051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706146" y="581088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63" y="0"/>
                </a:lnTo>
                <a:lnTo>
                  <a:pt x="4101" y="0"/>
                </a:lnTo>
                <a:lnTo>
                  <a:pt x="5295" y="1193"/>
                </a:lnTo>
                <a:lnTo>
                  <a:pt x="529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570508" y="581088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434838" y="581088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299169" y="581088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163132" y="581051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027462" y="581051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891793" y="581051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756124" y="581051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620454" y="581051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484785" y="581051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349115" y="581051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213844" y="581088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078174" y="581088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942505" y="581088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806836" y="581088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671166" y="581088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535497" y="581088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399827" y="581088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263791" y="581051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128121" y="581051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992483" y="581051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856813" y="581051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721144" y="581051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85474" y="581051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49805" y="581051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13768" y="581011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93"/>
                </a:lnTo>
                <a:lnTo>
                  <a:pt x="1499" y="679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78466" y="581051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2429" y="581011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93"/>
                </a:lnTo>
                <a:lnTo>
                  <a:pt x="1530" y="679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7505165" y="567561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7369526" y="567561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7233857" y="567561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7098187" y="567561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962518" y="567561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470185" y="567561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334516" y="567561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198847" y="567561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063208" y="567561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927140" y="567524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791471" y="567524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95" y="1193"/>
                </a:lnTo>
                <a:lnTo>
                  <a:pt x="529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655832" y="567524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20163" y="567524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384126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8456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112787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977118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841448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705779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570109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434440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298801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163132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027462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891793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756124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620454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484785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349115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213446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077777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77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77" y="5998"/>
                </a:lnTo>
                <a:lnTo>
                  <a:pt x="0" y="4682"/>
                </a:lnTo>
                <a:lnTo>
                  <a:pt x="0" y="1346"/>
                </a:lnTo>
                <a:lnTo>
                  <a:pt x="1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942138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806468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671166" y="567524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535130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399460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263791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128121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992483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56813" y="56748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20746" y="567448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93"/>
                </a:lnTo>
                <a:lnTo>
                  <a:pt x="1530" y="679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585107" y="567448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93"/>
                </a:lnTo>
                <a:lnTo>
                  <a:pt x="1499" y="679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49438" y="567448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93"/>
                </a:lnTo>
                <a:lnTo>
                  <a:pt x="1499" y="679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13401" y="567411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77333" y="567374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1695" y="5673748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36"/>
                </a:lnTo>
                <a:lnTo>
                  <a:pt x="8265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505165" y="553998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7369526" y="553998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7233857" y="553998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098187" y="553998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962518" y="553998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26849" y="553998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05855" y="553998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519"/>
                </a:lnTo>
                <a:lnTo>
                  <a:pt x="3489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470185" y="553998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5334516" y="553998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519"/>
                </a:lnTo>
                <a:lnTo>
                  <a:pt x="3520" y="4529"/>
                </a:lnTo>
                <a:lnTo>
                  <a:pt x="1010" y="4529"/>
                </a:lnTo>
                <a:lnTo>
                  <a:pt x="0" y="3519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5198479" y="553961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5062810" y="553961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927140" y="553961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791104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655434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519765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84126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248456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12787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976750" y="553887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841081" y="553887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705779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570109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434440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298801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163132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027462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891793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756124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620454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484785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349115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213446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077777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77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77" y="5998"/>
                </a:lnTo>
                <a:lnTo>
                  <a:pt x="0" y="4682"/>
                </a:lnTo>
                <a:lnTo>
                  <a:pt x="0" y="1346"/>
                </a:lnTo>
                <a:lnTo>
                  <a:pt x="1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942138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806468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670799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535130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399460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263791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128121" y="55392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992085" y="553887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856415" y="553887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20746" y="553887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84709" y="553848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49040" y="553848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13003" y="553811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76966" y="553774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0929" y="553734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504798" y="540397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369128" y="540397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233857" y="540437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098187" y="540437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6962518" y="540437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6826849" y="540437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6691179" y="540437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877193" y="540437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741524" y="540437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605855" y="540437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470185" y="540437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334516" y="540437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198479" y="540397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062810" y="540397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927140" y="540397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791104" y="540361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655434" y="540361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519765" y="540361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384126" y="540361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248456" y="540361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112420" y="540324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976750" y="540324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841081" y="540324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705411" y="540324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9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69742" y="540324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434073" y="540324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298801" y="540361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163132" y="540361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027462" y="540361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891793" y="540361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2756124" y="540361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2620454" y="540361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2484785" y="540361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2349115" y="540361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2213446" y="540361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2077777" y="540361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77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77" y="6028"/>
                </a:lnTo>
                <a:lnTo>
                  <a:pt x="0" y="4682"/>
                </a:lnTo>
                <a:lnTo>
                  <a:pt x="0" y="1346"/>
                </a:lnTo>
                <a:lnTo>
                  <a:pt x="1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942138" y="540361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806468" y="540361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670799" y="540361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35130" y="540361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399460" y="540361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263791" y="540361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127754" y="540324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992085" y="540324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56415" y="540324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20746" y="540324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584709" y="540284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49040" y="540284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2636" y="540211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76599" y="540174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0929" y="540174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7504798" y="526834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7369128" y="526834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7233857" y="526874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7098187" y="526874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962518" y="526874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6826849" y="526874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6691179" y="526874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6555510" y="526874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6419841" y="526874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284171" y="526874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148502" y="526874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4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40" y="4498"/>
                </a:lnTo>
                <a:lnTo>
                  <a:pt x="0" y="3488"/>
                </a:lnTo>
                <a:lnTo>
                  <a:pt x="0" y="1009"/>
                </a:lnTo>
                <a:lnTo>
                  <a:pt x="1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6012863" y="526874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5877193" y="526874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34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5741524" y="526874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5605855" y="526874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5469818" y="526834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5334148" y="526834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198479" y="526834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062442" y="526797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926773" y="526797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791104" y="526797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655434" y="526797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519397" y="52676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383728" y="52676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247691" y="526721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112022" y="526721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976353" y="526721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840714" y="526721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713"/>
                </a:lnTo>
                <a:lnTo>
                  <a:pt x="7499" y="5845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705411" y="52676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9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569742" y="52676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34073" y="52676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298403" y="52676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162734" y="52676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026697" y="5267211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891028" y="5267211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755358" y="5267211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620087" y="52676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484417" y="52676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348748" y="52676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213079" y="52676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077409" y="52676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941740" y="52676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06070" y="52676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670799" y="526797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535130" y="526797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399093" y="52676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263423" y="52676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127754" y="526760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991717" y="5267211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56048" y="5267211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71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71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720011" y="5266844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84342" y="5266844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448305" y="526647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11870" y="526571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20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20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76231" y="526571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20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20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9429" y="5264579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46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7504431" y="513234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7368761" y="513234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7233459" y="513270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94"/>
                </a:lnTo>
                <a:lnTo>
                  <a:pt x="1193" y="5294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7097790" y="513270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95" y="1193"/>
                </a:lnTo>
                <a:lnTo>
                  <a:pt x="5295" y="4100"/>
                </a:lnTo>
                <a:lnTo>
                  <a:pt x="4101" y="5294"/>
                </a:lnTo>
                <a:lnTo>
                  <a:pt x="1193" y="5294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6962151" y="513270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94"/>
                </a:lnTo>
                <a:lnTo>
                  <a:pt x="1163" y="5294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6826481" y="513270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94"/>
                </a:lnTo>
                <a:lnTo>
                  <a:pt x="1163" y="5294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6690812" y="513270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94"/>
                </a:lnTo>
                <a:lnTo>
                  <a:pt x="1163" y="5294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6555510" y="513310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6419841" y="513310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6284171" y="513310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148502" y="513310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4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40" y="4498"/>
                </a:lnTo>
                <a:lnTo>
                  <a:pt x="0" y="3488"/>
                </a:lnTo>
                <a:lnTo>
                  <a:pt x="0" y="1009"/>
                </a:lnTo>
                <a:lnTo>
                  <a:pt x="1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6012465" y="513270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94"/>
                </a:lnTo>
                <a:lnTo>
                  <a:pt x="1193" y="5294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876795" y="513270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94"/>
                </a:lnTo>
                <a:lnTo>
                  <a:pt x="1193" y="5294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741524" y="513310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489" y="0"/>
                </a:lnTo>
                <a:lnTo>
                  <a:pt x="4499" y="1009"/>
                </a:lnTo>
                <a:lnTo>
                  <a:pt x="4499" y="3488"/>
                </a:lnTo>
                <a:lnTo>
                  <a:pt x="3489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605487" y="513270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94"/>
                </a:lnTo>
                <a:lnTo>
                  <a:pt x="1163" y="5294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469818" y="513270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94"/>
                </a:lnTo>
                <a:lnTo>
                  <a:pt x="1163" y="5294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33781" y="513234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198112" y="513234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062442" y="513234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4926773" y="513234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4790736" y="513197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4655067" y="513197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4519397" y="513197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4383361" y="513160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4247324" y="513120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4112022" y="513160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975985" y="513120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840315" y="513120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705044" y="513160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569375" y="513160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1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3705" y="513160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298036" y="513160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162367" y="5131606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026697" y="5131606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891028" y="5131606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755358" y="5131606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619689" y="5131606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484417" y="513197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348381" y="5131606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213079" y="513197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077409" y="513197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941740" y="513197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806070" y="513197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670432" y="513197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534762" y="513197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398725" y="5131606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263056" y="5131606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127387" y="5131606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991350" y="5131208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855681" y="5131208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719644" y="513084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6979" y="0"/>
                </a:lnTo>
                <a:lnTo>
                  <a:pt x="9030" y="2019"/>
                </a:lnTo>
                <a:lnTo>
                  <a:pt x="9030" y="7008"/>
                </a:lnTo>
                <a:lnTo>
                  <a:pt x="697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83974" y="513084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447540" y="513007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87"/>
                </a:lnTo>
                <a:lnTo>
                  <a:pt x="10530" y="8171"/>
                </a:lnTo>
                <a:lnTo>
                  <a:pt x="8173" y="10558"/>
                </a:lnTo>
                <a:lnTo>
                  <a:pt x="2357" y="10558"/>
                </a:lnTo>
                <a:lnTo>
                  <a:pt x="0" y="8171"/>
                </a:lnTo>
                <a:lnTo>
                  <a:pt x="0" y="2387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311503" y="512970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4701" y="512857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9429" y="5128974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7504032" y="499633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7368761" y="499670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7233091" y="499670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7097790" y="499710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95" y="1162"/>
                </a:lnTo>
                <a:lnTo>
                  <a:pt x="529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6962151" y="499710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6826481" y="499710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6690812" y="499710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6555143" y="499710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6419841" y="499747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10" y="0"/>
                </a:moveTo>
                <a:lnTo>
                  <a:pt x="2265" y="0"/>
                </a:lnTo>
                <a:lnTo>
                  <a:pt x="3520" y="0"/>
                </a:lnTo>
                <a:lnTo>
                  <a:pt x="4530" y="1009"/>
                </a:lnTo>
                <a:lnTo>
                  <a:pt x="4530" y="3488"/>
                </a:lnTo>
                <a:lnTo>
                  <a:pt x="3520" y="4498"/>
                </a:lnTo>
                <a:lnTo>
                  <a:pt x="1010" y="4498"/>
                </a:lnTo>
                <a:lnTo>
                  <a:pt x="0" y="3488"/>
                </a:lnTo>
                <a:lnTo>
                  <a:pt x="0" y="1009"/>
                </a:lnTo>
                <a:lnTo>
                  <a:pt x="1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6283804" y="499710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6148134" y="499710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6012465" y="499710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5876795" y="499710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5741157" y="499710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5605487" y="499710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469451" y="499670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333781" y="499670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198112" y="499670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062442" y="499670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4926406" y="499633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4790369" y="499597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4654699" y="499597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4519030" y="499597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4382993" y="499557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4247324" y="499557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4111654" y="499557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3975985" y="499557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66"/>
                </a:lnTo>
                <a:lnTo>
                  <a:pt x="8264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3839948" y="499520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3704646" y="499557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568977" y="499557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433338" y="499557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7669" y="499557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161999" y="499557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026330" y="499557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890660" y="499557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754991" y="499557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619689" y="4995971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2484050" y="4995971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34" y="0"/>
                </a:lnTo>
                <a:lnTo>
                  <a:pt x="584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2348381" y="4995971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2212711" y="4995971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2077042" y="4995971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41372" y="4995971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805703" y="4995971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670034" y="4995971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34364" y="4995971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398725" y="4995971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262658" y="4995574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127019" y="4995574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990952" y="499520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854915" y="499483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719246" y="499483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583209" y="49944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447540" y="49944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11503" y="4994074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83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83"/>
                </a:lnTo>
                <a:lnTo>
                  <a:pt x="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74701" y="499294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60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60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8664" y="4992574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504032" y="486070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367996" y="486033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232724" y="486070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097055" y="486070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6961753" y="486107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826481" y="486146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90812" y="486146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555143" y="486146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419473" y="486146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6283804" y="486146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6148134" y="486146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012465" y="486146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5876795" y="486146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070"/>
                </a:lnTo>
                <a:lnTo>
                  <a:pt x="0" y="1162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5741157" y="486146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62"/>
                </a:lnTo>
                <a:lnTo>
                  <a:pt x="5265" y="407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070"/>
                </a:lnTo>
                <a:lnTo>
                  <a:pt x="0" y="1162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5605089" y="486107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82"/>
                </a:lnTo>
                <a:lnTo>
                  <a:pt x="4683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5469451" y="486107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5333781" y="486107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5198112" y="486107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82"/>
                </a:lnTo>
                <a:lnTo>
                  <a:pt x="4652" y="6028"/>
                </a:lnTo>
                <a:lnTo>
                  <a:pt x="1346" y="6028"/>
                </a:lnTo>
                <a:lnTo>
                  <a:pt x="0" y="4682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5062075" y="486070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4926008" y="486033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714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714" y="7528"/>
                </a:lnTo>
                <a:lnTo>
                  <a:pt x="0" y="5845"/>
                </a:lnTo>
                <a:lnTo>
                  <a:pt x="0" y="1683"/>
                </a:lnTo>
                <a:lnTo>
                  <a:pt x="1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4790369" y="486033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4654301" y="485996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4518663" y="485996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4" y="1836"/>
                </a:lnTo>
                <a:lnTo>
                  <a:pt x="8264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4382993" y="485996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4" y="1836"/>
                </a:lnTo>
                <a:lnTo>
                  <a:pt x="8264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4246957" y="485957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6979" y="0"/>
                </a:lnTo>
                <a:lnTo>
                  <a:pt x="8999" y="2019"/>
                </a:lnTo>
                <a:lnTo>
                  <a:pt x="8999" y="7008"/>
                </a:lnTo>
                <a:lnTo>
                  <a:pt x="697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4111287" y="485957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975618" y="485957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839581" y="485920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60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60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704279" y="485957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568610" y="485957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432940" y="485957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297669" y="485996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36"/>
                </a:lnTo>
                <a:lnTo>
                  <a:pt x="8265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61999" y="485996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026330" y="485996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890293" y="485957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754624" y="485957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619322" y="485996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2483652" y="485996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347983" y="485996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2212711" y="4860337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2076674" y="485996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941372" y="4860337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805703" y="4860337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670034" y="4860337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533997" y="485996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398328" y="485996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262658" y="485996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126621" y="485957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990585" y="485920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854915" y="485920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718878" y="485883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582842" y="485843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83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83"/>
                </a:lnTo>
                <a:lnTo>
                  <a:pt x="0" y="2540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447172" y="485843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83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83"/>
                </a:lnTo>
                <a:lnTo>
                  <a:pt x="0" y="2540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09636" y="485657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56"/>
                </a:lnTo>
                <a:lnTo>
                  <a:pt x="3367" y="1505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73599" y="485620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797" y="485507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7503298" y="4724334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7367996" y="472470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7232357" y="472470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5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53" y="7528"/>
                </a:lnTo>
                <a:lnTo>
                  <a:pt x="0" y="5845"/>
                </a:lnTo>
                <a:lnTo>
                  <a:pt x="0" y="1683"/>
                </a:lnTo>
                <a:lnTo>
                  <a:pt x="165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7096687" y="472470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961385" y="472506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826114" y="472546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1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16" y="5998"/>
                </a:lnTo>
                <a:lnTo>
                  <a:pt x="0" y="4651"/>
                </a:lnTo>
                <a:lnTo>
                  <a:pt x="0" y="1346"/>
                </a:lnTo>
                <a:lnTo>
                  <a:pt x="131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690445" y="472546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1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16" y="5998"/>
                </a:lnTo>
                <a:lnTo>
                  <a:pt x="0" y="4651"/>
                </a:lnTo>
                <a:lnTo>
                  <a:pt x="0" y="1346"/>
                </a:lnTo>
                <a:lnTo>
                  <a:pt x="131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555143" y="472583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1163" y="0"/>
                </a:moveTo>
                <a:lnTo>
                  <a:pt x="2632" y="0"/>
                </a:lnTo>
                <a:lnTo>
                  <a:pt x="407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071" y="5263"/>
                </a:lnTo>
                <a:lnTo>
                  <a:pt x="1163" y="5263"/>
                </a:lnTo>
                <a:lnTo>
                  <a:pt x="0" y="4100"/>
                </a:lnTo>
                <a:lnTo>
                  <a:pt x="0" y="1193"/>
                </a:lnTo>
                <a:lnTo>
                  <a:pt x="116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419473" y="472583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283804" y="472583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147767" y="472546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012098" y="472546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5876428" y="472546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5740759" y="472546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5605089" y="472546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5469451" y="472546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5333383" y="472506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5197744" y="472506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5061677" y="472470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4926008" y="472470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714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714" y="7528"/>
                </a:lnTo>
                <a:lnTo>
                  <a:pt x="0" y="5845"/>
                </a:lnTo>
                <a:lnTo>
                  <a:pt x="0" y="1683"/>
                </a:lnTo>
                <a:lnTo>
                  <a:pt x="1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4789971" y="472433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4654301" y="472433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4518265" y="472393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4382595" y="472393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4246559" y="472356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4110889" y="472356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975250" y="472356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60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60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839183" y="472320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703911" y="472356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568242" y="472356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432573" y="472356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296903" y="472356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161632" y="472393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1989" y="0"/>
                </a:moveTo>
                <a:lnTo>
                  <a:pt x="4499" y="0"/>
                </a:lnTo>
                <a:lnTo>
                  <a:pt x="6979" y="0"/>
                </a:lnTo>
                <a:lnTo>
                  <a:pt x="8999" y="2019"/>
                </a:lnTo>
                <a:lnTo>
                  <a:pt x="8999" y="7008"/>
                </a:lnTo>
                <a:lnTo>
                  <a:pt x="6979" y="9028"/>
                </a:lnTo>
                <a:lnTo>
                  <a:pt x="1989" y="9028"/>
                </a:lnTo>
                <a:lnTo>
                  <a:pt x="0" y="7008"/>
                </a:lnTo>
                <a:lnTo>
                  <a:pt x="0" y="2019"/>
                </a:lnTo>
                <a:lnTo>
                  <a:pt x="198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025932" y="472393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40" y="0"/>
                </a:lnTo>
                <a:lnTo>
                  <a:pt x="9060" y="2019"/>
                </a:lnTo>
                <a:lnTo>
                  <a:pt x="9060" y="7008"/>
                </a:lnTo>
                <a:lnTo>
                  <a:pt x="704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890293" y="472393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754226" y="472356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618954" y="472393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483285" y="472393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347983" y="472433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212313" y="472433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076674" y="472433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941005" y="472433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805336" y="472433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669666" y="4724334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533630" y="472393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398328" y="4724334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262291" y="472393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126621" y="472393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990217" y="472320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854548" y="472320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718511" y="4722835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62"/>
                </a:lnTo>
                <a:lnTo>
                  <a:pt x="2510" y="1126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582076" y="4722069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446407" y="4722069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09238" y="472057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826" y="3519"/>
                </a:lnTo>
                <a:lnTo>
                  <a:pt x="15826" y="12241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72466" y="471943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6032" y="4718673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406"/>
                </a:lnTo>
                <a:lnTo>
                  <a:pt x="19560" y="1520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209"/>
                </a:lnTo>
                <a:lnTo>
                  <a:pt x="0" y="440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7501400" y="4586802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724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64"/>
                </a:lnTo>
                <a:lnTo>
                  <a:pt x="9367" y="12057"/>
                </a:lnTo>
                <a:lnTo>
                  <a:pt x="2724" y="12057"/>
                </a:lnTo>
                <a:lnTo>
                  <a:pt x="0" y="9364"/>
                </a:lnTo>
                <a:lnTo>
                  <a:pt x="0" y="2693"/>
                </a:lnTo>
                <a:lnTo>
                  <a:pt x="2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7366863" y="458793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204" y="0"/>
                </a:moveTo>
                <a:lnTo>
                  <a:pt x="4897" y="0"/>
                </a:lnTo>
                <a:lnTo>
                  <a:pt x="7622" y="0"/>
                </a:lnTo>
                <a:lnTo>
                  <a:pt x="9795" y="2203"/>
                </a:lnTo>
                <a:lnTo>
                  <a:pt x="9795" y="7589"/>
                </a:lnTo>
                <a:lnTo>
                  <a:pt x="7622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7232357" y="458906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5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53" y="7528"/>
                </a:lnTo>
                <a:lnTo>
                  <a:pt x="0" y="5845"/>
                </a:lnTo>
                <a:lnTo>
                  <a:pt x="0" y="1683"/>
                </a:lnTo>
                <a:lnTo>
                  <a:pt x="165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7096687" y="458906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1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961018" y="458906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25716" y="458943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94"/>
                </a:lnTo>
                <a:lnTo>
                  <a:pt x="1530" y="6794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690445" y="458983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1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16" y="5998"/>
                </a:lnTo>
                <a:lnTo>
                  <a:pt x="0" y="4651"/>
                </a:lnTo>
                <a:lnTo>
                  <a:pt x="0" y="1346"/>
                </a:lnTo>
                <a:lnTo>
                  <a:pt x="131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554775" y="458983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52" y="0"/>
                </a:lnTo>
                <a:lnTo>
                  <a:pt x="5999" y="1346"/>
                </a:lnTo>
                <a:lnTo>
                  <a:pt x="5999" y="4651"/>
                </a:lnTo>
                <a:lnTo>
                  <a:pt x="4652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419473" y="459019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283804" y="459019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1193" y="0"/>
                </a:moveTo>
                <a:lnTo>
                  <a:pt x="2632" y="0"/>
                </a:lnTo>
                <a:lnTo>
                  <a:pt x="4101" y="0"/>
                </a:lnTo>
                <a:lnTo>
                  <a:pt x="5265" y="1193"/>
                </a:lnTo>
                <a:lnTo>
                  <a:pt x="5265" y="4100"/>
                </a:lnTo>
                <a:lnTo>
                  <a:pt x="4101" y="5263"/>
                </a:lnTo>
                <a:lnTo>
                  <a:pt x="1193" y="5263"/>
                </a:lnTo>
                <a:lnTo>
                  <a:pt x="0" y="4100"/>
                </a:lnTo>
                <a:lnTo>
                  <a:pt x="0" y="1193"/>
                </a:lnTo>
                <a:lnTo>
                  <a:pt x="1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147767" y="458983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012098" y="458983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5876428" y="458983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5740759" y="458983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5605089" y="458983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5469052" y="458943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65" y="6794"/>
                </a:lnTo>
                <a:lnTo>
                  <a:pt x="1530" y="6794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5333383" y="458943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530"/>
                </a:lnTo>
                <a:lnTo>
                  <a:pt x="6795" y="5263"/>
                </a:lnTo>
                <a:lnTo>
                  <a:pt x="5265" y="6794"/>
                </a:lnTo>
                <a:lnTo>
                  <a:pt x="1530" y="6794"/>
                </a:lnTo>
                <a:lnTo>
                  <a:pt x="0" y="5263"/>
                </a:lnTo>
                <a:lnTo>
                  <a:pt x="0" y="1530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5197744" y="458943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530"/>
                </a:lnTo>
                <a:lnTo>
                  <a:pt x="6765" y="5263"/>
                </a:lnTo>
                <a:lnTo>
                  <a:pt x="5234" y="6794"/>
                </a:lnTo>
                <a:lnTo>
                  <a:pt x="1499" y="6794"/>
                </a:lnTo>
                <a:lnTo>
                  <a:pt x="0" y="5263"/>
                </a:lnTo>
                <a:lnTo>
                  <a:pt x="0" y="1530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5061677" y="458906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4925640" y="458869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4789971" y="458869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4653934" y="458833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10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4517897" y="458793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4382228" y="458793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4246191" y="458756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4110522" y="458756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974852" y="458756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839183" y="458756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3703514" y="458756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87" y="0"/>
                </a:moveTo>
                <a:lnTo>
                  <a:pt x="5295" y="0"/>
                </a:lnTo>
                <a:lnTo>
                  <a:pt x="8173" y="0"/>
                </a:lnTo>
                <a:lnTo>
                  <a:pt x="10560" y="2356"/>
                </a:lnTo>
                <a:lnTo>
                  <a:pt x="10560" y="8171"/>
                </a:lnTo>
                <a:lnTo>
                  <a:pt x="8173" y="10527"/>
                </a:lnTo>
                <a:lnTo>
                  <a:pt x="2387" y="10527"/>
                </a:lnTo>
                <a:lnTo>
                  <a:pt x="0" y="8171"/>
                </a:lnTo>
                <a:lnTo>
                  <a:pt x="0" y="2356"/>
                </a:lnTo>
                <a:lnTo>
                  <a:pt x="2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567875" y="458756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432206" y="458756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296536" y="458756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160867" y="458756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025565" y="458793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89895" y="458793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754226" y="458793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203"/>
                </a:lnTo>
                <a:lnTo>
                  <a:pt x="979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618587" y="458793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483285" y="458833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347616" y="458833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211946" y="458833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076277" y="458833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941005" y="458869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804968" y="458833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6979" y="0"/>
                </a:lnTo>
                <a:lnTo>
                  <a:pt x="9030" y="2019"/>
                </a:lnTo>
                <a:lnTo>
                  <a:pt x="9030" y="6977"/>
                </a:lnTo>
                <a:lnTo>
                  <a:pt x="697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669299" y="458833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533630" y="458833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397960" y="458833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6977"/>
                </a:lnTo>
                <a:lnTo>
                  <a:pt x="7009" y="8997"/>
                </a:lnTo>
                <a:lnTo>
                  <a:pt x="2020" y="8997"/>
                </a:lnTo>
                <a:lnTo>
                  <a:pt x="0" y="6977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261923" y="458793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125887" y="458756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989819" y="45872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40" y="0"/>
                </a:moveTo>
                <a:lnTo>
                  <a:pt x="5663" y="0"/>
                </a:lnTo>
                <a:lnTo>
                  <a:pt x="8785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85" y="11262"/>
                </a:lnTo>
                <a:lnTo>
                  <a:pt x="2540" y="1126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854181" y="458720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62"/>
                </a:lnTo>
                <a:lnTo>
                  <a:pt x="2510" y="1126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717746" y="4586435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7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7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582076" y="4586435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7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7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445672" y="458570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081" y="14261"/>
                </a:lnTo>
                <a:lnTo>
                  <a:pt x="3183" y="14261"/>
                </a:lnTo>
                <a:lnTo>
                  <a:pt x="0" y="11078"/>
                </a:lnTo>
                <a:lnTo>
                  <a:pt x="0" y="3182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309238" y="458493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826" y="3519"/>
                </a:lnTo>
                <a:lnTo>
                  <a:pt x="15826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71701" y="4583068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48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48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34164" y="458117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5203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33"/>
                </a:lnTo>
                <a:lnTo>
                  <a:pt x="23325" y="18086"/>
                </a:lnTo>
                <a:lnTo>
                  <a:pt x="18091" y="23319"/>
                </a:lnTo>
                <a:lnTo>
                  <a:pt x="5203" y="23319"/>
                </a:lnTo>
                <a:lnTo>
                  <a:pt x="0" y="18086"/>
                </a:lnTo>
                <a:lnTo>
                  <a:pt x="0" y="5233"/>
                </a:lnTo>
                <a:lnTo>
                  <a:pt x="52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7501400" y="445119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724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34"/>
                </a:lnTo>
                <a:lnTo>
                  <a:pt x="9367" y="12027"/>
                </a:lnTo>
                <a:lnTo>
                  <a:pt x="2724" y="12027"/>
                </a:lnTo>
                <a:lnTo>
                  <a:pt x="0" y="9334"/>
                </a:lnTo>
                <a:lnTo>
                  <a:pt x="0" y="2693"/>
                </a:lnTo>
                <a:lnTo>
                  <a:pt x="2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7365761" y="445119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7231224" y="445229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7095922" y="445269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961018" y="445343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499" y="1683"/>
                </a:lnTo>
                <a:lnTo>
                  <a:pt x="7499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824981" y="4453065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36"/>
                </a:lnTo>
                <a:lnTo>
                  <a:pt x="8265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689680" y="445343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554010" y="445343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418708" y="445383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283038" y="445383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147767" y="445419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012098" y="445419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5876428" y="445419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2999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5740759" y="445419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346" y="0"/>
                </a:moveTo>
                <a:lnTo>
                  <a:pt x="3030" y="0"/>
                </a:lnTo>
                <a:lnTo>
                  <a:pt x="4683" y="0"/>
                </a:lnTo>
                <a:lnTo>
                  <a:pt x="6030" y="1346"/>
                </a:lnTo>
                <a:lnTo>
                  <a:pt x="6030" y="4651"/>
                </a:lnTo>
                <a:lnTo>
                  <a:pt x="4683" y="5998"/>
                </a:lnTo>
                <a:lnTo>
                  <a:pt x="1346" y="5998"/>
                </a:lnTo>
                <a:lnTo>
                  <a:pt x="0" y="4651"/>
                </a:lnTo>
                <a:lnTo>
                  <a:pt x="0" y="1346"/>
                </a:lnTo>
                <a:lnTo>
                  <a:pt x="13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5604722" y="445383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5469052" y="445383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5333383" y="445383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5197346" y="445343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5061310" y="445306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3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3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4925640" y="445306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4789971" y="445306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36"/>
                </a:lnTo>
                <a:lnTo>
                  <a:pt x="829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3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4653934" y="445269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4517897" y="445229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4381861" y="445193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4246191" y="445193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4110522" y="445193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974485" y="4451565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62"/>
                </a:lnTo>
                <a:lnTo>
                  <a:pt x="2510" y="1126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838816" y="4451565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62"/>
                </a:lnTo>
                <a:lnTo>
                  <a:pt x="2510" y="1126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703146" y="4451565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63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62"/>
                </a:lnTo>
                <a:lnTo>
                  <a:pt x="2540" y="1126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567875" y="445193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432206" y="445193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296536" y="445193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160867" y="445193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025197" y="445193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889528" y="445193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753858" y="445193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618587" y="445229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482918" y="445229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347248" y="445229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211579" y="445229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203"/>
                </a:lnTo>
                <a:lnTo>
                  <a:pt x="976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203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076277" y="445269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1940607" y="445269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5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50" y="9028"/>
                </a:lnTo>
                <a:lnTo>
                  <a:pt x="0" y="7008"/>
                </a:lnTo>
                <a:lnTo>
                  <a:pt x="0" y="2019"/>
                </a:lnTo>
                <a:lnTo>
                  <a:pt x="2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1804968" y="445269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6979" y="0"/>
                </a:lnTo>
                <a:lnTo>
                  <a:pt x="9030" y="2019"/>
                </a:lnTo>
                <a:lnTo>
                  <a:pt x="9030" y="7008"/>
                </a:lnTo>
                <a:lnTo>
                  <a:pt x="697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1669299" y="445269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1533262" y="445229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1397593" y="445229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261923" y="445229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203"/>
                </a:lnTo>
                <a:lnTo>
                  <a:pt x="9764" y="7589"/>
                </a:lnTo>
                <a:lnTo>
                  <a:pt x="7591" y="9793"/>
                </a:lnTo>
                <a:lnTo>
                  <a:pt x="2173" y="9793"/>
                </a:lnTo>
                <a:lnTo>
                  <a:pt x="0" y="7589"/>
                </a:lnTo>
                <a:lnTo>
                  <a:pt x="0" y="2203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125887" y="445193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989819" y="4451565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40" y="0"/>
                </a:moveTo>
                <a:lnTo>
                  <a:pt x="5663" y="0"/>
                </a:lnTo>
                <a:lnTo>
                  <a:pt x="8785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85" y="11262"/>
                </a:lnTo>
                <a:lnTo>
                  <a:pt x="2540" y="1126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853415" y="445080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46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717746" y="445080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46"/>
                </a:lnTo>
                <a:lnTo>
                  <a:pt x="0" y="287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581342" y="445006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078"/>
                </a:lnTo>
                <a:lnTo>
                  <a:pt x="0" y="3182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445305" y="444966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90"/>
                </a:lnTo>
                <a:lnTo>
                  <a:pt x="11662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08136" y="444816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8999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170966" y="444666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683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2"/>
                </a:lnTo>
                <a:lnTo>
                  <a:pt x="21060" y="16342"/>
                </a:lnTo>
                <a:lnTo>
                  <a:pt x="16346" y="21055"/>
                </a:lnTo>
                <a:lnTo>
                  <a:pt x="4683" y="21055"/>
                </a:lnTo>
                <a:lnTo>
                  <a:pt x="0" y="16342"/>
                </a:lnTo>
                <a:lnTo>
                  <a:pt x="0" y="4712"/>
                </a:lnTo>
                <a:lnTo>
                  <a:pt x="4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3766" y="4445168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29">
                <a:moveTo>
                  <a:pt x="5387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54"/>
                </a:lnTo>
                <a:lnTo>
                  <a:pt x="5387" y="24054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7500665" y="43147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6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6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7364996" y="43147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6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6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7229694" y="4315165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46"/>
                </a:lnTo>
                <a:lnTo>
                  <a:pt x="0" y="287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7094422" y="4315562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6959518" y="431629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824981" y="43174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6689312" y="43174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6553643" y="43174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418341" y="431779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6283038" y="431819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95" y="1499"/>
                </a:lnTo>
                <a:lnTo>
                  <a:pt x="679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6147399" y="431819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34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34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6011730" y="431819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499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499" y="6763"/>
                </a:lnTo>
                <a:lnTo>
                  <a:pt x="0" y="5233"/>
                </a:lnTo>
                <a:lnTo>
                  <a:pt x="0" y="1499"/>
                </a:lnTo>
                <a:lnTo>
                  <a:pt x="149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5876061" y="431819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6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5740391" y="431819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1530" y="0"/>
                </a:moveTo>
                <a:lnTo>
                  <a:pt x="3397" y="0"/>
                </a:lnTo>
                <a:lnTo>
                  <a:pt x="5265" y="0"/>
                </a:lnTo>
                <a:lnTo>
                  <a:pt x="6765" y="1499"/>
                </a:lnTo>
                <a:lnTo>
                  <a:pt x="6765" y="5233"/>
                </a:lnTo>
                <a:lnTo>
                  <a:pt x="5265" y="6763"/>
                </a:lnTo>
                <a:lnTo>
                  <a:pt x="1530" y="6763"/>
                </a:lnTo>
                <a:lnTo>
                  <a:pt x="0" y="5233"/>
                </a:lnTo>
                <a:lnTo>
                  <a:pt x="0" y="1499"/>
                </a:lnTo>
                <a:lnTo>
                  <a:pt x="1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5604355" y="431779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45"/>
                </a:lnTo>
                <a:lnTo>
                  <a:pt x="5846" y="7528"/>
                </a:lnTo>
                <a:lnTo>
                  <a:pt x="1683" y="7528"/>
                </a:lnTo>
                <a:lnTo>
                  <a:pt x="0" y="5845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5468318" y="43174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5332648" y="43174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62"/>
                </a:lnTo>
                <a:lnTo>
                  <a:pt x="1836" y="8262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5196979" y="4317429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62"/>
                </a:lnTo>
                <a:lnTo>
                  <a:pt x="1867" y="8262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5060942" y="431706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4924905" y="431669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4" y="2172"/>
                </a:lnTo>
                <a:lnTo>
                  <a:pt x="9764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4789236" y="431669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4" y="2172"/>
                </a:lnTo>
                <a:lnTo>
                  <a:pt x="9764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4653567" y="431669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97" y="0"/>
                </a:lnTo>
                <a:lnTo>
                  <a:pt x="7591" y="0"/>
                </a:lnTo>
                <a:lnTo>
                  <a:pt x="9764" y="2172"/>
                </a:lnTo>
                <a:lnTo>
                  <a:pt x="9764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4517530" y="431629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4381493" y="431593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4245824" y="431593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4110154" y="431593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974118" y="4315562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838051" y="4315165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46"/>
                </a:lnTo>
                <a:lnTo>
                  <a:pt x="0" y="287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703146" y="431593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63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3566742" y="4315165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46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3431073" y="4315165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46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3296169" y="431593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3160499" y="431593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3024830" y="431593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889161" y="431593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53491" y="431593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617822" y="431593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481785" y="4315562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346881" y="431629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211211" y="431629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075542" y="431629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939505" y="431593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803836" y="431593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09"/>
                </a:lnTo>
                <a:lnTo>
                  <a:pt x="11264" y="8752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09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668901" y="431669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172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532864" y="431629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396828" y="431593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260791" y="4315562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125121" y="4315562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989085" y="4315165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76"/>
                </a:lnTo>
                <a:lnTo>
                  <a:pt x="12795" y="9946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46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852650" y="431443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078"/>
                </a:lnTo>
                <a:lnTo>
                  <a:pt x="0" y="3182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716613" y="431406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579842" y="4312931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3856" y="0"/>
                </a:moveTo>
                <a:lnTo>
                  <a:pt x="8632" y="0"/>
                </a:lnTo>
                <a:lnTo>
                  <a:pt x="13407" y="0"/>
                </a:lnTo>
                <a:lnTo>
                  <a:pt x="17295" y="3856"/>
                </a:lnTo>
                <a:lnTo>
                  <a:pt x="17295" y="13404"/>
                </a:lnTo>
                <a:lnTo>
                  <a:pt x="13407" y="17291"/>
                </a:lnTo>
                <a:lnTo>
                  <a:pt x="3856" y="17291"/>
                </a:lnTo>
                <a:lnTo>
                  <a:pt x="0" y="13404"/>
                </a:lnTo>
                <a:lnTo>
                  <a:pt x="0" y="3856"/>
                </a:lnTo>
                <a:lnTo>
                  <a:pt x="3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443407" y="4312166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397" y="0"/>
                </a:lnTo>
                <a:lnTo>
                  <a:pt x="14601" y="0"/>
                </a:lnTo>
                <a:lnTo>
                  <a:pt x="18825" y="4223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223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06238" y="4310666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6"/>
                </a:lnTo>
                <a:lnTo>
                  <a:pt x="21825" y="16923"/>
                </a:lnTo>
                <a:lnTo>
                  <a:pt x="1692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66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171334" y="43114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4530" y="0"/>
                </a:moveTo>
                <a:lnTo>
                  <a:pt x="10162" y="0"/>
                </a:lnTo>
                <a:lnTo>
                  <a:pt x="15764" y="0"/>
                </a:lnTo>
                <a:lnTo>
                  <a:pt x="20295" y="4559"/>
                </a:lnTo>
                <a:lnTo>
                  <a:pt x="20295" y="15791"/>
                </a:lnTo>
                <a:lnTo>
                  <a:pt x="15764" y="20320"/>
                </a:lnTo>
                <a:lnTo>
                  <a:pt x="4530" y="20320"/>
                </a:lnTo>
                <a:lnTo>
                  <a:pt x="0" y="15791"/>
                </a:lnTo>
                <a:lnTo>
                  <a:pt x="0" y="455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3399" y="4309166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39"/>
                </a:lnTo>
                <a:lnTo>
                  <a:pt x="24825" y="19249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49"/>
                </a:lnTo>
                <a:lnTo>
                  <a:pt x="0" y="553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7499165" y="4177663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30" y="3703"/>
                </a:lnTo>
                <a:lnTo>
                  <a:pt x="1653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7363496" y="4177663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7228959" y="417879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078"/>
                </a:lnTo>
                <a:lnTo>
                  <a:pt x="0" y="3182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7093657" y="41791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6957988" y="41791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6823849" y="418066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6689312" y="4181795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6553643" y="4181795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6418341" y="418219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6282671" y="418219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6147002" y="418219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46" y="0"/>
                </a:lnTo>
                <a:lnTo>
                  <a:pt x="7530" y="1683"/>
                </a:lnTo>
                <a:lnTo>
                  <a:pt x="7530" y="5814"/>
                </a:lnTo>
                <a:lnTo>
                  <a:pt x="584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6010965" y="418179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5875694" y="418219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34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5740024" y="418219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83" y="0"/>
                </a:moveTo>
                <a:lnTo>
                  <a:pt x="3765" y="0"/>
                </a:lnTo>
                <a:lnTo>
                  <a:pt x="5816" y="0"/>
                </a:lnTo>
                <a:lnTo>
                  <a:pt x="7499" y="1683"/>
                </a:lnTo>
                <a:lnTo>
                  <a:pt x="7499" y="5814"/>
                </a:lnTo>
                <a:lnTo>
                  <a:pt x="5816" y="7497"/>
                </a:lnTo>
                <a:lnTo>
                  <a:pt x="1683" y="7497"/>
                </a:lnTo>
                <a:lnTo>
                  <a:pt x="0" y="5814"/>
                </a:lnTo>
                <a:lnTo>
                  <a:pt x="0" y="1683"/>
                </a:lnTo>
                <a:lnTo>
                  <a:pt x="16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5603987" y="418179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397" y="0"/>
                </a:lnTo>
                <a:lnTo>
                  <a:pt x="8265" y="1866"/>
                </a:lnTo>
                <a:lnTo>
                  <a:pt x="8265" y="6426"/>
                </a:lnTo>
                <a:lnTo>
                  <a:pt x="6397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5468318" y="418179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5332281" y="418142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6979" y="0"/>
                </a:lnTo>
                <a:lnTo>
                  <a:pt x="8999" y="2019"/>
                </a:lnTo>
                <a:lnTo>
                  <a:pt x="8999" y="7008"/>
                </a:lnTo>
                <a:lnTo>
                  <a:pt x="697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5196612" y="418142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5060544" y="418106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622" y="0"/>
                </a:lnTo>
                <a:lnTo>
                  <a:pt x="9795" y="2172"/>
                </a:lnTo>
                <a:lnTo>
                  <a:pt x="9795" y="7589"/>
                </a:lnTo>
                <a:lnTo>
                  <a:pt x="7622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4924508" y="418066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4788838" y="418066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87" y="0"/>
                </a:moveTo>
                <a:lnTo>
                  <a:pt x="5265" y="0"/>
                </a:lnTo>
                <a:lnTo>
                  <a:pt x="8173" y="0"/>
                </a:lnTo>
                <a:lnTo>
                  <a:pt x="10560" y="2356"/>
                </a:lnTo>
                <a:lnTo>
                  <a:pt x="10560" y="8171"/>
                </a:lnTo>
                <a:lnTo>
                  <a:pt x="8173" y="10527"/>
                </a:lnTo>
                <a:lnTo>
                  <a:pt x="2387" y="10527"/>
                </a:lnTo>
                <a:lnTo>
                  <a:pt x="0" y="8171"/>
                </a:lnTo>
                <a:lnTo>
                  <a:pt x="0" y="2356"/>
                </a:lnTo>
                <a:lnTo>
                  <a:pt x="2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4653200" y="418066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4517132" y="4180295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63" y="0"/>
                </a:lnTo>
                <a:lnTo>
                  <a:pt x="8785" y="0"/>
                </a:lnTo>
                <a:lnTo>
                  <a:pt x="11295" y="2540"/>
                </a:lnTo>
                <a:lnTo>
                  <a:pt x="11295" y="8752"/>
                </a:lnTo>
                <a:lnTo>
                  <a:pt x="8785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4381095" y="417992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4245059" y="417956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4109389" y="417956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3973720" y="417956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3837683" y="41791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3702411" y="417956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64" y="2846"/>
                </a:lnTo>
                <a:lnTo>
                  <a:pt x="12764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3566742" y="417956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431073" y="417956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295036" y="41791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159367" y="41791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3024065" y="417956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888395" y="417956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752726" y="417956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617454" y="417992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481785" y="417992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345748" y="417956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210079" y="417956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074777" y="417992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67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67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1939107" y="417992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34"/>
                </a:lnTo>
                <a:lnTo>
                  <a:pt x="9367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1803438" y="417992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724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34"/>
                </a:lnTo>
                <a:lnTo>
                  <a:pt x="9367" y="12027"/>
                </a:lnTo>
                <a:lnTo>
                  <a:pt x="2724" y="12027"/>
                </a:lnTo>
                <a:lnTo>
                  <a:pt x="0" y="9334"/>
                </a:lnTo>
                <a:lnTo>
                  <a:pt x="0" y="2693"/>
                </a:lnTo>
                <a:lnTo>
                  <a:pt x="2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1667799" y="417992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1532130" y="417992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1396093" y="417956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846" y="0"/>
                </a:moveTo>
                <a:lnTo>
                  <a:pt x="6367" y="0"/>
                </a:lnTo>
                <a:lnTo>
                  <a:pt x="9918" y="0"/>
                </a:lnTo>
                <a:lnTo>
                  <a:pt x="12764" y="2846"/>
                </a:lnTo>
                <a:lnTo>
                  <a:pt x="12764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1260025" y="41791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1124387" y="41791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988319" y="417879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078"/>
                </a:lnTo>
                <a:lnTo>
                  <a:pt x="0" y="3182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851915" y="417803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75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715879" y="4177663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4" y="0"/>
                </a:moveTo>
                <a:lnTo>
                  <a:pt x="8265" y="0"/>
                </a:lnTo>
                <a:lnTo>
                  <a:pt x="12826" y="0"/>
                </a:lnTo>
                <a:lnTo>
                  <a:pt x="16530" y="3703"/>
                </a:lnTo>
                <a:lnTo>
                  <a:pt x="16530" y="12853"/>
                </a:lnTo>
                <a:lnTo>
                  <a:pt x="1282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579444" y="417689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20" y="0"/>
                </a:lnTo>
                <a:lnTo>
                  <a:pt x="18060" y="4070"/>
                </a:lnTo>
                <a:lnTo>
                  <a:pt x="18060" y="14016"/>
                </a:lnTo>
                <a:lnTo>
                  <a:pt x="14020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70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442672" y="41757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4530" y="0"/>
                </a:moveTo>
                <a:lnTo>
                  <a:pt x="10132" y="0"/>
                </a:lnTo>
                <a:lnTo>
                  <a:pt x="15764" y="0"/>
                </a:lnTo>
                <a:lnTo>
                  <a:pt x="20295" y="4529"/>
                </a:lnTo>
                <a:lnTo>
                  <a:pt x="20295" y="15760"/>
                </a:lnTo>
                <a:lnTo>
                  <a:pt x="15764" y="20290"/>
                </a:lnTo>
                <a:lnTo>
                  <a:pt x="4530" y="20290"/>
                </a:lnTo>
                <a:lnTo>
                  <a:pt x="0" y="15760"/>
                </a:lnTo>
                <a:lnTo>
                  <a:pt x="0" y="452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05105" y="4173899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5387" y="0"/>
                </a:moveTo>
                <a:lnTo>
                  <a:pt x="1203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85"/>
                </a:lnTo>
                <a:lnTo>
                  <a:pt x="5387" y="24085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68701" y="4173164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31"/>
                </a:lnTo>
                <a:lnTo>
                  <a:pt x="1983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3399" y="4173532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39"/>
                </a:lnTo>
                <a:lnTo>
                  <a:pt x="24825" y="19249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49"/>
                </a:lnTo>
                <a:lnTo>
                  <a:pt x="0" y="553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7495400" y="4038264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386"/>
                </a:lnTo>
                <a:lnTo>
                  <a:pt x="24060" y="18698"/>
                </a:lnTo>
                <a:lnTo>
                  <a:pt x="18672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7362363" y="4040896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397" y="0"/>
                </a:lnTo>
                <a:lnTo>
                  <a:pt x="14601" y="0"/>
                </a:lnTo>
                <a:lnTo>
                  <a:pt x="18825" y="4223"/>
                </a:lnTo>
                <a:lnTo>
                  <a:pt x="18825" y="14597"/>
                </a:lnTo>
                <a:lnTo>
                  <a:pt x="14601" y="18821"/>
                </a:lnTo>
                <a:lnTo>
                  <a:pt x="4224" y="18821"/>
                </a:lnTo>
                <a:lnTo>
                  <a:pt x="0" y="14597"/>
                </a:lnTo>
                <a:lnTo>
                  <a:pt x="0" y="4223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7227827" y="4042028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7093290" y="404316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6957621" y="404316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6823481" y="404466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24" y="0"/>
                </a:lnTo>
                <a:lnTo>
                  <a:pt x="11264" y="2540"/>
                </a:lnTo>
                <a:lnTo>
                  <a:pt x="11264" y="8752"/>
                </a:lnTo>
                <a:lnTo>
                  <a:pt x="8724" y="11292"/>
                </a:lnTo>
                <a:lnTo>
                  <a:pt x="2510" y="11292"/>
                </a:lnTo>
                <a:lnTo>
                  <a:pt x="0" y="8752"/>
                </a:lnTo>
                <a:lnTo>
                  <a:pt x="0" y="2540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6688180" y="404502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87"/>
                </a:lnTo>
                <a:lnTo>
                  <a:pt x="10530" y="8201"/>
                </a:lnTo>
                <a:lnTo>
                  <a:pt x="8173" y="10558"/>
                </a:lnTo>
                <a:lnTo>
                  <a:pt x="2357" y="10558"/>
                </a:lnTo>
                <a:lnTo>
                  <a:pt x="0" y="8201"/>
                </a:lnTo>
                <a:lnTo>
                  <a:pt x="0" y="2387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6552877" y="404542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172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6417973" y="404616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36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36" y="8293"/>
                </a:lnTo>
                <a:lnTo>
                  <a:pt x="0" y="6426"/>
                </a:lnTo>
                <a:lnTo>
                  <a:pt x="0" y="1866"/>
                </a:lnTo>
                <a:lnTo>
                  <a:pt x="183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6282304" y="404616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6146634" y="404616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65" y="1866"/>
                </a:lnTo>
                <a:lnTo>
                  <a:pt x="826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6010965" y="404616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32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5874928" y="404579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739626" y="404616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67" y="0"/>
                </a:moveTo>
                <a:lnTo>
                  <a:pt x="4163" y="0"/>
                </a:lnTo>
                <a:lnTo>
                  <a:pt x="6428" y="0"/>
                </a:lnTo>
                <a:lnTo>
                  <a:pt x="8295" y="1866"/>
                </a:lnTo>
                <a:lnTo>
                  <a:pt x="8295" y="6426"/>
                </a:lnTo>
                <a:lnTo>
                  <a:pt x="6428" y="8293"/>
                </a:lnTo>
                <a:lnTo>
                  <a:pt x="1867" y="8293"/>
                </a:lnTo>
                <a:lnTo>
                  <a:pt x="0" y="6426"/>
                </a:lnTo>
                <a:lnTo>
                  <a:pt x="0" y="1866"/>
                </a:lnTo>
                <a:lnTo>
                  <a:pt x="1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603589" y="404579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467553" y="404542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172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5331883" y="404542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172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5196612" y="404579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10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10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060544" y="404542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622" y="0"/>
                </a:lnTo>
                <a:lnTo>
                  <a:pt x="9795" y="2172"/>
                </a:lnTo>
                <a:lnTo>
                  <a:pt x="9795" y="7589"/>
                </a:lnTo>
                <a:lnTo>
                  <a:pt x="7622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4924508" y="404502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87"/>
                </a:lnTo>
                <a:lnTo>
                  <a:pt x="10530" y="8201"/>
                </a:lnTo>
                <a:lnTo>
                  <a:pt x="8173" y="10558"/>
                </a:lnTo>
                <a:lnTo>
                  <a:pt x="2357" y="10558"/>
                </a:lnTo>
                <a:lnTo>
                  <a:pt x="0" y="8201"/>
                </a:lnTo>
                <a:lnTo>
                  <a:pt x="0" y="2387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4788471" y="404466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52"/>
                </a:lnTo>
                <a:lnTo>
                  <a:pt x="8754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4652802" y="404466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63" y="0"/>
                </a:lnTo>
                <a:lnTo>
                  <a:pt x="8785" y="0"/>
                </a:lnTo>
                <a:lnTo>
                  <a:pt x="11295" y="2540"/>
                </a:lnTo>
                <a:lnTo>
                  <a:pt x="11295" y="8752"/>
                </a:lnTo>
                <a:lnTo>
                  <a:pt x="8785" y="11292"/>
                </a:lnTo>
                <a:lnTo>
                  <a:pt x="2540" y="11292"/>
                </a:lnTo>
                <a:lnTo>
                  <a:pt x="0" y="8752"/>
                </a:lnTo>
                <a:lnTo>
                  <a:pt x="0" y="2540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4516765" y="4044293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4380728" y="404392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4245059" y="404392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4109389" y="404392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973352" y="40435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837316" y="404316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702014" y="40435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566344" y="40435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430308" y="404316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294638" y="404316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159367" y="40435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023697" y="40435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887660" y="404316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751991" y="404316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617056" y="404392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81418" y="404392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6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345748" y="404392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61"/>
                </a:lnTo>
                <a:lnTo>
                  <a:pt x="2846" y="12761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209681" y="40435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61" y="0"/>
                </a:moveTo>
                <a:lnTo>
                  <a:pt x="6795" y="0"/>
                </a:lnTo>
                <a:lnTo>
                  <a:pt x="10530" y="0"/>
                </a:lnTo>
                <a:lnTo>
                  <a:pt x="13560" y="3029"/>
                </a:lnTo>
                <a:lnTo>
                  <a:pt x="13560" y="10527"/>
                </a:lnTo>
                <a:lnTo>
                  <a:pt x="10530" y="13557"/>
                </a:lnTo>
                <a:lnTo>
                  <a:pt x="3061" y="13557"/>
                </a:lnTo>
                <a:lnTo>
                  <a:pt x="0" y="10527"/>
                </a:lnTo>
                <a:lnTo>
                  <a:pt x="0" y="3029"/>
                </a:lnTo>
                <a:lnTo>
                  <a:pt x="3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073644" y="404316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937975" y="404316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802703" y="40435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1667401" y="404392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61"/>
                </a:lnTo>
                <a:lnTo>
                  <a:pt x="2877" y="12761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1530997" y="404316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1395328" y="404316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1259291" y="404279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530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1123621" y="404279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530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987585" y="404239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44" y="15822"/>
                </a:lnTo>
                <a:lnTo>
                  <a:pt x="3520" y="15822"/>
                </a:lnTo>
                <a:lnTo>
                  <a:pt x="0" y="12272"/>
                </a:lnTo>
                <a:lnTo>
                  <a:pt x="0" y="3550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851548" y="4042028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3704" y="0"/>
                </a:moveTo>
                <a:lnTo>
                  <a:pt x="8265" y="0"/>
                </a:lnTo>
                <a:lnTo>
                  <a:pt x="12826" y="0"/>
                </a:lnTo>
                <a:lnTo>
                  <a:pt x="16530" y="3703"/>
                </a:lnTo>
                <a:lnTo>
                  <a:pt x="16530" y="12853"/>
                </a:lnTo>
                <a:lnTo>
                  <a:pt x="1282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715113" y="404129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20" y="0"/>
                </a:lnTo>
                <a:lnTo>
                  <a:pt x="18060" y="4039"/>
                </a:lnTo>
                <a:lnTo>
                  <a:pt x="18060" y="13985"/>
                </a:lnTo>
                <a:lnTo>
                  <a:pt x="14020" y="18025"/>
                </a:lnTo>
                <a:lnTo>
                  <a:pt x="4040" y="18025"/>
                </a:lnTo>
                <a:lnTo>
                  <a:pt x="0" y="13985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579077" y="4040896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193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223"/>
                </a:lnTo>
                <a:lnTo>
                  <a:pt x="18795" y="14597"/>
                </a:lnTo>
                <a:lnTo>
                  <a:pt x="14601" y="18821"/>
                </a:lnTo>
                <a:lnTo>
                  <a:pt x="4193" y="18821"/>
                </a:lnTo>
                <a:lnTo>
                  <a:pt x="0" y="14597"/>
                </a:lnTo>
                <a:lnTo>
                  <a:pt x="0" y="4223"/>
                </a:lnTo>
                <a:lnTo>
                  <a:pt x="4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441907" y="4039396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304738" y="4037896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167936" y="4036764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5" h="27304">
                <a:moveTo>
                  <a:pt x="6060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30032" y="403450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44"/>
                </a:lnTo>
                <a:lnTo>
                  <a:pt x="24519" y="31613"/>
                </a:lnTo>
                <a:lnTo>
                  <a:pt x="7071" y="31613"/>
                </a:lnTo>
                <a:lnTo>
                  <a:pt x="0" y="24544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7495400" y="3902629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416"/>
                </a:lnTo>
                <a:lnTo>
                  <a:pt x="24060" y="18698"/>
                </a:lnTo>
                <a:lnTo>
                  <a:pt x="18672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41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7360098" y="390302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02"/>
                </a:lnTo>
                <a:lnTo>
                  <a:pt x="23325" y="18086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086"/>
                </a:lnTo>
                <a:lnTo>
                  <a:pt x="0" y="5202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7225194" y="3903761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54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54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7090290" y="39045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4530" y="0"/>
                </a:moveTo>
                <a:lnTo>
                  <a:pt x="10132" y="0"/>
                </a:lnTo>
                <a:lnTo>
                  <a:pt x="15764" y="0"/>
                </a:lnTo>
                <a:lnTo>
                  <a:pt x="20295" y="4529"/>
                </a:lnTo>
                <a:lnTo>
                  <a:pt x="20295" y="15760"/>
                </a:lnTo>
                <a:lnTo>
                  <a:pt x="15764" y="20290"/>
                </a:lnTo>
                <a:lnTo>
                  <a:pt x="4530" y="20290"/>
                </a:lnTo>
                <a:lnTo>
                  <a:pt x="0" y="15760"/>
                </a:lnTo>
                <a:lnTo>
                  <a:pt x="0" y="452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6957621" y="390752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6821951" y="390752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6686680" y="39078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60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60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6551745" y="390865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2693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34"/>
                </a:lnTo>
                <a:lnTo>
                  <a:pt x="9367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6416840" y="390942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6281171" y="390942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6146267" y="391015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6010598" y="391015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499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5874561" y="39097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173" y="0"/>
                </a:moveTo>
                <a:lnTo>
                  <a:pt x="486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62"/>
                </a:lnTo>
                <a:lnTo>
                  <a:pt x="2173" y="9762"/>
                </a:lnTo>
                <a:lnTo>
                  <a:pt x="0" y="7589"/>
                </a:lnTo>
                <a:lnTo>
                  <a:pt x="0" y="2172"/>
                </a:lnTo>
                <a:lnTo>
                  <a:pt x="217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5739259" y="391015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20" y="0"/>
                </a:moveTo>
                <a:lnTo>
                  <a:pt x="4530" y="0"/>
                </a:lnTo>
                <a:lnTo>
                  <a:pt x="7009" y="0"/>
                </a:lnTo>
                <a:lnTo>
                  <a:pt x="9030" y="2019"/>
                </a:lnTo>
                <a:lnTo>
                  <a:pt x="9030" y="7008"/>
                </a:lnTo>
                <a:lnTo>
                  <a:pt x="7009" y="9028"/>
                </a:lnTo>
                <a:lnTo>
                  <a:pt x="2020" y="9028"/>
                </a:lnTo>
                <a:lnTo>
                  <a:pt x="0" y="7008"/>
                </a:lnTo>
                <a:lnTo>
                  <a:pt x="0" y="2019"/>
                </a:lnTo>
                <a:lnTo>
                  <a:pt x="20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5603222" y="39097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5467553" y="390979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95" y="2172"/>
                </a:lnTo>
                <a:lnTo>
                  <a:pt x="9795" y="7589"/>
                </a:lnTo>
                <a:lnTo>
                  <a:pt x="7591" y="9762"/>
                </a:lnTo>
                <a:lnTo>
                  <a:pt x="2204" y="9762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5331516" y="390942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5195846" y="390942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5059810" y="3909025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95" y="2540"/>
                </a:lnTo>
                <a:lnTo>
                  <a:pt x="11295" y="8783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83"/>
                </a:lnTo>
                <a:lnTo>
                  <a:pt x="0" y="2540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4923773" y="390865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4788104" y="390865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5999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4652434" y="390865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27"/>
                </a:lnTo>
                <a:lnTo>
                  <a:pt x="2693" y="1202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4516397" y="390829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4380361" y="39078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60"/>
                </a:lnTo>
                <a:lnTo>
                  <a:pt x="13530" y="10527"/>
                </a:lnTo>
                <a:lnTo>
                  <a:pt x="10499" y="13557"/>
                </a:lnTo>
                <a:lnTo>
                  <a:pt x="3030" y="13557"/>
                </a:lnTo>
                <a:lnTo>
                  <a:pt x="0" y="10527"/>
                </a:lnTo>
                <a:lnTo>
                  <a:pt x="0" y="3060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4244324" y="390752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64" y="3213"/>
                </a:lnTo>
                <a:lnTo>
                  <a:pt x="14264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4108655" y="390752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3972985" y="390752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3836948" y="390715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3701646" y="390752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63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3565977" y="390752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3430308" y="390752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294638" y="390752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3158969" y="390752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023299" y="390752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326" y="3213"/>
                </a:lnTo>
                <a:lnTo>
                  <a:pt x="14326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887263" y="390715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2751593" y="390715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2616322" y="390752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2480652" y="390752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2344983" y="390752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2209313" y="390752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2073277" y="390715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937975" y="390752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801938" y="390715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666666" y="390752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530630" y="390715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26"/>
                </a:lnTo>
                <a:lnTo>
                  <a:pt x="3367" y="1502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394562" y="390679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258526" y="3906393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3704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0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3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123254" y="390679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986452" y="390565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20" y="0"/>
                </a:lnTo>
                <a:lnTo>
                  <a:pt x="18060" y="4039"/>
                </a:lnTo>
                <a:lnTo>
                  <a:pt x="18060" y="13985"/>
                </a:lnTo>
                <a:lnTo>
                  <a:pt x="14020" y="18056"/>
                </a:lnTo>
                <a:lnTo>
                  <a:pt x="4040" y="18056"/>
                </a:lnTo>
                <a:lnTo>
                  <a:pt x="0" y="13985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850415" y="3905261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193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223"/>
                </a:lnTo>
                <a:lnTo>
                  <a:pt x="18795" y="14597"/>
                </a:lnTo>
                <a:lnTo>
                  <a:pt x="14601" y="18821"/>
                </a:lnTo>
                <a:lnTo>
                  <a:pt x="4193" y="18821"/>
                </a:lnTo>
                <a:lnTo>
                  <a:pt x="0" y="14597"/>
                </a:lnTo>
                <a:lnTo>
                  <a:pt x="0" y="4223"/>
                </a:lnTo>
                <a:lnTo>
                  <a:pt x="4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713981" y="39045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4561" y="0"/>
                </a:moveTo>
                <a:lnTo>
                  <a:pt x="10163" y="0"/>
                </a:lnTo>
                <a:lnTo>
                  <a:pt x="15764" y="0"/>
                </a:lnTo>
                <a:lnTo>
                  <a:pt x="20325" y="4529"/>
                </a:lnTo>
                <a:lnTo>
                  <a:pt x="20325" y="15760"/>
                </a:lnTo>
                <a:lnTo>
                  <a:pt x="15764" y="20290"/>
                </a:lnTo>
                <a:lnTo>
                  <a:pt x="4561" y="20290"/>
                </a:lnTo>
                <a:lnTo>
                  <a:pt x="0" y="15760"/>
                </a:lnTo>
                <a:lnTo>
                  <a:pt x="0" y="452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577577" y="3903761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54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54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440407" y="3902262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03238" y="3900762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61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66803" y="3899997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5">
                <a:moveTo>
                  <a:pt x="6581" y="0"/>
                </a:moveTo>
                <a:lnTo>
                  <a:pt x="14693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29266" y="389813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7408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8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7494268" y="3765892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875"/>
                </a:lnTo>
                <a:lnTo>
                  <a:pt x="26325" y="20412"/>
                </a:lnTo>
                <a:lnTo>
                  <a:pt x="20448" y="26319"/>
                </a:lnTo>
                <a:lnTo>
                  <a:pt x="5907" y="26319"/>
                </a:lnTo>
                <a:lnTo>
                  <a:pt x="0" y="20412"/>
                </a:lnTo>
                <a:lnTo>
                  <a:pt x="0" y="5875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7359363" y="3766627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7224062" y="3767025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5387" y="0"/>
                </a:moveTo>
                <a:lnTo>
                  <a:pt x="1203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54"/>
                </a:lnTo>
                <a:lnTo>
                  <a:pt x="5387" y="24054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7090290" y="37688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4530" y="0"/>
                </a:moveTo>
                <a:lnTo>
                  <a:pt x="10132" y="0"/>
                </a:lnTo>
                <a:lnTo>
                  <a:pt x="15764" y="0"/>
                </a:lnTo>
                <a:lnTo>
                  <a:pt x="20295" y="4529"/>
                </a:lnTo>
                <a:lnTo>
                  <a:pt x="20295" y="15760"/>
                </a:lnTo>
                <a:lnTo>
                  <a:pt x="15764" y="20320"/>
                </a:lnTo>
                <a:lnTo>
                  <a:pt x="4530" y="20320"/>
                </a:lnTo>
                <a:lnTo>
                  <a:pt x="0" y="15760"/>
                </a:lnTo>
                <a:lnTo>
                  <a:pt x="0" y="452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6954987" y="3769259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6821584" y="377152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6686281" y="377189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6550612" y="377189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326" y="3213"/>
                </a:lnTo>
                <a:lnTo>
                  <a:pt x="14326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6415340" y="37722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7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6281171" y="377378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6145502" y="377378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6009832" y="377378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20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20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874163" y="377378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20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20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738891" y="377415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603222" y="377415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2204" y="0"/>
                </a:moveTo>
                <a:lnTo>
                  <a:pt x="4897" y="0"/>
                </a:lnTo>
                <a:lnTo>
                  <a:pt x="7591" y="0"/>
                </a:lnTo>
                <a:lnTo>
                  <a:pt x="9765" y="2172"/>
                </a:lnTo>
                <a:lnTo>
                  <a:pt x="9765" y="7589"/>
                </a:lnTo>
                <a:lnTo>
                  <a:pt x="7591" y="9793"/>
                </a:lnTo>
                <a:lnTo>
                  <a:pt x="2204" y="9793"/>
                </a:lnTo>
                <a:lnTo>
                  <a:pt x="0" y="7589"/>
                </a:lnTo>
                <a:lnTo>
                  <a:pt x="0" y="2172"/>
                </a:lnTo>
                <a:lnTo>
                  <a:pt x="22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467185" y="377378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57" y="0"/>
                </a:moveTo>
                <a:lnTo>
                  <a:pt x="5265" y="0"/>
                </a:lnTo>
                <a:lnTo>
                  <a:pt x="8173" y="0"/>
                </a:lnTo>
                <a:lnTo>
                  <a:pt x="10530" y="2356"/>
                </a:lnTo>
                <a:lnTo>
                  <a:pt x="10530" y="8171"/>
                </a:lnTo>
                <a:lnTo>
                  <a:pt x="8173" y="10527"/>
                </a:lnTo>
                <a:lnTo>
                  <a:pt x="2357" y="10527"/>
                </a:lnTo>
                <a:lnTo>
                  <a:pt x="0" y="8171"/>
                </a:lnTo>
                <a:lnTo>
                  <a:pt x="0" y="2356"/>
                </a:lnTo>
                <a:lnTo>
                  <a:pt x="23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5331149" y="377339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10" y="0"/>
                </a:moveTo>
                <a:lnTo>
                  <a:pt x="5632" y="0"/>
                </a:lnTo>
                <a:lnTo>
                  <a:pt x="8754" y="0"/>
                </a:lnTo>
                <a:lnTo>
                  <a:pt x="11264" y="2540"/>
                </a:lnTo>
                <a:lnTo>
                  <a:pt x="11264" y="8783"/>
                </a:lnTo>
                <a:lnTo>
                  <a:pt x="8754" y="11292"/>
                </a:lnTo>
                <a:lnTo>
                  <a:pt x="2510" y="11292"/>
                </a:lnTo>
                <a:lnTo>
                  <a:pt x="0" y="8783"/>
                </a:lnTo>
                <a:lnTo>
                  <a:pt x="0" y="2540"/>
                </a:lnTo>
                <a:lnTo>
                  <a:pt x="25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5195081" y="3773023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724" y="0"/>
                </a:moveTo>
                <a:lnTo>
                  <a:pt x="6030" y="0"/>
                </a:lnTo>
                <a:lnTo>
                  <a:pt x="9367" y="0"/>
                </a:lnTo>
                <a:lnTo>
                  <a:pt x="12060" y="2693"/>
                </a:lnTo>
                <a:lnTo>
                  <a:pt x="12060" y="9334"/>
                </a:lnTo>
                <a:lnTo>
                  <a:pt x="9367" y="12027"/>
                </a:lnTo>
                <a:lnTo>
                  <a:pt x="2724" y="12027"/>
                </a:lnTo>
                <a:lnTo>
                  <a:pt x="0" y="9334"/>
                </a:lnTo>
                <a:lnTo>
                  <a:pt x="0" y="2693"/>
                </a:lnTo>
                <a:lnTo>
                  <a:pt x="2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5059045" y="377265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4923375" y="377265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4786971" y="377189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651302" y="377189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4515632" y="377189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4379963" y="377189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4243926" y="377152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59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4107889" y="377115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972985" y="377189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3836183" y="3770758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4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3701279" y="377152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59"/>
                </a:lnTo>
                <a:lnTo>
                  <a:pt x="11662" y="15056"/>
                </a:lnTo>
                <a:lnTo>
                  <a:pt x="3367" y="15056"/>
                </a:lnTo>
                <a:lnTo>
                  <a:pt x="0" y="11659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565242" y="377115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3429573" y="377115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3293903" y="377115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3158234" y="377115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3022565" y="377115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41"/>
                </a:lnTo>
                <a:lnTo>
                  <a:pt x="12244" y="15791"/>
                </a:lnTo>
                <a:lnTo>
                  <a:pt x="3550" y="15791"/>
                </a:lnTo>
                <a:lnTo>
                  <a:pt x="0" y="12241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2886528" y="3770758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2750859" y="3770758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2615189" y="3770758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3703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2478754" y="377002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71" y="0"/>
                </a:moveTo>
                <a:lnTo>
                  <a:pt x="9030" y="0"/>
                </a:lnTo>
                <a:lnTo>
                  <a:pt x="14019" y="0"/>
                </a:lnTo>
                <a:lnTo>
                  <a:pt x="18091" y="4039"/>
                </a:lnTo>
                <a:lnTo>
                  <a:pt x="18091" y="14016"/>
                </a:lnTo>
                <a:lnTo>
                  <a:pt x="14019" y="18056"/>
                </a:lnTo>
                <a:lnTo>
                  <a:pt x="4071" y="18056"/>
                </a:lnTo>
                <a:lnTo>
                  <a:pt x="0" y="14016"/>
                </a:lnTo>
                <a:lnTo>
                  <a:pt x="0" y="4039"/>
                </a:lnTo>
                <a:lnTo>
                  <a:pt x="4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2343850" y="3770758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3703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2208181" y="3770758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3703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33"/>
                </a:lnTo>
                <a:lnTo>
                  <a:pt x="16560" y="12853"/>
                </a:lnTo>
                <a:lnTo>
                  <a:pt x="12856" y="16556"/>
                </a:lnTo>
                <a:lnTo>
                  <a:pt x="3703" y="16556"/>
                </a:lnTo>
                <a:lnTo>
                  <a:pt x="0" y="12853"/>
                </a:lnTo>
                <a:lnTo>
                  <a:pt x="0" y="3733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072144" y="3770391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79">
                <a:moveTo>
                  <a:pt x="3887" y="0"/>
                </a:moveTo>
                <a:lnTo>
                  <a:pt x="8663" y="0"/>
                </a:lnTo>
                <a:lnTo>
                  <a:pt x="13438" y="0"/>
                </a:lnTo>
                <a:lnTo>
                  <a:pt x="17295" y="3886"/>
                </a:lnTo>
                <a:lnTo>
                  <a:pt x="17295" y="13435"/>
                </a:lnTo>
                <a:lnTo>
                  <a:pt x="13438" y="17291"/>
                </a:lnTo>
                <a:lnTo>
                  <a:pt x="3887" y="17291"/>
                </a:lnTo>
                <a:lnTo>
                  <a:pt x="0" y="13435"/>
                </a:lnTo>
                <a:lnTo>
                  <a:pt x="0" y="3886"/>
                </a:lnTo>
                <a:lnTo>
                  <a:pt x="38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936107" y="377002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800438" y="377002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64769" y="377002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529099" y="377002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393460" y="377002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8999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257026" y="3769259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120989" y="37688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4530" y="0"/>
                </a:moveTo>
                <a:lnTo>
                  <a:pt x="10163" y="0"/>
                </a:lnTo>
                <a:lnTo>
                  <a:pt x="15764" y="0"/>
                </a:lnTo>
                <a:lnTo>
                  <a:pt x="20295" y="4529"/>
                </a:lnTo>
                <a:lnTo>
                  <a:pt x="20295" y="15760"/>
                </a:lnTo>
                <a:lnTo>
                  <a:pt x="15764" y="20320"/>
                </a:lnTo>
                <a:lnTo>
                  <a:pt x="4530" y="20320"/>
                </a:lnTo>
                <a:lnTo>
                  <a:pt x="0" y="15760"/>
                </a:lnTo>
                <a:lnTo>
                  <a:pt x="0" y="452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985687" y="3769259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848915" y="3768126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795" y="4896"/>
                </a:lnTo>
                <a:lnTo>
                  <a:pt x="21795" y="16954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54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712481" y="376739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02"/>
                </a:lnTo>
                <a:lnTo>
                  <a:pt x="23325" y="18086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086"/>
                </a:lnTo>
                <a:lnTo>
                  <a:pt x="0" y="5202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576077" y="3766627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438907" y="3765127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39">
                <a:moveTo>
                  <a:pt x="6214" y="0"/>
                </a:moveTo>
                <a:lnTo>
                  <a:pt x="13897" y="0"/>
                </a:lnTo>
                <a:lnTo>
                  <a:pt x="2158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58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1340" y="376326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621" y="7069"/>
                </a:lnTo>
                <a:lnTo>
                  <a:pt x="31621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64936" y="3762495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7408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8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28134" y="376136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58" y="35347"/>
                </a:lnTo>
                <a:lnTo>
                  <a:pt x="7928" y="35347"/>
                </a:lnTo>
                <a:lnTo>
                  <a:pt x="0" y="27451"/>
                </a:lnTo>
                <a:lnTo>
                  <a:pt x="0" y="7926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7490502" y="3626493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7357098" y="3628758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25" y="6549"/>
                </a:lnTo>
                <a:lnTo>
                  <a:pt x="29325" y="22769"/>
                </a:lnTo>
                <a:lnTo>
                  <a:pt x="22774" y="29318"/>
                </a:lnTo>
                <a:lnTo>
                  <a:pt x="6581" y="29318"/>
                </a:lnTo>
                <a:lnTo>
                  <a:pt x="0" y="22769"/>
                </a:lnTo>
                <a:lnTo>
                  <a:pt x="0" y="654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7223296" y="3630624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4" h="26035">
                <a:moveTo>
                  <a:pt x="575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61"/>
                </a:lnTo>
                <a:lnTo>
                  <a:pt x="19866" y="25584"/>
                </a:lnTo>
                <a:lnTo>
                  <a:pt x="5754" y="25584"/>
                </a:lnTo>
                <a:lnTo>
                  <a:pt x="0" y="19861"/>
                </a:lnTo>
                <a:lnTo>
                  <a:pt x="0" y="5722"/>
                </a:lnTo>
                <a:lnTo>
                  <a:pt x="57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7087657" y="3630624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4" h="26035">
                <a:moveTo>
                  <a:pt x="5724" y="0"/>
                </a:moveTo>
                <a:lnTo>
                  <a:pt x="12764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61"/>
                </a:lnTo>
                <a:lnTo>
                  <a:pt x="19836" y="25584"/>
                </a:lnTo>
                <a:lnTo>
                  <a:pt x="5724" y="25584"/>
                </a:lnTo>
                <a:lnTo>
                  <a:pt x="0" y="1986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6952355" y="3630992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6819686" y="3634021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6684016" y="3634021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6549877" y="363552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6415340" y="36366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7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6280039" y="363702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6144369" y="363702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6008700" y="363702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4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4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873061" y="363702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67" y="0"/>
                </a:lnTo>
                <a:lnTo>
                  <a:pt x="9918" y="0"/>
                </a:lnTo>
                <a:lnTo>
                  <a:pt x="12764" y="2846"/>
                </a:lnTo>
                <a:lnTo>
                  <a:pt x="12764" y="9915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15"/>
                </a:lnTo>
                <a:lnTo>
                  <a:pt x="0" y="284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738126" y="363778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540" y="0"/>
                </a:moveTo>
                <a:lnTo>
                  <a:pt x="5663" y="0"/>
                </a:lnTo>
                <a:lnTo>
                  <a:pt x="8754" y="0"/>
                </a:lnTo>
                <a:lnTo>
                  <a:pt x="11295" y="2509"/>
                </a:lnTo>
                <a:lnTo>
                  <a:pt x="11295" y="8752"/>
                </a:lnTo>
                <a:lnTo>
                  <a:pt x="8754" y="11262"/>
                </a:lnTo>
                <a:lnTo>
                  <a:pt x="2540" y="11262"/>
                </a:lnTo>
                <a:lnTo>
                  <a:pt x="0" y="8752"/>
                </a:lnTo>
                <a:lnTo>
                  <a:pt x="0" y="2509"/>
                </a:lnTo>
                <a:lnTo>
                  <a:pt x="2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02089" y="363738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2693" y="0"/>
                </a:moveTo>
                <a:lnTo>
                  <a:pt x="6030" y="0"/>
                </a:lnTo>
                <a:lnTo>
                  <a:pt x="9336" y="0"/>
                </a:lnTo>
                <a:lnTo>
                  <a:pt x="12030" y="2693"/>
                </a:lnTo>
                <a:lnTo>
                  <a:pt x="12030" y="9334"/>
                </a:lnTo>
                <a:lnTo>
                  <a:pt x="9336" y="12057"/>
                </a:lnTo>
                <a:lnTo>
                  <a:pt x="2693" y="12057"/>
                </a:lnTo>
                <a:lnTo>
                  <a:pt x="0" y="9334"/>
                </a:lnTo>
                <a:lnTo>
                  <a:pt x="0" y="2693"/>
                </a:lnTo>
                <a:lnTo>
                  <a:pt x="2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466053" y="363702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77" y="0"/>
                </a:moveTo>
                <a:lnTo>
                  <a:pt x="6397" y="0"/>
                </a:lnTo>
                <a:lnTo>
                  <a:pt x="9918" y="0"/>
                </a:lnTo>
                <a:lnTo>
                  <a:pt x="12795" y="2846"/>
                </a:lnTo>
                <a:lnTo>
                  <a:pt x="12795" y="9915"/>
                </a:lnTo>
                <a:lnTo>
                  <a:pt x="9918" y="12792"/>
                </a:lnTo>
                <a:lnTo>
                  <a:pt x="2877" y="12792"/>
                </a:lnTo>
                <a:lnTo>
                  <a:pt x="0" y="9915"/>
                </a:lnTo>
                <a:lnTo>
                  <a:pt x="0" y="2846"/>
                </a:lnTo>
                <a:lnTo>
                  <a:pt x="2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330016" y="36366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7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194346" y="36366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7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5058310" y="363625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4922641" y="363625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109"/>
                </a:lnTo>
                <a:lnTo>
                  <a:pt x="0" y="3213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786603" y="363588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90"/>
                </a:lnTo>
                <a:lnTo>
                  <a:pt x="11662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4651302" y="363625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213"/>
                </a:lnTo>
                <a:lnTo>
                  <a:pt x="14295" y="11109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109"/>
                </a:lnTo>
                <a:lnTo>
                  <a:pt x="0" y="3213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514898" y="363552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4379228" y="363552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4243191" y="3635154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4" y="0"/>
                </a:moveTo>
                <a:lnTo>
                  <a:pt x="8265" y="0"/>
                </a:lnTo>
                <a:lnTo>
                  <a:pt x="12826" y="0"/>
                </a:lnTo>
                <a:lnTo>
                  <a:pt x="16530" y="3702"/>
                </a:lnTo>
                <a:lnTo>
                  <a:pt x="16530" y="12822"/>
                </a:lnTo>
                <a:lnTo>
                  <a:pt x="12826" y="16525"/>
                </a:lnTo>
                <a:lnTo>
                  <a:pt x="3704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4107889" y="363552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972220" y="363552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836183" y="3635154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4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25"/>
                </a:lnTo>
                <a:lnTo>
                  <a:pt x="3704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700514" y="3635154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4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25"/>
                </a:lnTo>
                <a:lnTo>
                  <a:pt x="3704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564477" y="3634756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3856" y="0"/>
                </a:moveTo>
                <a:lnTo>
                  <a:pt x="8663" y="0"/>
                </a:lnTo>
                <a:lnTo>
                  <a:pt x="13438" y="0"/>
                </a:lnTo>
                <a:lnTo>
                  <a:pt x="17295" y="3886"/>
                </a:lnTo>
                <a:lnTo>
                  <a:pt x="17295" y="13435"/>
                </a:lnTo>
                <a:lnTo>
                  <a:pt x="13438" y="17321"/>
                </a:lnTo>
                <a:lnTo>
                  <a:pt x="3856" y="17321"/>
                </a:lnTo>
                <a:lnTo>
                  <a:pt x="0" y="13435"/>
                </a:lnTo>
                <a:lnTo>
                  <a:pt x="0" y="3886"/>
                </a:lnTo>
                <a:lnTo>
                  <a:pt x="3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428440" y="363438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292373" y="3634021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157101" y="363438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21432" y="363438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5763" y="363438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749726" y="3634021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397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614424" y="363438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478754" y="363438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71" y="0"/>
                </a:moveTo>
                <a:lnTo>
                  <a:pt x="9030" y="0"/>
                </a:lnTo>
                <a:lnTo>
                  <a:pt x="14019" y="0"/>
                </a:lnTo>
                <a:lnTo>
                  <a:pt x="18091" y="4039"/>
                </a:lnTo>
                <a:lnTo>
                  <a:pt x="18091" y="14016"/>
                </a:lnTo>
                <a:lnTo>
                  <a:pt x="14019" y="18056"/>
                </a:lnTo>
                <a:lnTo>
                  <a:pt x="4071" y="18056"/>
                </a:lnTo>
                <a:lnTo>
                  <a:pt x="0" y="14016"/>
                </a:lnTo>
                <a:lnTo>
                  <a:pt x="0" y="4039"/>
                </a:lnTo>
                <a:lnTo>
                  <a:pt x="4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343116" y="363438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2207048" y="3634021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2071011" y="3633623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40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40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935342" y="3633623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408" y="0"/>
                </a:moveTo>
                <a:lnTo>
                  <a:pt x="9795" y="0"/>
                </a:lnTo>
                <a:lnTo>
                  <a:pt x="15213" y="0"/>
                </a:lnTo>
                <a:lnTo>
                  <a:pt x="19560" y="4406"/>
                </a:lnTo>
                <a:lnTo>
                  <a:pt x="19560" y="15179"/>
                </a:lnTo>
                <a:lnTo>
                  <a:pt x="15213" y="19555"/>
                </a:lnTo>
                <a:lnTo>
                  <a:pt x="4408" y="19555"/>
                </a:lnTo>
                <a:lnTo>
                  <a:pt x="0" y="15179"/>
                </a:lnTo>
                <a:lnTo>
                  <a:pt x="0" y="4406"/>
                </a:lnTo>
                <a:lnTo>
                  <a:pt x="4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799305" y="36332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4561" y="0"/>
                </a:moveTo>
                <a:lnTo>
                  <a:pt x="10162" y="0"/>
                </a:lnTo>
                <a:lnTo>
                  <a:pt x="15764" y="0"/>
                </a:lnTo>
                <a:lnTo>
                  <a:pt x="20325" y="4559"/>
                </a:lnTo>
                <a:lnTo>
                  <a:pt x="20325" y="15760"/>
                </a:lnTo>
                <a:lnTo>
                  <a:pt x="15764" y="20320"/>
                </a:lnTo>
                <a:lnTo>
                  <a:pt x="4561" y="20320"/>
                </a:lnTo>
                <a:lnTo>
                  <a:pt x="0" y="15760"/>
                </a:lnTo>
                <a:lnTo>
                  <a:pt x="0" y="455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664034" y="3633623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4" y="0"/>
                </a:lnTo>
                <a:lnTo>
                  <a:pt x="15183" y="0"/>
                </a:lnTo>
                <a:lnTo>
                  <a:pt x="19560" y="440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40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527232" y="3632522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789"/>
                </a:lnTo>
                <a:lnTo>
                  <a:pt x="4867" y="21789"/>
                </a:lnTo>
                <a:lnTo>
                  <a:pt x="0" y="16923"/>
                </a:lnTo>
                <a:lnTo>
                  <a:pt x="0" y="4865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391930" y="363288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4714" y="0"/>
                </a:moveTo>
                <a:lnTo>
                  <a:pt x="10530" y="0"/>
                </a:lnTo>
                <a:lnTo>
                  <a:pt x="16377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77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255526" y="3632124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5050" y="0"/>
                </a:moveTo>
                <a:lnTo>
                  <a:pt x="11295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85"/>
                </a:lnTo>
                <a:lnTo>
                  <a:pt x="5050" y="22585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120224" y="3632522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5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58" y="21789"/>
                </a:lnTo>
                <a:lnTo>
                  <a:pt x="4897" y="21789"/>
                </a:lnTo>
                <a:lnTo>
                  <a:pt x="0" y="16923"/>
                </a:lnTo>
                <a:lnTo>
                  <a:pt x="0" y="4865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983452" y="3631389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29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386"/>
                </a:lnTo>
                <a:lnTo>
                  <a:pt x="24060" y="18668"/>
                </a:lnTo>
                <a:lnTo>
                  <a:pt x="18672" y="24054"/>
                </a:lnTo>
                <a:lnTo>
                  <a:pt x="5387" y="24054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847385" y="3630992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710981" y="3630257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5908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875"/>
                </a:lnTo>
                <a:lnTo>
                  <a:pt x="26325" y="20412"/>
                </a:lnTo>
                <a:lnTo>
                  <a:pt x="20448" y="26319"/>
                </a:lnTo>
                <a:lnTo>
                  <a:pt x="5908" y="26319"/>
                </a:lnTo>
                <a:lnTo>
                  <a:pt x="0" y="20412"/>
                </a:lnTo>
                <a:lnTo>
                  <a:pt x="0" y="5875"/>
                </a:lnTo>
                <a:lnTo>
                  <a:pt x="59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75311" y="3630257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5908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875"/>
                </a:lnTo>
                <a:lnTo>
                  <a:pt x="26325" y="20412"/>
                </a:lnTo>
                <a:lnTo>
                  <a:pt x="20448" y="26319"/>
                </a:lnTo>
                <a:lnTo>
                  <a:pt x="5908" y="26319"/>
                </a:lnTo>
                <a:lnTo>
                  <a:pt x="0" y="20412"/>
                </a:lnTo>
                <a:lnTo>
                  <a:pt x="0" y="5875"/>
                </a:lnTo>
                <a:lnTo>
                  <a:pt x="59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438142" y="3628758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49"/>
                </a:lnTo>
                <a:lnTo>
                  <a:pt x="29356" y="22769"/>
                </a:lnTo>
                <a:lnTo>
                  <a:pt x="22774" y="29318"/>
                </a:lnTo>
                <a:lnTo>
                  <a:pt x="6581" y="29318"/>
                </a:lnTo>
                <a:lnTo>
                  <a:pt x="0" y="22769"/>
                </a:lnTo>
                <a:lnTo>
                  <a:pt x="0" y="654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300207" y="3626493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64569" y="3626493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26634" y="3624228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55" y="1509"/>
                </a:lnTo>
                <a:lnTo>
                  <a:pt x="32746" y="5623"/>
                </a:lnTo>
                <a:lnTo>
                  <a:pt x="36851" y="11723"/>
                </a:lnTo>
                <a:lnTo>
                  <a:pt x="38355" y="19188"/>
                </a:lnTo>
                <a:lnTo>
                  <a:pt x="36851" y="26653"/>
                </a:lnTo>
                <a:lnTo>
                  <a:pt x="32746" y="32753"/>
                </a:lnTo>
                <a:lnTo>
                  <a:pt x="26655" y="36867"/>
                </a:lnTo>
                <a:lnTo>
                  <a:pt x="19193" y="38376"/>
                </a:lnTo>
                <a:lnTo>
                  <a:pt x="11726" y="36867"/>
                </a:lnTo>
                <a:lnTo>
                  <a:pt x="5624" y="32753"/>
                </a:lnTo>
                <a:lnTo>
                  <a:pt x="1509" y="26653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7489002" y="3489359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7355598" y="349162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7224" y="0"/>
                </a:moveTo>
                <a:lnTo>
                  <a:pt x="16162" y="0"/>
                </a:lnTo>
                <a:lnTo>
                  <a:pt x="25101" y="0"/>
                </a:lnTo>
                <a:lnTo>
                  <a:pt x="32356" y="7222"/>
                </a:lnTo>
                <a:lnTo>
                  <a:pt x="32356" y="25094"/>
                </a:lnTo>
                <a:lnTo>
                  <a:pt x="25101" y="32317"/>
                </a:lnTo>
                <a:lnTo>
                  <a:pt x="7224" y="32317"/>
                </a:lnTo>
                <a:lnTo>
                  <a:pt x="0" y="25094"/>
                </a:lnTo>
                <a:lnTo>
                  <a:pt x="0" y="7222"/>
                </a:lnTo>
                <a:lnTo>
                  <a:pt x="7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7221428" y="349312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49"/>
                </a:lnTo>
                <a:lnTo>
                  <a:pt x="29356" y="22769"/>
                </a:lnTo>
                <a:lnTo>
                  <a:pt x="22774" y="29318"/>
                </a:lnTo>
                <a:lnTo>
                  <a:pt x="6581" y="29318"/>
                </a:lnTo>
                <a:lnTo>
                  <a:pt x="0" y="22769"/>
                </a:lnTo>
                <a:lnTo>
                  <a:pt x="0" y="654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7087259" y="3494622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56" y="5875"/>
                </a:lnTo>
                <a:lnTo>
                  <a:pt x="26356" y="20443"/>
                </a:lnTo>
                <a:lnTo>
                  <a:pt x="20448" y="26319"/>
                </a:lnTo>
                <a:lnTo>
                  <a:pt x="5907" y="26319"/>
                </a:lnTo>
                <a:lnTo>
                  <a:pt x="0" y="20443"/>
                </a:lnTo>
                <a:lnTo>
                  <a:pt x="0" y="5875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6951222" y="3494255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4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0994"/>
                </a:lnTo>
                <a:lnTo>
                  <a:pt x="21029" y="27053"/>
                </a:lnTo>
                <a:lnTo>
                  <a:pt x="6061" y="27053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6818186" y="3496887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789"/>
                </a:lnTo>
                <a:lnTo>
                  <a:pt x="4897" y="21789"/>
                </a:lnTo>
                <a:lnTo>
                  <a:pt x="0" y="16923"/>
                </a:lnTo>
                <a:lnTo>
                  <a:pt x="0" y="4865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6684016" y="3498386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6548745" y="349875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6414575" y="350025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90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6279304" y="350065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078"/>
                </a:lnTo>
                <a:lnTo>
                  <a:pt x="0" y="3182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6142869" y="349988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826" y="3519"/>
                </a:lnTo>
                <a:lnTo>
                  <a:pt x="15826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6007598" y="350025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499" y="0"/>
                </a:lnTo>
                <a:lnTo>
                  <a:pt x="11662" y="0"/>
                </a:lnTo>
                <a:lnTo>
                  <a:pt x="15030" y="3366"/>
                </a:lnTo>
                <a:lnTo>
                  <a:pt x="15030" y="11690"/>
                </a:lnTo>
                <a:lnTo>
                  <a:pt x="11662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5872296" y="350065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32" y="0"/>
                </a:lnTo>
                <a:lnTo>
                  <a:pt x="1108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081" y="14291"/>
                </a:lnTo>
                <a:lnTo>
                  <a:pt x="3214" y="14291"/>
                </a:lnTo>
                <a:lnTo>
                  <a:pt x="0" y="11078"/>
                </a:lnTo>
                <a:lnTo>
                  <a:pt x="0" y="3182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5737392" y="350138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2846" y="0"/>
                </a:moveTo>
                <a:lnTo>
                  <a:pt x="6397" y="0"/>
                </a:lnTo>
                <a:lnTo>
                  <a:pt x="9918" y="0"/>
                </a:lnTo>
                <a:lnTo>
                  <a:pt x="12764" y="2876"/>
                </a:lnTo>
                <a:lnTo>
                  <a:pt x="12764" y="9915"/>
                </a:lnTo>
                <a:lnTo>
                  <a:pt x="9918" y="12792"/>
                </a:lnTo>
                <a:lnTo>
                  <a:pt x="2846" y="12792"/>
                </a:lnTo>
                <a:lnTo>
                  <a:pt x="0" y="9915"/>
                </a:lnTo>
                <a:lnTo>
                  <a:pt x="0" y="2876"/>
                </a:lnTo>
                <a:lnTo>
                  <a:pt x="284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5601355" y="350101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3030" y="0"/>
                </a:moveTo>
                <a:lnTo>
                  <a:pt x="6765" y="0"/>
                </a:lnTo>
                <a:lnTo>
                  <a:pt x="10499" y="0"/>
                </a:lnTo>
                <a:lnTo>
                  <a:pt x="13530" y="3029"/>
                </a:lnTo>
                <a:lnTo>
                  <a:pt x="13530" y="10497"/>
                </a:lnTo>
                <a:lnTo>
                  <a:pt x="10499" y="13526"/>
                </a:lnTo>
                <a:lnTo>
                  <a:pt x="3030" y="13526"/>
                </a:lnTo>
                <a:lnTo>
                  <a:pt x="0" y="10497"/>
                </a:lnTo>
                <a:lnTo>
                  <a:pt x="0" y="3029"/>
                </a:lnTo>
                <a:lnTo>
                  <a:pt x="3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5465287" y="350065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214" y="0"/>
                </a:moveTo>
                <a:lnTo>
                  <a:pt x="7163" y="0"/>
                </a:lnTo>
                <a:lnTo>
                  <a:pt x="11111" y="0"/>
                </a:lnTo>
                <a:lnTo>
                  <a:pt x="14295" y="3182"/>
                </a:lnTo>
                <a:lnTo>
                  <a:pt x="14295" y="11078"/>
                </a:lnTo>
                <a:lnTo>
                  <a:pt x="11111" y="14291"/>
                </a:lnTo>
                <a:lnTo>
                  <a:pt x="3214" y="14291"/>
                </a:lnTo>
                <a:lnTo>
                  <a:pt x="0" y="11078"/>
                </a:lnTo>
                <a:lnTo>
                  <a:pt x="0" y="3182"/>
                </a:lnTo>
                <a:lnTo>
                  <a:pt x="3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5329649" y="350065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3183" y="0"/>
                </a:moveTo>
                <a:lnTo>
                  <a:pt x="7132" y="0"/>
                </a:lnTo>
                <a:lnTo>
                  <a:pt x="11081" y="0"/>
                </a:lnTo>
                <a:lnTo>
                  <a:pt x="14264" y="3182"/>
                </a:lnTo>
                <a:lnTo>
                  <a:pt x="14264" y="11078"/>
                </a:lnTo>
                <a:lnTo>
                  <a:pt x="11081" y="14291"/>
                </a:lnTo>
                <a:lnTo>
                  <a:pt x="3183" y="14291"/>
                </a:lnTo>
                <a:lnTo>
                  <a:pt x="0" y="11078"/>
                </a:lnTo>
                <a:lnTo>
                  <a:pt x="0" y="3182"/>
                </a:lnTo>
                <a:lnTo>
                  <a:pt x="31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5193581" y="350025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60" y="3366"/>
                </a:lnTo>
                <a:lnTo>
                  <a:pt x="15060" y="11690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5057545" y="349988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4921875" y="349988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785838" y="3499519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3" y="0"/>
                </a:moveTo>
                <a:lnTo>
                  <a:pt x="8264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25"/>
                </a:lnTo>
                <a:lnTo>
                  <a:pt x="3703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650567" y="349988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19"/>
                </a:lnTo>
                <a:lnTo>
                  <a:pt x="15795" y="12272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19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4514500" y="3499519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3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25"/>
                </a:lnTo>
                <a:lnTo>
                  <a:pt x="3703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4378463" y="3499121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3887" y="0"/>
                </a:moveTo>
                <a:lnTo>
                  <a:pt x="8663" y="0"/>
                </a:lnTo>
                <a:lnTo>
                  <a:pt x="13438" y="0"/>
                </a:lnTo>
                <a:lnTo>
                  <a:pt x="17295" y="3886"/>
                </a:lnTo>
                <a:lnTo>
                  <a:pt x="17295" y="13435"/>
                </a:lnTo>
                <a:lnTo>
                  <a:pt x="13438" y="17321"/>
                </a:lnTo>
                <a:lnTo>
                  <a:pt x="3887" y="17321"/>
                </a:lnTo>
                <a:lnTo>
                  <a:pt x="0" y="13435"/>
                </a:lnTo>
                <a:lnTo>
                  <a:pt x="0" y="3886"/>
                </a:lnTo>
                <a:lnTo>
                  <a:pt x="38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242426" y="349875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107155" y="3499121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3856" y="0"/>
                </a:moveTo>
                <a:lnTo>
                  <a:pt x="8632" y="0"/>
                </a:lnTo>
                <a:lnTo>
                  <a:pt x="13407" y="0"/>
                </a:lnTo>
                <a:lnTo>
                  <a:pt x="17295" y="3886"/>
                </a:lnTo>
                <a:lnTo>
                  <a:pt x="17295" y="13435"/>
                </a:lnTo>
                <a:lnTo>
                  <a:pt x="13407" y="17321"/>
                </a:lnTo>
                <a:lnTo>
                  <a:pt x="3856" y="17321"/>
                </a:lnTo>
                <a:lnTo>
                  <a:pt x="0" y="13435"/>
                </a:lnTo>
                <a:lnTo>
                  <a:pt x="0" y="3886"/>
                </a:lnTo>
                <a:lnTo>
                  <a:pt x="3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3971087" y="349875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3836183" y="3499519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4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25"/>
                </a:lnTo>
                <a:lnTo>
                  <a:pt x="3704" y="16525"/>
                </a:lnTo>
                <a:lnTo>
                  <a:pt x="0" y="12822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3699779" y="349875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10" y="0"/>
                </a:moveTo>
                <a:lnTo>
                  <a:pt x="9030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1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3564109" y="349875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398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3428073" y="3498386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193" y="0"/>
                </a:moveTo>
                <a:lnTo>
                  <a:pt x="9397" y="0"/>
                </a:lnTo>
                <a:lnTo>
                  <a:pt x="14570" y="0"/>
                </a:lnTo>
                <a:lnTo>
                  <a:pt x="18795" y="4192"/>
                </a:lnTo>
                <a:lnTo>
                  <a:pt x="18795" y="14597"/>
                </a:lnTo>
                <a:lnTo>
                  <a:pt x="14570" y="18790"/>
                </a:lnTo>
                <a:lnTo>
                  <a:pt x="4193" y="18790"/>
                </a:lnTo>
                <a:lnTo>
                  <a:pt x="0" y="14597"/>
                </a:lnTo>
                <a:lnTo>
                  <a:pt x="0" y="4192"/>
                </a:lnTo>
                <a:lnTo>
                  <a:pt x="4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3292373" y="3498386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3156336" y="3498019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91" y="4376"/>
                </a:lnTo>
                <a:lnTo>
                  <a:pt x="19591" y="15148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48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3020299" y="34976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4561" y="0"/>
                </a:moveTo>
                <a:lnTo>
                  <a:pt x="10163" y="0"/>
                </a:lnTo>
                <a:lnTo>
                  <a:pt x="15764" y="0"/>
                </a:lnTo>
                <a:lnTo>
                  <a:pt x="20325" y="4559"/>
                </a:lnTo>
                <a:lnTo>
                  <a:pt x="20325" y="15760"/>
                </a:lnTo>
                <a:lnTo>
                  <a:pt x="15764" y="20320"/>
                </a:lnTo>
                <a:lnTo>
                  <a:pt x="4561" y="20320"/>
                </a:lnTo>
                <a:lnTo>
                  <a:pt x="0" y="15760"/>
                </a:lnTo>
                <a:lnTo>
                  <a:pt x="0" y="455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885028" y="3498019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48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48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748961" y="34976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4561" y="0"/>
                </a:moveTo>
                <a:lnTo>
                  <a:pt x="10163" y="0"/>
                </a:lnTo>
                <a:lnTo>
                  <a:pt x="15764" y="0"/>
                </a:lnTo>
                <a:lnTo>
                  <a:pt x="20325" y="4559"/>
                </a:lnTo>
                <a:lnTo>
                  <a:pt x="20325" y="15760"/>
                </a:lnTo>
                <a:lnTo>
                  <a:pt x="15764" y="20320"/>
                </a:lnTo>
                <a:lnTo>
                  <a:pt x="4561" y="20320"/>
                </a:lnTo>
                <a:lnTo>
                  <a:pt x="0" y="15760"/>
                </a:lnTo>
                <a:lnTo>
                  <a:pt x="0" y="455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613689" y="3498019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48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48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477652" y="34976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4530" y="0"/>
                </a:moveTo>
                <a:lnTo>
                  <a:pt x="10132" y="0"/>
                </a:lnTo>
                <a:lnTo>
                  <a:pt x="15764" y="0"/>
                </a:lnTo>
                <a:lnTo>
                  <a:pt x="20295" y="4559"/>
                </a:lnTo>
                <a:lnTo>
                  <a:pt x="20295" y="15760"/>
                </a:lnTo>
                <a:lnTo>
                  <a:pt x="15764" y="20320"/>
                </a:lnTo>
                <a:lnTo>
                  <a:pt x="4530" y="20320"/>
                </a:lnTo>
                <a:lnTo>
                  <a:pt x="0" y="15760"/>
                </a:lnTo>
                <a:lnTo>
                  <a:pt x="0" y="455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341218" y="3496887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789"/>
                </a:lnTo>
                <a:lnTo>
                  <a:pt x="4897" y="21789"/>
                </a:lnTo>
                <a:lnTo>
                  <a:pt x="0" y="16923"/>
                </a:lnTo>
                <a:lnTo>
                  <a:pt x="0" y="4865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2205181" y="3496489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09" y="0"/>
                </a:lnTo>
                <a:lnTo>
                  <a:pt x="22591" y="5049"/>
                </a:lnTo>
                <a:lnTo>
                  <a:pt x="22591" y="17535"/>
                </a:lnTo>
                <a:lnTo>
                  <a:pt x="17509" y="22585"/>
                </a:lnTo>
                <a:lnTo>
                  <a:pt x="5050" y="22585"/>
                </a:lnTo>
                <a:lnTo>
                  <a:pt x="0" y="1753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2068777" y="3495755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29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386"/>
                </a:lnTo>
                <a:lnTo>
                  <a:pt x="24060" y="18668"/>
                </a:lnTo>
                <a:lnTo>
                  <a:pt x="18672" y="24054"/>
                </a:lnTo>
                <a:lnTo>
                  <a:pt x="5387" y="24054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933842" y="3496489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35"/>
                </a:lnTo>
                <a:lnTo>
                  <a:pt x="17540" y="22585"/>
                </a:lnTo>
                <a:lnTo>
                  <a:pt x="5050" y="22585"/>
                </a:lnTo>
                <a:lnTo>
                  <a:pt x="0" y="1753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797805" y="349612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5234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33"/>
                </a:lnTo>
                <a:lnTo>
                  <a:pt x="23325" y="18086"/>
                </a:lnTo>
                <a:lnTo>
                  <a:pt x="18091" y="23319"/>
                </a:lnTo>
                <a:lnTo>
                  <a:pt x="5234" y="23319"/>
                </a:lnTo>
                <a:lnTo>
                  <a:pt x="0" y="18086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662534" y="3496489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35"/>
                </a:lnTo>
                <a:lnTo>
                  <a:pt x="17509" y="22585"/>
                </a:lnTo>
                <a:lnTo>
                  <a:pt x="5050" y="22585"/>
                </a:lnTo>
                <a:lnTo>
                  <a:pt x="0" y="1753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526467" y="349612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33"/>
                </a:lnTo>
                <a:lnTo>
                  <a:pt x="23325" y="18086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086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389695" y="3494990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4" h="26035">
                <a:moveTo>
                  <a:pt x="5724" y="0"/>
                </a:moveTo>
                <a:lnTo>
                  <a:pt x="12764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61"/>
                </a:lnTo>
                <a:lnTo>
                  <a:pt x="19836" y="25584"/>
                </a:lnTo>
                <a:lnTo>
                  <a:pt x="5724" y="25584"/>
                </a:lnTo>
                <a:lnTo>
                  <a:pt x="0" y="1986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254026" y="3494990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4" h="26035">
                <a:moveTo>
                  <a:pt x="5724" y="0"/>
                </a:moveTo>
                <a:lnTo>
                  <a:pt x="12795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61"/>
                </a:lnTo>
                <a:lnTo>
                  <a:pt x="19836" y="25584"/>
                </a:lnTo>
                <a:lnTo>
                  <a:pt x="5724" y="25584"/>
                </a:lnTo>
                <a:lnTo>
                  <a:pt x="0" y="1986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119091" y="3495755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29">
                <a:moveTo>
                  <a:pt x="5418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54"/>
                </a:lnTo>
                <a:lnTo>
                  <a:pt x="5418" y="24054"/>
                </a:lnTo>
                <a:lnTo>
                  <a:pt x="0" y="18668"/>
                </a:lnTo>
                <a:lnTo>
                  <a:pt x="0" y="5386"/>
                </a:lnTo>
                <a:lnTo>
                  <a:pt x="541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2320" y="3494622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5877" y="0"/>
                </a:moveTo>
                <a:lnTo>
                  <a:pt x="13162" y="0"/>
                </a:lnTo>
                <a:lnTo>
                  <a:pt x="20417" y="0"/>
                </a:lnTo>
                <a:lnTo>
                  <a:pt x="26325" y="5875"/>
                </a:lnTo>
                <a:lnTo>
                  <a:pt x="26325" y="20443"/>
                </a:lnTo>
                <a:lnTo>
                  <a:pt x="20417" y="26319"/>
                </a:lnTo>
                <a:lnTo>
                  <a:pt x="5877" y="26319"/>
                </a:lnTo>
                <a:lnTo>
                  <a:pt x="0" y="20443"/>
                </a:lnTo>
                <a:lnTo>
                  <a:pt x="0" y="5875"/>
                </a:lnTo>
                <a:lnTo>
                  <a:pt x="5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845518" y="349349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709481" y="349312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6550" y="0"/>
                </a:moveTo>
                <a:lnTo>
                  <a:pt x="14662" y="0"/>
                </a:lnTo>
                <a:lnTo>
                  <a:pt x="22774" y="0"/>
                </a:lnTo>
                <a:lnTo>
                  <a:pt x="29325" y="6549"/>
                </a:lnTo>
                <a:lnTo>
                  <a:pt x="29325" y="22769"/>
                </a:lnTo>
                <a:lnTo>
                  <a:pt x="22774" y="29318"/>
                </a:lnTo>
                <a:lnTo>
                  <a:pt x="6550" y="29318"/>
                </a:lnTo>
                <a:lnTo>
                  <a:pt x="0" y="22769"/>
                </a:lnTo>
                <a:lnTo>
                  <a:pt x="0" y="6549"/>
                </a:lnTo>
                <a:lnTo>
                  <a:pt x="6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573444" y="3492755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6734" y="0"/>
                </a:moveTo>
                <a:lnTo>
                  <a:pt x="15030" y="0"/>
                </a:lnTo>
                <a:lnTo>
                  <a:pt x="23356" y="0"/>
                </a:lnTo>
                <a:lnTo>
                  <a:pt x="30090" y="6702"/>
                </a:lnTo>
                <a:lnTo>
                  <a:pt x="30090" y="23319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19"/>
                </a:lnTo>
                <a:lnTo>
                  <a:pt x="0" y="670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438142" y="349312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49"/>
                </a:lnTo>
                <a:lnTo>
                  <a:pt x="29356" y="22769"/>
                </a:lnTo>
                <a:lnTo>
                  <a:pt x="22774" y="29318"/>
                </a:lnTo>
                <a:lnTo>
                  <a:pt x="6581" y="29318"/>
                </a:lnTo>
                <a:lnTo>
                  <a:pt x="0" y="22769"/>
                </a:lnTo>
                <a:lnTo>
                  <a:pt x="0" y="654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98707" y="3489359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12" y="1445"/>
                </a:lnTo>
                <a:lnTo>
                  <a:pt x="31479" y="5390"/>
                </a:lnTo>
                <a:lnTo>
                  <a:pt x="35435" y="11245"/>
                </a:lnTo>
                <a:lnTo>
                  <a:pt x="36886" y="18423"/>
                </a:lnTo>
                <a:lnTo>
                  <a:pt x="35435" y="25601"/>
                </a:lnTo>
                <a:lnTo>
                  <a:pt x="31479" y="31456"/>
                </a:lnTo>
                <a:lnTo>
                  <a:pt x="25612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63038" y="3489359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58" y="0"/>
                </a:moveTo>
                <a:lnTo>
                  <a:pt x="25625" y="1445"/>
                </a:lnTo>
                <a:lnTo>
                  <a:pt x="31483" y="5390"/>
                </a:lnTo>
                <a:lnTo>
                  <a:pt x="35436" y="11245"/>
                </a:lnTo>
                <a:lnTo>
                  <a:pt x="36886" y="18423"/>
                </a:lnTo>
                <a:lnTo>
                  <a:pt x="35436" y="25601"/>
                </a:lnTo>
                <a:lnTo>
                  <a:pt x="31483" y="31456"/>
                </a:lnTo>
                <a:lnTo>
                  <a:pt x="25625" y="35401"/>
                </a:lnTo>
                <a:lnTo>
                  <a:pt x="18458" y="36846"/>
                </a:lnTo>
                <a:lnTo>
                  <a:pt x="11274" y="35401"/>
                </a:lnTo>
                <a:lnTo>
                  <a:pt x="5406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6" y="5390"/>
                </a:lnTo>
                <a:lnTo>
                  <a:pt x="11274" y="1445"/>
                </a:lnTo>
                <a:lnTo>
                  <a:pt x="18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5869" y="348785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4">
                <a:moveTo>
                  <a:pt x="19958" y="0"/>
                </a:moveTo>
                <a:lnTo>
                  <a:pt x="27708" y="1563"/>
                </a:lnTo>
                <a:lnTo>
                  <a:pt x="34043" y="5829"/>
                </a:lnTo>
                <a:lnTo>
                  <a:pt x="38318" y="12162"/>
                </a:lnTo>
                <a:lnTo>
                  <a:pt x="39886" y="19922"/>
                </a:lnTo>
                <a:lnTo>
                  <a:pt x="38318" y="27683"/>
                </a:lnTo>
                <a:lnTo>
                  <a:pt x="34043" y="34015"/>
                </a:lnTo>
                <a:lnTo>
                  <a:pt x="27708" y="38282"/>
                </a:lnTo>
                <a:lnTo>
                  <a:pt x="19958" y="39845"/>
                </a:lnTo>
                <a:lnTo>
                  <a:pt x="12190" y="38282"/>
                </a:lnTo>
                <a:lnTo>
                  <a:pt x="5846" y="34015"/>
                </a:lnTo>
                <a:lnTo>
                  <a:pt x="1568" y="27683"/>
                </a:lnTo>
                <a:lnTo>
                  <a:pt x="0" y="19922"/>
                </a:lnTo>
                <a:lnTo>
                  <a:pt x="1568" y="12162"/>
                </a:lnTo>
                <a:lnTo>
                  <a:pt x="5846" y="5829"/>
                </a:lnTo>
                <a:lnTo>
                  <a:pt x="12190" y="1563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7489002" y="3353723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18428" y="0"/>
                </a:moveTo>
                <a:lnTo>
                  <a:pt x="25607" y="1449"/>
                </a:lnTo>
                <a:lnTo>
                  <a:pt x="31464" y="5401"/>
                </a:lnTo>
                <a:lnTo>
                  <a:pt x="35410" y="11258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58"/>
                </a:lnTo>
                <a:lnTo>
                  <a:pt x="5402" y="5401"/>
                </a:lnTo>
                <a:lnTo>
                  <a:pt x="11261" y="1449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7353700" y="3354091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5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7219164" y="3355223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7083892" y="335559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7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6951222" y="3358620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4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099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6815553" y="3358620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4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099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6679884" y="3358620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4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099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6546480" y="336088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19"/>
                </a:lnTo>
                <a:lnTo>
                  <a:pt x="22591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1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6412310" y="336238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408" y="0"/>
                </a:moveTo>
                <a:lnTo>
                  <a:pt x="9795" y="0"/>
                </a:lnTo>
                <a:lnTo>
                  <a:pt x="15213" y="0"/>
                </a:lnTo>
                <a:lnTo>
                  <a:pt x="19591" y="4376"/>
                </a:lnTo>
                <a:lnTo>
                  <a:pt x="19591" y="15179"/>
                </a:lnTo>
                <a:lnTo>
                  <a:pt x="15213" y="19555"/>
                </a:lnTo>
                <a:lnTo>
                  <a:pt x="4408" y="19555"/>
                </a:lnTo>
                <a:lnTo>
                  <a:pt x="0" y="15179"/>
                </a:lnTo>
                <a:lnTo>
                  <a:pt x="0" y="4376"/>
                </a:lnTo>
                <a:lnTo>
                  <a:pt x="4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6278538" y="336425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6142869" y="336425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826" y="3550"/>
                </a:lnTo>
                <a:lnTo>
                  <a:pt x="15826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6007200" y="336425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5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75" y="15791"/>
                </a:lnTo>
                <a:lnTo>
                  <a:pt x="355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5871163" y="3363884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4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22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22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5736259" y="336461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30" y="3366"/>
                </a:lnTo>
                <a:lnTo>
                  <a:pt x="15030" y="11690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5600589" y="336461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3367" y="0"/>
                </a:moveTo>
                <a:lnTo>
                  <a:pt x="7530" y="0"/>
                </a:lnTo>
                <a:lnTo>
                  <a:pt x="11693" y="0"/>
                </a:lnTo>
                <a:lnTo>
                  <a:pt x="15030" y="3366"/>
                </a:lnTo>
                <a:lnTo>
                  <a:pt x="15030" y="11690"/>
                </a:lnTo>
                <a:lnTo>
                  <a:pt x="11693" y="15056"/>
                </a:lnTo>
                <a:lnTo>
                  <a:pt x="3367" y="15056"/>
                </a:lnTo>
                <a:lnTo>
                  <a:pt x="0" y="11690"/>
                </a:lnTo>
                <a:lnTo>
                  <a:pt x="0" y="3366"/>
                </a:lnTo>
                <a:lnTo>
                  <a:pt x="3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5464553" y="336425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44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44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5328883" y="336425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3520" y="0"/>
                </a:moveTo>
                <a:lnTo>
                  <a:pt x="7897" y="0"/>
                </a:lnTo>
                <a:lnTo>
                  <a:pt x="12275" y="0"/>
                </a:lnTo>
                <a:lnTo>
                  <a:pt x="15795" y="3550"/>
                </a:lnTo>
                <a:lnTo>
                  <a:pt x="15795" y="12272"/>
                </a:lnTo>
                <a:lnTo>
                  <a:pt x="12275" y="15791"/>
                </a:lnTo>
                <a:lnTo>
                  <a:pt x="3520" y="15791"/>
                </a:lnTo>
                <a:lnTo>
                  <a:pt x="0" y="12272"/>
                </a:lnTo>
                <a:lnTo>
                  <a:pt x="0" y="3550"/>
                </a:lnTo>
                <a:lnTo>
                  <a:pt x="352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5192846" y="3363884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3703" y="0"/>
                </a:moveTo>
                <a:lnTo>
                  <a:pt x="8264" y="0"/>
                </a:lnTo>
                <a:lnTo>
                  <a:pt x="12826" y="0"/>
                </a:lnTo>
                <a:lnTo>
                  <a:pt x="16530" y="3702"/>
                </a:lnTo>
                <a:lnTo>
                  <a:pt x="16530" y="12822"/>
                </a:lnTo>
                <a:lnTo>
                  <a:pt x="12826" y="16556"/>
                </a:lnTo>
                <a:lnTo>
                  <a:pt x="3703" y="16556"/>
                </a:lnTo>
                <a:lnTo>
                  <a:pt x="0" y="12822"/>
                </a:lnTo>
                <a:lnTo>
                  <a:pt x="0" y="3702"/>
                </a:lnTo>
                <a:lnTo>
                  <a:pt x="37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5056810" y="3363517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3857" y="0"/>
                </a:moveTo>
                <a:lnTo>
                  <a:pt x="8632" y="0"/>
                </a:lnTo>
                <a:lnTo>
                  <a:pt x="13407" y="0"/>
                </a:lnTo>
                <a:lnTo>
                  <a:pt x="17295" y="3856"/>
                </a:lnTo>
                <a:lnTo>
                  <a:pt x="17295" y="13404"/>
                </a:lnTo>
                <a:lnTo>
                  <a:pt x="13407" y="17290"/>
                </a:lnTo>
                <a:lnTo>
                  <a:pt x="3857" y="17290"/>
                </a:lnTo>
                <a:lnTo>
                  <a:pt x="0" y="13404"/>
                </a:lnTo>
                <a:lnTo>
                  <a:pt x="0" y="3856"/>
                </a:lnTo>
                <a:lnTo>
                  <a:pt x="38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4920743" y="336311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71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71" y="18056"/>
                </a:lnTo>
                <a:lnTo>
                  <a:pt x="0" y="14016"/>
                </a:lnTo>
                <a:lnTo>
                  <a:pt x="0" y="4039"/>
                </a:lnTo>
                <a:lnTo>
                  <a:pt x="4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4785104" y="336311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8999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649802" y="3363517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3857" y="0"/>
                </a:moveTo>
                <a:lnTo>
                  <a:pt x="8663" y="0"/>
                </a:lnTo>
                <a:lnTo>
                  <a:pt x="13438" y="0"/>
                </a:lnTo>
                <a:lnTo>
                  <a:pt x="17295" y="3856"/>
                </a:lnTo>
                <a:lnTo>
                  <a:pt x="17295" y="13404"/>
                </a:lnTo>
                <a:lnTo>
                  <a:pt x="13438" y="17290"/>
                </a:lnTo>
                <a:lnTo>
                  <a:pt x="3857" y="17290"/>
                </a:lnTo>
                <a:lnTo>
                  <a:pt x="0" y="13404"/>
                </a:lnTo>
                <a:lnTo>
                  <a:pt x="0" y="3856"/>
                </a:lnTo>
                <a:lnTo>
                  <a:pt x="38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4513765" y="336311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378095" y="336311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242059" y="3362752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193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192"/>
                </a:lnTo>
                <a:lnTo>
                  <a:pt x="18795" y="14597"/>
                </a:lnTo>
                <a:lnTo>
                  <a:pt x="14601" y="18790"/>
                </a:lnTo>
                <a:lnTo>
                  <a:pt x="4193" y="18790"/>
                </a:lnTo>
                <a:lnTo>
                  <a:pt x="0" y="14597"/>
                </a:lnTo>
                <a:lnTo>
                  <a:pt x="0" y="4192"/>
                </a:lnTo>
                <a:lnTo>
                  <a:pt x="4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106757" y="336311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3970720" y="3362752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192"/>
                </a:lnTo>
                <a:lnTo>
                  <a:pt x="1879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3835418" y="336311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3699779" y="336311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10" y="0"/>
                </a:moveTo>
                <a:lnTo>
                  <a:pt x="9030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1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1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3563712" y="3362752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192"/>
                </a:lnTo>
                <a:lnTo>
                  <a:pt x="1882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192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3427675" y="336238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3291638" y="33619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4561" y="0"/>
                </a:moveTo>
                <a:lnTo>
                  <a:pt x="10163" y="0"/>
                </a:lnTo>
                <a:lnTo>
                  <a:pt x="15764" y="0"/>
                </a:lnTo>
                <a:lnTo>
                  <a:pt x="20325" y="4559"/>
                </a:lnTo>
                <a:lnTo>
                  <a:pt x="20325" y="15760"/>
                </a:lnTo>
                <a:lnTo>
                  <a:pt x="15764" y="20320"/>
                </a:lnTo>
                <a:lnTo>
                  <a:pt x="4561" y="20320"/>
                </a:lnTo>
                <a:lnTo>
                  <a:pt x="0" y="15760"/>
                </a:lnTo>
                <a:lnTo>
                  <a:pt x="0" y="455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3155601" y="33616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3019565" y="3361252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65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883895" y="3361252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65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747859" y="336088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1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1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612557" y="3361252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65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2476520" y="336088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1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1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2340483" y="336048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5203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33"/>
                </a:lnTo>
                <a:lnTo>
                  <a:pt x="23325" y="18117"/>
                </a:lnTo>
                <a:lnTo>
                  <a:pt x="18091" y="23319"/>
                </a:lnTo>
                <a:lnTo>
                  <a:pt x="5203" y="23319"/>
                </a:lnTo>
                <a:lnTo>
                  <a:pt x="0" y="18117"/>
                </a:lnTo>
                <a:lnTo>
                  <a:pt x="0" y="5233"/>
                </a:lnTo>
                <a:lnTo>
                  <a:pt x="52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2204416" y="336012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29">
                <a:moveTo>
                  <a:pt x="5418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54"/>
                </a:lnTo>
                <a:lnTo>
                  <a:pt x="5418" y="24054"/>
                </a:lnTo>
                <a:lnTo>
                  <a:pt x="0" y="18668"/>
                </a:lnTo>
                <a:lnTo>
                  <a:pt x="0" y="5386"/>
                </a:lnTo>
                <a:lnTo>
                  <a:pt x="541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2068012" y="3359355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61"/>
                </a:lnTo>
                <a:lnTo>
                  <a:pt x="19866" y="25584"/>
                </a:lnTo>
                <a:lnTo>
                  <a:pt x="5724" y="25584"/>
                </a:lnTo>
                <a:lnTo>
                  <a:pt x="0" y="1986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1931975" y="3358987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5877" y="0"/>
                </a:moveTo>
                <a:lnTo>
                  <a:pt x="13162" y="0"/>
                </a:lnTo>
                <a:lnTo>
                  <a:pt x="20417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17" y="26319"/>
                </a:lnTo>
                <a:lnTo>
                  <a:pt x="5877" y="26319"/>
                </a:lnTo>
                <a:lnTo>
                  <a:pt x="0" y="20443"/>
                </a:lnTo>
                <a:lnTo>
                  <a:pt x="0" y="5906"/>
                </a:lnTo>
                <a:lnTo>
                  <a:pt x="5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795938" y="3358620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5" h="27304">
                <a:moveTo>
                  <a:pt x="6061" y="0"/>
                </a:moveTo>
                <a:lnTo>
                  <a:pt x="13530" y="0"/>
                </a:lnTo>
                <a:lnTo>
                  <a:pt x="21029" y="0"/>
                </a:lnTo>
                <a:lnTo>
                  <a:pt x="27060" y="6059"/>
                </a:lnTo>
                <a:lnTo>
                  <a:pt x="27060" y="2099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661401" y="335975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39"/>
                </a:lnTo>
                <a:lnTo>
                  <a:pt x="24825" y="19249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49"/>
                </a:lnTo>
                <a:lnTo>
                  <a:pt x="0" y="553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1524967" y="3358987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5908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19"/>
                </a:lnTo>
                <a:lnTo>
                  <a:pt x="5908" y="26319"/>
                </a:lnTo>
                <a:lnTo>
                  <a:pt x="0" y="20443"/>
                </a:lnTo>
                <a:lnTo>
                  <a:pt x="0" y="5906"/>
                </a:lnTo>
                <a:lnTo>
                  <a:pt x="59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1388562" y="3358253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39">
                <a:moveTo>
                  <a:pt x="6214" y="0"/>
                </a:moveTo>
                <a:lnTo>
                  <a:pt x="13897" y="0"/>
                </a:lnTo>
                <a:lnTo>
                  <a:pt x="21611" y="0"/>
                </a:lnTo>
                <a:lnTo>
                  <a:pt x="27825" y="6212"/>
                </a:lnTo>
                <a:lnTo>
                  <a:pt x="27825" y="21575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575"/>
                </a:lnTo>
                <a:lnTo>
                  <a:pt x="0" y="6212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52526" y="3357855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117591" y="3358620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5" h="27304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099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099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981187" y="3357855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844018" y="3356355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707583" y="335559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7407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706"/>
                </a:lnTo>
                <a:lnTo>
                  <a:pt x="25713" y="33113"/>
                </a:lnTo>
                <a:lnTo>
                  <a:pt x="7407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571944" y="335559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737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377" y="33113"/>
                </a:lnTo>
                <a:lnTo>
                  <a:pt x="0" y="25706"/>
                </a:lnTo>
                <a:lnTo>
                  <a:pt x="0" y="7406"/>
                </a:lnTo>
                <a:lnTo>
                  <a:pt x="7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34775" y="3354091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5">
                <a:moveTo>
                  <a:pt x="18030" y="0"/>
                </a:moveTo>
                <a:lnTo>
                  <a:pt x="25062" y="1418"/>
                </a:lnTo>
                <a:lnTo>
                  <a:pt x="30802" y="5286"/>
                </a:lnTo>
                <a:lnTo>
                  <a:pt x="34672" y="11025"/>
                </a:lnTo>
                <a:lnTo>
                  <a:pt x="36090" y="18056"/>
                </a:lnTo>
                <a:lnTo>
                  <a:pt x="34672" y="25086"/>
                </a:lnTo>
                <a:lnTo>
                  <a:pt x="30802" y="30825"/>
                </a:lnTo>
                <a:lnTo>
                  <a:pt x="25062" y="34693"/>
                </a:lnTo>
                <a:lnTo>
                  <a:pt x="18030" y="36112"/>
                </a:lnTo>
                <a:lnTo>
                  <a:pt x="11002" y="34693"/>
                </a:lnTo>
                <a:lnTo>
                  <a:pt x="5272" y="30825"/>
                </a:lnTo>
                <a:lnTo>
                  <a:pt x="1413" y="25086"/>
                </a:lnTo>
                <a:lnTo>
                  <a:pt x="0" y="18056"/>
                </a:lnTo>
                <a:lnTo>
                  <a:pt x="1413" y="11025"/>
                </a:lnTo>
                <a:lnTo>
                  <a:pt x="5272" y="5286"/>
                </a:lnTo>
                <a:lnTo>
                  <a:pt x="11002" y="1418"/>
                </a:lnTo>
                <a:lnTo>
                  <a:pt x="18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297207" y="335222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3"/>
                </a:lnTo>
                <a:lnTo>
                  <a:pt x="34039" y="5829"/>
                </a:lnTo>
                <a:lnTo>
                  <a:pt x="38317" y="12162"/>
                </a:lnTo>
                <a:lnTo>
                  <a:pt x="39886" y="19922"/>
                </a:lnTo>
                <a:lnTo>
                  <a:pt x="38317" y="27683"/>
                </a:lnTo>
                <a:lnTo>
                  <a:pt x="34039" y="34015"/>
                </a:lnTo>
                <a:lnTo>
                  <a:pt x="27695" y="38282"/>
                </a:lnTo>
                <a:lnTo>
                  <a:pt x="19927" y="39845"/>
                </a:lnTo>
                <a:lnTo>
                  <a:pt x="12178" y="38282"/>
                </a:lnTo>
                <a:lnTo>
                  <a:pt x="5842" y="34015"/>
                </a:lnTo>
                <a:lnTo>
                  <a:pt x="1568" y="27683"/>
                </a:lnTo>
                <a:lnTo>
                  <a:pt x="0" y="19922"/>
                </a:lnTo>
                <a:lnTo>
                  <a:pt x="1568" y="12162"/>
                </a:lnTo>
                <a:lnTo>
                  <a:pt x="5842" y="5829"/>
                </a:lnTo>
                <a:lnTo>
                  <a:pt x="12178" y="1563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61936" y="3352591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70">
                <a:moveTo>
                  <a:pt x="19560" y="0"/>
                </a:moveTo>
                <a:lnTo>
                  <a:pt x="27162" y="1536"/>
                </a:lnTo>
                <a:lnTo>
                  <a:pt x="33381" y="5726"/>
                </a:lnTo>
                <a:lnTo>
                  <a:pt x="37580" y="11942"/>
                </a:lnTo>
                <a:lnTo>
                  <a:pt x="39121" y="19555"/>
                </a:lnTo>
                <a:lnTo>
                  <a:pt x="37580" y="27168"/>
                </a:lnTo>
                <a:lnTo>
                  <a:pt x="33381" y="33384"/>
                </a:lnTo>
                <a:lnTo>
                  <a:pt x="27162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24736" y="3351091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5">
                <a:moveTo>
                  <a:pt x="21091" y="0"/>
                </a:moveTo>
                <a:lnTo>
                  <a:pt x="29289" y="1654"/>
                </a:lnTo>
                <a:lnTo>
                  <a:pt x="35983" y="6166"/>
                </a:lnTo>
                <a:lnTo>
                  <a:pt x="40496" y="12859"/>
                </a:lnTo>
                <a:lnTo>
                  <a:pt x="42151" y="21055"/>
                </a:lnTo>
                <a:lnTo>
                  <a:pt x="40496" y="29251"/>
                </a:lnTo>
                <a:lnTo>
                  <a:pt x="35983" y="35943"/>
                </a:lnTo>
                <a:lnTo>
                  <a:pt x="29289" y="40455"/>
                </a:lnTo>
                <a:lnTo>
                  <a:pt x="21091" y="42110"/>
                </a:lnTo>
                <a:lnTo>
                  <a:pt x="12888" y="40455"/>
                </a:lnTo>
                <a:lnTo>
                  <a:pt x="6183" y="35943"/>
                </a:lnTo>
                <a:lnTo>
                  <a:pt x="1659" y="29251"/>
                </a:lnTo>
                <a:lnTo>
                  <a:pt x="0" y="21055"/>
                </a:lnTo>
                <a:lnTo>
                  <a:pt x="1659" y="12859"/>
                </a:lnTo>
                <a:lnTo>
                  <a:pt x="6183" y="6166"/>
                </a:lnTo>
                <a:lnTo>
                  <a:pt x="12888" y="1654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7488237" y="321735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93" y="0"/>
                </a:moveTo>
                <a:lnTo>
                  <a:pt x="26660" y="1504"/>
                </a:lnTo>
                <a:lnTo>
                  <a:pt x="32761" y="5608"/>
                </a:lnTo>
                <a:lnTo>
                  <a:pt x="36877" y="11697"/>
                </a:lnTo>
                <a:lnTo>
                  <a:pt x="38386" y="19157"/>
                </a:lnTo>
                <a:lnTo>
                  <a:pt x="36877" y="26623"/>
                </a:lnTo>
                <a:lnTo>
                  <a:pt x="32761" y="32722"/>
                </a:lnTo>
                <a:lnTo>
                  <a:pt x="26660" y="36837"/>
                </a:lnTo>
                <a:lnTo>
                  <a:pt x="19193" y="38346"/>
                </a:lnTo>
                <a:lnTo>
                  <a:pt x="11726" y="36837"/>
                </a:lnTo>
                <a:lnTo>
                  <a:pt x="5624" y="32722"/>
                </a:lnTo>
                <a:lnTo>
                  <a:pt x="1509" y="26623"/>
                </a:lnTo>
                <a:lnTo>
                  <a:pt x="0" y="19157"/>
                </a:lnTo>
                <a:lnTo>
                  <a:pt x="1509" y="11697"/>
                </a:lnTo>
                <a:lnTo>
                  <a:pt x="5624" y="5608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7352568" y="321735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93" y="0"/>
                </a:moveTo>
                <a:lnTo>
                  <a:pt x="26660" y="1504"/>
                </a:lnTo>
                <a:lnTo>
                  <a:pt x="32761" y="5608"/>
                </a:lnTo>
                <a:lnTo>
                  <a:pt x="36877" y="11697"/>
                </a:lnTo>
                <a:lnTo>
                  <a:pt x="38386" y="19157"/>
                </a:lnTo>
                <a:lnTo>
                  <a:pt x="36877" y="26623"/>
                </a:lnTo>
                <a:lnTo>
                  <a:pt x="32761" y="32722"/>
                </a:lnTo>
                <a:lnTo>
                  <a:pt x="26660" y="36837"/>
                </a:lnTo>
                <a:lnTo>
                  <a:pt x="19193" y="38346"/>
                </a:lnTo>
                <a:lnTo>
                  <a:pt x="11726" y="36837"/>
                </a:lnTo>
                <a:lnTo>
                  <a:pt x="5624" y="32722"/>
                </a:lnTo>
                <a:lnTo>
                  <a:pt x="1509" y="26623"/>
                </a:lnTo>
                <a:lnTo>
                  <a:pt x="0" y="19157"/>
                </a:lnTo>
                <a:lnTo>
                  <a:pt x="1509" y="11697"/>
                </a:lnTo>
                <a:lnTo>
                  <a:pt x="5624" y="5608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7217664" y="3218089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18428" y="0"/>
                </a:moveTo>
                <a:lnTo>
                  <a:pt x="25612" y="1449"/>
                </a:lnTo>
                <a:lnTo>
                  <a:pt x="31479" y="5401"/>
                </a:lnTo>
                <a:lnTo>
                  <a:pt x="35435" y="11258"/>
                </a:lnTo>
                <a:lnTo>
                  <a:pt x="36886" y="18423"/>
                </a:lnTo>
                <a:lnTo>
                  <a:pt x="35435" y="25601"/>
                </a:lnTo>
                <a:lnTo>
                  <a:pt x="31479" y="31456"/>
                </a:lnTo>
                <a:lnTo>
                  <a:pt x="25612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58"/>
                </a:lnTo>
                <a:lnTo>
                  <a:pt x="5402" y="5401"/>
                </a:lnTo>
                <a:lnTo>
                  <a:pt x="11261" y="1449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7083892" y="3219986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6948223" y="3219986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7407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6814818" y="322222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0" y="6396"/>
                </a:lnTo>
                <a:lnTo>
                  <a:pt x="28590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6679884" y="3222985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6544980" y="3223750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4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69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69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6409678" y="3224117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56" y="5539"/>
                </a:lnTo>
                <a:lnTo>
                  <a:pt x="24856" y="19249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49"/>
                </a:lnTo>
                <a:lnTo>
                  <a:pt x="0" y="553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6275141" y="3225250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81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81" y="22554"/>
                </a:lnTo>
                <a:lnTo>
                  <a:pt x="0" y="17505"/>
                </a:lnTo>
                <a:lnTo>
                  <a:pt x="0" y="5049"/>
                </a:lnTo>
                <a:lnTo>
                  <a:pt x="50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6140604" y="322638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4561" y="0"/>
                </a:moveTo>
                <a:lnTo>
                  <a:pt x="10163" y="0"/>
                </a:lnTo>
                <a:lnTo>
                  <a:pt x="15795" y="0"/>
                </a:lnTo>
                <a:lnTo>
                  <a:pt x="20325" y="4529"/>
                </a:lnTo>
                <a:lnTo>
                  <a:pt x="20325" y="15760"/>
                </a:lnTo>
                <a:lnTo>
                  <a:pt x="15795" y="20290"/>
                </a:lnTo>
                <a:lnTo>
                  <a:pt x="4561" y="20290"/>
                </a:lnTo>
                <a:lnTo>
                  <a:pt x="0" y="15760"/>
                </a:lnTo>
                <a:lnTo>
                  <a:pt x="0" y="452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6006465" y="3227882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3857" y="0"/>
                </a:moveTo>
                <a:lnTo>
                  <a:pt x="8632" y="0"/>
                </a:lnTo>
                <a:lnTo>
                  <a:pt x="13407" y="0"/>
                </a:lnTo>
                <a:lnTo>
                  <a:pt x="17295" y="3856"/>
                </a:lnTo>
                <a:lnTo>
                  <a:pt x="17295" y="13404"/>
                </a:lnTo>
                <a:lnTo>
                  <a:pt x="13407" y="17290"/>
                </a:lnTo>
                <a:lnTo>
                  <a:pt x="3857" y="17290"/>
                </a:lnTo>
                <a:lnTo>
                  <a:pt x="0" y="13404"/>
                </a:lnTo>
                <a:lnTo>
                  <a:pt x="0" y="3856"/>
                </a:lnTo>
                <a:lnTo>
                  <a:pt x="385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5871163" y="3228249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4" y="0"/>
                </a:moveTo>
                <a:lnTo>
                  <a:pt x="826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53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5735494" y="3228249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4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53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5599824" y="3228249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3704" y="0"/>
                </a:moveTo>
                <a:lnTo>
                  <a:pt x="8295" y="0"/>
                </a:lnTo>
                <a:lnTo>
                  <a:pt x="12856" y="0"/>
                </a:lnTo>
                <a:lnTo>
                  <a:pt x="16560" y="3702"/>
                </a:lnTo>
                <a:lnTo>
                  <a:pt x="16560" y="12853"/>
                </a:lnTo>
                <a:lnTo>
                  <a:pt x="12856" y="16556"/>
                </a:lnTo>
                <a:lnTo>
                  <a:pt x="3704" y="16556"/>
                </a:lnTo>
                <a:lnTo>
                  <a:pt x="0" y="12853"/>
                </a:lnTo>
                <a:lnTo>
                  <a:pt x="0" y="3702"/>
                </a:lnTo>
                <a:lnTo>
                  <a:pt x="370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5463787" y="3227882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3887" y="0"/>
                </a:moveTo>
                <a:lnTo>
                  <a:pt x="8663" y="0"/>
                </a:lnTo>
                <a:lnTo>
                  <a:pt x="13438" y="0"/>
                </a:lnTo>
                <a:lnTo>
                  <a:pt x="17295" y="3856"/>
                </a:lnTo>
                <a:lnTo>
                  <a:pt x="17295" y="13404"/>
                </a:lnTo>
                <a:lnTo>
                  <a:pt x="13438" y="17290"/>
                </a:lnTo>
                <a:lnTo>
                  <a:pt x="3887" y="17290"/>
                </a:lnTo>
                <a:lnTo>
                  <a:pt x="0" y="13404"/>
                </a:lnTo>
                <a:lnTo>
                  <a:pt x="0" y="3856"/>
                </a:lnTo>
                <a:lnTo>
                  <a:pt x="38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5327751" y="322748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5192448" y="3227882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3887" y="0"/>
                </a:moveTo>
                <a:lnTo>
                  <a:pt x="8663" y="0"/>
                </a:lnTo>
                <a:lnTo>
                  <a:pt x="13438" y="0"/>
                </a:lnTo>
                <a:lnTo>
                  <a:pt x="17326" y="3856"/>
                </a:lnTo>
                <a:lnTo>
                  <a:pt x="17326" y="13404"/>
                </a:lnTo>
                <a:lnTo>
                  <a:pt x="13438" y="17290"/>
                </a:lnTo>
                <a:lnTo>
                  <a:pt x="3887" y="17290"/>
                </a:lnTo>
                <a:lnTo>
                  <a:pt x="0" y="13404"/>
                </a:lnTo>
                <a:lnTo>
                  <a:pt x="0" y="3856"/>
                </a:lnTo>
                <a:lnTo>
                  <a:pt x="38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5056412" y="322748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920743" y="322748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71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71" y="18056"/>
                </a:lnTo>
                <a:lnTo>
                  <a:pt x="0" y="14016"/>
                </a:lnTo>
                <a:lnTo>
                  <a:pt x="0" y="4039"/>
                </a:lnTo>
                <a:lnTo>
                  <a:pt x="4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785104" y="322748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8999" y="0"/>
                </a:lnTo>
                <a:lnTo>
                  <a:pt x="13989" y="0"/>
                </a:lnTo>
                <a:lnTo>
                  <a:pt x="18030" y="4039"/>
                </a:lnTo>
                <a:lnTo>
                  <a:pt x="1803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49434" y="322748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398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398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513765" y="322748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39"/>
                </a:lnTo>
                <a:lnTo>
                  <a:pt x="18060" y="14016"/>
                </a:lnTo>
                <a:lnTo>
                  <a:pt x="14019" y="18056"/>
                </a:lnTo>
                <a:lnTo>
                  <a:pt x="4040" y="18056"/>
                </a:lnTo>
                <a:lnTo>
                  <a:pt x="0" y="14016"/>
                </a:lnTo>
                <a:lnTo>
                  <a:pt x="0" y="4039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377728" y="3227117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193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223"/>
                </a:lnTo>
                <a:lnTo>
                  <a:pt x="18795" y="14597"/>
                </a:lnTo>
                <a:lnTo>
                  <a:pt x="14601" y="18790"/>
                </a:lnTo>
                <a:lnTo>
                  <a:pt x="4193" y="18790"/>
                </a:lnTo>
                <a:lnTo>
                  <a:pt x="0" y="14597"/>
                </a:lnTo>
                <a:lnTo>
                  <a:pt x="0" y="4223"/>
                </a:lnTo>
                <a:lnTo>
                  <a:pt x="4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241691" y="3226749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4" y="0"/>
                </a:lnTo>
                <a:lnTo>
                  <a:pt x="15152" y="0"/>
                </a:lnTo>
                <a:lnTo>
                  <a:pt x="19529" y="4376"/>
                </a:lnTo>
                <a:lnTo>
                  <a:pt x="19529" y="15179"/>
                </a:lnTo>
                <a:lnTo>
                  <a:pt x="15152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106022" y="3226749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4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970720" y="3227117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397" y="0"/>
                </a:lnTo>
                <a:lnTo>
                  <a:pt x="14601" y="0"/>
                </a:lnTo>
                <a:lnTo>
                  <a:pt x="18795" y="4223"/>
                </a:lnTo>
                <a:lnTo>
                  <a:pt x="18795" y="14597"/>
                </a:lnTo>
                <a:lnTo>
                  <a:pt x="14601" y="18790"/>
                </a:lnTo>
                <a:lnTo>
                  <a:pt x="4224" y="18790"/>
                </a:lnTo>
                <a:lnTo>
                  <a:pt x="0" y="14597"/>
                </a:lnTo>
                <a:lnTo>
                  <a:pt x="0" y="4223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3834683" y="3226749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64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699014" y="3226749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562977" y="322638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4530" y="0"/>
                </a:moveTo>
                <a:lnTo>
                  <a:pt x="10163" y="0"/>
                </a:lnTo>
                <a:lnTo>
                  <a:pt x="15764" y="0"/>
                </a:lnTo>
                <a:lnTo>
                  <a:pt x="20295" y="4529"/>
                </a:lnTo>
                <a:lnTo>
                  <a:pt x="20295" y="15760"/>
                </a:lnTo>
                <a:lnTo>
                  <a:pt x="15764" y="20290"/>
                </a:lnTo>
                <a:lnTo>
                  <a:pt x="4530" y="20290"/>
                </a:lnTo>
                <a:lnTo>
                  <a:pt x="0" y="15760"/>
                </a:lnTo>
                <a:lnTo>
                  <a:pt x="0" y="4529"/>
                </a:lnTo>
                <a:lnTo>
                  <a:pt x="45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426940" y="32259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291271" y="32259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3155203" y="3225617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5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5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65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019565" y="3225617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65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65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2883497" y="3225250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81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81" y="22554"/>
                </a:lnTo>
                <a:lnTo>
                  <a:pt x="0" y="17505"/>
                </a:lnTo>
                <a:lnTo>
                  <a:pt x="0" y="5049"/>
                </a:lnTo>
                <a:lnTo>
                  <a:pt x="50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2747460" y="322485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33"/>
                </a:lnTo>
                <a:lnTo>
                  <a:pt x="23325" y="18117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117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2611791" y="322485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33"/>
                </a:lnTo>
                <a:lnTo>
                  <a:pt x="23325" y="18117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117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2475754" y="3224485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5387" y="0"/>
                </a:moveTo>
                <a:lnTo>
                  <a:pt x="1203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68"/>
                </a:lnTo>
                <a:lnTo>
                  <a:pt x="18703" y="24085"/>
                </a:lnTo>
                <a:lnTo>
                  <a:pt x="5387" y="24085"/>
                </a:lnTo>
                <a:lnTo>
                  <a:pt x="0" y="1866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339718" y="3224117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39"/>
                </a:lnTo>
                <a:lnTo>
                  <a:pt x="24825" y="19249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49"/>
                </a:lnTo>
                <a:lnTo>
                  <a:pt x="0" y="553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2203681" y="3223750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69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69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2067644" y="3223353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877" y="0"/>
                </a:moveTo>
                <a:lnTo>
                  <a:pt x="13162" y="0"/>
                </a:lnTo>
                <a:lnTo>
                  <a:pt x="20417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17" y="26319"/>
                </a:lnTo>
                <a:lnTo>
                  <a:pt x="5877" y="26319"/>
                </a:lnTo>
                <a:lnTo>
                  <a:pt x="0" y="20443"/>
                </a:lnTo>
                <a:lnTo>
                  <a:pt x="0" y="5906"/>
                </a:lnTo>
                <a:lnTo>
                  <a:pt x="5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1931608" y="3222985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5" h="27305">
                <a:moveTo>
                  <a:pt x="6061" y="0"/>
                </a:moveTo>
                <a:lnTo>
                  <a:pt x="13530" y="0"/>
                </a:lnTo>
                <a:lnTo>
                  <a:pt x="20999" y="0"/>
                </a:lnTo>
                <a:lnTo>
                  <a:pt x="27060" y="6059"/>
                </a:lnTo>
                <a:lnTo>
                  <a:pt x="27060" y="21024"/>
                </a:lnTo>
                <a:lnTo>
                  <a:pt x="2099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1795938" y="3222985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5" h="27305">
                <a:moveTo>
                  <a:pt x="6061" y="0"/>
                </a:moveTo>
                <a:lnTo>
                  <a:pt x="13530" y="0"/>
                </a:lnTo>
                <a:lnTo>
                  <a:pt x="21029" y="0"/>
                </a:lnTo>
                <a:lnTo>
                  <a:pt x="27060" y="6059"/>
                </a:lnTo>
                <a:lnTo>
                  <a:pt x="27060" y="2102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1659901" y="3222618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581" y="0"/>
                </a:lnTo>
                <a:lnTo>
                  <a:pt x="27825" y="6212"/>
                </a:lnTo>
                <a:lnTo>
                  <a:pt x="27825" y="21575"/>
                </a:lnTo>
                <a:lnTo>
                  <a:pt x="21581" y="27818"/>
                </a:lnTo>
                <a:lnTo>
                  <a:pt x="6214" y="27818"/>
                </a:lnTo>
                <a:lnTo>
                  <a:pt x="0" y="21575"/>
                </a:lnTo>
                <a:lnTo>
                  <a:pt x="0" y="6212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1523834" y="322222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6428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428" y="28583"/>
                </a:lnTo>
                <a:lnTo>
                  <a:pt x="0" y="22187"/>
                </a:lnTo>
                <a:lnTo>
                  <a:pt x="0" y="6396"/>
                </a:lnTo>
                <a:lnTo>
                  <a:pt x="6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1387797" y="322185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5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1252128" y="322185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5">
                <a:moveTo>
                  <a:pt x="6581" y="0"/>
                </a:moveTo>
                <a:lnTo>
                  <a:pt x="14693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1116091" y="3221486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6734" y="0"/>
                </a:moveTo>
                <a:lnTo>
                  <a:pt x="15060" y="0"/>
                </a:lnTo>
                <a:lnTo>
                  <a:pt x="23356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979687" y="3220721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843252" y="3219986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7407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676"/>
                </a:lnTo>
                <a:lnTo>
                  <a:pt x="25713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707216" y="3219588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759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9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570414" y="3218456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5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433642" y="321735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62" y="0"/>
                </a:moveTo>
                <a:lnTo>
                  <a:pt x="26629" y="1504"/>
                </a:lnTo>
                <a:lnTo>
                  <a:pt x="32731" y="5608"/>
                </a:lnTo>
                <a:lnTo>
                  <a:pt x="36846" y="11697"/>
                </a:lnTo>
                <a:lnTo>
                  <a:pt x="38355" y="19157"/>
                </a:lnTo>
                <a:lnTo>
                  <a:pt x="36846" y="26623"/>
                </a:lnTo>
                <a:lnTo>
                  <a:pt x="32731" y="32722"/>
                </a:lnTo>
                <a:lnTo>
                  <a:pt x="26629" y="36837"/>
                </a:lnTo>
                <a:lnTo>
                  <a:pt x="19162" y="38346"/>
                </a:lnTo>
                <a:lnTo>
                  <a:pt x="11700" y="36837"/>
                </a:lnTo>
                <a:lnTo>
                  <a:pt x="5609" y="32722"/>
                </a:lnTo>
                <a:lnTo>
                  <a:pt x="1504" y="26623"/>
                </a:lnTo>
                <a:lnTo>
                  <a:pt x="0" y="19157"/>
                </a:lnTo>
                <a:lnTo>
                  <a:pt x="1504" y="11697"/>
                </a:lnTo>
                <a:lnTo>
                  <a:pt x="5609" y="5608"/>
                </a:lnTo>
                <a:lnTo>
                  <a:pt x="11700" y="1504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97207" y="321658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8"/>
                </a:lnTo>
                <a:lnTo>
                  <a:pt x="19927" y="39876"/>
                </a:lnTo>
                <a:lnTo>
                  <a:pt x="12178" y="38308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160405" y="321545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5">
                <a:moveTo>
                  <a:pt x="21091" y="0"/>
                </a:moveTo>
                <a:lnTo>
                  <a:pt x="29289" y="1654"/>
                </a:lnTo>
                <a:lnTo>
                  <a:pt x="35983" y="6166"/>
                </a:lnTo>
                <a:lnTo>
                  <a:pt x="40496" y="12859"/>
                </a:lnTo>
                <a:lnTo>
                  <a:pt x="42151" y="21055"/>
                </a:lnTo>
                <a:lnTo>
                  <a:pt x="40496" y="29251"/>
                </a:lnTo>
                <a:lnTo>
                  <a:pt x="35983" y="35943"/>
                </a:lnTo>
                <a:lnTo>
                  <a:pt x="29289" y="40455"/>
                </a:lnTo>
                <a:lnTo>
                  <a:pt x="21091" y="42110"/>
                </a:lnTo>
                <a:lnTo>
                  <a:pt x="12875" y="40455"/>
                </a:lnTo>
                <a:lnTo>
                  <a:pt x="6171" y="35943"/>
                </a:lnTo>
                <a:lnTo>
                  <a:pt x="1655" y="29251"/>
                </a:lnTo>
                <a:lnTo>
                  <a:pt x="0" y="21055"/>
                </a:lnTo>
                <a:lnTo>
                  <a:pt x="1655" y="12859"/>
                </a:lnTo>
                <a:lnTo>
                  <a:pt x="6171" y="6166"/>
                </a:lnTo>
                <a:lnTo>
                  <a:pt x="12875" y="1654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3236" y="321395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7487502" y="308095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8"/>
                </a:lnTo>
                <a:lnTo>
                  <a:pt x="19927" y="39876"/>
                </a:lnTo>
                <a:lnTo>
                  <a:pt x="12165" y="38308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7351833" y="308095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8"/>
                </a:lnTo>
                <a:lnTo>
                  <a:pt x="19927" y="39876"/>
                </a:lnTo>
                <a:lnTo>
                  <a:pt x="12178" y="38308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7216929" y="308168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62" y="0"/>
                </a:moveTo>
                <a:lnTo>
                  <a:pt x="26642" y="1509"/>
                </a:lnTo>
                <a:lnTo>
                  <a:pt x="32742" y="5623"/>
                </a:lnTo>
                <a:lnTo>
                  <a:pt x="36850" y="11723"/>
                </a:lnTo>
                <a:lnTo>
                  <a:pt x="38355" y="19188"/>
                </a:lnTo>
                <a:lnTo>
                  <a:pt x="36850" y="26666"/>
                </a:lnTo>
                <a:lnTo>
                  <a:pt x="32742" y="32764"/>
                </a:lnTo>
                <a:lnTo>
                  <a:pt x="26642" y="36872"/>
                </a:lnTo>
                <a:lnTo>
                  <a:pt x="19162" y="38376"/>
                </a:lnTo>
                <a:lnTo>
                  <a:pt x="11700" y="36872"/>
                </a:lnTo>
                <a:lnTo>
                  <a:pt x="5609" y="32764"/>
                </a:lnTo>
                <a:lnTo>
                  <a:pt x="1504" y="26666"/>
                </a:lnTo>
                <a:lnTo>
                  <a:pt x="0" y="19188"/>
                </a:lnTo>
                <a:lnTo>
                  <a:pt x="1504" y="11723"/>
                </a:lnTo>
                <a:lnTo>
                  <a:pt x="5609" y="5623"/>
                </a:lnTo>
                <a:lnTo>
                  <a:pt x="11700" y="1509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7081260" y="308168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62" y="0"/>
                </a:moveTo>
                <a:lnTo>
                  <a:pt x="26642" y="1509"/>
                </a:lnTo>
                <a:lnTo>
                  <a:pt x="32742" y="5623"/>
                </a:lnTo>
                <a:lnTo>
                  <a:pt x="36850" y="11723"/>
                </a:lnTo>
                <a:lnTo>
                  <a:pt x="38355" y="19188"/>
                </a:lnTo>
                <a:lnTo>
                  <a:pt x="36850" y="26666"/>
                </a:lnTo>
                <a:lnTo>
                  <a:pt x="32742" y="32764"/>
                </a:lnTo>
                <a:lnTo>
                  <a:pt x="26642" y="36872"/>
                </a:lnTo>
                <a:lnTo>
                  <a:pt x="19162" y="38376"/>
                </a:lnTo>
                <a:lnTo>
                  <a:pt x="11700" y="36872"/>
                </a:lnTo>
                <a:lnTo>
                  <a:pt x="5609" y="32764"/>
                </a:lnTo>
                <a:lnTo>
                  <a:pt x="1504" y="26666"/>
                </a:lnTo>
                <a:lnTo>
                  <a:pt x="0" y="19188"/>
                </a:lnTo>
                <a:lnTo>
                  <a:pt x="1504" y="11723"/>
                </a:lnTo>
                <a:lnTo>
                  <a:pt x="5609" y="5623"/>
                </a:lnTo>
                <a:lnTo>
                  <a:pt x="11700" y="1509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6945590" y="308168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93" y="0"/>
                </a:moveTo>
                <a:lnTo>
                  <a:pt x="26655" y="1509"/>
                </a:lnTo>
                <a:lnTo>
                  <a:pt x="32746" y="5623"/>
                </a:lnTo>
                <a:lnTo>
                  <a:pt x="36851" y="11723"/>
                </a:lnTo>
                <a:lnTo>
                  <a:pt x="38355" y="19188"/>
                </a:lnTo>
                <a:lnTo>
                  <a:pt x="36851" y="26666"/>
                </a:lnTo>
                <a:lnTo>
                  <a:pt x="32746" y="32764"/>
                </a:lnTo>
                <a:lnTo>
                  <a:pt x="26655" y="36872"/>
                </a:lnTo>
                <a:lnTo>
                  <a:pt x="19193" y="38376"/>
                </a:lnTo>
                <a:lnTo>
                  <a:pt x="11726" y="36872"/>
                </a:lnTo>
                <a:lnTo>
                  <a:pt x="5624" y="32764"/>
                </a:lnTo>
                <a:lnTo>
                  <a:pt x="1509" y="26666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6812921" y="308471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094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6677251" y="308471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094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6543847" y="3086983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12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12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6409678" y="3088482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56" y="5539"/>
                </a:lnTo>
                <a:lnTo>
                  <a:pt x="24856" y="19249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49"/>
                </a:lnTo>
                <a:lnTo>
                  <a:pt x="0" y="553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6275141" y="308961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81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81" y="22554"/>
                </a:lnTo>
                <a:lnTo>
                  <a:pt x="0" y="17505"/>
                </a:lnTo>
                <a:lnTo>
                  <a:pt x="0" y="5049"/>
                </a:lnTo>
                <a:lnTo>
                  <a:pt x="50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6139502" y="308961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6003435" y="308921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56" y="5233"/>
                </a:lnTo>
                <a:lnTo>
                  <a:pt x="23356" y="18117"/>
                </a:lnTo>
                <a:lnTo>
                  <a:pt x="18121" y="23319"/>
                </a:lnTo>
                <a:lnTo>
                  <a:pt x="5234" y="23319"/>
                </a:lnTo>
                <a:lnTo>
                  <a:pt x="0" y="18117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5868898" y="309034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44" y="0"/>
                </a:moveTo>
                <a:lnTo>
                  <a:pt x="10530" y="0"/>
                </a:lnTo>
                <a:lnTo>
                  <a:pt x="16377" y="0"/>
                </a:lnTo>
                <a:lnTo>
                  <a:pt x="21091" y="4713"/>
                </a:lnTo>
                <a:lnTo>
                  <a:pt x="21091" y="16342"/>
                </a:lnTo>
                <a:lnTo>
                  <a:pt x="16377" y="21055"/>
                </a:lnTo>
                <a:lnTo>
                  <a:pt x="474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5734361" y="3091482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4224" y="0"/>
                </a:moveTo>
                <a:lnTo>
                  <a:pt x="9428" y="0"/>
                </a:lnTo>
                <a:lnTo>
                  <a:pt x="14601" y="0"/>
                </a:lnTo>
                <a:lnTo>
                  <a:pt x="18825" y="4223"/>
                </a:lnTo>
                <a:lnTo>
                  <a:pt x="18825" y="14597"/>
                </a:lnTo>
                <a:lnTo>
                  <a:pt x="14601" y="18821"/>
                </a:lnTo>
                <a:lnTo>
                  <a:pt x="4224" y="18821"/>
                </a:lnTo>
                <a:lnTo>
                  <a:pt x="0" y="14597"/>
                </a:lnTo>
                <a:lnTo>
                  <a:pt x="0" y="4223"/>
                </a:lnTo>
                <a:lnTo>
                  <a:pt x="4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5599090" y="309188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4040" y="0"/>
                </a:moveTo>
                <a:lnTo>
                  <a:pt x="9030" y="0"/>
                </a:lnTo>
                <a:lnTo>
                  <a:pt x="14019" y="0"/>
                </a:lnTo>
                <a:lnTo>
                  <a:pt x="18060" y="4008"/>
                </a:lnTo>
                <a:lnTo>
                  <a:pt x="18060" y="13985"/>
                </a:lnTo>
                <a:lnTo>
                  <a:pt x="14019" y="18025"/>
                </a:lnTo>
                <a:lnTo>
                  <a:pt x="4040" y="18025"/>
                </a:lnTo>
                <a:lnTo>
                  <a:pt x="0" y="13985"/>
                </a:lnTo>
                <a:lnTo>
                  <a:pt x="0" y="4008"/>
                </a:lnTo>
                <a:lnTo>
                  <a:pt x="4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5462287" y="30907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4561" y="0"/>
                </a:moveTo>
                <a:lnTo>
                  <a:pt x="10162" y="0"/>
                </a:lnTo>
                <a:lnTo>
                  <a:pt x="15764" y="0"/>
                </a:lnTo>
                <a:lnTo>
                  <a:pt x="20325" y="4529"/>
                </a:lnTo>
                <a:lnTo>
                  <a:pt x="20325" y="15760"/>
                </a:lnTo>
                <a:lnTo>
                  <a:pt x="15764" y="20290"/>
                </a:lnTo>
                <a:lnTo>
                  <a:pt x="4561" y="20290"/>
                </a:lnTo>
                <a:lnTo>
                  <a:pt x="0" y="15760"/>
                </a:lnTo>
                <a:lnTo>
                  <a:pt x="0" y="452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5326251" y="309034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5190949" y="30907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4561" y="0"/>
                </a:moveTo>
                <a:lnTo>
                  <a:pt x="10162" y="0"/>
                </a:lnTo>
                <a:lnTo>
                  <a:pt x="15764" y="0"/>
                </a:lnTo>
                <a:lnTo>
                  <a:pt x="20325" y="4529"/>
                </a:lnTo>
                <a:lnTo>
                  <a:pt x="20325" y="15760"/>
                </a:lnTo>
                <a:lnTo>
                  <a:pt x="15764" y="20290"/>
                </a:lnTo>
                <a:lnTo>
                  <a:pt x="4561" y="20290"/>
                </a:lnTo>
                <a:lnTo>
                  <a:pt x="0" y="15760"/>
                </a:lnTo>
                <a:lnTo>
                  <a:pt x="0" y="4529"/>
                </a:lnTo>
                <a:lnTo>
                  <a:pt x="4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5054912" y="309034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4918875" y="3089982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4782839" y="308961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4648669" y="309111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4377" y="0"/>
                </a:moveTo>
                <a:lnTo>
                  <a:pt x="9795" y="0"/>
                </a:lnTo>
                <a:lnTo>
                  <a:pt x="15183" y="0"/>
                </a:lnTo>
                <a:lnTo>
                  <a:pt x="19560" y="4376"/>
                </a:lnTo>
                <a:lnTo>
                  <a:pt x="19560" y="15179"/>
                </a:lnTo>
                <a:lnTo>
                  <a:pt x="15183" y="19555"/>
                </a:lnTo>
                <a:lnTo>
                  <a:pt x="4377" y="19555"/>
                </a:lnTo>
                <a:lnTo>
                  <a:pt x="0" y="15179"/>
                </a:lnTo>
                <a:lnTo>
                  <a:pt x="0" y="4376"/>
                </a:lnTo>
                <a:lnTo>
                  <a:pt x="43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4511867" y="3089982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5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5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4376596" y="309034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4240161" y="308961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4104491" y="308961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969220" y="3089982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833183" y="308961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698249" y="309034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60" y="0"/>
                </a:lnTo>
                <a:lnTo>
                  <a:pt x="16346" y="0"/>
                </a:lnTo>
                <a:lnTo>
                  <a:pt x="21091" y="4713"/>
                </a:lnTo>
                <a:lnTo>
                  <a:pt x="21091" y="16342"/>
                </a:lnTo>
                <a:lnTo>
                  <a:pt x="16346" y="21055"/>
                </a:lnTo>
                <a:lnTo>
                  <a:pt x="4714" y="21055"/>
                </a:lnTo>
                <a:lnTo>
                  <a:pt x="0" y="1634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562212" y="3089982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5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5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425807" y="308921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03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33"/>
                </a:lnTo>
                <a:lnTo>
                  <a:pt x="23325" y="18117"/>
                </a:lnTo>
                <a:lnTo>
                  <a:pt x="18091" y="23319"/>
                </a:lnTo>
                <a:lnTo>
                  <a:pt x="5203" y="23319"/>
                </a:lnTo>
                <a:lnTo>
                  <a:pt x="0" y="18117"/>
                </a:lnTo>
                <a:lnTo>
                  <a:pt x="0" y="5233"/>
                </a:lnTo>
                <a:lnTo>
                  <a:pt x="52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289740" y="308885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418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98"/>
                </a:lnTo>
                <a:lnTo>
                  <a:pt x="18703" y="24085"/>
                </a:lnTo>
                <a:lnTo>
                  <a:pt x="5418" y="24085"/>
                </a:lnTo>
                <a:lnTo>
                  <a:pt x="0" y="18698"/>
                </a:lnTo>
                <a:lnTo>
                  <a:pt x="0" y="5386"/>
                </a:lnTo>
                <a:lnTo>
                  <a:pt x="541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154469" y="308921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5234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33"/>
                </a:lnTo>
                <a:lnTo>
                  <a:pt x="23325" y="18117"/>
                </a:lnTo>
                <a:lnTo>
                  <a:pt x="18091" y="23319"/>
                </a:lnTo>
                <a:lnTo>
                  <a:pt x="5234" y="23319"/>
                </a:lnTo>
                <a:lnTo>
                  <a:pt x="0" y="18117"/>
                </a:lnTo>
                <a:lnTo>
                  <a:pt x="0" y="5233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017299" y="3087718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881630" y="3087718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745195" y="3086983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12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12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10291" y="3087718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56" y="5906"/>
                </a:lnTo>
                <a:lnTo>
                  <a:pt x="26356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473887" y="3086983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611" y="0"/>
                </a:lnTo>
                <a:lnTo>
                  <a:pt x="27825" y="6212"/>
                </a:lnTo>
                <a:lnTo>
                  <a:pt x="27825" y="21606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12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337452" y="3086218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6581" y="0"/>
                </a:moveTo>
                <a:lnTo>
                  <a:pt x="14693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200283" y="308471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094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063879" y="3083953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88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1928577" y="308435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7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676"/>
                </a:lnTo>
                <a:lnTo>
                  <a:pt x="25713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1792540" y="3083953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9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1657269" y="308435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1522334" y="3085086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613"/>
                </a:lnTo>
                <a:lnTo>
                  <a:pt x="7071" y="31613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1385930" y="308435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1249893" y="3083953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756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6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1113091" y="3082821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18060" y="0"/>
                </a:moveTo>
                <a:lnTo>
                  <a:pt x="25092" y="1422"/>
                </a:lnTo>
                <a:lnTo>
                  <a:pt x="30833" y="5298"/>
                </a:lnTo>
                <a:lnTo>
                  <a:pt x="34702" y="11038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38"/>
                </a:lnTo>
                <a:lnTo>
                  <a:pt x="5288" y="5298"/>
                </a:lnTo>
                <a:lnTo>
                  <a:pt x="11028" y="1422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976289" y="308168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93" y="0"/>
                </a:moveTo>
                <a:lnTo>
                  <a:pt x="26660" y="1509"/>
                </a:lnTo>
                <a:lnTo>
                  <a:pt x="32761" y="5623"/>
                </a:lnTo>
                <a:lnTo>
                  <a:pt x="36877" y="11723"/>
                </a:lnTo>
                <a:lnTo>
                  <a:pt x="38386" y="19188"/>
                </a:lnTo>
                <a:lnTo>
                  <a:pt x="36877" y="26666"/>
                </a:lnTo>
                <a:lnTo>
                  <a:pt x="32761" y="32764"/>
                </a:lnTo>
                <a:lnTo>
                  <a:pt x="26660" y="36872"/>
                </a:lnTo>
                <a:lnTo>
                  <a:pt x="19193" y="38376"/>
                </a:lnTo>
                <a:lnTo>
                  <a:pt x="11726" y="36872"/>
                </a:lnTo>
                <a:lnTo>
                  <a:pt x="5624" y="32764"/>
                </a:lnTo>
                <a:lnTo>
                  <a:pt x="1509" y="26666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840252" y="3081321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704216" y="308095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8"/>
                </a:lnTo>
                <a:lnTo>
                  <a:pt x="19927" y="39876"/>
                </a:lnTo>
                <a:lnTo>
                  <a:pt x="12165" y="38308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568914" y="3081321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431744" y="307982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4"/>
                </a:lnTo>
                <a:lnTo>
                  <a:pt x="35952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2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94208" y="307795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53"/>
                </a:lnTo>
                <a:lnTo>
                  <a:pt x="39159" y="39149"/>
                </a:lnTo>
                <a:lnTo>
                  <a:pt x="31861" y="44070"/>
                </a:lnTo>
                <a:lnTo>
                  <a:pt x="22927" y="45874"/>
                </a:lnTo>
                <a:lnTo>
                  <a:pt x="14011" y="44070"/>
                </a:lnTo>
                <a:lnTo>
                  <a:pt x="6723" y="39149"/>
                </a:lnTo>
                <a:lnTo>
                  <a:pt x="1804" y="31853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158538" y="307795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53"/>
                </a:lnTo>
                <a:lnTo>
                  <a:pt x="39174" y="39149"/>
                </a:lnTo>
                <a:lnTo>
                  <a:pt x="31887" y="44070"/>
                </a:lnTo>
                <a:lnTo>
                  <a:pt x="22958" y="45874"/>
                </a:lnTo>
                <a:lnTo>
                  <a:pt x="14024" y="44070"/>
                </a:lnTo>
                <a:lnTo>
                  <a:pt x="6726" y="39149"/>
                </a:lnTo>
                <a:lnTo>
                  <a:pt x="1805" y="31853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103" y="307719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7486370" y="294418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4"/>
                </a:lnTo>
                <a:lnTo>
                  <a:pt x="35953" y="6170"/>
                </a:lnTo>
                <a:lnTo>
                  <a:pt x="40466" y="12872"/>
                </a:lnTo>
                <a:lnTo>
                  <a:pt x="42121" y="21085"/>
                </a:lnTo>
                <a:lnTo>
                  <a:pt x="40466" y="29268"/>
                </a:lnTo>
                <a:lnTo>
                  <a:pt x="35953" y="35963"/>
                </a:lnTo>
                <a:lnTo>
                  <a:pt x="29258" y="40482"/>
                </a:lnTo>
                <a:lnTo>
                  <a:pt x="21060" y="42141"/>
                </a:lnTo>
                <a:lnTo>
                  <a:pt x="12862" y="40482"/>
                </a:lnTo>
                <a:lnTo>
                  <a:pt x="6168" y="35963"/>
                </a:lnTo>
                <a:lnTo>
                  <a:pt x="1654" y="29268"/>
                </a:lnTo>
                <a:lnTo>
                  <a:pt x="0" y="21085"/>
                </a:lnTo>
                <a:lnTo>
                  <a:pt x="1654" y="12872"/>
                </a:lnTo>
                <a:lnTo>
                  <a:pt x="6168" y="6170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7350700" y="294418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4"/>
                </a:lnTo>
                <a:lnTo>
                  <a:pt x="35953" y="6170"/>
                </a:lnTo>
                <a:lnTo>
                  <a:pt x="40466" y="12872"/>
                </a:lnTo>
                <a:lnTo>
                  <a:pt x="42121" y="21085"/>
                </a:lnTo>
                <a:lnTo>
                  <a:pt x="40466" y="29268"/>
                </a:lnTo>
                <a:lnTo>
                  <a:pt x="35953" y="35963"/>
                </a:lnTo>
                <a:lnTo>
                  <a:pt x="29258" y="40482"/>
                </a:lnTo>
                <a:lnTo>
                  <a:pt x="21060" y="42141"/>
                </a:lnTo>
                <a:lnTo>
                  <a:pt x="12862" y="40482"/>
                </a:lnTo>
                <a:lnTo>
                  <a:pt x="6168" y="35963"/>
                </a:lnTo>
                <a:lnTo>
                  <a:pt x="1654" y="29268"/>
                </a:lnTo>
                <a:lnTo>
                  <a:pt x="0" y="21085"/>
                </a:lnTo>
                <a:lnTo>
                  <a:pt x="1654" y="12872"/>
                </a:lnTo>
                <a:lnTo>
                  <a:pt x="6168" y="6170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7215031" y="294418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63" y="1654"/>
                </a:lnTo>
                <a:lnTo>
                  <a:pt x="35968" y="6170"/>
                </a:lnTo>
                <a:lnTo>
                  <a:pt x="40492" y="12872"/>
                </a:lnTo>
                <a:lnTo>
                  <a:pt x="42151" y="21085"/>
                </a:lnTo>
                <a:lnTo>
                  <a:pt x="40492" y="29268"/>
                </a:lnTo>
                <a:lnTo>
                  <a:pt x="35968" y="35963"/>
                </a:lnTo>
                <a:lnTo>
                  <a:pt x="29263" y="40482"/>
                </a:lnTo>
                <a:lnTo>
                  <a:pt x="21060" y="42141"/>
                </a:lnTo>
                <a:lnTo>
                  <a:pt x="12862" y="40482"/>
                </a:lnTo>
                <a:lnTo>
                  <a:pt x="6168" y="35963"/>
                </a:lnTo>
                <a:lnTo>
                  <a:pt x="1654" y="29268"/>
                </a:lnTo>
                <a:lnTo>
                  <a:pt x="0" y="21085"/>
                </a:lnTo>
                <a:lnTo>
                  <a:pt x="1654" y="12872"/>
                </a:lnTo>
                <a:lnTo>
                  <a:pt x="6168" y="6170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7080861" y="294568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41"/>
                </a:lnTo>
                <a:lnTo>
                  <a:pt x="33393" y="5741"/>
                </a:lnTo>
                <a:lnTo>
                  <a:pt x="37584" y="11968"/>
                </a:lnTo>
                <a:lnTo>
                  <a:pt x="39121" y="19586"/>
                </a:lnTo>
                <a:lnTo>
                  <a:pt x="37584" y="27186"/>
                </a:lnTo>
                <a:lnTo>
                  <a:pt x="33393" y="33403"/>
                </a:lnTo>
                <a:lnTo>
                  <a:pt x="27175" y="37601"/>
                </a:lnTo>
                <a:lnTo>
                  <a:pt x="19560" y="39141"/>
                </a:lnTo>
                <a:lnTo>
                  <a:pt x="11945" y="37601"/>
                </a:lnTo>
                <a:lnTo>
                  <a:pt x="5728" y="33403"/>
                </a:lnTo>
                <a:lnTo>
                  <a:pt x="1536" y="27186"/>
                </a:lnTo>
                <a:lnTo>
                  <a:pt x="0" y="19586"/>
                </a:lnTo>
                <a:lnTo>
                  <a:pt x="1536" y="11968"/>
                </a:lnTo>
                <a:lnTo>
                  <a:pt x="5728" y="5741"/>
                </a:lnTo>
                <a:lnTo>
                  <a:pt x="11945" y="1541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6944824" y="294531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58" y="0"/>
                </a:moveTo>
                <a:lnTo>
                  <a:pt x="27708" y="1568"/>
                </a:lnTo>
                <a:lnTo>
                  <a:pt x="34043" y="5845"/>
                </a:lnTo>
                <a:lnTo>
                  <a:pt x="38318" y="12187"/>
                </a:lnTo>
                <a:lnTo>
                  <a:pt x="39886" y="19953"/>
                </a:lnTo>
                <a:lnTo>
                  <a:pt x="38318" y="27701"/>
                </a:lnTo>
                <a:lnTo>
                  <a:pt x="34043" y="34035"/>
                </a:lnTo>
                <a:lnTo>
                  <a:pt x="27708" y="38308"/>
                </a:lnTo>
                <a:lnTo>
                  <a:pt x="19958" y="39876"/>
                </a:lnTo>
                <a:lnTo>
                  <a:pt x="12190" y="38308"/>
                </a:lnTo>
                <a:lnTo>
                  <a:pt x="5846" y="34035"/>
                </a:lnTo>
                <a:lnTo>
                  <a:pt x="1568" y="27701"/>
                </a:lnTo>
                <a:lnTo>
                  <a:pt x="0" y="19953"/>
                </a:lnTo>
                <a:lnTo>
                  <a:pt x="1568" y="12187"/>
                </a:lnTo>
                <a:lnTo>
                  <a:pt x="5846" y="5845"/>
                </a:lnTo>
                <a:lnTo>
                  <a:pt x="12190" y="1568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6811420" y="294758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58" y="35347"/>
                </a:lnTo>
                <a:lnTo>
                  <a:pt x="7928" y="35347"/>
                </a:lnTo>
                <a:lnTo>
                  <a:pt x="0" y="27451"/>
                </a:lnTo>
                <a:lnTo>
                  <a:pt x="0" y="7926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6677251" y="294908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094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6542714" y="2950216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34" y="0"/>
                </a:moveTo>
                <a:lnTo>
                  <a:pt x="15060" y="0"/>
                </a:lnTo>
                <a:lnTo>
                  <a:pt x="23356" y="0"/>
                </a:lnTo>
                <a:lnTo>
                  <a:pt x="30121" y="6732"/>
                </a:lnTo>
                <a:lnTo>
                  <a:pt x="30121" y="23350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6408943" y="2952083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6273641" y="2952481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6137604" y="2952083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908" y="0"/>
                </a:moveTo>
                <a:lnTo>
                  <a:pt x="13162" y="0"/>
                </a:lnTo>
                <a:lnTo>
                  <a:pt x="20448" y="0"/>
                </a:lnTo>
                <a:lnTo>
                  <a:pt x="26356" y="5906"/>
                </a:lnTo>
                <a:lnTo>
                  <a:pt x="26356" y="20443"/>
                </a:lnTo>
                <a:lnTo>
                  <a:pt x="20448" y="26349"/>
                </a:lnTo>
                <a:lnTo>
                  <a:pt x="5908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6003435" y="295361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56" y="5202"/>
                </a:lnTo>
                <a:lnTo>
                  <a:pt x="23356" y="18086"/>
                </a:lnTo>
                <a:lnTo>
                  <a:pt x="18121" y="23289"/>
                </a:lnTo>
                <a:lnTo>
                  <a:pt x="5234" y="23289"/>
                </a:lnTo>
                <a:lnTo>
                  <a:pt x="0" y="18086"/>
                </a:lnTo>
                <a:lnTo>
                  <a:pt x="0" y="5202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5867398" y="2953215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3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98"/>
                </a:lnTo>
                <a:lnTo>
                  <a:pt x="18703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5732861" y="2954347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2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2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5596824" y="2953980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5461155" y="2953980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5326251" y="29547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4714" y="0"/>
                </a:moveTo>
                <a:lnTo>
                  <a:pt x="10530" y="0"/>
                </a:lnTo>
                <a:lnTo>
                  <a:pt x="16346" y="0"/>
                </a:lnTo>
                <a:lnTo>
                  <a:pt x="21060" y="4713"/>
                </a:lnTo>
                <a:lnTo>
                  <a:pt x="21060" y="16372"/>
                </a:lnTo>
                <a:lnTo>
                  <a:pt x="16346" y="21085"/>
                </a:lnTo>
                <a:lnTo>
                  <a:pt x="4714" y="21085"/>
                </a:lnTo>
                <a:lnTo>
                  <a:pt x="0" y="16372"/>
                </a:lnTo>
                <a:lnTo>
                  <a:pt x="0" y="4713"/>
                </a:lnTo>
                <a:lnTo>
                  <a:pt x="47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5190214" y="2954347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67" y="0"/>
                </a:moveTo>
                <a:lnTo>
                  <a:pt x="10897" y="0"/>
                </a:lnTo>
                <a:lnTo>
                  <a:pt x="16928" y="0"/>
                </a:lnTo>
                <a:lnTo>
                  <a:pt x="21795" y="4896"/>
                </a:lnTo>
                <a:lnTo>
                  <a:pt x="21795" y="16923"/>
                </a:lnTo>
                <a:lnTo>
                  <a:pt x="16928" y="21820"/>
                </a:lnTo>
                <a:lnTo>
                  <a:pt x="486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5054177" y="2953980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64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4918110" y="295361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34" y="0"/>
                </a:moveTo>
                <a:lnTo>
                  <a:pt x="11662" y="0"/>
                </a:lnTo>
                <a:lnTo>
                  <a:pt x="18121" y="0"/>
                </a:lnTo>
                <a:lnTo>
                  <a:pt x="23325" y="5202"/>
                </a:lnTo>
                <a:lnTo>
                  <a:pt x="23325" y="18086"/>
                </a:lnTo>
                <a:lnTo>
                  <a:pt x="18121" y="23289"/>
                </a:lnTo>
                <a:lnTo>
                  <a:pt x="5234" y="23289"/>
                </a:lnTo>
                <a:lnTo>
                  <a:pt x="0" y="18086"/>
                </a:lnTo>
                <a:lnTo>
                  <a:pt x="0" y="5202"/>
                </a:lnTo>
                <a:lnTo>
                  <a:pt x="52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4781706" y="2952848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4647169" y="2953980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09" y="0"/>
                </a:lnTo>
                <a:lnTo>
                  <a:pt x="22560" y="5049"/>
                </a:lnTo>
                <a:lnTo>
                  <a:pt x="22560" y="17505"/>
                </a:lnTo>
                <a:lnTo>
                  <a:pt x="17509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4511867" y="2954347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4897" y="0"/>
                </a:moveTo>
                <a:lnTo>
                  <a:pt x="10928" y="0"/>
                </a:lnTo>
                <a:lnTo>
                  <a:pt x="16958" y="0"/>
                </a:lnTo>
                <a:lnTo>
                  <a:pt x="21825" y="4896"/>
                </a:lnTo>
                <a:lnTo>
                  <a:pt x="21825" y="16923"/>
                </a:lnTo>
                <a:lnTo>
                  <a:pt x="16958" y="21820"/>
                </a:lnTo>
                <a:lnTo>
                  <a:pt x="4897" y="21820"/>
                </a:lnTo>
                <a:lnTo>
                  <a:pt x="0" y="16923"/>
                </a:lnTo>
                <a:lnTo>
                  <a:pt x="0" y="4896"/>
                </a:lnTo>
                <a:lnTo>
                  <a:pt x="4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4375463" y="295361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03" y="0"/>
                </a:moveTo>
                <a:lnTo>
                  <a:pt x="11662" y="0"/>
                </a:lnTo>
                <a:lnTo>
                  <a:pt x="18091" y="0"/>
                </a:lnTo>
                <a:lnTo>
                  <a:pt x="23325" y="5202"/>
                </a:lnTo>
                <a:lnTo>
                  <a:pt x="23325" y="18086"/>
                </a:lnTo>
                <a:lnTo>
                  <a:pt x="18091" y="23289"/>
                </a:lnTo>
                <a:lnTo>
                  <a:pt x="5203" y="23289"/>
                </a:lnTo>
                <a:lnTo>
                  <a:pt x="0" y="18086"/>
                </a:lnTo>
                <a:lnTo>
                  <a:pt x="0" y="5202"/>
                </a:lnTo>
                <a:lnTo>
                  <a:pt x="52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4240161" y="2953980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4104491" y="2953980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5050" y="0"/>
                </a:moveTo>
                <a:lnTo>
                  <a:pt x="11295" y="0"/>
                </a:lnTo>
                <a:lnTo>
                  <a:pt x="17540" y="0"/>
                </a:lnTo>
                <a:lnTo>
                  <a:pt x="22591" y="5049"/>
                </a:lnTo>
                <a:lnTo>
                  <a:pt x="22591" y="17505"/>
                </a:lnTo>
                <a:lnTo>
                  <a:pt x="17540" y="22554"/>
                </a:lnTo>
                <a:lnTo>
                  <a:pt x="5050" y="22554"/>
                </a:lnTo>
                <a:lnTo>
                  <a:pt x="0" y="17505"/>
                </a:lnTo>
                <a:lnTo>
                  <a:pt x="0" y="5049"/>
                </a:lnTo>
                <a:lnTo>
                  <a:pt x="50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968087" y="2953215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386"/>
                </a:lnTo>
                <a:lnTo>
                  <a:pt x="24060" y="18698"/>
                </a:lnTo>
                <a:lnTo>
                  <a:pt x="18672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832418" y="2953215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91" y="5386"/>
                </a:lnTo>
                <a:lnTo>
                  <a:pt x="24091" y="18698"/>
                </a:lnTo>
                <a:lnTo>
                  <a:pt x="18672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697146" y="295361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5203" y="0"/>
                </a:moveTo>
                <a:lnTo>
                  <a:pt x="11662" y="0"/>
                </a:lnTo>
                <a:lnTo>
                  <a:pt x="18091" y="0"/>
                </a:lnTo>
                <a:lnTo>
                  <a:pt x="23295" y="5202"/>
                </a:lnTo>
                <a:lnTo>
                  <a:pt x="23295" y="18086"/>
                </a:lnTo>
                <a:lnTo>
                  <a:pt x="18091" y="23289"/>
                </a:lnTo>
                <a:lnTo>
                  <a:pt x="5203" y="23289"/>
                </a:lnTo>
                <a:lnTo>
                  <a:pt x="0" y="18086"/>
                </a:lnTo>
                <a:lnTo>
                  <a:pt x="0" y="5202"/>
                </a:lnTo>
                <a:lnTo>
                  <a:pt x="520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561079" y="2953215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98"/>
                </a:lnTo>
                <a:lnTo>
                  <a:pt x="18703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425042" y="2952848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289006" y="2952481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153336" y="2952481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017299" y="2952083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880130" y="295058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744093" y="2950216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6734" y="0"/>
                </a:moveTo>
                <a:lnTo>
                  <a:pt x="15030" y="0"/>
                </a:lnTo>
                <a:lnTo>
                  <a:pt x="23356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607659" y="2949451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621" y="7069"/>
                </a:lnTo>
                <a:lnTo>
                  <a:pt x="31621" y="24513"/>
                </a:lnTo>
                <a:lnTo>
                  <a:pt x="24519" y="31613"/>
                </a:lnTo>
                <a:lnTo>
                  <a:pt x="7071" y="31613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471622" y="294908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54" y="0"/>
                </a:moveTo>
                <a:lnTo>
                  <a:pt x="16162" y="0"/>
                </a:lnTo>
                <a:lnTo>
                  <a:pt x="25101" y="0"/>
                </a:lnTo>
                <a:lnTo>
                  <a:pt x="32356" y="7253"/>
                </a:lnTo>
                <a:lnTo>
                  <a:pt x="32356" y="25094"/>
                </a:lnTo>
                <a:lnTo>
                  <a:pt x="2510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335585" y="2948716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7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198416" y="2947186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18060" y="0"/>
                </a:moveTo>
                <a:lnTo>
                  <a:pt x="25092" y="1423"/>
                </a:lnTo>
                <a:lnTo>
                  <a:pt x="30833" y="5302"/>
                </a:lnTo>
                <a:lnTo>
                  <a:pt x="34702" y="11051"/>
                </a:lnTo>
                <a:lnTo>
                  <a:pt x="36121" y="18086"/>
                </a:lnTo>
                <a:lnTo>
                  <a:pt x="34702" y="25099"/>
                </a:lnTo>
                <a:lnTo>
                  <a:pt x="30833" y="30829"/>
                </a:lnTo>
                <a:lnTo>
                  <a:pt x="25092" y="34694"/>
                </a:lnTo>
                <a:lnTo>
                  <a:pt x="18060" y="36112"/>
                </a:lnTo>
                <a:lnTo>
                  <a:pt x="11028" y="34694"/>
                </a:lnTo>
                <a:lnTo>
                  <a:pt x="5288" y="30829"/>
                </a:lnTo>
                <a:lnTo>
                  <a:pt x="1418" y="25099"/>
                </a:lnTo>
                <a:lnTo>
                  <a:pt x="0" y="18086"/>
                </a:lnTo>
                <a:lnTo>
                  <a:pt x="1418" y="11051"/>
                </a:lnTo>
                <a:lnTo>
                  <a:pt x="5288" y="5302"/>
                </a:lnTo>
                <a:lnTo>
                  <a:pt x="11028" y="1423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063114" y="294758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86" y="7926"/>
                </a:lnTo>
                <a:lnTo>
                  <a:pt x="35386" y="27451"/>
                </a:lnTo>
                <a:lnTo>
                  <a:pt x="27458" y="35347"/>
                </a:lnTo>
                <a:lnTo>
                  <a:pt x="7928" y="35347"/>
                </a:lnTo>
                <a:lnTo>
                  <a:pt x="0" y="27451"/>
                </a:lnTo>
                <a:lnTo>
                  <a:pt x="0" y="7926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1925944" y="294608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60" y="1504"/>
                </a:lnTo>
                <a:lnTo>
                  <a:pt x="32761" y="5611"/>
                </a:lnTo>
                <a:lnTo>
                  <a:pt x="36877" y="11710"/>
                </a:lnTo>
                <a:lnTo>
                  <a:pt x="38386" y="19188"/>
                </a:lnTo>
                <a:lnTo>
                  <a:pt x="36877" y="26648"/>
                </a:lnTo>
                <a:lnTo>
                  <a:pt x="32761" y="32738"/>
                </a:lnTo>
                <a:lnTo>
                  <a:pt x="26660" y="36841"/>
                </a:lnTo>
                <a:lnTo>
                  <a:pt x="19193" y="38346"/>
                </a:lnTo>
                <a:lnTo>
                  <a:pt x="11726" y="36841"/>
                </a:lnTo>
                <a:lnTo>
                  <a:pt x="5624" y="32738"/>
                </a:lnTo>
                <a:lnTo>
                  <a:pt x="1509" y="26648"/>
                </a:lnTo>
                <a:lnTo>
                  <a:pt x="0" y="19188"/>
                </a:lnTo>
                <a:lnTo>
                  <a:pt x="1509" y="11710"/>
                </a:lnTo>
                <a:lnTo>
                  <a:pt x="5624" y="5611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1789908" y="294568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75" y="1541"/>
                </a:lnTo>
                <a:lnTo>
                  <a:pt x="33393" y="5741"/>
                </a:lnTo>
                <a:lnTo>
                  <a:pt x="37584" y="11968"/>
                </a:lnTo>
                <a:lnTo>
                  <a:pt x="39121" y="19586"/>
                </a:lnTo>
                <a:lnTo>
                  <a:pt x="37584" y="27186"/>
                </a:lnTo>
                <a:lnTo>
                  <a:pt x="33393" y="33403"/>
                </a:lnTo>
                <a:lnTo>
                  <a:pt x="27175" y="37601"/>
                </a:lnTo>
                <a:lnTo>
                  <a:pt x="19560" y="39141"/>
                </a:lnTo>
                <a:lnTo>
                  <a:pt x="11945" y="37601"/>
                </a:lnTo>
                <a:lnTo>
                  <a:pt x="5728" y="33403"/>
                </a:lnTo>
                <a:lnTo>
                  <a:pt x="1536" y="27186"/>
                </a:lnTo>
                <a:lnTo>
                  <a:pt x="0" y="19586"/>
                </a:lnTo>
                <a:lnTo>
                  <a:pt x="1536" y="11968"/>
                </a:lnTo>
                <a:lnTo>
                  <a:pt x="5728" y="5741"/>
                </a:lnTo>
                <a:lnTo>
                  <a:pt x="11945" y="1541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1655738" y="2947186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18060" y="0"/>
                </a:moveTo>
                <a:lnTo>
                  <a:pt x="25092" y="1423"/>
                </a:lnTo>
                <a:lnTo>
                  <a:pt x="30833" y="5302"/>
                </a:lnTo>
                <a:lnTo>
                  <a:pt x="34702" y="11051"/>
                </a:lnTo>
                <a:lnTo>
                  <a:pt x="36121" y="18086"/>
                </a:lnTo>
                <a:lnTo>
                  <a:pt x="34702" y="25099"/>
                </a:lnTo>
                <a:lnTo>
                  <a:pt x="30833" y="30829"/>
                </a:lnTo>
                <a:lnTo>
                  <a:pt x="25092" y="34694"/>
                </a:lnTo>
                <a:lnTo>
                  <a:pt x="18060" y="36112"/>
                </a:lnTo>
                <a:lnTo>
                  <a:pt x="11041" y="34694"/>
                </a:lnTo>
                <a:lnTo>
                  <a:pt x="5299" y="30829"/>
                </a:lnTo>
                <a:lnTo>
                  <a:pt x="1422" y="25099"/>
                </a:lnTo>
                <a:lnTo>
                  <a:pt x="0" y="18086"/>
                </a:lnTo>
                <a:lnTo>
                  <a:pt x="1422" y="11051"/>
                </a:lnTo>
                <a:lnTo>
                  <a:pt x="5299" y="5302"/>
                </a:lnTo>
                <a:lnTo>
                  <a:pt x="11041" y="1423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1518967" y="294608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19162" y="0"/>
                </a:moveTo>
                <a:lnTo>
                  <a:pt x="26629" y="1504"/>
                </a:lnTo>
                <a:lnTo>
                  <a:pt x="32731" y="5611"/>
                </a:lnTo>
                <a:lnTo>
                  <a:pt x="36846" y="11710"/>
                </a:lnTo>
                <a:lnTo>
                  <a:pt x="38355" y="19188"/>
                </a:lnTo>
                <a:lnTo>
                  <a:pt x="36846" y="26648"/>
                </a:lnTo>
                <a:lnTo>
                  <a:pt x="32731" y="32738"/>
                </a:lnTo>
                <a:lnTo>
                  <a:pt x="26629" y="36841"/>
                </a:lnTo>
                <a:lnTo>
                  <a:pt x="19162" y="38346"/>
                </a:lnTo>
                <a:lnTo>
                  <a:pt x="11700" y="36841"/>
                </a:lnTo>
                <a:lnTo>
                  <a:pt x="5609" y="32738"/>
                </a:lnTo>
                <a:lnTo>
                  <a:pt x="1504" y="26648"/>
                </a:lnTo>
                <a:lnTo>
                  <a:pt x="0" y="19188"/>
                </a:lnTo>
                <a:lnTo>
                  <a:pt x="1504" y="11710"/>
                </a:lnTo>
                <a:lnTo>
                  <a:pt x="5609" y="5611"/>
                </a:lnTo>
                <a:lnTo>
                  <a:pt x="11700" y="1504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1382899" y="294568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75" y="1541"/>
                </a:lnTo>
                <a:lnTo>
                  <a:pt x="33393" y="5741"/>
                </a:lnTo>
                <a:lnTo>
                  <a:pt x="37584" y="11968"/>
                </a:lnTo>
                <a:lnTo>
                  <a:pt x="39121" y="19586"/>
                </a:lnTo>
                <a:lnTo>
                  <a:pt x="37584" y="27186"/>
                </a:lnTo>
                <a:lnTo>
                  <a:pt x="33393" y="33403"/>
                </a:lnTo>
                <a:lnTo>
                  <a:pt x="27175" y="37601"/>
                </a:lnTo>
                <a:lnTo>
                  <a:pt x="19560" y="39141"/>
                </a:lnTo>
                <a:lnTo>
                  <a:pt x="11945" y="37601"/>
                </a:lnTo>
                <a:lnTo>
                  <a:pt x="5728" y="33403"/>
                </a:lnTo>
                <a:lnTo>
                  <a:pt x="1536" y="27186"/>
                </a:lnTo>
                <a:lnTo>
                  <a:pt x="0" y="19586"/>
                </a:lnTo>
                <a:lnTo>
                  <a:pt x="1536" y="11968"/>
                </a:lnTo>
                <a:lnTo>
                  <a:pt x="5728" y="5741"/>
                </a:lnTo>
                <a:lnTo>
                  <a:pt x="11945" y="1541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1246863" y="294531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5">
                <a:moveTo>
                  <a:pt x="19958" y="0"/>
                </a:moveTo>
                <a:lnTo>
                  <a:pt x="27708" y="1568"/>
                </a:lnTo>
                <a:lnTo>
                  <a:pt x="34043" y="5845"/>
                </a:lnTo>
                <a:lnTo>
                  <a:pt x="38318" y="12187"/>
                </a:lnTo>
                <a:lnTo>
                  <a:pt x="39886" y="19953"/>
                </a:lnTo>
                <a:lnTo>
                  <a:pt x="38318" y="27701"/>
                </a:lnTo>
                <a:lnTo>
                  <a:pt x="34043" y="34035"/>
                </a:lnTo>
                <a:lnTo>
                  <a:pt x="27708" y="38308"/>
                </a:lnTo>
                <a:lnTo>
                  <a:pt x="19958" y="39876"/>
                </a:lnTo>
                <a:lnTo>
                  <a:pt x="12190" y="38308"/>
                </a:lnTo>
                <a:lnTo>
                  <a:pt x="5846" y="34035"/>
                </a:lnTo>
                <a:lnTo>
                  <a:pt x="1568" y="27701"/>
                </a:lnTo>
                <a:lnTo>
                  <a:pt x="0" y="19953"/>
                </a:lnTo>
                <a:lnTo>
                  <a:pt x="1568" y="12187"/>
                </a:lnTo>
                <a:lnTo>
                  <a:pt x="5846" y="5845"/>
                </a:lnTo>
                <a:lnTo>
                  <a:pt x="12190" y="1568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1111193" y="294531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5">
                <a:moveTo>
                  <a:pt x="19958" y="0"/>
                </a:moveTo>
                <a:lnTo>
                  <a:pt x="27708" y="1568"/>
                </a:lnTo>
                <a:lnTo>
                  <a:pt x="34043" y="5845"/>
                </a:lnTo>
                <a:lnTo>
                  <a:pt x="38318" y="12187"/>
                </a:lnTo>
                <a:lnTo>
                  <a:pt x="39886" y="19953"/>
                </a:lnTo>
                <a:lnTo>
                  <a:pt x="38318" y="27701"/>
                </a:lnTo>
                <a:lnTo>
                  <a:pt x="34043" y="34035"/>
                </a:lnTo>
                <a:lnTo>
                  <a:pt x="27708" y="38308"/>
                </a:lnTo>
                <a:lnTo>
                  <a:pt x="19958" y="39876"/>
                </a:lnTo>
                <a:lnTo>
                  <a:pt x="12190" y="38308"/>
                </a:lnTo>
                <a:lnTo>
                  <a:pt x="5846" y="34035"/>
                </a:lnTo>
                <a:lnTo>
                  <a:pt x="1568" y="27701"/>
                </a:lnTo>
                <a:lnTo>
                  <a:pt x="0" y="19953"/>
                </a:lnTo>
                <a:lnTo>
                  <a:pt x="1568" y="12187"/>
                </a:lnTo>
                <a:lnTo>
                  <a:pt x="5846" y="5845"/>
                </a:lnTo>
                <a:lnTo>
                  <a:pt x="12190" y="1568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974789" y="294455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20693" y="0"/>
                </a:moveTo>
                <a:lnTo>
                  <a:pt x="28743" y="1627"/>
                </a:lnTo>
                <a:lnTo>
                  <a:pt x="35321" y="6067"/>
                </a:lnTo>
                <a:lnTo>
                  <a:pt x="39758" y="12652"/>
                </a:lnTo>
                <a:lnTo>
                  <a:pt x="41386" y="20718"/>
                </a:lnTo>
                <a:lnTo>
                  <a:pt x="39758" y="28762"/>
                </a:lnTo>
                <a:lnTo>
                  <a:pt x="35321" y="35327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7"/>
                </a:lnTo>
                <a:lnTo>
                  <a:pt x="1627" y="28762"/>
                </a:lnTo>
                <a:lnTo>
                  <a:pt x="0" y="20718"/>
                </a:lnTo>
                <a:lnTo>
                  <a:pt x="1627" y="12652"/>
                </a:lnTo>
                <a:lnTo>
                  <a:pt x="6064" y="6067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837987" y="294345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25" y="0"/>
                </a:moveTo>
                <a:lnTo>
                  <a:pt x="30324" y="1713"/>
                </a:lnTo>
                <a:lnTo>
                  <a:pt x="37261" y="6388"/>
                </a:lnTo>
                <a:lnTo>
                  <a:pt x="41937" y="13324"/>
                </a:lnTo>
                <a:lnTo>
                  <a:pt x="43651" y="21820"/>
                </a:lnTo>
                <a:lnTo>
                  <a:pt x="41937" y="30298"/>
                </a:lnTo>
                <a:lnTo>
                  <a:pt x="37261" y="37225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5"/>
                </a:lnTo>
                <a:lnTo>
                  <a:pt x="1714" y="30298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701583" y="294268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3"/>
                </a:lnTo>
                <a:lnTo>
                  <a:pt x="38512" y="6610"/>
                </a:lnTo>
                <a:lnTo>
                  <a:pt x="43348" y="13788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788"/>
                </a:lnTo>
                <a:lnTo>
                  <a:pt x="6608" y="6610"/>
                </a:lnTo>
                <a:lnTo>
                  <a:pt x="13779" y="1773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565914" y="294268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3"/>
                </a:lnTo>
                <a:lnTo>
                  <a:pt x="38512" y="6610"/>
                </a:lnTo>
                <a:lnTo>
                  <a:pt x="43348" y="13788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788"/>
                </a:lnTo>
                <a:lnTo>
                  <a:pt x="6608" y="6610"/>
                </a:lnTo>
                <a:lnTo>
                  <a:pt x="13779" y="1773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429112" y="294155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6"/>
                </a:lnTo>
                <a:lnTo>
                  <a:pt x="45526" y="14485"/>
                </a:lnTo>
                <a:lnTo>
                  <a:pt x="47386" y="23717"/>
                </a:lnTo>
                <a:lnTo>
                  <a:pt x="45526" y="32931"/>
                </a:lnTo>
                <a:lnTo>
                  <a:pt x="40452" y="40461"/>
                </a:lnTo>
                <a:lnTo>
                  <a:pt x="32922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5"/>
                </a:lnTo>
                <a:lnTo>
                  <a:pt x="6944" y="6946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93075" y="294118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1"/>
                </a:lnTo>
                <a:lnTo>
                  <a:pt x="41099" y="7050"/>
                </a:lnTo>
                <a:lnTo>
                  <a:pt x="46259" y="14705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48" y="7050"/>
                </a:lnTo>
                <a:lnTo>
                  <a:pt x="14696" y="1891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156640" y="294042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56" y="0"/>
                </a:moveTo>
                <a:lnTo>
                  <a:pt x="34520" y="1954"/>
                </a:lnTo>
                <a:lnTo>
                  <a:pt x="42411" y="7283"/>
                </a:lnTo>
                <a:lnTo>
                  <a:pt x="47731" y="15183"/>
                </a:lnTo>
                <a:lnTo>
                  <a:pt x="49682" y="24850"/>
                </a:lnTo>
                <a:lnTo>
                  <a:pt x="47731" y="34512"/>
                </a:lnTo>
                <a:lnTo>
                  <a:pt x="42411" y="42401"/>
                </a:lnTo>
                <a:lnTo>
                  <a:pt x="34520" y="47719"/>
                </a:lnTo>
                <a:lnTo>
                  <a:pt x="24856" y="49669"/>
                </a:lnTo>
                <a:lnTo>
                  <a:pt x="15187" y="47719"/>
                </a:lnTo>
                <a:lnTo>
                  <a:pt x="7285" y="42401"/>
                </a:lnTo>
                <a:lnTo>
                  <a:pt x="1955" y="34512"/>
                </a:lnTo>
                <a:lnTo>
                  <a:pt x="0" y="24850"/>
                </a:lnTo>
                <a:lnTo>
                  <a:pt x="1955" y="15183"/>
                </a:lnTo>
                <a:lnTo>
                  <a:pt x="7285" y="7283"/>
                </a:lnTo>
                <a:lnTo>
                  <a:pt x="15187" y="1954"/>
                </a:lnTo>
                <a:lnTo>
                  <a:pt x="24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19471" y="293892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56" y="0"/>
                </a:moveTo>
                <a:lnTo>
                  <a:pt x="36603" y="2068"/>
                </a:lnTo>
                <a:lnTo>
                  <a:pt x="44971" y="7712"/>
                </a:lnTo>
                <a:lnTo>
                  <a:pt x="50613" y="16086"/>
                </a:lnTo>
                <a:lnTo>
                  <a:pt x="52682" y="26349"/>
                </a:lnTo>
                <a:lnTo>
                  <a:pt x="50613" y="36594"/>
                </a:lnTo>
                <a:lnTo>
                  <a:pt x="44971" y="44960"/>
                </a:lnTo>
                <a:lnTo>
                  <a:pt x="36603" y="50600"/>
                </a:lnTo>
                <a:lnTo>
                  <a:pt x="26356" y="52668"/>
                </a:lnTo>
                <a:lnTo>
                  <a:pt x="16103" y="50600"/>
                </a:lnTo>
                <a:lnTo>
                  <a:pt x="7725" y="44960"/>
                </a:lnTo>
                <a:lnTo>
                  <a:pt x="2073" y="36594"/>
                </a:lnTo>
                <a:lnTo>
                  <a:pt x="0" y="26349"/>
                </a:lnTo>
                <a:lnTo>
                  <a:pt x="2073" y="16086"/>
                </a:lnTo>
                <a:lnTo>
                  <a:pt x="7725" y="7712"/>
                </a:lnTo>
                <a:lnTo>
                  <a:pt x="16103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7485605" y="280781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25" y="0"/>
                </a:moveTo>
                <a:lnTo>
                  <a:pt x="30324" y="1713"/>
                </a:lnTo>
                <a:lnTo>
                  <a:pt x="37261" y="6388"/>
                </a:lnTo>
                <a:lnTo>
                  <a:pt x="41937" y="13324"/>
                </a:lnTo>
                <a:lnTo>
                  <a:pt x="43651" y="21820"/>
                </a:lnTo>
                <a:lnTo>
                  <a:pt x="41937" y="30298"/>
                </a:lnTo>
                <a:lnTo>
                  <a:pt x="37261" y="37225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5"/>
                </a:lnTo>
                <a:lnTo>
                  <a:pt x="1718" y="30298"/>
                </a:lnTo>
                <a:lnTo>
                  <a:pt x="0" y="21820"/>
                </a:lnTo>
                <a:lnTo>
                  <a:pt x="1718" y="13324"/>
                </a:lnTo>
                <a:lnTo>
                  <a:pt x="6401" y="6388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7350700" y="280855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9"/>
                </a:lnTo>
                <a:lnTo>
                  <a:pt x="35953" y="6181"/>
                </a:lnTo>
                <a:lnTo>
                  <a:pt x="40466" y="12885"/>
                </a:lnTo>
                <a:lnTo>
                  <a:pt x="42121" y="21085"/>
                </a:lnTo>
                <a:lnTo>
                  <a:pt x="40466" y="29281"/>
                </a:lnTo>
                <a:lnTo>
                  <a:pt x="35953" y="35974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4"/>
                </a:lnTo>
                <a:lnTo>
                  <a:pt x="1654" y="29281"/>
                </a:lnTo>
                <a:lnTo>
                  <a:pt x="0" y="21085"/>
                </a:lnTo>
                <a:lnTo>
                  <a:pt x="1654" y="12885"/>
                </a:lnTo>
                <a:lnTo>
                  <a:pt x="6168" y="6181"/>
                </a:lnTo>
                <a:lnTo>
                  <a:pt x="12862" y="1659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7215031" y="280855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63" y="1659"/>
                </a:lnTo>
                <a:lnTo>
                  <a:pt x="35968" y="6181"/>
                </a:lnTo>
                <a:lnTo>
                  <a:pt x="40492" y="12885"/>
                </a:lnTo>
                <a:lnTo>
                  <a:pt x="42151" y="21085"/>
                </a:lnTo>
                <a:lnTo>
                  <a:pt x="40492" y="29281"/>
                </a:lnTo>
                <a:lnTo>
                  <a:pt x="35968" y="35974"/>
                </a:lnTo>
                <a:lnTo>
                  <a:pt x="29263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4"/>
                </a:lnTo>
                <a:lnTo>
                  <a:pt x="1654" y="29281"/>
                </a:lnTo>
                <a:lnTo>
                  <a:pt x="0" y="21085"/>
                </a:lnTo>
                <a:lnTo>
                  <a:pt x="1654" y="12885"/>
                </a:lnTo>
                <a:lnTo>
                  <a:pt x="6168" y="6181"/>
                </a:lnTo>
                <a:lnTo>
                  <a:pt x="12862" y="1659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7079760" y="2808950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20662" y="0"/>
                </a:moveTo>
                <a:lnTo>
                  <a:pt x="28725" y="1622"/>
                </a:lnTo>
                <a:lnTo>
                  <a:pt x="35302" y="6051"/>
                </a:lnTo>
                <a:lnTo>
                  <a:pt x="39732" y="12626"/>
                </a:lnTo>
                <a:lnTo>
                  <a:pt x="41355" y="20688"/>
                </a:lnTo>
                <a:lnTo>
                  <a:pt x="39732" y="28736"/>
                </a:lnTo>
                <a:lnTo>
                  <a:pt x="35302" y="35312"/>
                </a:lnTo>
                <a:lnTo>
                  <a:pt x="28725" y="39748"/>
                </a:lnTo>
                <a:lnTo>
                  <a:pt x="20662" y="41376"/>
                </a:lnTo>
                <a:lnTo>
                  <a:pt x="12617" y="39748"/>
                </a:lnTo>
                <a:lnTo>
                  <a:pt x="6049" y="35312"/>
                </a:lnTo>
                <a:lnTo>
                  <a:pt x="1622" y="28736"/>
                </a:lnTo>
                <a:lnTo>
                  <a:pt x="0" y="20688"/>
                </a:lnTo>
                <a:lnTo>
                  <a:pt x="1622" y="12626"/>
                </a:lnTo>
                <a:lnTo>
                  <a:pt x="6049" y="6051"/>
                </a:lnTo>
                <a:lnTo>
                  <a:pt x="12617" y="1622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6944824" y="280968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58" y="0"/>
                </a:moveTo>
                <a:lnTo>
                  <a:pt x="27708" y="1568"/>
                </a:lnTo>
                <a:lnTo>
                  <a:pt x="34043" y="5845"/>
                </a:lnTo>
                <a:lnTo>
                  <a:pt x="38318" y="12187"/>
                </a:lnTo>
                <a:lnTo>
                  <a:pt x="39886" y="19953"/>
                </a:lnTo>
                <a:lnTo>
                  <a:pt x="38318" y="27701"/>
                </a:lnTo>
                <a:lnTo>
                  <a:pt x="34043" y="34035"/>
                </a:lnTo>
                <a:lnTo>
                  <a:pt x="27708" y="38308"/>
                </a:lnTo>
                <a:lnTo>
                  <a:pt x="19958" y="39876"/>
                </a:lnTo>
                <a:lnTo>
                  <a:pt x="12190" y="38308"/>
                </a:lnTo>
                <a:lnTo>
                  <a:pt x="5846" y="34035"/>
                </a:lnTo>
                <a:lnTo>
                  <a:pt x="1568" y="27701"/>
                </a:lnTo>
                <a:lnTo>
                  <a:pt x="0" y="19953"/>
                </a:lnTo>
                <a:lnTo>
                  <a:pt x="1568" y="12187"/>
                </a:lnTo>
                <a:lnTo>
                  <a:pt x="5846" y="5845"/>
                </a:lnTo>
                <a:lnTo>
                  <a:pt x="12190" y="1568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6809554" y="2810051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41"/>
                </a:lnTo>
                <a:lnTo>
                  <a:pt x="33393" y="5741"/>
                </a:lnTo>
                <a:lnTo>
                  <a:pt x="37584" y="11968"/>
                </a:lnTo>
                <a:lnTo>
                  <a:pt x="39121" y="19586"/>
                </a:lnTo>
                <a:lnTo>
                  <a:pt x="37584" y="27186"/>
                </a:lnTo>
                <a:lnTo>
                  <a:pt x="33393" y="33403"/>
                </a:lnTo>
                <a:lnTo>
                  <a:pt x="27175" y="37601"/>
                </a:lnTo>
                <a:lnTo>
                  <a:pt x="19560" y="39141"/>
                </a:lnTo>
                <a:lnTo>
                  <a:pt x="11945" y="37601"/>
                </a:lnTo>
                <a:lnTo>
                  <a:pt x="5728" y="33403"/>
                </a:lnTo>
                <a:lnTo>
                  <a:pt x="1536" y="27186"/>
                </a:lnTo>
                <a:lnTo>
                  <a:pt x="0" y="19586"/>
                </a:lnTo>
                <a:lnTo>
                  <a:pt x="1536" y="11968"/>
                </a:lnTo>
                <a:lnTo>
                  <a:pt x="5728" y="5741"/>
                </a:lnTo>
                <a:lnTo>
                  <a:pt x="11945" y="1541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6675016" y="2811184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18428" y="0"/>
                </a:moveTo>
                <a:lnTo>
                  <a:pt x="25594" y="1450"/>
                </a:lnTo>
                <a:lnTo>
                  <a:pt x="31453" y="5405"/>
                </a:lnTo>
                <a:lnTo>
                  <a:pt x="35405" y="11271"/>
                </a:lnTo>
                <a:lnTo>
                  <a:pt x="36856" y="18453"/>
                </a:lnTo>
                <a:lnTo>
                  <a:pt x="35405" y="25618"/>
                </a:lnTo>
                <a:lnTo>
                  <a:pt x="31453" y="31475"/>
                </a:lnTo>
                <a:lnTo>
                  <a:pt x="25594" y="35427"/>
                </a:lnTo>
                <a:lnTo>
                  <a:pt x="18428" y="36877"/>
                </a:lnTo>
                <a:lnTo>
                  <a:pt x="11248" y="35427"/>
                </a:lnTo>
                <a:lnTo>
                  <a:pt x="5391" y="31475"/>
                </a:lnTo>
                <a:lnTo>
                  <a:pt x="1445" y="25618"/>
                </a:lnTo>
                <a:lnTo>
                  <a:pt x="0" y="18453"/>
                </a:lnTo>
                <a:lnTo>
                  <a:pt x="1445" y="11271"/>
                </a:lnTo>
                <a:lnTo>
                  <a:pt x="5391" y="5405"/>
                </a:lnTo>
                <a:lnTo>
                  <a:pt x="11248" y="1450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6539714" y="2811582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73"/>
                </a:lnTo>
                <a:lnTo>
                  <a:pt x="30833" y="30813"/>
                </a:lnTo>
                <a:lnTo>
                  <a:pt x="25092" y="34689"/>
                </a:lnTo>
                <a:lnTo>
                  <a:pt x="18060" y="36112"/>
                </a:lnTo>
                <a:lnTo>
                  <a:pt x="11028" y="34689"/>
                </a:lnTo>
                <a:lnTo>
                  <a:pt x="5288" y="30813"/>
                </a:lnTo>
                <a:lnTo>
                  <a:pt x="1418" y="25073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6405943" y="281344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24" y="0"/>
                </a:moveTo>
                <a:lnTo>
                  <a:pt x="16162" y="0"/>
                </a:lnTo>
                <a:lnTo>
                  <a:pt x="25101" y="0"/>
                </a:lnTo>
                <a:lnTo>
                  <a:pt x="32356" y="7253"/>
                </a:lnTo>
                <a:lnTo>
                  <a:pt x="32356" y="25125"/>
                </a:lnTo>
                <a:lnTo>
                  <a:pt x="25101" y="32347"/>
                </a:lnTo>
                <a:lnTo>
                  <a:pt x="7224" y="32347"/>
                </a:lnTo>
                <a:lnTo>
                  <a:pt x="0" y="25125"/>
                </a:lnTo>
                <a:lnTo>
                  <a:pt x="0" y="7253"/>
                </a:lnTo>
                <a:lnTo>
                  <a:pt x="7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6272508" y="2815713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6136869" y="2815713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58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58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6001200" y="2815713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58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58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5865531" y="2815713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61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5731361" y="281721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5595692" y="281721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5460022" y="281721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5323985" y="2816846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66" y="0"/>
                </a:lnTo>
                <a:lnTo>
                  <a:pt x="25591" y="5722"/>
                </a:lnTo>
                <a:lnTo>
                  <a:pt x="25591" y="19831"/>
                </a:lnTo>
                <a:lnTo>
                  <a:pt x="1986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5187949" y="2816448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5052279" y="2816448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90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907" y="26349"/>
                </a:lnTo>
                <a:lnTo>
                  <a:pt x="0" y="20443"/>
                </a:lnTo>
                <a:lnTo>
                  <a:pt x="0" y="5906"/>
                </a:lnTo>
                <a:lnTo>
                  <a:pt x="59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4917008" y="2816846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64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31"/>
                </a:lnTo>
                <a:lnTo>
                  <a:pt x="1983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4780573" y="2816080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1" y="0"/>
                </a:moveTo>
                <a:lnTo>
                  <a:pt x="1353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4646404" y="281758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418" y="0"/>
                </a:moveTo>
                <a:lnTo>
                  <a:pt x="12060" y="0"/>
                </a:lnTo>
                <a:lnTo>
                  <a:pt x="18703" y="0"/>
                </a:lnTo>
                <a:lnTo>
                  <a:pt x="24091" y="5386"/>
                </a:lnTo>
                <a:lnTo>
                  <a:pt x="24091" y="18698"/>
                </a:lnTo>
                <a:lnTo>
                  <a:pt x="18703" y="24085"/>
                </a:lnTo>
                <a:lnTo>
                  <a:pt x="5418" y="24085"/>
                </a:lnTo>
                <a:lnTo>
                  <a:pt x="0" y="18698"/>
                </a:lnTo>
                <a:lnTo>
                  <a:pt x="0" y="5386"/>
                </a:lnTo>
                <a:lnTo>
                  <a:pt x="541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4510000" y="2816846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36" y="0"/>
                </a:lnTo>
                <a:lnTo>
                  <a:pt x="25591" y="5722"/>
                </a:lnTo>
                <a:lnTo>
                  <a:pt x="25591" y="19831"/>
                </a:lnTo>
                <a:lnTo>
                  <a:pt x="1983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4374698" y="281721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4239426" y="281758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5387" y="0"/>
                </a:moveTo>
                <a:lnTo>
                  <a:pt x="12030" y="0"/>
                </a:lnTo>
                <a:lnTo>
                  <a:pt x="18672" y="0"/>
                </a:lnTo>
                <a:lnTo>
                  <a:pt x="24060" y="5386"/>
                </a:lnTo>
                <a:lnTo>
                  <a:pt x="24060" y="18698"/>
                </a:lnTo>
                <a:lnTo>
                  <a:pt x="18672" y="24085"/>
                </a:lnTo>
                <a:lnTo>
                  <a:pt x="5387" y="24085"/>
                </a:lnTo>
                <a:lnTo>
                  <a:pt x="0" y="18698"/>
                </a:lnTo>
                <a:lnTo>
                  <a:pt x="0" y="5386"/>
                </a:lnTo>
                <a:lnTo>
                  <a:pt x="538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4103389" y="281721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967720" y="281721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40" y="0"/>
                </a:moveTo>
                <a:lnTo>
                  <a:pt x="12397" y="0"/>
                </a:lnTo>
                <a:lnTo>
                  <a:pt x="19254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54" y="24819"/>
                </a:lnTo>
                <a:lnTo>
                  <a:pt x="5540" y="24819"/>
                </a:lnTo>
                <a:lnTo>
                  <a:pt x="0" y="19280"/>
                </a:lnTo>
                <a:lnTo>
                  <a:pt x="0" y="5569"/>
                </a:lnTo>
                <a:lnTo>
                  <a:pt x="55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831683" y="2816846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693" y="0"/>
                </a:moveTo>
                <a:lnTo>
                  <a:pt x="12764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31"/>
                </a:lnTo>
                <a:lnTo>
                  <a:pt x="19836" y="25553"/>
                </a:lnTo>
                <a:lnTo>
                  <a:pt x="5693" y="25553"/>
                </a:lnTo>
                <a:lnTo>
                  <a:pt x="0" y="19831"/>
                </a:lnTo>
                <a:lnTo>
                  <a:pt x="0" y="5722"/>
                </a:lnTo>
                <a:lnTo>
                  <a:pt x="5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696014" y="2816846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5">
                <a:moveTo>
                  <a:pt x="5724" y="0"/>
                </a:moveTo>
                <a:lnTo>
                  <a:pt x="12795" y="0"/>
                </a:lnTo>
                <a:lnTo>
                  <a:pt x="19836" y="0"/>
                </a:lnTo>
                <a:lnTo>
                  <a:pt x="25560" y="5722"/>
                </a:lnTo>
                <a:lnTo>
                  <a:pt x="25560" y="19831"/>
                </a:lnTo>
                <a:lnTo>
                  <a:pt x="19836" y="25553"/>
                </a:lnTo>
                <a:lnTo>
                  <a:pt x="5724" y="25553"/>
                </a:lnTo>
                <a:lnTo>
                  <a:pt x="0" y="19831"/>
                </a:lnTo>
                <a:lnTo>
                  <a:pt x="0" y="5722"/>
                </a:lnTo>
                <a:lnTo>
                  <a:pt x="57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560712" y="281721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5571" y="0"/>
                </a:moveTo>
                <a:lnTo>
                  <a:pt x="12428" y="0"/>
                </a:lnTo>
                <a:lnTo>
                  <a:pt x="19285" y="0"/>
                </a:lnTo>
                <a:lnTo>
                  <a:pt x="24825" y="5569"/>
                </a:lnTo>
                <a:lnTo>
                  <a:pt x="24825" y="19280"/>
                </a:lnTo>
                <a:lnTo>
                  <a:pt x="19285" y="24819"/>
                </a:lnTo>
                <a:lnTo>
                  <a:pt x="5571" y="24819"/>
                </a:lnTo>
                <a:lnTo>
                  <a:pt x="0" y="19280"/>
                </a:lnTo>
                <a:lnTo>
                  <a:pt x="0" y="5569"/>
                </a:lnTo>
                <a:lnTo>
                  <a:pt x="55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424308" y="2816448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877" y="0"/>
                </a:moveTo>
                <a:lnTo>
                  <a:pt x="13162" y="0"/>
                </a:lnTo>
                <a:lnTo>
                  <a:pt x="20417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17" y="26349"/>
                </a:lnTo>
                <a:lnTo>
                  <a:pt x="5877" y="26349"/>
                </a:lnTo>
                <a:lnTo>
                  <a:pt x="0" y="20443"/>
                </a:lnTo>
                <a:lnTo>
                  <a:pt x="0" y="5906"/>
                </a:lnTo>
                <a:lnTo>
                  <a:pt x="5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287873" y="2815713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152204" y="2815713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015401" y="2814581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6765" y="0"/>
                </a:moveTo>
                <a:lnTo>
                  <a:pt x="15060" y="0"/>
                </a:lnTo>
                <a:lnTo>
                  <a:pt x="23387" y="0"/>
                </a:lnTo>
                <a:lnTo>
                  <a:pt x="30121" y="6732"/>
                </a:lnTo>
                <a:lnTo>
                  <a:pt x="30121" y="23350"/>
                </a:lnTo>
                <a:lnTo>
                  <a:pt x="23387" y="30083"/>
                </a:lnTo>
                <a:lnTo>
                  <a:pt x="6765" y="30083"/>
                </a:lnTo>
                <a:lnTo>
                  <a:pt x="0" y="23350"/>
                </a:lnTo>
                <a:lnTo>
                  <a:pt x="0" y="6732"/>
                </a:lnTo>
                <a:lnTo>
                  <a:pt x="676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2880130" y="2814948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6581" y="0"/>
                </a:moveTo>
                <a:lnTo>
                  <a:pt x="14662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6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6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2742563" y="281308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38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676"/>
                </a:lnTo>
                <a:lnTo>
                  <a:pt x="25713" y="33082"/>
                </a:lnTo>
                <a:lnTo>
                  <a:pt x="7438" y="33082"/>
                </a:lnTo>
                <a:lnTo>
                  <a:pt x="0" y="25676"/>
                </a:lnTo>
                <a:lnTo>
                  <a:pt x="0" y="7406"/>
                </a:lnTo>
                <a:lnTo>
                  <a:pt x="743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2606924" y="281308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2469755" y="2811582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18030" y="0"/>
                </a:moveTo>
                <a:lnTo>
                  <a:pt x="25062" y="1418"/>
                </a:lnTo>
                <a:lnTo>
                  <a:pt x="30802" y="5286"/>
                </a:lnTo>
                <a:lnTo>
                  <a:pt x="34672" y="11025"/>
                </a:lnTo>
                <a:lnTo>
                  <a:pt x="36090" y="18056"/>
                </a:lnTo>
                <a:lnTo>
                  <a:pt x="34672" y="25073"/>
                </a:lnTo>
                <a:lnTo>
                  <a:pt x="30802" y="30813"/>
                </a:lnTo>
                <a:lnTo>
                  <a:pt x="25062" y="34689"/>
                </a:lnTo>
                <a:lnTo>
                  <a:pt x="18030" y="36112"/>
                </a:lnTo>
                <a:lnTo>
                  <a:pt x="11015" y="34689"/>
                </a:lnTo>
                <a:lnTo>
                  <a:pt x="5284" y="30813"/>
                </a:lnTo>
                <a:lnTo>
                  <a:pt x="1418" y="25073"/>
                </a:lnTo>
                <a:lnTo>
                  <a:pt x="0" y="18056"/>
                </a:lnTo>
                <a:lnTo>
                  <a:pt x="1418" y="11025"/>
                </a:lnTo>
                <a:lnTo>
                  <a:pt x="5284" y="5286"/>
                </a:lnTo>
                <a:lnTo>
                  <a:pt x="11015" y="1418"/>
                </a:lnTo>
                <a:lnTo>
                  <a:pt x="1803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2333687" y="2811184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58" y="0"/>
                </a:moveTo>
                <a:lnTo>
                  <a:pt x="25625" y="1450"/>
                </a:lnTo>
                <a:lnTo>
                  <a:pt x="31483" y="5405"/>
                </a:lnTo>
                <a:lnTo>
                  <a:pt x="35436" y="11271"/>
                </a:lnTo>
                <a:lnTo>
                  <a:pt x="36886" y="18453"/>
                </a:lnTo>
                <a:lnTo>
                  <a:pt x="35436" y="25618"/>
                </a:lnTo>
                <a:lnTo>
                  <a:pt x="31483" y="31475"/>
                </a:lnTo>
                <a:lnTo>
                  <a:pt x="25625" y="35427"/>
                </a:lnTo>
                <a:lnTo>
                  <a:pt x="18458" y="36877"/>
                </a:lnTo>
                <a:lnTo>
                  <a:pt x="11274" y="35427"/>
                </a:lnTo>
                <a:lnTo>
                  <a:pt x="5406" y="31475"/>
                </a:lnTo>
                <a:lnTo>
                  <a:pt x="1450" y="25618"/>
                </a:lnTo>
                <a:lnTo>
                  <a:pt x="0" y="18453"/>
                </a:lnTo>
                <a:lnTo>
                  <a:pt x="1450" y="11271"/>
                </a:lnTo>
                <a:lnTo>
                  <a:pt x="5406" y="5405"/>
                </a:lnTo>
                <a:lnTo>
                  <a:pt x="11274" y="1450"/>
                </a:lnTo>
                <a:lnTo>
                  <a:pt x="18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2196518" y="280968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5">
                <a:moveTo>
                  <a:pt x="19958" y="0"/>
                </a:moveTo>
                <a:lnTo>
                  <a:pt x="27721" y="1568"/>
                </a:lnTo>
                <a:lnTo>
                  <a:pt x="34055" y="5845"/>
                </a:lnTo>
                <a:lnTo>
                  <a:pt x="38322" y="12187"/>
                </a:lnTo>
                <a:lnTo>
                  <a:pt x="39886" y="19953"/>
                </a:lnTo>
                <a:lnTo>
                  <a:pt x="38322" y="27701"/>
                </a:lnTo>
                <a:lnTo>
                  <a:pt x="34055" y="34035"/>
                </a:lnTo>
                <a:lnTo>
                  <a:pt x="27721" y="38308"/>
                </a:lnTo>
                <a:lnTo>
                  <a:pt x="19958" y="39876"/>
                </a:lnTo>
                <a:lnTo>
                  <a:pt x="12190" y="38308"/>
                </a:lnTo>
                <a:lnTo>
                  <a:pt x="5846" y="34035"/>
                </a:lnTo>
                <a:lnTo>
                  <a:pt x="1568" y="27701"/>
                </a:lnTo>
                <a:lnTo>
                  <a:pt x="0" y="19953"/>
                </a:lnTo>
                <a:lnTo>
                  <a:pt x="1568" y="12187"/>
                </a:lnTo>
                <a:lnTo>
                  <a:pt x="5846" y="5845"/>
                </a:lnTo>
                <a:lnTo>
                  <a:pt x="12190" y="1568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2061614" y="281044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60" y="1509"/>
                </a:lnTo>
                <a:lnTo>
                  <a:pt x="32761" y="5623"/>
                </a:lnTo>
                <a:lnTo>
                  <a:pt x="36877" y="11723"/>
                </a:lnTo>
                <a:lnTo>
                  <a:pt x="38386" y="19188"/>
                </a:lnTo>
                <a:lnTo>
                  <a:pt x="36877" y="26648"/>
                </a:lnTo>
                <a:lnTo>
                  <a:pt x="32761" y="32738"/>
                </a:lnTo>
                <a:lnTo>
                  <a:pt x="26660" y="36841"/>
                </a:lnTo>
                <a:lnTo>
                  <a:pt x="19193" y="38346"/>
                </a:lnTo>
                <a:lnTo>
                  <a:pt x="11726" y="36841"/>
                </a:lnTo>
                <a:lnTo>
                  <a:pt x="5624" y="32738"/>
                </a:lnTo>
                <a:lnTo>
                  <a:pt x="1509" y="26648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1924444" y="2808950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2"/>
                </a:lnTo>
                <a:lnTo>
                  <a:pt x="35321" y="6051"/>
                </a:lnTo>
                <a:lnTo>
                  <a:pt x="39758" y="12626"/>
                </a:lnTo>
                <a:lnTo>
                  <a:pt x="41386" y="20688"/>
                </a:lnTo>
                <a:lnTo>
                  <a:pt x="39758" y="28736"/>
                </a:lnTo>
                <a:lnTo>
                  <a:pt x="35321" y="35312"/>
                </a:lnTo>
                <a:lnTo>
                  <a:pt x="28743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26"/>
                </a:lnTo>
                <a:lnTo>
                  <a:pt x="6064" y="6051"/>
                </a:lnTo>
                <a:lnTo>
                  <a:pt x="12642" y="1622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1787643" y="280781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3"/>
                </a:lnTo>
                <a:lnTo>
                  <a:pt x="37261" y="6388"/>
                </a:lnTo>
                <a:lnTo>
                  <a:pt x="41937" y="13324"/>
                </a:lnTo>
                <a:lnTo>
                  <a:pt x="43651" y="21820"/>
                </a:lnTo>
                <a:lnTo>
                  <a:pt x="41937" y="30298"/>
                </a:lnTo>
                <a:lnTo>
                  <a:pt x="37261" y="37225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5"/>
                </a:lnTo>
                <a:lnTo>
                  <a:pt x="1718" y="30298"/>
                </a:lnTo>
                <a:lnTo>
                  <a:pt x="0" y="21820"/>
                </a:lnTo>
                <a:lnTo>
                  <a:pt x="1718" y="13324"/>
                </a:lnTo>
                <a:lnTo>
                  <a:pt x="6401" y="6388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1653871" y="280968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5">
                <a:moveTo>
                  <a:pt x="19927" y="0"/>
                </a:moveTo>
                <a:lnTo>
                  <a:pt x="27695" y="1568"/>
                </a:lnTo>
                <a:lnTo>
                  <a:pt x="34039" y="5845"/>
                </a:lnTo>
                <a:lnTo>
                  <a:pt x="38317" y="12187"/>
                </a:lnTo>
                <a:lnTo>
                  <a:pt x="39886" y="19953"/>
                </a:lnTo>
                <a:lnTo>
                  <a:pt x="38317" y="27701"/>
                </a:lnTo>
                <a:lnTo>
                  <a:pt x="34039" y="34035"/>
                </a:lnTo>
                <a:lnTo>
                  <a:pt x="27695" y="38308"/>
                </a:lnTo>
                <a:lnTo>
                  <a:pt x="19927" y="39876"/>
                </a:lnTo>
                <a:lnTo>
                  <a:pt x="12165" y="38308"/>
                </a:lnTo>
                <a:lnTo>
                  <a:pt x="5831" y="34035"/>
                </a:lnTo>
                <a:lnTo>
                  <a:pt x="1564" y="27701"/>
                </a:lnTo>
                <a:lnTo>
                  <a:pt x="0" y="19953"/>
                </a:lnTo>
                <a:lnTo>
                  <a:pt x="1564" y="12187"/>
                </a:lnTo>
                <a:lnTo>
                  <a:pt x="5831" y="5845"/>
                </a:lnTo>
                <a:lnTo>
                  <a:pt x="12165" y="1568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1517436" y="2808950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20693" y="0"/>
                </a:moveTo>
                <a:lnTo>
                  <a:pt x="28756" y="1622"/>
                </a:lnTo>
                <a:lnTo>
                  <a:pt x="35333" y="6051"/>
                </a:lnTo>
                <a:lnTo>
                  <a:pt x="39763" y="12626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26"/>
                </a:lnTo>
                <a:lnTo>
                  <a:pt x="6064" y="6051"/>
                </a:lnTo>
                <a:lnTo>
                  <a:pt x="12642" y="1622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381399" y="280855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4">
                <a:moveTo>
                  <a:pt x="21060" y="0"/>
                </a:moveTo>
                <a:lnTo>
                  <a:pt x="29276" y="1659"/>
                </a:lnTo>
                <a:lnTo>
                  <a:pt x="35979" y="6181"/>
                </a:lnTo>
                <a:lnTo>
                  <a:pt x="40496" y="12885"/>
                </a:lnTo>
                <a:lnTo>
                  <a:pt x="42151" y="21085"/>
                </a:lnTo>
                <a:lnTo>
                  <a:pt x="40496" y="29281"/>
                </a:lnTo>
                <a:lnTo>
                  <a:pt x="35979" y="35974"/>
                </a:lnTo>
                <a:lnTo>
                  <a:pt x="29276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4"/>
                </a:lnTo>
                <a:lnTo>
                  <a:pt x="1654" y="29281"/>
                </a:lnTo>
                <a:lnTo>
                  <a:pt x="0" y="21085"/>
                </a:lnTo>
                <a:lnTo>
                  <a:pt x="1654" y="12885"/>
                </a:lnTo>
                <a:lnTo>
                  <a:pt x="6168" y="6181"/>
                </a:lnTo>
                <a:lnTo>
                  <a:pt x="12862" y="1659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244230" y="280705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91" y="0"/>
                </a:moveTo>
                <a:lnTo>
                  <a:pt x="31372" y="1773"/>
                </a:lnTo>
                <a:lnTo>
                  <a:pt x="38543" y="6610"/>
                </a:lnTo>
                <a:lnTo>
                  <a:pt x="43378" y="13788"/>
                </a:lnTo>
                <a:lnTo>
                  <a:pt x="45151" y="22585"/>
                </a:lnTo>
                <a:lnTo>
                  <a:pt x="43378" y="31364"/>
                </a:lnTo>
                <a:lnTo>
                  <a:pt x="38543" y="38533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788"/>
                </a:lnTo>
                <a:lnTo>
                  <a:pt x="6612" y="6610"/>
                </a:lnTo>
                <a:lnTo>
                  <a:pt x="13792" y="1773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08193" y="280668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58" y="0"/>
                </a:moveTo>
                <a:lnTo>
                  <a:pt x="31887" y="1800"/>
                </a:lnTo>
                <a:lnTo>
                  <a:pt x="39174" y="6713"/>
                </a:lnTo>
                <a:lnTo>
                  <a:pt x="44086" y="14008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4"/>
                </a:lnTo>
                <a:lnTo>
                  <a:pt x="1805" y="31879"/>
                </a:lnTo>
                <a:lnTo>
                  <a:pt x="0" y="22952"/>
                </a:lnTo>
                <a:lnTo>
                  <a:pt x="1805" y="14008"/>
                </a:lnTo>
                <a:lnTo>
                  <a:pt x="6726" y="6713"/>
                </a:lnTo>
                <a:lnTo>
                  <a:pt x="14024" y="1800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971789" y="28059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09" y="1863"/>
                </a:lnTo>
                <a:lnTo>
                  <a:pt x="40441" y="6946"/>
                </a:lnTo>
                <a:lnTo>
                  <a:pt x="45522" y="14485"/>
                </a:lnTo>
                <a:lnTo>
                  <a:pt x="47386" y="23717"/>
                </a:lnTo>
                <a:lnTo>
                  <a:pt x="45522" y="32931"/>
                </a:lnTo>
                <a:lnTo>
                  <a:pt x="40441" y="40461"/>
                </a:lnTo>
                <a:lnTo>
                  <a:pt x="32909" y="45541"/>
                </a:lnTo>
                <a:lnTo>
                  <a:pt x="23693" y="47404"/>
                </a:lnTo>
                <a:lnTo>
                  <a:pt x="14463" y="45541"/>
                </a:lnTo>
                <a:lnTo>
                  <a:pt x="6933" y="40461"/>
                </a:lnTo>
                <a:lnTo>
                  <a:pt x="1859" y="32931"/>
                </a:lnTo>
                <a:lnTo>
                  <a:pt x="0" y="23717"/>
                </a:lnTo>
                <a:lnTo>
                  <a:pt x="1859" y="14485"/>
                </a:lnTo>
                <a:lnTo>
                  <a:pt x="6933" y="6946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836120" y="28059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09" y="1863"/>
                </a:lnTo>
                <a:lnTo>
                  <a:pt x="40441" y="6946"/>
                </a:lnTo>
                <a:lnTo>
                  <a:pt x="45522" y="14485"/>
                </a:lnTo>
                <a:lnTo>
                  <a:pt x="47386" y="23717"/>
                </a:lnTo>
                <a:lnTo>
                  <a:pt x="45522" y="32931"/>
                </a:lnTo>
                <a:lnTo>
                  <a:pt x="40441" y="40461"/>
                </a:lnTo>
                <a:lnTo>
                  <a:pt x="32909" y="45541"/>
                </a:lnTo>
                <a:lnTo>
                  <a:pt x="23693" y="47404"/>
                </a:lnTo>
                <a:lnTo>
                  <a:pt x="14463" y="45541"/>
                </a:lnTo>
                <a:lnTo>
                  <a:pt x="6933" y="40461"/>
                </a:lnTo>
                <a:lnTo>
                  <a:pt x="1859" y="32931"/>
                </a:lnTo>
                <a:lnTo>
                  <a:pt x="0" y="23717"/>
                </a:lnTo>
                <a:lnTo>
                  <a:pt x="1859" y="14485"/>
                </a:lnTo>
                <a:lnTo>
                  <a:pt x="6933" y="6946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699318" y="280478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0" y="1954"/>
                </a:lnTo>
                <a:lnTo>
                  <a:pt x="42381" y="7283"/>
                </a:lnTo>
                <a:lnTo>
                  <a:pt x="47701" y="15183"/>
                </a:lnTo>
                <a:lnTo>
                  <a:pt x="49651" y="24850"/>
                </a:lnTo>
                <a:lnTo>
                  <a:pt x="47701" y="34512"/>
                </a:lnTo>
                <a:lnTo>
                  <a:pt x="42381" y="42401"/>
                </a:lnTo>
                <a:lnTo>
                  <a:pt x="34490" y="47719"/>
                </a:lnTo>
                <a:lnTo>
                  <a:pt x="24825" y="49669"/>
                </a:lnTo>
                <a:lnTo>
                  <a:pt x="15161" y="47719"/>
                </a:lnTo>
                <a:lnTo>
                  <a:pt x="7270" y="42401"/>
                </a:lnTo>
                <a:lnTo>
                  <a:pt x="1950" y="34512"/>
                </a:lnTo>
                <a:lnTo>
                  <a:pt x="0" y="24850"/>
                </a:lnTo>
                <a:lnTo>
                  <a:pt x="1950" y="15183"/>
                </a:lnTo>
                <a:lnTo>
                  <a:pt x="7270" y="7283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564781" y="28059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6"/>
                </a:lnTo>
                <a:lnTo>
                  <a:pt x="45526" y="14485"/>
                </a:lnTo>
                <a:lnTo>
                  <a:pt x="47386" y="23717"/>
                </a:lnTo>
                <a:lnTo>
                  <a:pt x="45526" y="32931"/>
                </a:lnTo>
                <a:lnTo>
                  <a:pt x="40452" y="40461"/>
                </a:lnTo>
                <a:lnTo>
                  <a:pt x="32922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5"/>
                </a:lnTo>
                <a:lnTo>
                  <a:pt x="6944" y="6946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427979" y="280478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0" y="1954"/>
                </a:lnTo>
                <a:lnTo>
                  <a:pt x="42381" y="7283"/>
                </a:lnTo>
                <a:lnTo>
                  <a:pt x="47701" y="15183"/>
                </a:lnTo>
                <a:lnTo>
                  <a:pt x="49651" y="24850"/>
                </a:lnTo>
                <a:lnTo>
                  <a:pt x="47701" y="34512"/>
                </a:lnTo>
                <a:lnTo>
                  <a:pt x="42381" y="42401"/>
                </a:lnTo>
                <a:lnTo>
                  <a:pt x="34490" y="47719"/>
                </a:lnTo>
                <a:lnTo>
                  <a:pt x="24825" y="49669"/>
                </a:lnTo>
                <a:lnTo>
                  <a:pt x="15161" y="47719"/>
                </a:lnTo>
                <a:lnTo>
                  <a:pt x="7270" y="42401"/>
                </a:lnTo>
                <a:lnTo>
                  <a:pt x="1950" y="34512"/>
                </a:lnTo>
                <a:lnTo>
                  <a:pt x="0" y="24850"/>
                </a:lnTo>
                <a:lnTo>
                  <a:pt x="1950" y="15183"/>
                </a:lnTo>
                <a:lnTo>
                  <a:pt x="7270" y="7283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290810" y="280328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72"/>
                </a:lnTo>
                <a:lnTo>
                  <a:pt x="44968" y="7723"/>
                </a:lnTo>
                <a:lnTo>
                  <a:pt x="50612" y="16099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99"/>
                </a:lnTo>
                <a:lnTo>
                  <a:pt x="7710" y="7723"/>
                </a:lnTo>
                <a:lnTo>
                  <a:pt x="16078" y="2072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155140" y="280328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72"/>
                </a:lnTo>
                <a:lnTo>
                  <a:pt x="44971" y="7723"/>
                </a:lnTo>
                <a:lnTo>
                  <a:pt x="50613" y="16099"/>
                </a:lnTo>
                <a:lnTo>
                  <a:pt x="52682" y="26349"/>
                </a:lnTo>
                <a:lnTo>
                  <a:pt x="50613" y="36594"/>
                </a:lnTo>
                <a:lnTo>
                  <a:pt x="44971" y="44960"/>
                </a:lnTo>
                <a:lnTo>
                  <a:pt x="36603" y="50600"/>
                </a:lnTo>
                <a:lnTo>
                  <a:pt x="26356" y="52668"/>
                </a:lnTo>
                <a:lnTo>
                  <a:pt x="16091" y="50600"/>
                </a:lnTo>
                <a:lnTo>
                  <a:pt x="7714" y="44960"/>
                </a:lnTo>
                <a:lnTo>
                  <a:pt x="2069" y="36594"/>
                </a:lnTo>
                <a:lnTo>
                  <a:pt x="0" y="26349"/>
                </a:lnTo>
                <a:lnTo>
                  <a:pt x="2069" y="16099"/>
                </a:lnTo>
                <a:lnTo>
                  <a:pt x="7714" y="7723"/>
                </a:lnTo>
                <a:lnTo>
                  <a:pt x="16091" y="2072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19471" y="280328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56" y="0"/>
                </a:moveTo>
                <a:lnTo>
                  <a:pt x="36603" y="2072"/>
                </a:lnTo>
                <a:lnTo>
                  <a:pt x="44971" y="7723"/>
                </a:lnTo>
                <a:lnTo>
                  <a:pt x="50613" y="16099"/>
                </a:lnTo>
                <a:lnTo>
                  <a:pt x="52682" y="26349"/>
                </a:lnTo>
                <a:lnTo>
                  <a:pt x="50613" y="36594"/>
                </a:lnTo>
                <a:lnTo>
                  <a:pt x="44971" y="44960"/>
                </a:lnTo>
                <a:lnTo>
                  <a:pt x="36603" y="50600"/>
                </a:lnTo>
                <a:lnTo>
                  <a:pt x="26356" y="52668"/>
                </a:lnTo>
                <a:lnTo>
                  <a:pt x="16103" y="50600"/>
                </a:lnTo>
                <a:lnTo>
                  <a:pt x="7725" y="44960"/>
                </a:lnTo>
                <a:lnTo>
                  <a:pt x="2073" y="36594"/>
                </a:lnTo>
                <a:lnTo>
                  <a:pt x="0" y="26349"/>
                </a:lnTo>
                <a:lnTo>
                  <a:pt x="2073" y="16099"/>
                </a:lnTo>
                <a:lnTo>
                  <a:pt x="7725" y="7723"/>
                </a:lnTo>
                <a:lnTo>
                  <a:pt x="16103" y="2072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7484870" y="267141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7349201" y="267141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7213531" y="267141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7078627" y="267218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795" y="0"/>
                </a:moveTo>
                <a:lnTo>
                  <a:pt x="30293" y="1713"/>
                </a:lnTo>
                <a:lnTo>
                  <a:pt x="37231" y="6388"/>
                </a:lnTo>
                <a:lnTo>
                  <a:pt x="41906" y="13324"/>
                </a:lnTo>
                <a:lnTo>
                  <a:pt x="43621" y="21820"/>
                </a:lnTo>
                <a:lnTo>
                  <a:pt x="41906" y="30303"/>
                </a:lnTo>
                <a:lnTo>
                  <a:pt x="37231" y="37240"/>
                </a:lnTo>
                <a:lnTo>
                  <a:pt x="30293" y="41922"/>
                </a:lnTo>
                <a:lnTo>
                  <a:pt x="21795" y="43640"/>
                </a:lnTo>
                <a:lnTo>
                  <a:pt x="13314" y="41922"/>
                </a:lnTo>
                <a:lnTo>
                  <a:pt x="6386" y="37240"/>
                </a:lnTo>
                <a:lnTo>
                  <a:pt x="1713" y="30303"/>
                </a:lnTo>
                <a:lnTo>
                  <a:pt x="0" y="21820"/>
                </a:lnTo>
                <a:lnTo>
                  <a:pt x="1713" y="13324"/>
                </a:lnTo>
                <a:lnTo>
                  <a:pt x="6386" y="6388"/>
                </a:lnTo>
                <a:lnTo>
                  <a:pt x="13314" y="1713"/>
                </a:lnTo>
                <a:lnTo>
                  <a:pt x="217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6942957" y="267218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6808420" y="2673315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20693" y="0"/>
                </a:moveTo>
                <a:lnTo>
                  <a:pt x="28743" y="1622"/>
                </a:lnTo>
                <a:lnTo>
                  <a:pt x="35321" y="6051"/>
                </a:lnTo>
                <a:lnTo>
                  <a:pt x="39758" y="12626"/>
                </a:lnTo>
                <a:lnTo>
                  <a:pt x="41386" y="20688"/>
                </a:lnTo>
                <a:lnTo>
                  <a:pt x="39758" y="28736"/>
                </a:lnTo>
                <a:lnTo>
                  <a:pt x="35321" y="35312"/>
                </a:lnTo>
                <a:lnTo>
                  <a:pt x="28743" y="39748"/>
                </a:lnTo>
                <a:lnTo>
                  <a:pt x="20693" y="41376"/>
                </a:lnTo>
                <a:lnTo>
                  <a:pt x="12630" y="39748"/>
                </a:lnTo>
                <a:lnTo>
                  <a:pt x="6053" y="35312"/>
                </a:lnTo>
                <a:lnTo>
                  <a:pt x="1623" y="28736"/>
                </a:lnTo>
                <a:lnTo>
                  <a:pt x="0" y="20688"/>
                </a:lnTo>
                <a:lnTo>
                  <a:pt x="1623" y="12626"/>
                </a:lnTo>
                <a:lnTo>
                  <a:pt x="6053" y="6051"/>
                </a:lnTo>
                <a:lnTo>
                  <a:pt x="12630" y="1622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6673884" y="267444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6538214" y="267444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6403678" y="2675549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50"/>
                </a:lnTo>
                <a:lnTo>
                  <a:pt x="31464" y="5405"/>
                </a:lnTo>
                <a:lnTo>
                  <a:pt x="35410" y="11271"/>
                </a:lnTo>
                <a:lnTo>
                  <a:pt x="36856" y="18453"/>
                </a:lnTo>
                <a:lnTo>
                  <a:pt x="35410" y="25618"/>
                </a:lnTo>
                <a:lnTo>
                  <a:pt x="31464" y="31475"/>
                </a:lnTo>
                <a:lnTo>
                  <a:pt x="25607" y="35427"/>
                </a:lnTo>
                <a:lnTo>
                  <a:pt x="18428" y="36877"/>
                </a:lnTo>
                <a:lnTo>
                  <a:pt x="11248" y="35427"/>
                </a:lnTo>
                <a:lnTo>
                  <a:pt x="5391" y="31475"/>
                </a:lnTo>
                <a:lnTo>
                  <a:pt x="1445" y="25618"/>
                </a:lnTo>
                <a:lnTo>
                  <a:pt x="0" y="18453"/>
                </a:lnTo>
                <a:lnTo>
                  <a:pt x="1445" y="11271"/>
                </a:lnTo>
                <a:lnTo>
                  <a:pt x="5391" y="5405"/>
                </a:lnTo>
                <a:lnTo>
                  <a:pt x="11248" y="1450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6268773" y="267631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6134237" y="2677446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676"/>
                </a:lnTo>
                <a:lnTo>
                  <a:pt x="25682" y="33082"/>
                </a:lnTo>
                <a:lnTo>
                  <a:pt x="7407" y="33082"/>
                </a:lnTo>
                <a:lnTo>
                  <a:pt x="0" y="2567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6000802" y="267971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428" y="0"/>
                </a:moveTo>
                <a:lnTo>
                  <a:pt x="14295" y="0"/>
                </a:lnTo>
                <a:lnTo>
                  <a:pt x="22193" y="0"/>
                </a:lnTo>
                <a:lnTo>
                  <a:pt x="28621" y="6396"/>
                </a:lnTo>
                <a:lnTo>
                  <a:pt x="28621" y="22187"/>
                </a:lnTo>
                <a:lnTo>
                  <a:pt x="22193" y="28583"/>
                </a:lnTo>
                <a:lnTo>
                  <a:pt x="6428" y="28583"/>
                </a:lnTo>
                <a:lnTo>
                  <a:pt x="0" y="22187"/>
                </a:lnTo>
                <a:lnTo>
                  <a:pt x="0" y="6396"/>
                </a:lnTo>
                <a:lnTo>
                  <a:pt x="6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5865163" y="267971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397" y="0"/>
                </a:moveTo>
                <a:lnTo>
                  <a:pt x="14264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5729861" y="2680078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5594192" y="2680078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5458890" y="2680445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91" y="0"/>
                </a:moveTo>
                <a:lnTo>
                  <a:pt x="13560" y="0"/>
                </a:lnTo>
                <a:lnTo>
                  <a:pt x="21030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30" y="27084"/>
                </a:lnTo>
                <a:lnTo>
                  <a:pt x="609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5323251" y="2680445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1" y="0"/>
                </a:moveTo>
                <a:lnTo>
                  <a:pt x="13530" y="0"/>
                </a:lnTo>
                <a:lnTo>
                  <a:pt x="20999" y="0"/>
                </a:lnTo>
                <a:lnTo>
                  <a:pt x="27060" y="6059"/>
                </a:lnTo>
                <a:lnTo>
                  <a:pt x="27060" y="21024"/>
                </a:lnTo>
                <a:lnTo>
                  <a:pt x="2099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5187184" y="2680078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5051545" y="2680078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580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580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4915875" y="2680078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580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580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4780206" y="2680078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14" y="0"/>
                </a:moveTo>
                <a:lnTo>
                  <a:pt x="13897" y="0"/>
                </a:lnTo>
                <a:lnTo>
                  <a:pt x="2161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611" y="27818"/>
                </a:lnTo>
                <a:lnTo>
                  <a:pt x="621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1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4644904" y="2680445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4509234" y="2680445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91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91" y="27084"/>
                </a:lnTo>
                <a:lnTo>
                  <a:pt x="0" y="21024"/>
                </a:lnTo>
                <a:lnTo>
                  <a:pt x="0" y="6059"/>
                </a:lnTo>
                <a:lnTo>
                  <a:pt x="6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4373198" y="2680078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56" y="6243"/>
                </a:lnTo>
                <a:lnTo>
                  <a:pt x="27856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4238294" y="2680813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5877" y="0"/>
                </a:moveTo>
                <a:lnTo>
                  <a:pt x="13162" y="0"/>
                </a:lnTo>
                <a:lnTo>
                  <a:pt x="20448" y="0"/>
                </a:lnTo>
                <a:lnTo>
                  <a:pt x="26325" y="5906"/>
                </a:lnTo>
                <a:lnTo>
                  <a:pt x="26325" y="20443"/>
                </a:lnTo>
                <a:lnTo>
                  <a:pt x="20448" y="26349"/>
                </a:lnTo>
                <a:lnTo>
                  <a:pt x="5877" y="26349"/>
                </a:lnTo>
                <a:lnTo>
                  <a:pt x="0" y="20443"/>
                </a:lnTo>
                <a:lnTo>
                  <a:pt x="0" y="5906"/>
                </a:lnTo>
                <a:lnTo>
                  <a:pt x="587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4102257" y="2680445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0" y="0"/>
                </a:moveTo>
                <a:lnTo>
                  <a:pt x="13530" y="0"/>
                </a:lnTo>
                <a:lnTo>
                  <a:pt x="20999" y="0"/>
                </a:lnTo>
                <a:lnTo>
                  <a:pt x="27060" y="6059"/>
                </a:lnTo>
                <a:lnTo>
                  <a:pt x="27060" y="21024"/>
                </a:lnTo>
                <a:lnTo>
                  <a:pt x="2099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966587" y="2680445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0" y="0"/>
                </a:moveTo>
                <a:lnTo>
                  <a:pt x="13530" y="0"/>
                </a:lnTo>
                <a:lnTo>
                  <a:pt x="2099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099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830918" y="2680445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0" y="0"/>
                </a:moveTo>
                <a:lnTo>
                  <a:pt x="1353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95249" y="2680445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0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559579" y="2680445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5">
                <a:moveTo>
                  <a:pt x="6060" y="0"/>
                </a:moveTo>
                <a:lnTo>
                  <a:pt x="13560" y="0"/>
                </a:lnTo>
                <a:lnTo>
                  <a:pt x="21029" y="0"/>
                </a:lnTo>
                <a:lnTo>
                  <a:pt x="27091" y="6059"/>
                </a:lnTo>
                <a:lnTo>
                  <a:pt x="27091" y="21024"/>
                </a:lnTo>
                <a:lnTo>
                  <a:pt x="21029" y="27084"/>
                </a:lnTo>
                <a:lnTo>
                  <a:pt x="6060" y="27084"/>
                </a:lnTo>
                <a:lnTo>
                  <a:pt x="0" y="21024"/>
                </a:lnTo>
                <a:lnTo>
                  <a:pt x="0" y="6059"/>
                </a:lnTo>
                <a:lnTo>
                  <a:pt x="6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423542" y="2680078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6244" y="0"/>
                </a:moveTo>
                <a:lnTo>
                  <a:pt x="13928" y="0"/>
                </a:lnTo>
                <a:lnTo>
                  <a:pt x="21611" y="0"/>
                </a:lnTo>
                <a:lnTo>
                  <a:pt x="27825" y="6243"/>
                </a:lnTo>
                <a:lnTo>
                  <a:pt x="27825" y="21606"/>
                </a:lnTo>
                <a:lnTo>
                  <a:pt x="21611" y="27818"/>
                </a:lnTo>
                <a:lnTo>
                  <a:pt x="6244" y="27818"/>
                </a:lnTo>
                <a:lnTo>
                  <a:pt x="0" y="21606"/>
                </a:lnTo>
                <a:lnTo>
                  <a:pt x="0" y="6243"/>
                </a:lnTo>
                <a:lnTo>
                  <a:pt x="62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287108" y="267931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81" y="0"/>
                </a:moveTo>
                <a:lnTo>
                  <a:pt x="14693" y="0"/>
                </a:lnTo>
                <a:lnTo>
                  <a:pt x="22805" y="0"/>
                </a:lnTo>
                <a:lnTo>
                  <a:pt x="29356" y="6579"/>
                </a:lnTo>
                <a:lnTo>
                  <a:pt x="29356" y="22799"/>
                </a:lnTo>
                <a:lnTo>
                  <a:pt x="22805" y="29348"/>
                </a:lnTo>
                <a:lnTo>
                  <a:pt x="6581" y="29348"/>
                </a:lnTo>
                <a:lnTo>
                  <a:pt x="0" y="2279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151836" y="267971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0" y="6396"/>
                </a:lnTo>
                <a:lnTo>
                  <a:pt x="28590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014667" y="2678181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100"/>
                </a:lnTo>
                <a:lnTo>
                  <a:pt x="31590" y="24544"/>
                </a:lnTo>
                <a:lnTo>
                  <a:pt x="24519" y="31613"/>
                </a:lnTo>
                <a:lnTo>
                  <a:pt x="7071" y="31613"/>
                </a:lnTo>
                <a:lnTo>
                  <a:pt x="0" y="24544"/>
                </a:lnTo>
                <a:lnTo>
                  <a:pt x="0" y="7100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2878232" y="2677446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7438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676"/>
                </a:lnTo>
                <a:lnTo>
                  <a:pt x="25713" y="33082"/>
                </a:lnTo>
                <a:lnTo>
                  <a:pt x="7438" y="33082"/>
                </a:lnTo>
                <a:lnTo>
                  <a:pt x="0" y="25676"/>
                </a:lnTo>
                <a:lnTo>
                  <a:pt x="0" y="7406"/>
                </a:lnTo>
                <a:lnTo>
                  <a:pt x="743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2742195" y="267707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59"/>
                </a:lnTo>
                <a:lnTo>
                  <a:pt x="33856" y="26257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5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2605791" y="267631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58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58" y="35347"/>
                </a:lnTo>
                <a:lnTo>
                  <a:pt x="7897" y="3534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2469357" y="2675549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12" y="1450"/>
                </a:lnTo>
                <a:lnTo>
                  <a:pt x="31479" y="5405"/>
                </a:lnTo>
                <a:lnTo>
                  <a:pt x="35435" y="11271"/>
                </a:lnTo>
                <a:lnTo>
                  <a:pt x="36886" y="18453"/>
                </a:lnTo>
                <a:lnTo>
                  <a:pt x="35435" y="25618"/>
                </a:lnTo>
                <a:lnTo>
                  <a:pt x="31479" y="31475"/>
                </a:lnTo>
                <a:lnTo>
                  <a:pt x="25612" y="35427"/>
                </a:lnTo>
                <a:lnTo>
                  <a:pt x="18428" y="36877"/>
                </a:lnTo>
                <a:lnTo>
                  <a:pt x="11261" y="35427"/>
                </a:lnTo>
                <a:lnTo>
                  <a:pt x="5402" y="31475"/>
                </a:lnTo>
                <a:lnTo>
                  <a:pt x="1450" y="25618"/>
                </a:lnTo>
                <a:lnTo>
                  <a:pt x="0" y="18453"/>
                </a:lnTo>
                <a:lnTo>
                  <a:pt x="1450" y="11271"/>
                </a:lnTo>
                <a:lnTo>
                  <a:pt x="5402" y="5405"/>
                </a:lnTo>
                <a:lnTo>
                  <a:pt x="11261" y="1450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2332585" y="267444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2195783" y="2673315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2"/>
                </a:lnTo>
                <a:lnTo>
                  <a:pt x="35321" y="6051"/>
                </a:lnTo>
                <a:lnTo>
                  <a:pt x="39758" y="12626"/>
                </a:lnTo>
                <a:lnTo>
                  <a:pt x="41386" y="20688"/>
                </a:lnTo>
                <a:lnTo>
                  <a:pt x="39758" y="28736"/>
                </a:lnTo>
                <a:lnTo>
                  <a:pt x="35321" y="35312"/>
                </a:lnTo>
                <a:lnTo>
                  <a:pt x="28743" y="39748"/>
                </a:lnTo>
                <a:lnTo>
                  <a:pt x="20693" y="41376"/>
                </a:lnTo>
                <a:lnTo>
                  <a:pt x="12630" y="39748"/>
                </a:lnTo>
                <a:lnTo>
                  <a:pt x="6053" y="35312"/>
                </a:lnTo>
                <a:lnTo>
                  <a:pt x="1623" y="28736"/>
                </a:lnTo>
                <a:lnTo>
                  <a:pt x="0" y="20688"/>
                </a:lnTo>
                <a:lnTo>
                  <a:pt x="1623" y="12626"/>
                </a:lnTo>
                <a:lnTo>
                  <a:pt x="6053" y="6051"/>
                </a:lnTo>
                <a:lnTo>
                  <a:pt x="12630" y="1622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2059746" y="267291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4">
                <a:moveTo>
                  <a:pt x="21060" y="0"/>
                </a:moveTo>
                <a:lnTo>
                  <a:pt x="29258" y="1659"/>
                </a:lnTo>
                <a:lnTo>
                  <a:pt x="35953" y="6181"/>
                </a:lnTo>
                <a:lnTo>
                  <a:pt x="40466" y="12885"/>
                </a:lnTo>
                <a:lnTo>
                  <a:pt x="42121" y="21085"/>
                </a:lnTo>
                <a:lnTo>
                  <a:pt x="40466" y="29281"/>
                </a:lnTo>
                <a:lnTo>
                  <a:pt x="35953" y="35974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4"/>
                </a:lnTo>
                <a:lnTo>
                  <a:pt x="1654" y="29281"/>
                </a:lnTo>
                <a:lnTo>
                  <a:pt x="0" y="21085"/>
                </a:lnTo>
                <a:lnTo>
                  <a:pt x="1654" y="12885"/>
                </a:lnTo>
                <a:lnTo>
                  <a:pt x="6168" y="6181"/>
                </a:lnTo>
                <a:lnTo>
                  <a:pt x="12862" y="1659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1923312" y="267218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3"/>
                </a:lnTo>
                <a:lnTo>
                  <a:pt x="37261" y="6388"/>
                </a:lnTo>
                <a:lnTo>
                  <a:pt x="41937" y="13324"/>
                </a:lnTo>
                <a:lnTo>
                  <a:pt x="43651" y="21820"/>
                </a:lnTo>
                <a:lnTo>
                  <a:pt x="41937" y="30303"/>
                </a:lnTo>
                <a:lnTo>
                  <a:pt x="37261" y="37240"/>
                </a:lnTo>
                <a:lnTo>
                  <a:pt x="30324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1786510" y="267105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58" y="0"/>
                </a:moveTo>
                <a:lnTo>
                  <a:pt x="31892" y="1804"/>
                </a:lnTo>
                <a:lnTo>
                  <a:pt x="39190" y="6725"/>
                </a:lnTo>
                <a:lnTo>
                  <a:pt x="44111" y="14021"/>
                </a:lnTo>
                <a:lnTo>
                  <a:pt x="45917" y="22952"/>
                </a:lnTo>
                <a:lnTo>
                  <a:pt x="44111" y="31879"/>
                </a:lnTo>
                <a:lnTo>
                  <a:pt x="39190" y="39164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4"/>
                </a:lnTo>
                <a:lnTo>
                  <a:pt x="1805" y="31879"/>
                </a:lnTo>
                <a:lnTo>
                  <a:pt x="0" y="22952"/>
                </a:lnTo>
                <a:lnTo>
                  <a:pt x="1805" y="14021"/>
                </a:lnTo>
                <a:lnTo>
                  <a:pt x="6726" y="6725"/>
                </a:lnTo>
                <a:lnTo>
                  <a:pt x="14024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1651238" y="267141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60" y="0"/>
                </a:moveTo>
                <a:lnTo>
                  <a:pt x="31346" y="1777"/>
                </a:lnTo>
                <a:lnTo>
                  <a:pt x="38528" y="6621"/>
                </a:lnTo>
                <a:lnTo>
                  <a:pt x="43373" y="13801"/>
                </a:lnTo>
                <a:lnTo>
                  <a:pt x="45151" y="22585"/>
                </a:lnTo>
                <a:lnTo>
                  <a:pt x="43373" y="31364"/>
                </a:lnTo>
                <a:lnTo>
                  <a:pt x="38528" y="38533"/>
                </a:lnTo>
                <a:lnTo>
                  <a:pt x="31346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1515202" y="267105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1378767" y="267028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6"/>
                </a:lnTo>
                <a:lnTo>
                  <a:pt x="45552" y="14485"/>
                </a:lnTo>
                <a:lnTo>
                  <a:pt x="47417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5"/>
                </a:lnTo>
                <a:lnTo>
                  <a:pt x="6944" y="6946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1243097" y="267028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2" y="6946"/>
                </a:lnTo>
                <a:lnTo>
                  <a:pt x="45553" y="14485"/>
                </a:lnTo>
                <a:lnTo>
                  <a:pt x="47417" y="23717"/>
                </a:lnTo>
                <a:lnTo>
                  <a:pt x="45553" y="32931"/>
                </a:lnTo>
                <a:lnTo>
                  <a:pt x="40472" y="40461"/>
                </a:lnTo>
                <a:lnTo>
                  <a:pt x="32940" y="45541"/>
                </a:lnTo>
                <a:lnTo>
                  <a:pt x="23723" y="47404"/>
                </a:lnTo>
                <a:lnTo>
                  <a:pt x="14489" y="45541"/>
                </a:lnTo>
                <a:lnTo>
                  <a:pt x="6948" y="40461"/>
                </a:lnTo>
                <a:lnTo>
                  <a:pt x="1864" y="32931"/>
                </a:lnTo>
                <a:lnTo>
                  <a:pt x="0" y="23717"/>
                </a:lnTo>
                <a:lnTo>
                  <a:pt x="1864" y="14485"/>
                </a:lnTo>
                <a:lnTo>
                  <a:pt x="6948" y="6946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1107061" y="266991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970657" y="266918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834222" y="266841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29"/>
                </a:lnTo>
                <a:lnTo>
                  <a:pt x="43690" y="43652"/>
                </a:lnTo>
                <a:lnTo>
                  <a:pt x="35556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698553" y="266841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29"/>
                </a:lnTo>
                <a:lnTo>
                  <a:pt x="43690" y="43652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562914" y="266841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426112" y="266728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09"/>
                </a:lnTo>
                <a:lnTo>
                  <a:pt x="45587" y="45591"/>
                </a:lnTo>
                <a:lnTo>
                  <a:pt x="37093" y="51307"/>
                </a:lnTo>
                <a:lnTo>
                  <a:pt x="26693" y="53403"/>
                </a:lnTo>
                <a:lnTo>
                  <a:pt x="16297" y="51307"/>
                </a:lnTo>
                <a:lnTo>
                  <a:pt x="7813" y="45591"/>
                </a:lnTo>
                <a:lnTo>
                  <a:pt x="2095" y="37109"/>
                </a:lnTo>
                <a:lnTo>
                  <a:pt x="0" y="26716"/>
                </a:lnTo>
                <a:lnTo>
                  <a:pt x="2095" y="16319"/>
                </a:lnTo>
                <a:lnTo>
                  <a:pt x="7813" y="7826"/>
                </a:lnTo>
                <a:lnTo>
                  <a:pt x="16297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290442" y="266728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09"/>
                </a:lnTo>
                <a:lnTo>
                  <a:pt x="45587" y="45591"/>
                </a:lnTo>
                <a:lnTo>
                  <a:pt x="37093" y="51307"/>
                </a:lnTo>
                <a:lnTo>
                  <a:pt x="26693" y="53403"/>
                </a:lnTo>
                <a:lnTo>
                  <a:pt x="16297" y="51307"/>
                </a:lnTo>
                <a:lnTo>
                  <a:pt x="7813" y="45591"/>
                </a:lnTo>
                <a:lnTo>
                  <a:pt x="2095" y="37109"/>
                </a:lnTo>
                <a:lnTo>
                  <a:pt x="0" y="26716"/>
                </a:lnTo>
                <a:lnTo>
                  <a:pt x="2095" y="16319"/>
                </a:lnTo>
                <a:lnTo>
                  <a:pt x="7813" y="7826"/>
                </a:lnTo>
                <a:lnTo>
                  <a:pt x="16297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154008" y="266655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88" y="0"/>
                </a:moveTo>
                <a:lnTo>
                  <a:pt x="38171" y="2154"/>
                </a:lnTo>
                <a:lnTo>
                  <a:pt x="46900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900" y="46857"/>
                </a:lnTo>
                <a:lnTo>
                  <a:pt x="38171" y="52743"/>
                </a:lnTo>
                <a:lnTo>
                  <a:pt x="27488" y="54902"/>
                </a:lnTo>
                <a:lnTo>
                  <a:pt x="16788" y="52743"/>
                </a:lnTo>
                <a:lnTo>
                  <a:pt x="8050" y="46857"/>
                </a:lnTo>
                <a:lnTo>
                  <a:pt x="2160" y="38131"/>
                </a:lnTo>
                <a:lnTo>
                  <a:pt x="0" y="27451"/>
                </a:lnTo>
                <a:lnTo>
                  <a:pt x="2160" y="16758"/>
                </a:lnTo>
                <a:lnTo>
                  <a:pt x="8050" y="8033"/>
                </a:lnTo>
                <a:lnTo>
                  <a:pt x="16788" y="2154"/>
                </a:lnTo>
                <a:lnTo>
                  <a:pt x="274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17604" y="2665786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2"/>
                </a:lnTo>
                <a:lnTo>
                  <a:pt x="48163" y="48150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50"/>
                </a:lnTo>
                <a:lnTo>
                  <a:pt x="2218" y="39192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7483737" y="253468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7348833" y="253541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84"/>
                </a:lnTo>
                <a:lnTo>
                  <a:pt x="39159" y="39180"/>
                </a:lnTo>
                <a:lnTo>
                  <a:pt x="31861" y="44100"/>
                </a:lnTo>
                <a:lnTo>
                  <a:pt x="22927" y="45905"/>
                </a:lnTo>
                <a:lnTo>
                  <a:pt x="13998" y="44100"/>
                </a:lnTo>
                <a:lnTo>
                  <a:pt x="6711" y="39180"/>
                </a:lnTo>
                <a:lnTo>
                  <a:pt x="1800" y="31884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7213164" y="253541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84"/>
                </a:lnTo>
                <a:lnTo>
                  <a:pt x="39159" y="39180"/>
                </a:lnTo>
                <a:lnTo>
                  <a:pt x="31861" y="44100"/>
                </a:lnTo>
                <a:lnTo>
                  <a:pt x="22927" y="45905"/>
                </a:lnTo>
                <a:lnTo>
                  <a:pt x="13998" y="44100"/>
                </a:lnTo>
                <a:lnTo>
                  <a:pt x="6711" y="39180"/>
                </a:lnTo>
                <a:lnTo>
                  <a:pt x="1800" y="31884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7076729" y="253468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59"/>
                </a:lnTo>
                <a:lnTo>
                  <a:pt x="40468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68" y="40431"/>
                </a:lnTo>
                <a:lnTo>
                  <a:pt x="32927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6941825" y="253541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84"/>
                </a:lnTo>
                <a:lnTo>
                  <a:pt x="39174" y="39180"/>
                </a:lnTo>
                <a:lnTo>
                  <a:pt x="31887" y="44100"/>
                </a:lnTo>
                <a:lnTo>
                  <a:pt x="22958" y="45905"/>
                </a:lnTo>
                <a:lnTo>
                  <a:pt x="14024" y="44100"/>
                </a:lnTo>
                <a:lnTo>
                  <a:pt x="6726" y="39180"/>
                </a:lnTo>
                <a:lnTo>
                  <a:pt x="1805" y="31884"/>
                </a:lnTo>
                <a:lnTo>
                  <a:pt x="0" y="22952"/>
                </a:lnTo>
                <a:lnTo>
                  <a:pt x="1805" y="14021"/>
                </a:lnTo>
                <a:lnTo>
                  <a:pt x="6726" y="6725"/>
                </a:lnTo>
                <a:lnTo>
                  <a:pt x="14024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6806155" y="253541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84"/>
                </a:lnTo>
                <a:lnTo>
                  <a:pt x="39174" y="39180"/>
                </a:lnTo>
                <a:lnTo>
                  <a:pt x="31887" y="44100"/>
                </a:lnTo>
                <a:lnTo>
                  <a:pt x="22958" y="45905"/>
                </a:lnTo>
                <a:lnTo>
                  <a:pt x="14024" y="44100"/>
                </a:lnTo>
                <a:lnTo>
                  <a:pt x="6726" y="39180"/>
                </a:lnTo>
                <a:lnTo>
                  <a:pt x="1805" y="31884"/>
                </a:lnTo>
                <a:lnTo>
                  <a:pt x="0" y="22952"/>
                </a:lnTo>
                <a:lnTo>
                  <a:pt x="1805" y="14021"/>
                </a:lnTo>
                <a:lnTo>
                  <a:pt x="6726" y="6725"/>
                </a:lnTo>
                <a:lnTo>
                  <a:pt x="14024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6672751" y="2537680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20693" y="0"/>
                </a:moveTo>
                <a:lnTo>
                  <a:pt x="28743" y="1622"/>
                </a:lnTo>
                <a:lnTo>
                  <a:pt x="35321" y="6051"/>
                </a:lnTo>
                <a:lnTo>
                  <a:pt x="39758" y="12626"/>
                </a:lnTo>
                <a:lnTo>
                  <a:pt x="41386" y="20688"/>
                </a:lnTo>
                <a:lnTo>
                  <a:pt x="39758" y="28736"/>
                </a:lnTo>
                <a:lnTo>
                  <a:pt x="35321" y="35312"/>
                </a:lnTo>
                <a:lnTo>
                  <a:pt x="28743" y="39748"/>
                </a:lnTo>
                <a:lnTo>
                  <a:pt x="20693" y="41376"/>
                </a:lnTo>
                <a:lnTo>
                  <a:pt x="12630" y="39748"/>
                </a:lnTo>
                <a:lnTo>
                  <a:pt x="6053" y="35312"/>
                </a:lnTo>
                <a:lnTo>
                  <a:pt x="1623" y="28736"/>
                </a:lnTo>
                <a:lnTo>
                  <a:pt x="0" y="20688"/>
                </a:lnTo>
                <a:lnTo>
                  <a:pt x="1623" y="12626"/>
                </a:lnTo>
                <a:lnTo>
                  <a:pt x="6053" y="6051"/>
                </a:lnTo>
                <a:lnTo>
                  <a:pt x="12630" y="1622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6537847" y="253841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0" y="1568"/>
                </a:lnTo>
                <a:lnTo>
                  <a:pt x="34024" y="5845"/>
                </a:lnTo>
                <a:lnTo>
                  <a:pt x="38291" y="12187"/>
                </a:lnTo>
                <a:lnTo>
                  <a:pt x="39855" y="19953"/>
                </a:lnTo>
                <a:lnTo>
                  <a:pt x="38291" y="27714"/>
                </a:lnTo>
                <a:lnTo>
                  <a:pt x="34024" y="34046"/>
                </a:lnTo>
                <a:lnTo>
                  <a:pt x="27690" y="38312"/>
                </a:lnTo>
                <a:lnTo>
                  <a:pt x="19927" y="39876"/>
                </a:lnTo>
                <a:lnTo>
                  <a:pt x="12165" y="38312"/>
                </a:lnTo>
                <a:lnTo>
                  <a:pt x="5831" y="34046"/>
                </a:lnTo>
                <a:lnTo>
                  <a:pt x="1564" y="27714"/>
                </a:lnTo>
                <a:lnTo>
                  <a:pt x="0" y="19953"/>
                </a:lnTo>
                <a:lnTo>
                  <a:pt x="1564" y="12187"/>
                </a:lnTo>
                <a:lnTo>
                  <a:pt x="5831" y="5845"/>
                </a:lnTo>
                <a:lnTo>
                  <a:pt x="12165" y="1568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6403678" y="2539944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588"/>
                </a:lnTo>
                <a:lnTo>
                  <a:pt x="31464" y="31445"/>
                </a:lnTo>
                <a:lnTo>
                  <a:pt x="25607" y="35396"/>
                </a:lnTo>
                <a:lnTo>
                  <a:pt x="18428" y="36846"/>
                </a:lnTo>
                <a:lnTo>
                  <a:pt x="11248" y="35396"/>
                </a:lnTo>
                <a:lnTo>
                  <a:pt x="5391" y="31445"/>
                </a:lnTo>
                <a:lnTo>
                  <a:pt x="1445" y="25588"/>
                </a:lnTo>
                <a:lnTo>
                  <a:pt x="0" y="18423"/>
                </a:lnTo>
                <a:lnTo>
                  <a:pt x="1445" y="11245"/>
                </a:lnTo>
                <a:lnTo>
                  <a:pt x="5391" y="5390"/>
                </a:lnTo>
                <a:lnTo>
                  <a:pt x="11248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6268773" y="254067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6133104" y="254067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5997435" y="254067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5862531" y="2541444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897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5727963" y="2542576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101" y="0"/>
                </a:moveTo>
                <a:lnTo>
                  <a:pt x="15826" y="0"/>
                </a:lnTo>
                <a:lnTo>
                  <a:pt x="24550" y="0"/>
                </a:lnTo>
                <a:lnTo>
                  <a:pt x="31621" y="7069"/>
                </a:lnTo>
                <a:lnTo>
                  <a:pt x="31621" y="24513"/>
                </a:lnTo>
                <a:lnTo>
                  <a:pt x="24550" y="31582"/>
                </a:lnTo>
                <a:lnTo>
                  <a:pt x="7101" y="31582"/>
                </a:lnTo>
                <a:lnTo>
                  <a:pt x="0" y="24513"/>
                </a:lnTo>
                <a:lnTo>
                  <a:pt x="0" y="7069"/>
                </a:lnTo>
                <a:lnTo>
                  <a:pt x="710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5592324" y="2542576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5456257" y="254217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125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125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5321720" y="2543311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65" y="0"/>
                </a:moveTo>
                <a:lnTo>
                  <a:pt x="15060" y="0"/>
                </a:lnTo>
                <a:lnTo>
                  <a:pt x="23387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87" y="30083"/>
                </a:lnTo>
                <a:lnTo>
                  <a:pt x="6765" y="30083"/>
                </a:lnTo>
                <a:lnTo>
                  <a:pt x="0" y="23350"/>
                </a:lnTo>
                <a:lnTo>
                  <a:pt x="0" y="6732"/>
                </a:lnTo>
                <a:lnTo>
                  <a:pt x="676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5186081" y="2543311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34" y="0"/>
                </a:moveTo>
                <a:lnTo>
                  <a:pt x="15030" y="0"/>
                </a:lnTo>
                <a:lnTo>
                  <a:pt x="23356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5049647" y="2542576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4913977" y="2542576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50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50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4778308" y="2542576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101" y="0"/>
                </a:moveTo>
                <a:lnTo>
                  <a:pt x="15795" y="0"/>
                </a:lnTo>
                <a:lnTo>
                  <a:pt x="24550" y="0"/>
                </a:lnTo>
                <a:lnTo>
                  <a:pt x="31621" y="7069"/>
                </a:lnTo>
                <a:lnTo>
                  <a:pt x="31621" y="24513"/>
                </a:lnTo>
                <a:lnTo>
                  <a:pt x="24550" y="31582"/>
                </a:lnTo>
                <a:lnTo>
                  <a:pt x="7101" y="31582"/>
                </a:lnTo>
                <a:lnTo>
                  <a:pt x="0" y="24513"/>
                </a:lnTo>
                <a:lnTo>
                  <a:pt x="0" y="7069"/>
                </a:lnTo>
                <a:lnTo>
                  <a:pt x="710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4644169" y="2544076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4508132" y="2543678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50" y="0"/>
                </a:moveTo>
                <a:lnTo>
                  <a:pt x="14662" y="0"/>
                </a:lnTo>
                <a:lnTo>
                  <a:pt x="22744" y="0"/>
                </a:lnTo>
                <a:lnTo>
                  <a:pt x="29325" y="6579"/>
                </a:lnTo>
                <a:lnTo>
                  <a:pt x="29325" y="22799"/>
                </a:lnTo>
                <a:lnTo>
                  <a:pt x="22744" y="29348"/>
                </a:lnTo>
                <a:lnTo>
                  <a:pt x="6550" y="29348"/>
                </a:lnTo>
                <a:lnTo>
                  <a:pt x="0" y="22799"/>
                </a:lnTo>
                <a:lnTo>
                  <a:pt x="0" y="6579"/>
                </a:lnTo>
                <a:lnTo>
                  <a:pt x="6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4372463" y="2543678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50" y="0"/>
                </a:moveTo>
                <a:lnTo>
                  <a:pt x="14662" y="0"/>
                </a:lnTo>
                <a:lnTo>
                  <a:pt x="22774" y="0"/>
                </a:lnTo>
                <a:lnTo>
                  <a:pt x="29325" y="6579"/>
                </a:lnTo>
                <a:lnTo>
                  <a:pt x="29325" y="22799"/>
                </a:lnTo>
                <a:lnTo>
                  <a:pt x="22774" y="29348"/>
                </a:lnTo>
                <a:lnTo>
                  <a:pt x="6550" y="29348"/>
                </a:lnTo>
                <a:lnTo>
                  <a:pt x="0" y="22799"/>
                </a:lnTo>
                <a:lnTo>
                  <a:pt x="0" y="6579"/>
                </a:lnTo>
                <a:lnTo>
                  <a:pt x="6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4236794" y="2543678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50" y="0"/>
                </a:moveTo>
                <a:lnTo>
                  <a:pt x="14662" y="0"/>
                </a:lnTo>
                <a:lnTo>
                  <a:pt x="22774" y="0"/>
                </a:lnTo>
                <a:lnTo>
                  <a:pt x="29325" y="6579"/>
                </a:lnTo>
                <a:lnTo>
                  <a:pt x="29325" y="22799"/>
                </a:lnTo>
                <a:lnTo>
                  <a:pt x="22774" y="29348"/>
                </a:lnTo>
                <a:lnTo>
                  <a:pt x="6550" y="29348"/>
                </a:lnTo>
                <a:lnTo>
                  <a:pt x="0" y="22799"/>
                </a:lnTo>
                <a:lnTo>
                  <a:pt x="0" y="6579"/>
                </a:lnTo>
                <a:lnTo>
                  <a:pt x="6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4101491" y="2544076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965822" y="2544076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830153" y="2544076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1" y="6396"/>
                </a:lnTo>
                <a:lnTo>
                  <a:pt x="28591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694514" y="2544076"/>
            <a:ext cx="28575" cy="29209"/>
          </a:xfrm>
          <a:custGeom>
            <a:avLst/>
            <a:gdLst/>
            <a:ahLst/>
            <a:cxnLst/>
            <a:rect l="l" t="t" r="r" b="b"/>
            <a:pathLst>
              <a:path w="28575" h="29210">
                <a:moveTo>
                  <a:pt x="6367" y="0"/>
                </a:moveTo>
                <a:lnTo>
                  <a:pt x="14295" y="0"/>
                </a:lnTo>
                <a:lnTo>
                  <a:pt x="22162" y="0"/>
                </a:lnTo>
                <a:lnTo>
                  <a:pt x="28560" y="6396"/>
                </a:lnTo>
                <a:lnTo>
                  <a:pt x="28560" y="22187"/>
                </a:lnTo>
                <a:lnTo>
                  <a:pt x="22162" y="28583"/>
                </a:lnTo>
                <a:lnTo>
                  <a:pt x="636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558447" y="2543678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81" y="0"/>
                </a:moveTo>
                <a:lnTo>
                  <a:pt x="14693" y="0"/>
                </a:lnTo>
                <a:lnTo>
                  <a:pt x="22774" y="0"/>
                </a:lnTo>
                <a:lnTo>
                  <a:pt x="29356" y="6579"/>
                </a:lnTo>
                <a:lnTo>
                  <a:pt x="29356" y="22799"/>
                </a:lnTo>
                <a:lnTo>
                  <a:pt x="22774" y="29348"/>
                </a:lnTo>
                <a:lnTo>
                  <a:pt x="6581" y="29348"/>
                </a:lnTo>
                <a:lnTo>
                  <a:pt x="0" y="22799"/>
                </a:lnTo>
                <a:lnTo>
                  <a:pt x="0" y="6579"/>
                </a:lnTo>
                <a:lnTo>
                  <a:pt x="658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423175" y="2544076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6397" y="0"/>
                </a:moveTo>
                <a:lnTo>
                  <a:pt x="14295" y="0"/>
                </a:lnTo>
                <a:lnTo>
                  <a:pt x="22193" y="0"/>
                </a:lnTo>
                <a:lnTo>
                  <a:pt x="28590" y="6396"/>
                </a:lnTo>
                <a:lnTo>
                  <a:pt x="28590" y="22187"/>
                </a:lnTo>
                <a:lnTo>
                  <a:pt x="22193" y="28583"/>
                </a:lnTo>
                <a:lnTo>
                  <a:pt x="6397" y="28583"/>
                </a:lnTo>
                <a:lnTo>
                  <a:pt x="0" y="22187"/>
                </a:lnTo>
                <a:lnTo>
                  <a:pt x="0" y="6396"/>
                </a:lnTo>
                <a:lnTo>
                  <a:pt x="63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285608" y="254217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54" y="0"/>
                </a:moveTo>
                <a:lnTo>
                  <a:pt x="16193" y="0"/>
                </a:lnTo>
                <a:lnTo>
                  <a:pt x="25131" y="0"/>
                </a:lnTo>
                <a:lnTo>
                  <a:pt x="32356" y="7253"/>
                </a:lnTo>
                <a:lnTo>
                  <a:pt x="32356" y="25125"/>
                </a:lnTo>
                <a:lnTo>
                  <a:pt x="25131" y="32347"/>
                </a:lnTo>
                <a:lnTo>
                  <a:pt x="7254" y="32347"/>
                </a:lnTo>
                <a:lnTo>
                  <a:pt x="0" y="25125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3151071" y="2543311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6734" y="0"/>
                </a:moveTo>
                <a:lnTo>
                  <a:pt x="15060" y="0"/>
                </a:lnTo>
                <a:lnTo>
                  <a:pt x="23356" y="0"/>
                </a:lnTo>
                <a:lnTo>
                  <a:pt x="30121" y="6732"/>
                </a:lnTo>
                <a:lnTo>
                  <a:pt x="30121" y="23350"/>
                </a:lnTo>
                <a:lnTo>
                  <a:pt x="23356" y="30083"/>
                </a:lnTo>
                <a:lnTo>
                  <a:pt x="6734" y="3008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013534" y="2541444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2876732" y="2540312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4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2739930" y="253917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73" y="1509"/>
                </a:lnTo>
                <a:lnTo>
                  <a:pt x="32773" y="5623"/>
                </a:lnTo>
                <a:lnTo>
                  <a:pt x="36881" y="11723"/>
                </a:lnTo>
                <a:lnTo>
                  <a:pt x="38386" y="19188"/>
                </a:lnTo>
                <a:lnTo>
                  <a:pt x="36881" y="26653"/>
                </a:lnTo>
                <a:lnTo>
                  <a:pt x="32773" y="32753"/>
                </a:lnTo>
                <a:lnTo>
                  <a:pt x="26673" y="36867"/>
                </a:lnTo>
                <a:lnTo>
                  <a:pt x="19193" y="38376"/>
                </a:lnTo>
                <a:lnTo>
                  <a:pt x="11726" y="36867"/>
                </a:lnTo>
                <a:lnTo>
                  <a:pt x="5624" y="32753"/>
                </a:lnTo>
                <a:lnTo>
                  <a:pt x="1509" y="26653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2603893" y="253881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80" y="1536"/>
                </a:lnTo>
                <a:lnTo>
                  <a:pt x="33408" y="5726"/>
                </a:lnTo>
                <a:lnTo>
                  <a:pt x="37610" y="11942"/>
                </a:lnTo>
                <a:lnTo>
                  <a:pt x="39151" y="19555"/>
                </a:lnTo>
                <a:lnTo>
                  <a:pt x="37610" y="27168"/>
                </a:lnTo>
                <a:lnTo>
                  <a:pt x="33408" y="33384"/>
                </a:lnTo>
                <a:lnTo>
                  <a:pt x="27180" y="37574"/>
                </a:lnTo>
                <a:lnTo>
                  <a:pt x="19560" y="39111"/>
                </a:lnTo>
                <a:lnTo>
                  <a:pt x="11958" y="37574"/>
                </a:lnTo>
                <a:lnTo>
                  <a:pt x="5739" y="33384"/>
                </a:lnTo>
                <a:lnTo>
                  <a:pt x="1541" y="27168"/>
                </a:lnTo>
                <a:lnTo>
                  <a:pt x="0" y="19555"/>
                </a:lnTo>
                <a:lnTo>
                  <a:pt x="1541" y="11942"/>
                </a:lnTo>
                <a:lnTo>
                  <a:pt x="5739" y="5726"/>
                </a:lnTo>
                <a:lnTo>
                  <a:pt x="11958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2467122" y="2537680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62" y="0"/>
                </a:moveTo>
                <a:lnTo>
                  <a:pt x="28730" y="1622"/>
                </a:lnTo>
                <a:lnTo>
                  <a:pt x="35317" y="6051"/>
                </a:lnTo>
                <a:lnTo>
                  <a:pt x="39758" y="12626"/>
                </a:lnTo>
                <a:lnTo>
                  <a:pt x="41386" y="20688"/>
                </a:lnTo>
                <a:lnTo>
                  <a:pt x="39758" y="28736"/>
                </a:lnTo>
                <a:lnTo>
                  <a:pt x="35317" y="35312"/>
                </a:lnTo>
                <a:lnTo>
                  <a:pt x="28730" y="39748"/>
                </a:lnTo>
                <a:lnTo>
                  <a:pt x="20662" y="41376"/>
                </a:lnTo>
                <a:lnTo>
                  <a:pt x="12617" y="39748"/>
                </a:lnTo>
                <a:lnTo>
                  <a:pt x="6049" y="35312"/>
                </a:lnTo>
                <a:lnTo>
                  <a:pt x="1622" y="28736"/>
                </a:lnTo>
                <a:lnTo>
                  <a:pt x="0" y="20688"/>
                </a:lnTo>
                <a:lnTo>
                  <a:pt x="1622" y="12626"/>
                </a:lnTo>
                <a:lnTo>
                  <a:pt x="6049" y="6051"/>
                </a:lnTo>
                <a:lnTo>
                  <a:pt x="12617" y="1622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2329555" y="253578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91" y="0"/>
                </a:moveTo>
                <a:lnTo>
                  <a:pt x="31372" y="1777"/>
                </a:lnTo>
                <a:lnTo>
                  <a:pt x="38543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43" y="38533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12" y="6621"/>
                </a:lnTo>
                <a:lnTo>
                  <a:pt x="13792" y="1777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2192783" y="253468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09" y="1859"/>
                </a:lnTo>
                <a:lnTo>
                  <a:pt x="40441" y="6931"/>
                </a:lnTo>
                <a:lnTo>
                  <a:pt x="45522" y="14460"/>
                </a:lnTo>
                <a:lnTo>
                  <a:pt x="47386" y="23687"/>
                </a:lnTo>
                <a:lnTo>
                  <a:pt x="45522" y="32901"/>
                </a:lnTo>
                <a:lnTo>
                  <a:pt x="40441" y="40431"/>
                </a:lnTo>
                <a:lnTo>
                  <a:pt x="32909" y="45510"/>
                </a:lnTo>
                <a:lnTo>
                  <a:pt x="23693" y="47374"/>
                </a:lnTo>
                <a:lnTo>
                  <a:pt x="14463" y="45510"/>
                </a:lnTo>
                <a:lnTo>
                  <a:pt x="6933" y="40431"/>
                </a:lnTo>
                <a:lnTo>
                  <a:pt x="1859" y="32901"/>
                </a:lnTo>
                <a:lnTo>
                  <a:pt x="0" y="23687"/>
                </a:lnTo>
                <a:lnTo>
                  <a:pt x="1859" y="14460"/>
                </a:lnTo>
                <a:lnTo>
                  <a:pt x="6933" y="6931"/>
                </a:lnTo>
                <a:lnTo>
                  <a:pt x="14463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2055981" y="253354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1920312" y="253354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1783143" y="2532049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1648973" y="253354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1512569" y="253278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1375767" y="253165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09"/>
                </a:lnTo>
                <a:lnTo>
                  <a:pt x="45587" y="45591"/>
                </a:lnTo>
                <a:lnTo>
                  <a:pt x="37093" y="51307"/>
                </a:lnTo>
                <a:lnTo>
                  <a:pt x="26693" y="53403"/>
                </a:lnTo>
                <a:lnTo>
                  <a:pt x="16310" y="51307"/>
                </a:lnTo>
                <a:lnTo>
                  <a:pt x="7825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1240465" y="2532049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1104428" y="253165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968024" y="253091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831589" y="253015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695920" y="253015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561781" y="253165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09"/>
                </a:lnTo>
                <a:lnTo>
                  <a:pt x="45587" y="45591"/>
                </a:lnTo>
                <a:lnTo>
                  <a:pt x="37093" y="51307"/>
                </a:lnTo>
                <a:lnTo>
                  <a:pt x="26693" y="53403"/>
                </a:lnTo>
                <a:lnTo>
                  <a:pt x="16297" y="51307"/>
                </a:lnTo>
                <a:lnTo>
                  <a:pt x="7813" y="45591"/>
                </a:lnTo>
                <a:lnTo>
                  <a:pt x="2095" y="37109"/>
                </a:lnTo>
                <a:lnTo>
                  <a:pt x="0" y="26716"/>
                </a:lnTo>
                <a:lnTo>
                  <a:pt x="2095" y="16319"/>
                </a:lnTo>
                <a:lnTo>
                  <a:pt x="7813" y="7826"/>
                </a:lnTo>
                <a:lnTo>
                  <a:pt x="16297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425346" y="253091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288942" y="253015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193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3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152508" y="252941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88" y="0"/>
                </a:moveTo>
                <a:lnTo>
                  <a:pt x="40254" y="2272"/>
                </a:lnTo>
                <a:lnTo>
                  <a:pt x="49460" y="8473"/>
                </a:lnTo>
                <a:lnTo>
                  <a:pt x="55669" y="17674"/>
                </a:lnTo>
                <a:lnTo>
                  <a:pt x="57947" y="28950"/>
                </a:lnTo>
                <a:lnTo>
                  <a:pt x="55669" y="40213"/>
                </a:lnTo>
                <a:lnTo>
                  <a:pt x="49460" y="49417"/>
                </a:lnTo>
                <a:lnTo>
                  <a:pt x="40254" y="55624"/>
                </a:lnTo>
                <a:lnTo>
                  <a:pt x="28988" y="57901"/>
                </a:lnTo>
                <a:lnTo>
                  <a:pt x="17705" y="55624"/>
                </a:lnTo>
                <a:lnTo>
                  <a:pt x="8490" y="49417"/>
                </a:lnTo>
                <a:lnTo>
                  <a:pt x="2278" y="40213"/>
                </a:lnTo>
                <a:lnTo>
                  <a:pt x="0" y="28950"/>
                </a:lnTo>
                <a:lnTo>
                  <a:pt x="2278" y="17674"/>
                </a:lnTo>
                <a:lnTo>
                  <a:pt x="8490" y="8473"/>
                </a:lnTo>
                <a:lnTo>
                  <a:pt x="17705" y="2272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15706" y="25282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121" y="0"/>
                </a:moveTo>
                <a:lnTo>
                  <a:pt x="41835" y="2363"/>
                </a:lnTo>
                <a:lnTo>
                  <a:pt x="51400" y="8809"/>
                </a:lnTo>
                <a:lnTo>
                  <a:pt x="57848" y="18372"/>
                </a:lnTo>
                <a:lnTo>
                  <a:pt x="60212" y="30083"/>
                </a:lnTo>
                <a:lnTo>
                  <a:pt x="57848" y="41794"/>
                </a:lnTo>
                <a:lnTo>
                  <a:pt x="51400" y="51356"/>
                </a:lnTo>
                <a:lnTo>
                  <a:pt x="41835" y="57802"/>
                </a:lnTo>
                <a:lnTo>
                  <a:pt x="30121" y="60166"/>
                </a:lnTo>
                <a:lnTo>
                  <a:pt x="18402" y="57802"/>
                </a:lnTo>
                <a:lnTo>
                  <a:pt x="8827" y="51356"/>
                </a:lnTo>
                <a:lnTo>
                  <a:pt x="2369" y="41794"/>
                </a:lnTo>
                <a:lnTo>
                  <a:pt x="0" y="30083"/>
                </a:lnTo>
                <a:lnTo>
                  <a:pt x="2369" y="18372"/>
                </a:lnTo>
                <a:lnTo>
                  <a:pt x="8827" y="8809"/>
                </a:lnTo>
                <a:lnTo>
                  <a:pt x="18402" y="2363"/>
                </a:lnTo>
                <a:lnTo>
                  <a:pt x="301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7483370" y="239864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60">
                <a:moveTo>
                  <a:pt x="24060" y="0"/>
                </a:moveTo>
                <a:lnTo>
                  <a:pt x="33429" y="1895"/>
                </a:lnTo>
                <a:lnTo>
                  <a:pt x="41088" y="7061"/>
                </a:lnTo>
                <a:lnTo>
                  <a:pt x="46255" y="14718"/>
                </a:lnTo>
                <a:lnTo>
                  <a:pt x="48151" y="24085"/>
                </a:lnTo>
                <a:lnTo>
                  <a:pt x="46255" y="33446"/>
                </a:lnTo>
                <a:lnTo>
                  <a:pt x="41088" y="41092"/>
                </a:lnTo>
                <a:lnTo>
                  <a:pt x="33429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7348068" y="239904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59"/>
                </a:lnTo>
                <a:lnTo>
                  <a:pt x="40468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14"/>
                </a:lnTo>
                <a:lnTo>
                  <a:pt x="40468" y="40442"/>
                </a:lnTo>
                <a:lnTo>
                  <a:pt x="32927" y="45515"/>
                </a:lnTo>
                <a:lnTo>
                  <a:pt x="23693" y="47374"/>
                </a:lnTo>
                <a:lnTo>
                  <a:pt x="14476" y="45515"/>
                </a:lnTo>
                <a:lnTo>
                  <a:pt x="6944" y="40442"/>
                </a:lnTo>
                <a:lnTo>
                  <a:pt x="1863" y="32914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7212031" y="239864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7076729" y="239904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59"/>
                </a:lnTo>
                <a:lnTo>
                  <a:pt x="40468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14"/>
                </a:lnTo>
                <a:lnTo>
                  <a:pt x="40468" y="40442"/>
                </a:lnTo>
                <a:lnTo>
                  <a:pt x="32927" y="45515"/>
                </a:lnTo>
                <a:lnTo>
                  <a:pt x="23693" y="47374"/>
                </a:lnTo>
                <a:lnTo>
                  <a:pt x="14476" y="45515"/>
                </a:lnTo>
                <a:lnTo>
                  <a:pt x="6944" y="40442"/>
                </a:lnTo>
                <a:lnTo>
                  <a:pt x="1863" y="32914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6941060" y="239904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3" y="14460"/>
                </a:lnTo>
                <a:lnTo>
                  <a:pt x="47416" y="23687"/>
                </a:lnTo>
                <a:lnTo>
                  <a:pt x="45553" y="32914"/>
                </a:lnTo>
                <a:lnTo>
                  <a:pt x="40471" y="40442"/>
                </a:lnTo>
                <a:lnTo>
                  <a:pt x="32940" y="45515"/>
                </a:lnTo>
                <a:lnTo>
                  <a:pt x="23723" y="47374"/>
                </a:lnTo>
                <a:lnTo>
                  <a:pt x="14489" y="45515"/>
                </a:lnTo>
                <a:lnTo>
                  <a:pt x="6948" y="40442"/>
                </a:lnTo>
                <a:lnTo>
                  <a:pt x="1864" y="32914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6805390" y="239904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3" y="14460"/>
                </a:lnTo>
                <a:lnTo>
                  <a:pt x="47416" y="23687"/>
                </a:lnTo>
                <a:lnTo>
                  <a:pt x="45553" y="32914"/>
                </a:lnTo>
                <a:lnTo>
                  <a:pt x="40471" y="40442"/>
                </a:lnTo>
                <a:lnTo>
                  <a:pt x="32940" y="45515"/>
                </a:lnTo>
                <a:lnTo>
                  <a:pt x="23723" y="47374"/>
                </a:lnTo>
                <a:lnTo>
                  <a:pt x="14489" y="45515"/>
                </a:lnTo>
                <a:lnTo>
                  <a:pt x="6948" y="40442"/>
                </a:lnTo>
                <a:lnTo>
                  <a:pt x="1864" y="32914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6670486" y="239978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92" y="1804"/>
                </a:lnTo>
                <a:lnTo>
                  <a:pt x="39190" y="6725"/>
                </a:lnTo>
                <a:lnTo>
                  <a:pt x="44111" y="14021"/>
                </a:lnTo>
                <a:lnTo>
                  <a:pt x="45916" y="22952"/>
                </a:lnTo>
                <a:lnTo>
                  <a:pt x="44111" y="31884"/>
                </a:lnTo>
                <a:lnTo>
                  <a:pt x="39190" y="39180"/>
                </a:lnTo>
                <a:lnTo>
                  <a:pt x="31892" y="44100"/>
                </a:lnTo>
                <a:lnTo>
                  <a:pt x="22958" y="45905"/>
                </a:lnTo>
                <a:lnTo>
                  <a:pt x="14024" y="44100"/>
                </a:lnTo>
                <a:lnTo>
                  <a:pt x="6726" y="39180"/>
                </a:lnTo>
                <a:lnTo>
                  <a:pt x="1805" y="31884"/>
                </a:lnTo>
                <a:lnTo>
                  <a:pt x="0" y="22952"/>
                </a:lnTo>
                <a:lnTo>
                  <a:pt x="1805" y="14021"/>
                </a:lnTo>
                <a:lnTo>
                  <a:pt x="6726" y="6725"/>
                </a:lnTo>
                <a:lnTo>
                  <a:pt x="14024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6535949" y="240091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25" y="0"/>
                </a:moveTo>
                <a:lnTo>
                  <a:pt x="30324" y="1713"/>
                </a:lnTo>
                <a:lnTo>
                  <a:pt x="37261" y="6388"/>
                </a:lnTo>
                <a:lnTo>
                  <a:pt x="41937" y="13324"/>
                </a:lnTo>
                <a:lnTo>
                  <a:pt x="43651" y="21820"/>
                </a:lnTo>
                <a:lnTo>
                  <a:pt x="41937" y="30316"/>
                </a:lnTo>
                <a:lnTo>
                  <a:pt x="37261" y="37252"/>
                </a:lnTo>
                <a:lnTo>
                  <a:pt x="30324" y="41926"/>
                </a:lnTo>
                <a:lnTo>
                  <a:pt x="21825" y="43640"/>
                </a:lnTo>
                <a:lnTo>
                  <a:pt x="13327" y="41926"/>
                </a:lnTo>
                <a:lnTo>
                  <a:pt x="6390" y="37252"/>
                </a:lnTo>
                <a:lnTo>
                  <a:pt x="1714" y="30316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6402545" y="240317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6267243" y="240354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60" y="1509"/>
                </a:lnTo>
                <a:lnTo>
                  <a:pt x="32761" y="5623"/>
                </a:lnTo>
                <a:lnTo>
                  <a:pt x="36877" y="11723"/>
                </a:lnTo>
                <a:lnTo>
                  <a:pt x="38386" y="19188"/>
                </a:lnTo>
                <a:lnTo>
                  <a:pt x="36877" y="26653"/>
                </a:lnTo>
                <a:lnTo>
                  <a:pt x="32761" y="32753"/>
                </a:lnTo>
                <a:lnTo>
                  <a:pt x="26660" y="36867"/>
                </a:lnTo>
                <a:lnTo>
                  <a:pt x="19193" y="38376"/>
                </a:lnTo>
                <a:lnTo>
                  <a:pt x="11726" y="36867"/>
                </a:lnTo>
                <a:lnTo>
                  <a:pt x="5624" y="32753"/>
                </a:lnTo>
                <a:lnTo>
                  <a:pt x="1509" y="26653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6131206" y="240317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5997435" y="24050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926"/>
                </a:lnTo>
                <a:lnTo>
                  <a:pt x="35356" y="27451"/>
                </a:lnTo>
                <a:lnTo>
                  <a:pt x="27427" y="35377"/>
                </a:lnTo>
                <a:lnTo>
                  <a:pt x="7897" y="35377"/>
                </a:lnTo>
                <a:lnTo>
                  <a:pt x="0" y="27451"/>
                </a:lnTo>
                <a:lnTo>
                  <a:pt x="0" y="7926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5861000" y="2404310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12" y="1445"/>
                </a:lnTo>
                <a:lnTo>
                  <a:pt x="31479" y="5390"/>
                </a:lnTo>
                <a:lnTo>
                  <a:pt x="35436" y="11245"/>
                </a:lnTo>
                <a:lnTo>
                  <a:pt x="36886" y="18423"/>
                </a:lnTo>
                <a:lnTo>
                  <a:pt x="35436" y="25601"/>
                </a:lnTo>
                <a:lnTo>
                  <a:pt x="31479" y="31456"/>
                </a:lnTo>
                <a:lnTo>
                  <a:pt x="25612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5726861" y="240580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5591192" y="240580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5455522" y="240580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5319853" y="240580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5184183" y="240580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5048912" y="2406176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7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7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4912845" y="240580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4777206" y="240580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1" y="0"/>
                </a:moveTo>
                <a:lnTo>
                  <a:pt x="16897" y="0"/>
                </a:lnTo>
                <a:lnTo>
                  <a:pt x="26264" y="0"/>
                </a:lnTo>
                <a:lnTo>
                  <a:pt x="33825" y="7589"/>
                </a:lnTo>
                <a:lnTo>
                  <a:pt x="33825" y="26257"/>
                </a:lnTo>
                <a:lnTo>
                  <a:pt x="26264" y="33847"/>
                </a:lnTo>
                <a:lnTo>
                  <a:pt x="7561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4642669" y="2406942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40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40" y="31582"/>
                </a:lnTo>
                <a:lnTo>
                  <a:pt x="0" y="24513"/>
                </a:lnTo>
                <a:lnTo>
                  <a:pt x="0" y="7069"/>
                </a:lnTo>
                <a:lnTo>
                  <a:pt x="704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4507734" y="2407676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34" y="0"/>
                </a:moveTo>
                <a:lnTo>
                  <a:pt x="15060" y="0"/>
                </a:lnTo>
                <a:lnTo>
                  <a:pt x="23356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56" y="30113"/>
                </a:lnTo>
                <a:lnTo>
                  <a:pt x="6734" y="3011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4371330" y="2406942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4236794" y="240807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6550" y="0"/>
                </a:moveTo>
                <a:lnTo>
                  <a:pt x="14662" y="0"/>
                </a:lnTo>
                <a:lnTo>
                  <a:pt x="22774" y="0"/>
                </a:lnTo>
                <a:lnTo>
                  <a:pt x="29325" y="6549"/>
                </a:lnTo>
                <a:lnTo>
                  <a:pt x="29325" y="22769"/>
                </a:lnTo>
                <a:lnTo>
                  <a:pt x="22774" y="29318"/>
                </a:lnTo>
                <a:lnTo>
                  <a:pt x="6550" y="29318"/>
                </a:lnTo>
                <a:lnTo>
                  <a:pt x="0" y="22769"/>
                </a:lnTo>
                <a:lnTo>
                  <a:pt x="0" y="6549"/>
                </a:lnTo>
                <a:lnTo>
                  <a:pt x="655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4100757" y="2407676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34" y="0"/>
                </a:moveTo>
                <a:lnTo>
                  <a:pt x="15030" y="0"/>
                </a:lnTo>
                <a:lnTo>
                  <a:pt x="23325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25" y="30113"/>
                </a:lnTo>
                <a:lnTo>
                  <a:pt x="6734" y="3011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964322" y="2406942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3828653" y="2406942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071" y="0"/>
                </a:moveTo>
                <a:lnTo>
                  <a:pt x="15795" y="0"/>
                </a:lnTo>
                <a:lnTo>
                  <a:pt x="24519" y="0"/>
                </a:lnTo>
                <a:lnTo>
                  <a:pt x="31590" y="7069"/>
                </a:lnTo>
                <a:lnTo>
                  <a:pt x="31590" y="24513"/>
                </a:lnTo>
                <a:lnTo>
                  <a:pt x="24519" y="31582"/>
                </a:lnTo>
                <a:lnTo>
                  <a:pt x="7071" y="31582"/>
                </a:lnTo>
                <a:lnTo>
                  <a:pt x="0" y="24513"/>
                </a:lnTo>
                <a:lnTo>
                  <a:pt x="0" y="7069"/>
                </a:lnTo>
                <a:lnTo>
                  <a:pt x="707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693748" y="2407676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6734" y="0"/>
                </a:moveTo>
                <a:lnTo>
                  <a:pt x="15060" y="0"/>
                </a:lnTo>
                <a:lnTo>
                  <a:pt x="23356" y="0"/>
                </a:lnTo>
                <a:lnTo>
                  <a:pt x="30090" y="6732"/>
                </a:lnTo>
                <a:lnTo>
                  <a:pt x="30090" y="23350"/>
                </a:lnTo>
                <a:lnTo>
                  <a:pt x="23356" y="30113"/>
                </a:lnTo>
                <a:lnTo>
                  <a:pt x="6734" y="30113"/>
                </a:lnTo>
                <a:lnTo>
                  <a:pt x="0" y="23350"/>
                </a:lnTo>
                <a:lnTo>
                  <a:pt x="0" y="6732"/>
                </a:lnTo>
                <a:lnTo>
                  <a:pt x="673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3556947" y="240654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54" y="0"/>
                </a:moveTo>
                <a:lnTo>
                  <a:pt x="16193" y="0"/>
                </a:lnTo>
                <a:lnTo>
                  <a:pt x="25101" y="0"/>
                </a:lnTo>
                <a:lnTo>
                  <a:pt x="32356" y="7253"/>
                </a:lnTo>
                <a:lnTo>
                  <a:pt x="32356" y="25125"/>
                </a:lnTo>
                <a:lnTo>
                  <a:pt x="25101" y="32347"/>
                </a:lnTo>
                <a:lnTo>
                  <a:pt x="7254" y="32347"/>
                </a:lnTo>
                <a:lnTo>
                  <a:pt x="0" y="25125"/>
                </a:lnTo>
                <a:lnTo>
                  <a:pt x="0" y="7253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421645" y="2406942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7101" y="0"/>
                </a:moveTo>
                <a:lnTo>
                  <a:pt x="15826" y="0"/>
                </a:lnTo>
                <a:lnTo>
                  <a:pt x="24550" y="0"/>
                </a:lnTo>
                <a:lnTo>
                  <a:pt x="31621" y="7069"/>
                </a:lnTo>
                <a:lnTo>
                  <a:pt x="31621" y="24513"/>
                </a:lnTo>
                <a:lnTo>
                  <a:pt x="24550" y="31582"/>
                </a:lnTo>
                <a:lnTo>
                  <a:pt x="7101" y="31582"/>
                </a:lnTo>
                <a:lnTo>
                  <a:pt x="0" y="24513"/>
                </a:lnTo>
                <a:lnTo>
                  <a:pt x="0" y="7069"/>
                </a:lnTo>
                <a:lnTo>
                  <a:pt x="710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3284873" y="240580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64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3148438" y="24050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86" y="7926"/>
                </a:lnTo>
                <a:lnTo>
                  <a:pt x="35386" y="27451"/>
                </a:lnTo>
                <a:lnTo>
                  <a:pt x="27458" y="35377"/>
                </a:lnTo>
                <a:lnTo>
                  <a:pt x="7928" y="35377"/>
                </a:lnTo>
                <a:lnTo>
                  <a:pt x="0" y="27451"/>
                </a:lnTo>
                <a:lnTo>
                  <a:pt x="0" y="7926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3013534" y="240580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0" y="0"/>
                </a:moveTo>
                <a:lnTo>
                  <a:pt x="1692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57"/>
                </a:lnTo>
                <a:lnTo>
                  <a:pt x="26295" y="33847"/>
                </a:lnTo>
                <a:lnTo>
                  <a:pt x="7560" y="33847"/>
                </a:lnTo>
                <a:lnTo>
                  <a:pt x="0" y="26257"/>
                </a:lnTo>
                <a:lnTo>
                  <a:pt x="0" y="7589"/>
                </a:lnTo>
                <a:lnTo>
                  <a:pt x="7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2875600" y="240354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60" y="1509"/>
                </a:lnTo>
                <a:lnTo>
                  <a:pt x="32761" y="5623"/>
                </a:lnTo>
                <a:lnTo>
                  <a:pt x="36877" y="11723"/>
                </a:lnTo>
                <a:lnTo>
                  <a:pt x="38386" y="19188"/>
                </a:lnTo>
                <a:lnTo>
                  <a:pt x="36877" y="26653"/>
                </a:lnTo>
                <a:lnTo>
                  <a:pt x="32761" y="32753"/>
                </a:lnTo>
                <a:lnTo>
                  <a:pt x="26660" y="36867"/>
                </a:lnTo>
                <a:lnTo>
                  <a:pt x="19193" y="38376"/>
                </a:lnTo>
                <a:lnTo>
                  <a:pt x="11726" y="36867"/>
                </a:lnTo>
                <a:lnTo>
                  <a:pt x="5624" y="32753"/>
                </a:lnTo>
                <a:lnTo>
                  <a:pt x="1509" y="26653"/>
                </a:lnTo>
                <a:lnTo>
                  <a:pt x="0" y="19188"/>
                </a:lnTo>
                <a:lnTo>
                  <a:pt x="1509" y="11723"/>
                </a:lnTo>
                <a:lnTo>
                  <a:pt x="5624" y="5623"/>
                </a:lnTo>
                <a:lnTo>
                  <a:pt x="11726" y="1509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2738430" y="2402045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56" y="1627"/>
                </a:lnTo>
                <a:lnTo>
                  <a:pt x="35333" y="6063"/>
                </a:lnTo>
                <a:lnTo>
                  <a:pt x="39763" y="12639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2602394" y="2401678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4">
                <a:moveTo>
                  <a:pt x="21060" y="0"/>
                </a:moveTo>
                <a:lnTo>
                  <a:pt x="29263" y="1654"/>
                </a:lnTo>
                <a:lnTo>
                  <a:pt x="35968" y="6166"/>
                </a:lnTo>
                <a:lnTo>
                  <a:pt x="40492" y="12859"/>
                </a:lnTo>
                <a:lnTo>
                  <a:pt x="42151" y="21055"/>
                </a:lnTo>
                <a:lnTo>
                  <a:pt x="40492" y="29251"/>
                </a:lnTo>
                <a:lnTo>
                  <a:pt x="35968" y="35943"/>
                </a:lnTo>
                <a:lnTo>
                  <a:pt x="29263" y="40455"/>
                </a:lnTo>
                <a:lnTo>
                  <a:pt x="21060" y="42110"/>
                </a:lnTo>
                <a:lnTo>
                  <a:pt x="12862" y="40455"/>
                </a:lnTo>
                <a:lnTo>
                  <a:pt x="6168" y="35943"/>
                </a:lnTo>
                <a:lnTo>
                  <a:pt x="1654" y="29251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2465224" y="240017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33"/>
                </a:lnTo>
                <a:lnTo>
                  <a:pt x="38539" y="38503"/>
                </a:lnTo>
                <a:lnTo>
                  <a:pt x="31359" y="43337"/>
                </a:lnTo>
                <a:lnTo>
                  <a:pt x="22560" y="45109"/>
                </a:lnTo>
                <a:lnTo>
                  <a:pt x="13779" y="43337"/>
                </a:lnTo>
                <a:lnTo>
                  <a:pt x="6608" y="38503"/>
                </a:lnTo>
                <a:lnTo>
                  <a:pt x="1773" y="31333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2328422" y="239904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14"/>
                </a:lnTo>
                <a:lnTo>
                  <a:pt x="40471" y="40442"/>
                </a:lnTo>
                <a:lnTo>
                  <a:pt x="32940" y="45515"/>
                </a:lnTo>
                <a:lnTo>
                  <a:pt x="23723" y="47374"/>
                </a:lnTo>
                <a:lnTo>
                  <a:pt x="14489" y="45515"/>
                </a:lnTo>
                <a:lnTo>
                  <a:pt x="6948" y="40442"/>
                </a:lnTo>
                <a:lnTo>
                  <a:pt x="1864" y="32914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2190886" y="239714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34"/>
                </a:lnTo>
                <a:lnTo>
                  <a:pt x="43678" y="43667"/>
                </a:lnTo>
                <a:lnTo>
                  <a:pt x="35543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2055216" y="239714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34"/>
                </a:lnTo>
                <a:lnTo>
                  <a:pt x="43678" y="43667"/>
                </a:lnTo>
                <a:lnTo>
                  <a:pt x="35543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1917679" y="2395282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1781245" y="2394517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1647106" y="2396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297" y="51333"/>
                </a:lnTo>
                <a:lnTo>
                  <a:pt x="7813" y="45606"/>
                </a:lnTo>
                <a:lnTo>
                  <a:pt x="2095" y="37114"/>
                </a:lnTo>
                <a:lnTo>
                  <a:pt x="0" y="26716"/>
                </a:lnTo>
                <a:lnTo>
                  <a:pt x="2095" y="16319"/>
                </a:lnTo>
                <a:lnTo>
                  <a:pt x="7813" y="7826"/>
                </a:lnTo>
                <a:lnTo>
                  <a:pt x="16297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1510671" y="2395282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1374267" y="2394517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192" y="0"/>
                </a:moveTo>
                <a:lnTo>
                  <a:pt x="39189" y="2218"/>
                </a:lnTo>
                <a:lnTo>
                  <a:pt x="48159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59" y="48166"/>
                </a:lnTo>
                <a:lnTo>
                  <a:pt x="39189" y="54214"/>
                </a:lnTo>
                <a:lnTo>
                  <a:pt x="28192" y="56432"/>
                </a:lnTo>
                <a:lnTo>
                  <a:pt x="17227" y="54214"/>
                </a:lnTo>
                <a:lnTo>
                  <a:pt x="8265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5" y="8266"/>
                </a:lnTo>
                <a:lnTo>
                  <a:pt x="17227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1237832" y="2393782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88" y="0"/>
                </a:moveTo>
                <a:lnTo>
                  <a:pt x="40254" y="2272"/>
                </a:lnTo>
                <a:lnTo>
                  <a:pt x="49460" y="8473"/>
                </a:lnTo>
                <a:lnTo>
                  <a:pt x="55669" y="17674"/>
                </a:lnTo>
                <a:lnTo>
                  <a:pt x="57947" y="28950"/>
                </a:lnTo>
                <a:lnTo>
                  <a:pt x="55669" y="40226"/>
                </a:lnTo>
                <a:lnTo>
                  <a:pt x="49460" y="49428"/>
                </a:lnTo>
                <a:lnTo>
                  <a:pt x="40254" y="55629"/>
                </a:lnTo>
                <a:lnTo>
                  <a:pt x="28988" y="57901"/>
                </a:lnTo>
                <a:lnTo>
                  <a:pt x="17705" y="55629"/>
                </a:lnTo>
                <a:lnTo>
                  <a:pt x="8490" y="49428"/>
                </a:lnTo>
                <a:lnTo>
                  <a:pt x="2278" y="40226"/>
                </a:lnTo>
                <a:lnTo>
                  <a:pt x="0" y="28950"/>
                </a:lnTo>
                <a:lnTo>
                  <a:pt x="2278" y="17674"/>
                </a:lnTo>
                <a:lnTo>
                  <a:pt x="8490" y="8473"/>
                </a:lnTo>
                <a:lnTo>
                  <a:pt x="17705" y="2272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1102194" y="2393782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24" y="2272"/>
                </a:lnTo>
                <a:lnTo>
                  <a:pt x="49429" y="8473"/>
                </a:lnTo>
                <a:lnTo>
                  <a:pt x="55638" y="17674"/>
                </a:lnTo>
                <a:lnTo>
                  <a:pt x="57916" y="28950"/>
                </a:lnTo>
                <a:lnTo>
                  <a:pt x="55638" y="40226"/>
                </a:lnTo>
                <a:lnTo>
                  <a:pt x="49429" y="49428"/>
                </a:lnTo>
                <a:lnTo>
                  <a:pt x="40224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0"/>
                </a:lnTo>
                <a:lnTo>
                  <a:pt x="2273" y="17674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966524" y="2393782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24" y="2272"/>
                </a:lnTo>
                <a:lnTo>
                  <a:pt x="49429" y="8473"/>
                </a:lnTo>
                <a:lnTo>
                  <a:pt x="55638" y="17674"/>
                </a:lnTo>
                <a:lnTo>
                  <a:pt x="57916" y="28950"/>
                </a:lnTo>
                <a:lnTo>
                  <a:pt x="55638" y="40226"/>
                </a:lnTo>
                <a:lnTo>
                  <a:pt x="49429" y="49428"/>
                </a:lnTo>
                <a:lnTo>
                  <a:pt x="40224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0"/>
                </a:lnTo>
                <a:lnTo>
                  <a:pt x="2273" y="17674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830089" y="239301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694053" y="2392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559516" y="2393782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4"/>
                </a:lnTo>
                <a:lnTo>
                  <a:pt x="57916" y="28950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0"/>
                </a:lnTo>
                <a:lnTo>
                  <a:pt x="2273" y="17674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423081" y="239301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287412" y="239301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151375" y="2392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121" y="0"/>
                </a:moveTo>
                <a:lnTo>
                  <a:pt x="41835" y="2363"/>
                </a:lnTo>
                <a:lnTo>
                  <a:pt x="51400" y="8809"/>
                </a:lnTo>
                <a:lnTo>
                  <a:pt x="57848" y="18372"/>
                </a:lnTo>
                <a:lnTo>
                  <a:pt x="60212" y="30083"/>
                </a:lnTo>
                <a:lnTo>
                  <a:pt x="57848" y="41794"/>
                </a:lnTo>
                <a:lnTo>
                  <a:pt x="51400" y="51356"/>
                </a:lnTo>
                <a:lnTo>
                  <a:pt x="41835" y="57802"/>
                </a:lnTo>
                <a:lnTo>
                  <a:pt x="30121" y="60166"/>
                </a:lnTo>
                <a:lnTo>
                  <a:pt x="18402" y="57802"/>
                </a:lnTo>
                <a:lnTo>
                  <a:pt x="8827" y="51356"/>
                </a:lnTo>
                <a:lnTo>
                  <a:pt x="2369" y="41794"/>
                </a:lnTo>
                <a:lnTo>
                  <a:pt x="0" y="30083"/>
                </a:lnTo>
                <a:lnTo>
                  <a:pt x="2369" y="18372"/>
                </a:lnTo>
                <a:lnTo>
                  <a:pt x="8827" y="8809"/>
                </a:lnTo>
                <a:lnTo>
                  <a:pt x="18402" y="2363"/>
                </a:lnTo>
                <a:lnTo>
                  <a:pt x="301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15706" y="23926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121" y="0"/>
                </a:moveTo>
                <a:lnTo>
                  <a:pt x="41835" y="2363"/>
                </a:lnTo>
                <a:lnTo>
                  <a:pt x="51400" y="8809"/>
                </a:lnTo>
                <a:lnTo>
                  <a:pt x="57848" y="18372"/>
                </a:lnTo>
                <a:lnTo>
                  <a:pt x="60212" y="30083"/>
                </a:lnTo>
                <a:lnTo>
                  <a:pt x="57848" y="41794"/>
                </a:lnTo>
                <a:lnTo>
                  <a:pt x="51400" y="51356"/>
                </a:lnTo>
                <a:lnTo>
                  <a:pt x="41835" y="57802"/>
                </a:lnTo>
                <a:lnTo>
                  <a:pt x="30121" y="60166"/>
                </a:lnTo>
                <a:lnTo>
                  <a:pt x="18402" y="57802"/>
                </a:lnTo>
                <a:lnTo>
                  <a:pt x="8827" y="51356"/>
                </a:lnTo>
                <a:lnTo>
                  <a:pt x="2369" y="41794"/>
                </a:lnTo>
                <a:lnTo>
                  <a:pt x="0" y="30083"/>
                </a:lnTo>
                <a:lnTo>
                  <a:pt x="2369" y="18372"/>
                </a:lnTo>
                <a:lnTo>
                  <a:pt x="8827" y="8809"/>
                </a:lnTo>
                <a:lnTo>
                  <a:pt x="18402" y="2363"/>
                </a:lnTo>
                <a:lnTo>
                  <a:pt x="301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7483370" y="2263044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60">
                <a:moveTo>
                  <a:pt x="24060" y="0"/>
                </a:moveTo>
                <a:lnTo>
                  <a:pt x="33429" y="1890"/>
                </a:lnTo>
                <a:lnTo>
                  <a:pt x="41088" y="7046"/>
                </a:lnTo>
                <a:lnTo>
                  <a:pt x="46255" y="14692"/>
                </a:lnTo>
                <a:lnTo>
                  <a:pt x="48151" y="24054"/>
                </a:lnTo>
                <a:lnTo>
                  <a:pt x="46255" y="33420"/>
                </a:lnTo>
                <a:lnTo>
                  <a:pt x="41088" y="41077"/>
                </a:lnTo>
                <a:lnTo>
                  <a:pt x="33429" y="46243"/>
                </a:lnTo>
                <a:lnTo>
                  <a:pt x="24060" y="48139"/>
                </a:lnTo>
                <a:lnTo>
                  <a:pt x="14696" y="46243"/>
                </a:lnTo>
                <a:lnTo>
                  <a:pt x="7048" y="41077"/>
                </a:lnTo>
                <a:lnTo>
                  <a:pt x="1891" y="33420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7347701" y="2263044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59" h="48260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59" y="14692"/>
                </a:lnTo>
                <a:lnTo>
                  <a:pt x="48151" y="24054"/>
                </a:lnTo>
                <a:lnTo>
                  <a:pt x="46259" y="33420"/>
                </a:lnTo>
                <a:lnTo>
                  <a:pt x="41099" y="41077"/>
                </a:lnTo>
                <a:lnTo>
                  <a:pt x="33442" y="46243"/>
                </a:lnTo>
                <a:lnTo>
                  <a:pt x="24060" y="48139"/>
                </a:lnTo>
                <a:lnTo>
                  <a:pt x="14696" y="46243"/>
                </a:lnTo>
                <a:lnTo>
                  <a:pt x="7048" y="41077"/>
                </a:lnTo>
                <a:lnTo>
                  <a:pt x="1891" y="33420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7211266" y="226227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7075596" y="226227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5" y="1950"/>
                </a:lnTo>
                <a:lnTo>
                  <a:pt x="42396" y="7268"/>
                </a:lnTo>
                <a:lnTo>
                  <a:pt x="47726" y="15157"/>
                </a:lnTo>
                <a:lnTo>
                  <a:pt x="49682" y="24819"/>
                </a:lnTo>
                <a:lnTo>
                  <a:pt x="47726" y="34481"/>
                </a:lnTo>
                <a:lnTo>
                  <a:pt x="42396" y="42370"/>
                </a:lnTo>
                <a:lnTo>
                  <a:pt x="34495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6939957" y="226227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6804288" y="226227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6669751" y="226341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09" y="1859"/>
                </a:lnTo>
                <a:lnTo>
                  <a:pt x="40441" y="6931"/>
                </a:lnTo>
                <a:lnTo>
                  <a:pt x="45522" y="14460"/>
                </a:lnTo>
                <a:lnTo>
                  <a:pt x="47386" y="23687"/>
                </a:lnTo>
                <a:lnTo>
                  <a:pt x="45522" y="32914"/>
                </a:lnTo>
                <a:lnTo>
                  <a:pt x="40441" y="40442"/>
                </a:lnTo>
                <a:lnTo>
                  <a:pt x="32909" y="45515"/>
                </a:lnTo>
                <a:lnTo>
                  <a:pt x="23693" y="47374"/>
                </a:lnTo>
                <a:lnTo>
                  <a:pt x="14463" y="45515"/>
                </a:lnTo>
                <a:lnTo>
                  <a:pt x="6933" y="40442"/>
                </a:lnTo>
                <a:lnTo>
                  <a:pt x="1859" y="32914"/>
                </a:lnTo>
                <a:lnTo>
                  <a:pt x="0" y="23687"/>
                </a:lnTo>
                <a:lnTo>
                  <a:pt x="1859" y="14460"/>
                </a:lnTo>
                <a:lnTo>
                  <a:pt x="6933" y="6931"/>
                </a:lnTo>
                <a:lnTo>
                  <a:pt x="14463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6534817" y="226414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92" y="1804"/>
                </a:lnTo>
                <a:lnTo>
                  <a:pt x="39190" y="6725"/>
                </a:lnTo>
                <a:lnTo>
                  <a:pt x="44111" y="14021"/>
                </a:lnTo>
                <a:lnTo>
                  <a:pt x="45916" y="22952"/>
                </a:lnTo>
                <a:lnTo>
                  <a:pt x="44111" y="31884"/>
                </a:lnTo>
                <a:lnTo>
                  <a:pt x="39190" y="39180"/>
                </a:lnTo>
                <a:lnTo>
                  <a:pt x="31892" y="44100"/>
                </a:lnTo>
                <a:lnTo>
                  <a:pt x="22958" y="45905"/>
                </a:lnTo>
                <a:lnTo>
                  <a:pt x="14024" y="44100"/>
                </a:lnTo>
                <a:lnTo>
                  <a:pt x="6726" y="39180"/>
                </a:lnTo>
                <a:lnTo>
                  <a:pt x="1805" y="31884"/>
                </a:lnTo>
                <a:lnTo>
                  <a:pt x="0" y="22952"/>
                </a:lnTo>
                <a:lnTo>
                  <a:pt x="1805" y="14021"/>
                </a:lnTo>
                <a:lnTo>
                  <a:pt x="6726" y="6725"/>
                </a:lnTo>
                <a:lnTo>
                  <a:pt x="14024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6399545" y="2264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33"/>
                </a:lnTo>
                <a:lnTo>
                  <a:pt x="38512" y="38503"/>
                </a:lnTo>
                <a:lnTo>
                  <a:pt x="31341" y="43337"/>
                </a:lnTo>
                <a:lnTo>
                  <a:pt x="22560" y="45109"/>
                </a:lnTo>
                <a:lnTo>
                  <a:pt x="13779" y="43337"/>
                </a:lnTo>
                <a:lnTo>
                  <a:pt x="6608" y="38503"/>
                </a:lnTo>
                <a:lnTo>
                  <a:pt x="1773" y="31333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6265743" y="2266410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56" y="1627"/>
                </a:lnTo>
                <a:lnTo>
                  <a:pt x="35333" y="6063"/>
                </a:lnTo>
                <a:lnTo>
                  <a:pt x="39763" y="12639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6130074" y="2266410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56" y="1627"/>
                </a:lnTo>
                <a:lnTo>
                  <a:pt x="35333" y="6063"/>
                </a:lnTo>
                <a:lnTo>
                  <a:pt x="39763" y="12639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5994404" y="2266410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56" y="1627"/>
                </a:lnTo>
                <a:lnTo>
                  <a:pt x="35333" y="6063"/>
                </a:lnTo>
                <a:lnTo>
                  <a:pt x="39763" y="12639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5859500" y="2267175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5" y="1563"/>
                </a:lnTo>
                <a:lnTo>
                  <a:pt x="34039" y="5829"/>
                </a:lnTo>
                <a:lnTo>
                  <a:pt x="38317" y="12162"/>
                </a:lnTo>
                <a:lnTo>
                  <a:pt x="39886" y="19922"/>
                </a:lnTo>
                <a:lnTo>
                  <a:pt x="38317" y="27683"/>
                </a:lnTo>
                <a:lnTo>
                  <a:pt x="34039" y="34015"/>
                </a:lnTo>
                <a:lnTo>
                  <a:pt x="27695" y="38282"/>
                </a:lnTo>
                <a:lnTo>
                  <a:pt x="19927" y="39845"/>
                </a:lnTo>
                <a:lnTo>
                  <a:pt x="12178" y="38282"/>
                </a:lnTo>
                <a:lnTo>
                  <a:pt x="5842" y="34015"/>
                </a:lnTo>
                <a:lnTo>
                  <a:pt x="1568" y="27683"/>
                </a:lnTo>
                <a:lnTo>
                  <a:pt x="0" y="19922"/>
                </a:lnTo>
                <a:lnTo>
                  <a:pt x="1568" y="12162"/>
                </a:lnTo>
                <a:lnTo>
                  <a:pt x="5842" y="5829"/>
                </a:lnTo>
                <a:lnTo>
                  <a:pt x="12178" y="1563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5725331" y="226867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58" y="0"/>
                </a:moveTo>
                <a:lnTo>
                  <a:pt x="25625" y="1445"/>
                </a:lnTo>
                <a:lnTo>
                  <a:pt x="31483" y="5390"/>
                </a:lnTo>
                <a:lnTo>
                  <a:pt x="35436" y="11245"/>
                </a:lnTo>
                <a:lnTo>
                  <a:pt x="36886" y="18423"/>
                </a:lnTo>
                <a:lnTo>
                  <a:pt x="35436" y="25601"/>
                </a:lnTo>
                <a:lnTo>
                  <a:pt x="31483" y="31456"/>
                </a:lnTo>
                <a:lnTo>
                  <a:pt x="25625" y="35401"/>
                </a:lnTo>
                <a:lnTo>
                  <a:pt x="18458" y="36846"/>
                </a:lnTo>
                <a:lnTo>
                  <a:pt x="11274" y="35401"/>
                </a:lnTo>
                <a:lnTo>
                  <a:pt x="5406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6" y="5390"/>
                </a:lnTo>
                <a:lnTo>
                  <a:pt x="11274" y="1445"/>
                </a:lnTo>
                <a:lnTo>
                  <a:pt x="18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5589692" y="226867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594" y="1445"/>
                </a:lnTo>
                <a:lnTo>
                  <a:pt x="31453" y="5390"/>
                </a:lnTo>
                <a:lnTo>
                  <a:pt x="35405" y="11245"/>
                </a:lnTo>
                <a:lnTo>
                  <a:pt x="36856" y="18423"/>
                </a:lnTo>
                <a:lnTo>
                  <a:pt x="35405" y="25601"/>
                </a:lnTo>
                <a:lnTo>
                  <a:pt x="31453" y="31456"/>
                </a:lnTo>
                <a:lnTo>
                  <a:pt x="25594" y="35401"/>
                </a:lnTo>
                <a:lnTo>
                  <a:pt x="18428" y="36846"/>
                </a:lnTo>
                <a:lnTo>
                  <a:pt x="11248" y="35401"/>
                </a:lnTo>
                <a:lnTo>
                  <a:pt x="5391" y="31456"/>
                </a:lnTo>
                <a:lnTo>
                  <a:pt x="1445" y="25601"/>
                </a:lnTo>
                <a:lnTo>
                  <a:pt x="0" y="18423"/>
                </a:lnTo>
                <a:lnTo>
                  <a:pt x="1445" y="11245"/>
                </a:lnTo>
                <a:lnTo>
                  <a:pt x="5391" y="5390"/>
                </a:lnTo>
                <a:lnTo>
                  <a:pt x="11248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5454022" y="226867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594" y="1445"/>
                </a:lnTo>
                <a:lnTo>
                  <a:pt x="31453" y="5390"/>
                </a:lnTo>
                <a:lnTo>
                  <a:pt x="35405" y="11245"/>
                </a:lnTo>
                <a:lnTo>
                  <a:pt x="36856" y="18423"/>
                </a:lnTo>
                <a:lnTo>
                  <a:pt x="35405" y="25601"/>
                </a:lnTo>
                <a:lnTo>
                  <a:pt x="31453" y="31456"/>
                </a:lnTo>
                <a:lnTo>
                  <a:pt x="25594" y="35401"/>
                </a:lnTo>
                <a:lnTo>
                  <a:pt x="18428" y="36846"/>
                </a:lnTo>
                <a:lnTo>
                  <a:pt x="11248" y="35401"/>
                </a:lnTo>
                <a:lnTo>
                  <a:pt x="5391" y="31456"/>
                </a:lnTo>
                <a:lnTo>
                  <a:pt x="1445" y="25601"/>
                </a:lnTo>
                <a:lnTo>
                  <a:pt x="0" y="18423"/>
                </a:lnTo>
                <a:lnTo>
                  <a:pt x="1445" y="11245"/>
                </a:lnTo>
                <a:lnTo>
                  <a:pt x="5391" y="5390"/>
                </a:lnTo>
                <a:lnTo>
                  <a:pt x="11248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5318353" y="226867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48" y="35401"/>
                </a:lnTo>
                <a:lnTo>
                  <a:pt x="5391" y="31456"/>
                </a:lnTo>
                <a:lnTo>
                  <a:pt x="1445" y="25601"/>
                </a:lnTo>
                <a:lnTo>
                  <a:pt x="0" y="18423"/>
                </a:lnTo>
                <a:lnTo>
                  <a:pt x="1445" y="11245"/>
                </a:lnTo>
                <a:lnTo>
                  <a:pt x="5391" y="5390"/>
                </a:lnTo>
                <a:lnTo>
                  <a:pt x="11248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5182684" y="226867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5047014" y="226867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4911345" y="226867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4775675" y="226867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12" y="1445"/>
                </a:lnTo>
                <a:lnTo>
                  <a:pt x="31479" y="5390"/>
                </a:lnTo>
                <a:lnTo>
                  <a:pt x="35435" y="11245"/>
                </a:lnTo>
                <a:lnTo>
                  <a:pt x="36886" y="18423"/>
                </a:lnTo>
                <a:lnTo>
                  <a:pt x="35435" y="25601"/>
                </a:lnTo>
                <a:lnTo>
                  <a:pt x="31479" y="31456"/>
                </a:lnTo>
                <a:lnTo>
                  <a:pt x="25612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45"/>
                </a:lnTo>
                <a:lnTo>
                  <a:pt x="5402" y="5390"/>
                </a:lnTo>
                <a:lnTo>
                  <a:pt x="11261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641536" y="2270174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6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4505867" y="2270174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61" y="0"/>
                </a:moveTo>
                <a:lnTo>
                  <a:pt x="16928" y="0"/>
                </a:lnTo>
                <a:lnTo>
                  <a:pt x="26264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64" y="33847"/>
                </a:lnTo>
                <a:lnTo>
                  <a:pt x="756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6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4370565" y="227054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7" y="0"/>
                </a:moveTo>
                <a:lnTo>
                  <a:pt x="16560" y="0"/>
                </a:lnTo>
                <a:lnTo>
                  <a:pt x="25713" y="0"/>
                </a:lnTo>
                <a:lnTo>
                  <a:pt x="33121" y="7406"/>
                </a:lnTo>
                <a:lnTo>
                  <a:pt x="33121" y="25706"/>
                </a:lnTo>
                <a:lnTo>
                  <a:pt x="25713" y="33113"/>
                </a:lnTo>
                <a:lnTo>
                  <a:pt x="7407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235294" y="227093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24" y="0"/>
                </a:moveTo>
                <a:lnTo>
                  <a:pt x="16162" y="0"/>
                </a:lnTo>
                <a:lnTo>
                  <a:pt x="25101" y="0"/>
                </a:lnTo>
                <a:lnTo>
                  <a:pt x="32325" y="7222"/>
                </a:lnTo>
                <a:lnTo>
                  <a:pt x="32325" y="25094"/>
                </a:lnTo>
                <a:lnTo>
                  <a:pt x="25101" y="32347"/>
                </a:lnTo>
                <a:lnTo>
                  <a:pt x="7224" y="32347"/>
                </a:lnTo>
                <a:lnTo>
                  <a:pt x="0" y="25094"/>
                </a:lnTo>
                <a:lnTo>
                  <a:pt x="0" y="7222"/>
                </a:lnTo>
                <a:lnTo>
                  <a:pt x="7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4099624" y="227093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24" y="0"/>
                </a:moveTo>
                <a:lnTo>
                  <a:pt x="16162" y="0"/>
                </a:lnTo>
                <a:lnTo>
                  <a:pt x="25101" y="0"/>
                </a:lnTo>
                <a:lnTo>
                  <a:pt x="32356" y="7222"/>
                </a:lnTo>
                <a:lnTo>
                  <a:pt x="32356" y="25094"/>
                </a:lnTo>
                <a:lnTo>
                  <a:pt x="25101" y="32347"/>
                </a:lnTo>
                <a:lnTo>
                  <a:pt x="7224" y="32347"/>
                </a:lnTo>
                <a:lnTo>
                  <a:pt x="0" y="25094"/>
                </a:lnTo>
                <a:lnTo>
                  <a:pt x="0" y="7222"/>
                </a:lnTo>
                <a:lnTo>
                  <a:pt x="722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3963587" y="227054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8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8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3827918" y="227054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8" y="0"/>
                </a:moveTo>
                <a:lnTo>
                  <a:pt x="1653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8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3692616" y="227093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254" y="0"/>
                </a:moveTo>
                <a:lnTo>
                  <a:pt x="16193" y="0"/>
                </a:lnTo>
                <a:lnTo>
                  <a:pt x="25101" y="0"/>
                </a:lnTo>
                <a:lnTo>
                  <a:pt x="32356" y="7222"/>
                </a:lnTo>
                <a:lnTo>
                  <a:pt x="32356" y="25094"/>
                </a:lnTo>
                <a:lnTo>
                  <a:pt x="25101" y="32347"/>
                </a:lnTo>
                <a:lnTo>
                  <a:pt x="7254" y="32347"/>
                </a:lnTo>
                <a:lnTo>
                  <a:pt x="0" y="25094"/>
                </a:lnTo>
                <a:lnTo>
                  <a:pt x="0" y="7222"/>
                </a:lnTo>
                <a:lnTo>
                  <a:pt x="725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3556579" y="227054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8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8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3420910" y="227054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7408" y="0"/>
                </a:moveTo>
                <a:lnTo>
                  <a:pt x="16560" y="0"/>
                </a:lnTo>
                <a:lnTo>
                  <a:pt x="25682" y="0"/>
                </a:lnTo>
                <a:lnTo>
                  <a:pt x="33090" y="7406"/>
                </a:lnTo>
                <a:lnTo>
                  <a:pt x="33090" y="25706"/>
                </a:lnTo>
                <a:lnTo>
                  <a:pt x="25682" y="33113"/>
                </a:lnTo>
                <a:lnTo>
                  <a:pt x="7408" y="33113"/>
                </a:lnTo>
                <a:lnTo>
                  <a:pt x="0" y="25706"/>
                </a:lnTo>
                <a:lnTo>
                  <a:pt x="0" y="7406"/>
                </a:lnTo>
                <a:lnTo>
                  <a:pt x="740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3283741" y="2269042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3147704" y="226867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45"/>
                </a:lnTo>
                <a:lnTo>
                  <a:pt x="31464" y="5390"/>
                </a:lnTo>
                <a:lnTo>
                  <a:pt x="35410" y="11245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48" y="35401"/>
                </a:lnTo>
                <a:lnTo>
                  <a:pt x="5391" y="31456"/>
                </a:lnTo>
                <a:lnTo>
                  <a:pt x="1445" y="25601"/>
                </a:lnTo>
                <a:lnTo>
                  <a:pt x="0" y="18423"/>
                </a:lnTo>
                <a:lnTo>
                  <a:pt x="1445" y="11245"/>
                </a:lnTo>
                <a:lnTo>
                  <a:pt x="5391" y="5390"/>
                </a:lnTo>
                <a:lnTo>
                  <a:pt x="11248" y="1445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3010534" y="2267175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5">
                <a:moveTo>
                  <a:pt x="19927" y="0"/>
                </a:moveTo>
                <a:lnTo>
                  <a:pt x="27690" y="1563"/>
                </a:lnTo>
                <a:lnTo>
                  <a:pt x="34024" y="5829"/>
                </a:lnTo>
                <a:lnTo>
                  <a:pt x="38291" y="12162"/>
                </a:lnTo>
                <a:lnTo>
                  <a:pt x="39855" y="19922"/>
                </a:lnTo>
                <a:lnTo>
                  <a:pt x="38291" y="27683"/>
                </a:lnTo>
                <a:lnTo>
                  <a:pt x="34024" y="34015"/>
                </a:lnTo>
                <a:lnTo>
                  <a:pt x="27690" y="38282"/>
                </a:lnTo>
                <a:lnTo>
                  <a:pt x="19927" y="39845"/>
                </a:lnTo>
                <a:lnTo>
                  <a:pt x="12165" y="38282"/>
                </a:lnTo>
                <a:lnTo>
                  <a:pt x="5831" y="34015"/>
                </a:lnTo>
                <a:lnTo>
                  <a:pt x="1564" y="27683"/>
                </a:lnTo>
                <a:lnTo>
                  <a:pt x="0" y="19922"/>
                </a:lnTo>
                <a:lnTo>
                  <a:pt x="1564" y="12162"/>
                </a:lnTo>
                <a:lnTo>
                  <a:pt x="5831" y="5829"/>
                </a:lnTo>
                <a:lnTo>
                  <a:pt x="12165" y="1563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2874100" y="2266410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56" y="1627"/>
                </a:lnTo>
                <a:lnTo>
                  <a:pt x="35333" y="6063"/>
                </a:lnTo>
                <a:lnTo>
                  <a:pt x="39763" y="12639"/>
                </a:lnTo>
                <a:lnTo>
                  <a:pt x="41386" y="20688"/>
                </a:lnTo>
                <a:lnTo>
                  <a:pt x="39763" y="28736"/>
                </a:lnTo>
                <a:lnTo>
                  <a:pt x="35333" y="35312"/>
                </a:lnTo>
                <a:lnTo>
                  <a:pt x="28756" y="39748"/>
                </a:lnTo>
                <a:lnTo>
                  <a:pt x="20693" y="41376"/>
                </a:lnTo>
                <a:lnTo>
                  <a:pt x="12642" y="39748"/>
                </a:lnTo>
                <a:lnTo>
                  <a:pt x="6064" y="35312"/>
                </a:lnTo>
                <a:lnTo>
                  <a:pt x="1627" y="28736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2736563" y="2264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60" y="0"/>
                </a:moveTo>
                <a:lnTo>
                  <a:pt x="31346" y="1772"/>
                </a:lnTo>
                <a:lnTo>
                  <a:pt x="38528" y="6606"/>
                </a:lnTo>
                <a:lnTo>
                  <a:pt x="43373" y="13775"/>
                </a:lnTo>
                <a:lnTo>
                  <a:pt x="45151" y="22554"/>
                </a:lnTo>
                <a:lnTo>
                  <a:pt x="43373" y="31333"/>
                </a:lnTo>
                <a:lnTo>
                  <a:pt x="38528" y="38503"/>
                </a:lnTo>
                <a:lnTo>
                  <a:pt x="31346" y="43337"/>
                </a:lnTo>
                <a:lnTo>
                  <a:pt x="22560" y="45109"/>
                </a:lnTo>
                <a:lnTo>
                  <a:pt x="13779" y="43337"/>
                </a:lnTo>
                <a:lnTo>
                  <a:pt x="6608" y="38503"/>
                </a:lnTo>
                <a:lnTo>
                  <a:pt x="1773" y="31333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2600526" y="226414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84"/>
                </a:lnTo>
                <a:lnTo>
                  <a:pt x="39159" y="39180"/>
                </a:lnTo>
                <a:lnTo>
                  <a:pt x="31861" y="44100"/>
                </a:lnTo>
                <a:lnTo>
                  <a:pt x="22927" y="45905"/>
                </a:lnTo>
                <a:lnTo>
                  <a:pt x="13998" y="44100"/>
                </a:lnTo>
                <a:lnTo>
                  <a:pt x="6711" y="39180"/>
                </a:lnTo>
                <a:lnTo>
                  <a:pt x="1800" y="31884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2462959" y="226227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5" y="1950"/>
                </a:lnTo>
                <a:lnTo>
                  <a:pt x="42396" y="7268"/>
                </a:lnTo>
                <a:lnTo>
                  <a:pt x="47726" y="15157"/>
                </a:lnTo>
                <a:lnTo>
                  <a:pt x="49682" y="24819"/>
                </a:lnTo>
                <a:lnTo>
                  <a:pt x="47726" y="34481"/>
                </a:lnTo>
                <a:lnTo>
                  <a:pt x="42396" y="42370"/>
                </a:lnTo>
                <a:lnTo>
                  <a:pt x="34495" y="47688"/>
                </a:lnTo>
                <a:lnTo>
                  <a:pt x="24825" y="49638"/>
                </a:lnTo>
                <a:lnTo>
                  <a:pt x="15174" y="47688"/>
                </a:lnTo>
                <a:lnTo>
                  <a:pt x="7281" y="42370"/>
                </a:lnTo>
                <a:lnTo>
                  <a:pt x="1954" y="34481"/>
                </a:lnTo>
                <a:lnTo>
                  <a:pt x="0" y="24819"/>
                </a:lnTo>
                <a:lnTo>
                  <a:pt x="1954" y="15157"/>
                </a:lnTo>
                <a:lnTo>
                  <a:pt x="7281" y="7268"/>
                </a:lnTo>
                <a:lnTo>
                  <a:pt x="15174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2326555" y="226151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13"/>
                </a:lnTo>
                <a:lnTo>
                  <a:pt x="43663" y="7501"/>
                </a:lnTo>
                <a:lnTo>
                  <a:pt x="49142" y="15635"/>
                </a:lnTo>
                <a:lnTo>
                  <a:pt x="51151" y="25584"/>
                </a:lnTo>
                <a:lnTo>
                  <a:pt x="49142" y="35547"/>
                </a:lnTo>
                <a:lnTo>
                  <a:pt x="43663" y="43678"/>
                </a:lnTo>
                <a:lnTo>
                  <a:pt x="35538" y="49159"/>
                </a:lnTo>
                <a:lnTo>
                  <a:pt x="25591" y="51169"/>
                </a:lnTo>
                <a:lnTo>
                  <a:pt x="15626" y="49159"/>
                </a:lnTo>
                <a:lnTo>
                  <a:pt x="7492" y="43678"/>
                </a:lnTo>
                <a:lnTo>
                  <a:pt x="2009" y="35547"/>
                </a:lnTo>
                <a:lnTo>
                  <a:pt x="0" y="25584"/>
                </a:lnTo>
                <a:lnTo>
                  <a:pt x="2009" y="15635"/>
                </a:lnTo>
                <a:lnTo>
                  <a:pt x="7492" y="7501"/>
                </a:lnTo>
                <a:lnTo>
                  <a:pt x="15626" y="2013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2189018" y="225964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4"/>
                </a:lnTo>
                <a:lnTo>
                  <a:pt x="46869" y="46869"/>
                </a:lnTo>
                <a:lnTo>
                  <a:pt x="38141" y="52748"/>
                </a:lnTo>
                <a:lnTo>
                  <a:pt x="27458" y="54902"/>
                </a:lnTo>
                <a:lnTo>
                  <a:pt x="16762" y="52748"/>
                </a:lnTo>
                <a:lnTo>
                  <a:pt x="8035" y="46869"/>
                </a:lnTo>
                <a:lnTo>
                  <a:pt x="2155" y="38144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2054083" y="226038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1916914" y="2258882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1779377" y="22570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1644841" y="225814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4"/>
                </a:lnTo>
                <a:lnTo>
                  <a:pt x="57947" y="28950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0"/>
                </a:lnTo>
                <a:lnTo>
                  <a:pt x="2277" y="17674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1508436" y="225738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692" y="0"/>
                </a:moveTo>
                <a:lnTo>
                  <a:pt x="41272" y="2336"/>
                </a:lnTo>
                <a:lnTo>
                  <a:pt x="50719" y="8706"/>
                </a:lnTo>
                <a:lnTo>
                  <a:pt x="57083" y="18152"/>
                </a:lnTo>
                <a:lnTo>
                  <a:pt x="59416" y="29716"/>
                </a:lnTo>
                <a:lnTo>
                  <a:pt x="57083" y="41279"/>
                </a:lnTo>
                <a:lnTo>
                  <a:pt x="50719" y="50725"/>
                </a:lnTo>
                <a:lnTo>
                  <a:pt x="41272" y="57095"/>
                </a:lnTo>
                <a:lnTo>
                  <a:pt x="29692" y="59432"/>
                </a:lnTo>
                <a:lnTo>
                  <a:pt x="18131" y="57095"/>
                </a:lnTo>
                <a:lnTo>
                  <a:pt x="8693" y="50725"/>
                </a:lnTo>
                <a:lnTo>
                  <a:pt x="2332" y="41279"/>
                </a:lnTo>
                <a:lnTo>
                  <a:pt x="0" y="29716"/>
                </a:lnTo>
                <a:lnTo>
                  <a:pt x="2332" y="18152"/>
                </a:lnTo>
                <a:lnTo>
                  <a:pt x="8693" y="8706"/>
                </a:lnTo>
                <a:lnTo>
                  <a:pt x="18131" y="2336"/>
                </a:lnTo>
                <a:lnTo>
                  <a:pt x="296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1372369" y="22570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09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1236730" y="22570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1102194" y="225814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24" y="2272"/>
                </a:lnTo>
                <a:lnTo>
                  <a:pt x="49429" y="8473"/>
                </a:lnTo>
                <a:lnTo>
                  <a:pt x="55638" y="17674"/>
                </a:lnTo>
                <a:lnTo>
                  <a:pt x="57916" y="28950"/>
                </a:lnTo>
                <a:lnTo>
                  <a:pt x="55638" y="40226"/>
                </a:lnTo>
                <a:lnTo>
                  <a:pt x="49429" y="49428"/>
                </a:lnTo>
                <a:lnTo>
                  <a:pt x="40224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0"/>
                </a:lnTo>
                <a:lnTo>
                  <a:pt x="2273" y="17674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965391" y="22570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828957" y="22562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56" y="0"/>
                </a:moveTo>
                <a:lnTo>
                  <a:pt x="42857" y="2422"/>
                </a:lnTo>
                <a:lnTo>
                  <a:pt x="52666" y="9031"/>
                </a:lnTo>
                <a:lnTo>
                  <a:pt x="59284" y="18836"/>
                </a:lnTo>
                <a:lnTo>
                  <a:pt x="61712" y="30848"/>
                </a:lnTo>
                <a:lnTo>
                  <a:pt x="59284" y="42859"/>
                </a:lnTo>
                <a:lnTo>
                  <a:pt x="52666" y="52664"/>
                </a:lnTo>
                <a:lnTo>
                  <a:pt x="42857" y="59273"/>
                </a:lnTo>
                <a:lnTo>
                  <a:pt x="30856" y="61696"/>
                </a:lnTo>
                <a:lnTo>
                  <a:pt x="18841" y="59273"/>
                </a:lnTo>
                <a:lnTo>
                  <a:pt x="9034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4" y="9031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692553" y="2255515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88" y="2481"/>
                </a:lnTo>
                <a:lnTo>
                  <a:pt x="53929" y="9249"/>
                </a:lnTo>
                <a:lnTo>
                  <a:pt x="60699" y="19288"/>
                </a:lnTo>
                <a:lnTo>
                  <a:pt x="63181" y="31582"/>
                </a:lnTo>
                <a:lnTo>
                  <a:pt x="60699" y="43876"/>
                </a:lnTo>
                <a:lnTo>
                  <a:pt x="53929" y="53915"/>
                </a:lnTo>
                <a:lnTo>
                  <a:pt x="43888" y="60683"/>
                </a:lnTo>
                <a:lnTo>
                  <a:pt x="31590" y="63165"/>
                </a:lnTo>
                <a:lnTo>
                  <a:pt x="19293" y="60683"/>
                </a:lnTo>
                <a:lnTo>
                  <a:pt x="9252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558383" y="22570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21949" y="22562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59"/>
                </a:lnTo>
                <a:lnTo>
                  <a:pt x="52678" y="52664"/>
                </a:lnTo>
                <a:lnTo>
                  <a:pt x="42870" y="59273"/>
                </a:lnTo>
                <a:lnTo>
                  <a:pt x="30856" y="61696"/>
                </a:lnTo>
                <a:lnTo>
                  <a:pt x="18854" y="59273"/>
                </a:lnTo>
                <a:lnTo>
                  <a:pt x="9045" y="52664"/>
                </a:lnTo>
                <a:lnTo>
                  <a:pt x="2427" y="42859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286310" y="225625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149875" y="2255515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76"/>
                </a:lnTo>
                <a:lnTo>
                  <a:pt x="53960" y="53915"/>
                </a:lnTo>
                <a:lnTo>
                  <a:pt x="43918" y="60683"/>
                </a:lnTo>
                <a:lnTo>
                  <a:pt x="31621" y="63165"/>
                </a:lnTo>
                <a:lnTo>
                  <a:pt x="19306" y="60683"/>
                </a:lnTo>
                <a:lnTo>
                  <a:pt x="9256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6" y="9249"/>
                </a:lnTo>
                <a:lnTo>
                  <a:pt x="19306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14206" y="2255515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76"/>
                </a:lnTo>
                <a:lnTo>
                  <a:pt x="53960" y="53915"/>
                </a:lnTo>
                <a:lnTo>
                  <a:pt x="43918" y="60683"/>
                </a:lnTo>
                <a:lnTo>
                  <a:pt x="31621" y="63165"/>
                </a:lnTo>
                <a:lnTo>
                  <a:pt x="19319" y="60683"/>
                </a:lnTo>
                <a:lnTo>
                  <a:pt x="9267" y="53915"/>
                </a:lnTo>
                <a:lnTo>
                  <a:pt x="2487" y="43876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7481839" y="212587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91" y="0"/>
                </a:moveTo>
                <a:lnTo>
                  <a:pt x="35556" y="2013"/>
                </a:lnTo>
                <a:lnTo>
                  <a:pt x="43690" y="7501"/>
                </a:lnTo>
                <a:lnTo>
                  <a:pt x="49172" y="15635"/>
                </a:lnTo>
                <a:lnTo>
                  <a:pt x="51182" y="25584"/>
                </a:lnTo>
                <a:lnTo>
                  <a:pt x="49172" y="35547"/>
                </a:lnTo>
                <a:lnTo>
                  <a:pt x="43690" y="43678"/>
                </a:lnTo>
                <a:lnTo>
                  <a:pt x="35556" y="49159"/>
                </a:lnTo>
                <a:lnTo>
                  <a:pt x="25591" y="51169"/>
                </a:lnTo>
                <a:lnTo>
                  <a:pt x="15639" y="49159"/>
                </a:lnTo>
                <a:lnTo>
                  <a:pt x="7503" y="43678"/>
                </a:lnTo>
                <a:lnTo>
                  <a:pt x="2014" y="35547"/>
                </a:lnTo>
                <a:lnTo>
                  <a:pt x="0" y="25584"/>
                </a:lnTo>
                <a:lnTo>
                  <a:pt x="2014" y="15635"/>
                </a:lnTo>
                <a:lnTo>
                  <a:pt x="7503" y="7501"/>
                </a:lnTo>
                <a:lnTo>
                  <a:pt x="15639" y="2013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7346201" y="212587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60" y="0"/>
                </a:moveTo>
                <a:lnTo>
                  <a:pt x="35525" y="2013"/>
                </a:lnTo>
                <a:lnTo>
                  <a:pt x="43659" y="7501"/>
                </a:lnTo>
                <a:lnTo>
                  <a:pt x="49141" y="15635"/>
                </a:lnTo>
                <a:lnTo>
                  <a:pt x="51151" y="25584"/>
                </a:lnTo>
                <a:lnTo>
                  <a:pt x="49141" y="35547"/>
                </a:lnTo>
                <a:lnTo>
                  <a:pt x="43659" y="43678"/>
                </a:lnTo>
                <a:lnTo>
                  <a:pt x="35525" y="49159"/>
                </a:lnTo>
                <a:lnTo>
                  <a:pt x="25560" y="51169"/>
                </a:lnTo>
                <a:lnTo>
                  <a:pt x="15613" y="49159"/>
                </a:lnTo>
                <a:lnTo>
                  <a:pt x="7488" y="43678"/>
                </a:lnTo>
                <a:lnTo>
                  <a:pt x="2009" y="35547"/>
                </a:lnTo>
                <a:lnTo>
                  <a:pt x="0" y="25584"/>
                </a:lnTo>
                <a:lnTo>
                  <a:pt x="2009" y="15635"/>
                </a:lnTo>
                <a:lnTo>
                  <a:pt x="7488" y="7501"/>
                </a:lnTo>
                <a:lnTo>
                  <a:pt x="15613" y="2013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7210531" y="212587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60" y="0"/>
                </a:moveTo>
                <a:lnTo>
                  <a:pt x="35525" y="2013"/>
                </a:lnTo>
                <a:lnTo>
                  <a:pt x="43659" y="7501"/>
                </a:lnTo>
                <a:lnTo>
                  <a:pt x="49141" y="15635"/>
                </a:lnTo>
                <a:lnTo>
                  <a:pt x="51151" y="25584"/>
                </a:lnTo>
                <a:lnTo>
                  <a:pt x="49141" y="35547"/>
                </a:lnTo>
                <a:lnTo>
                  <a:pt x="43659" y="43678"/>
                </a:lnTo>
                <a:lnTo>
                  <a:pt x="35525" y="49159"/>
                </a:lnTo>
                <a:lnTo>
                  <a:pt x="25560" y="51169"/>
                </a:lnTo>
                <a:lnTo>
                  <a:pt x="15613" y="49159"/>
                </a:lnTo>
                <a:lnTo>
                  <a:pt x="7488" y="43678"/>
                </a:lnTo>
                <a:lnTo>
                  <a:pt x="2009" y="35547"/>
                </a:lnTo>
                <a:lnTo>
                  <a:pt x="0" y="25584"/>
                </a:lnTo>
                <a:lnTo>
                  <a:pt x="2009" y="15635"/>
                </a:lnTo>
                <a:lnTo>
                  <a:pt x="7488" y="7501"/>
                </a:lnTo>
                <a:lnTo>
                  <a:pt x="15613" y="2013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7074096" y="212514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6938427" y="212514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103" y="50569"/>
                </a:lnTo>
                <a:lnTo>
                  <a:pt x="7725" y="44929"/>
                </a:lnTo>
                <a:lnTo>
                  <a:pt x="2073" y="36564"/>
                </a:lnTo>
                <a:lnTo>
                  <a:pt x="0" y="26319"/>
                </a:lnTo>
                <a:lnTo>
                  <a:pt x="2073" y="16074"/>
                </a:lnTo>
                <a:lnTo>
                  <a:pt x="7725" y="7708"/>
                </a:lnTo>
                <a:lnTo>
                  <a:pt x="16103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6803523" y="212587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91" y="0"/>
                </a:moveTo>
                <a:lnTo>
                  <a:pt x="35538" y="2013"/>
                </a:lnTo>
                <a:lnTo>
                  <a:pt x="43663" y="7501"/>
                </a:lnTo>
                <a:lnTo>
                  <a:pt x="49142" y="15635"/>
                </a:lnTo>
                <a:lnTo>
                  <a:pt x="51151" y="25584"/>
                </a:lnTo>
                <a:lnTo>
                  <a:pt x="49142" y="35547"/>
                </a:lnTo>
                <a:lnTo>
                  <a:pt x="43663" y="43678"/>
                </a:lnTo>
                <a:lnTo>
                  <a:pt x="35538" y="49159"/>
                </a:lnTo>
                <a:lnTo>
                  <a:pt x="25591" y="51169"/>
                </a:lnTo>
                <a:lnTo>
                  <a:pt x="15626" y="49159"/>
                </a:lnTo>
                <a:lnTo>
                  <a:pt x="7492" y="43678"/>
                </a:lnTo>
                <a:lnTo>
                  <a:pt x="2009" y="35547"/>
                </a:lnTo>
                <a:lnTo>
                  <a:pt x="0" y="25584"/>
                </a:lnTo>
                <a:lnTo>
                  <a:pt x="2009" y="15635"/>
                </a:lnTo>
                <a:lnTo>
                  <a:pt x="7492" y="7501"/>
                </a:lnTo>
                <a:lnTo>
                  <a:pt x="15626" y="2013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6668619" y="212664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6532184" y="212587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91" y="0"/>
                </a:moveTo>
                <a:lnTo>
                  <a:pt x="35543" y="2013"/>
                </a:lnTo>
                <a:lnTo>
                  <a:pt x="43678" y="7501"/>
                </a:lnTo>
                <a:lnTo>
                  <a:pt x="49168" y="15635"/>
                </a:lnTo>
                <a:lnTo>
                  <a:pt x="51182" y="25584"/>
                </a:lnTo>
                <a:lnTo>
                  <a:pt x="49168" y="35547"/>
                </a:lnTo>
                <a:lnTo>
                  <a:pt x="43678" y="43678"/>
                </a:lnTo>
                <a:lnTo>
                  <a:pt x="35543" y="49159"/>
                </a:lnTo>
                <a:lnTo>
                  <a:pt x="25591" y="51169"/>
                </a:lnTo>
                <a:lnTo>
                  <a:pt x="15639" y="49159"/>
                </a:lnTo>
                <a:lnTo>
                  <a:pt x="7503" y="43678"/>
                </a:lnTo>
                <a:lnTo>
                  <a:pt x="2014" y="35547"/>
                </a:lnTo>
                <a:lnTo>
                  <a:pt x="0" y="25584"/>
                </a:lnTo>
                <a:lnTo>
                  <a:pt x="2014" y="15635"/>
                </a:lnTo>
                <a:lnTo>
                  <a:pt x="7503" y="7501"/>
                </a:lnTo>
                <a:lnTo>
                  <a:pt x="15639" y="2013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6398412" y="21277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4"/>
                </a:lnTo>
                <a:lnTo>
                  <a:pt x="40452" y="40442"/>
                </a:lnTo>
                <a:lnTo>
                  <a:pt x="32922" y="45515"/>
                </a:lnTo>
                <a:lnTo>
                  <a:pt x="23693" y="47374"/>
                </a:lnTo>
                <a:lnTo>
                  <a:pt x="14463" y="45515"/>
                </a:lnTo>
                <a:lnTo>
                  <a:pt x="6933" y="40442"/>
                </a:lnTo>
                <a:lnTo>
                  <a:pt x="1859" y="32914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6262743" y="21277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4"/>
                </a:lnTo>
                <a:lnTo>
                  <a:pt x="40452" y="40442"/>
                </a:lnTo>
                <a:lnTo>
                  <a:pt x="32922" y="45515"/>
                </a:lnTo>
                <a:lnTo>
                  <a:pt x="23693" y="47374"/>
                </a:lnTo>
                <a:lnTo>
                  <a:pt x="14476" y="45515"/>
                </a:lnTo>
                <a:lnTo>
                  <a:pt x="6944" y="40442"/>
                </a:lnTo>
                <a:lnTo>
                  <a:pt x="1863" y="32914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6128972" y="212964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795" y="0"/>
                </a:moveTo>
                <a:lnTo>
                  <a:pt x="30293" y="1718"/>
                </a:lnTo>
                <a:lnTo>
                  <a:pt x="37230" y="6399"/>
                </a:lnTo>
                <a:lnTo>
                  <a:pt x="41906" y="13336"/>
                </a:lnTo>
                <a:lnTo>
                  <a:pt x="43621" y="21820"/>
                </a:lnTo>
                <a:lnTo>
                  <a:pt x="41906" y="30316"/>
                </a:lnTo>
                <a:lnTo>
                  <a:pt x="37230" y="37252"/>
                </a:lnTo>
                <a:lnTo>
                  <a:pt x="30293" y="41926"/>
                </a:lnTo>
                <a:lnTo>
                  <a:pt x="21795" y="43640"/>
                </a:lnTo>
                <a:lnTo>
                  <a:pt x="13314" y="41926"/>
                </a:lnTo>
                <a:lnTo>
                  <a:pt x="6386" y="37252"/>
                </a:lnTo>
                <a:lnTo>
                  <a:pt x="1713" y="30316"/>
                </a:lnTo>
                <a:lnTo>
                  <a:pt x="0" y="21820"/>
                </a:lnTo>
                <a:lnTo>
                  <a:pt x="1713" y="13336"/>
                </a:lnTo>
                <a:lnTo>
                  <a:pt x="6386" y="6399"/>
                </a:lnTo>
                <a:lnTo>
                  <a:pt x="13314" y="1718"/>
                </a:lnTo>
                <a:lnTo>
                  <a:pt x="217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5994037" y="2130408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63" y="1654"/>
                </a:lnTo>
                <a:lnTo>
                  <a:pt x="35968" y="6166"/>
                </a:lnTo>
                <a:lnTo>
                  <a:pt x="40492" y="12859"/>
                </a:lnTo>
                <a:lnTo>
                  <a:pt x="42151" y="21055"/>
                </a:lnTo>
                <a:lnTo>
                  <a:pt x="40492" y="29251"/>
                </a:lnTo>
                <a:lnTo>
                  <a:pt x="35968" y="35943"/>
                </a:lnTo>
                <a:lnTo>
                  <a:pt x="29263" y="40455"/>
                </a:lnTo>
                <a:lnTo>
                  <a:pt x="21060" y="42110"/>
                </a:lnTo>
                <a:lnTo>
                  <a:pt x="12862" y="40455"/>
                </a:lnTo>
                <a:lnTo>
                  <a:pt x="6168" y="35943"/>
                </a:lnTo>
                <a:lnTo>
                  <a:pt x="1654" y="29251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5858367" y="2130408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76" y="1654"/>
                </a:lnTo>
                <a:lnTo>
                  <a:pt x="35979" y="6166"/>
                </a:lnTo>
                <a:lnTo>
                  <a:pt x="40496" y="12859"/>
                </a:lnTo>
                <a:lnTo>
                  <a:pt x="42151" y="21055"/>
                </a:lnTo>
                <a:lnTo>
                  <a:pt x="40496" y="29251"/>
                </a:lnTo>
                <a:lnTo>
                  <a:pt x="35979" y="35943"/>
                </a:lnTo>
                <a:lnTo>
                  <a:pt x="29276" y="40455"/>
                </a:lnTo>
                <a:lnTo>
                  <a:pt x="21060" y="42110"/>
                </a:lnTo>
                <a:lnTo>
                  <a:pt x="12875" y="40455"/>
                </a:lnTo>
                <a:lnTo>
                  <a:pt x="6179" y="35943"/>
                </a:lnTo>
                <a:lnTo>
                  <a:pt x="1659" y="29251"/>
                </a:lnTo>
                <a:lnTo>
                  <a:pt x="0" y="21055"/>
                </a:lnTo>
                <a:lnTo>
                  <a:pt x="1659" y="12859"/>
                </a:lnTo>
                <a:lnTo>
                  <a:pt x="6179" y="6166"/>
                </a:lnTo>
                <a:lnTo>
                  <a:pt x="12875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5724229" y="213190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5588559" y="213190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5452890" y="213190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5317220" y="213190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5181551" y="213190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5046279" y="2132275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62" y="0"/>
                </a:moveTo>
                <a:lnTo>
                  <a:pt x="26629" y="1509"/>
                </a:lnTo>
                <a:lnTo>
                  <a:pt x="32731" y="5623"/>
                </a:lnTo>
                <a:lnTo>
                  <a:pt x="36846" y="11723"/>
                </a:lnTo>
                <a:lnTo>
                  <a:pt x="38355" y="19188"/>
                </a:lnTo>
                <a:lnTo>
                  <a:pt x="36846" y="26653"/>
                </a:lnTo>
                <a:lnTo>
                  <a:pt x="32731" y="32753"/>
                </a:lnTo>
                <a:lnTo>
                  <a:pt x="26629" y="36867"/>
                </a:lnTo>
                <a:lnTo>
                  <a:pt x="19162" y="38376"/>
                </a:lnTo>
                <a:lnTo>
                  <a:pt x="11700" y="36867"/>
                </a:lnTo>
                <a:lnTo>
                  <a:pt x="5609" y="32753"/>
                </a:lnTo>
                <a:lnTo>
                  <a:pt x="1504" y="26653"/>
                </a:lnTo>
                <a:lnTo>
                  <a:pt x="0" y="19188"/>
                </a:lnTo>
                <a:lnTo>
                  <a:pt x="1504" y="11723"/>
                </a:lnTo>
                <a:lnTo>
                  <a:pt x="5609" y="5623"/>
                </a:lnTo>
                <a:lnTo>
                  <a:pt x="11700" y="1509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4911345" y="2133040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28" y="0"/>
                </a:moveTo>
                <a:lnTo>
                  <a:pt x="25607" y="1449"/>
                </a:lnTo>
                <a:lnTo>
                  <a:pt x="31464" y="5401"/>
                </a:lnTo>
                <a:lnTo>
                  <a:pt x="35410" y="11258"/>
                </a:lnTo>
                <a:lnTo>
                  <a:pt x="36856" y="18423"/>
                </a:lnTo>
                <a:lnTo>
                  <a:pt x="35410" y="25601"/>
                </a:lnTo>
                <a:lnTo>
                  <a:pt x="31464" y="31456"/>
                </a:lnTo>
                <a:lnTo>
                  <a:pt x="25607" y="35401"/>
                </a:lnTo>
                <a:lnTo>
                  <a:pt x="18428" y="36846"/>
                </a:lnTo>
                <a:lnTo>
                  <a:pt x="11261" y="35401"/>
                </a:lnTo>
                <a:lnTo>
                  <a:pt x="5402" y="31456"/>
                </a:lnTo>
                <a:lnTo>
                  <a:pt x="1450" y="25601"/>
                </a:lnTo>
                <a:lnTo>
                  <a:pt x="0" y="18423"/>
                </a:lnTo>
                <a:lnTo>
                  <a:pt x="1450" y="11258"/>
                </a:lnTo>
                <a:lnTo>
                  <a:pt x="5402" y="5401"/>
                </a:lnTo>
                <a:lnTo>
                  <a:pt x="11261" y="1449"/>
                </a:lnTo>
                <a:lnTo>
                  <a:pt x="184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4774941" y="2132275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62" y="0"/>
                </a:moveTo>
                <a:lnTo>
                  <a:pt x="26642" y="1509"/>
                </a:lnTo>
                <a:lnTo>
                  <a:pt x="32742" y="5623"/>
                </a:lnTo>
                <a:lnTo>
                  <a:pt x="36850" y="11723"/>
                </a:lnTo>
                <a:lnTo>
                  <a:pt x="38355" y="19188"/>
                </a:lnTo>
                <a:lnTo>
                  <a:pt x="36850" y="26653"/>
                </a:lnTo>
                <a:lnTo>
                  <a:pt x="32742" y="32753"/>
                </a:lnTo>
                <a:lnTo>
                  <a:pt x="26642" y="36867"/>
                </a:lnTo>
                <a:lnTo>
                  <a:pt x="19162" y="38376"/>
                </a:lnTo>
                <a:lnTo>
                  <a:pt x="11700" y="36867"/>
                </a:lnTo>
                <a:lnTo>
                  <a:pt x="5609" y="32753"/>
                </a:lnTo>
                <a:lnTo>
                  <a:pt x="1504" y="26653"/>
                </a:lnTo>
                <a:lnTo>
                  <a:pt x="0" y="19188"/>
                </a:lnTo>
                <a:lnTo>
                  <a:pt x="1504" y="11723"/>
                </a:lnTo>
                <a:lnTo>
                  <a:pt x="5609" y="5623"/>
                </a:lnTo>
                <a:lnTo>
                  <a:pt x="11700" y="1509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640404" y="2133407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87" y="1418"/>
                </a:lnTo>
                <a:lnTo>
                  <a:pt x="30817" y="5286"/>
                </a:lnTo>
                <a:lnTo>
                  <a:pt x="34676" y="11025"/>
                </a:lnTo>
                <a:lnTo>
                  <a:pt x="36090" y="18056"/>
                </a:lnTo>
                <a:lnTo>
                  <a:pt x="34676" y="25086"/>
                </a:lnTo>
                <a:lnTo>
                  <a:pt x="30817" y="30825"/>
                </a:lnTo>
                <a:lnTo>
                  <a:pt x="25087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4504735" y="2133407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369065" y="2133407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4233763" y="21338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86" y="7895"/>
                </a:lnTo>
                <a:lnTo>
                  <a:pt x="35386" y="27420"/>
                </a:lnTo>
                <a:lnTo>
                  <a:pt x="27458" y="35347"/>
                </a:lnTo>
                <a:lnTo>
                  <a:pt x="7928" y="35347"/>
                </a:lnTo>
                <a:lnTo>
                  <a:pt x="0" y="27420"/>
                </a:lnTo>
                <a:lnTo>
                  <a:pt x="0" y="7895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098124" y="21338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895"/>
                </a:lnTo>
                <a:lnTo>
                  <a:pt x="35356" y="27420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20"/>
                </a:lnTo>
                <a:lnTo>
                  <a:pt x="0" y="7895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3962455" y="21338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895"/>
                </a:lnTo>
                <a:lnTo>
                  <a:pt x="35356" y="27420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20"/>
                </a:lnTo>
                <a:lnTo>
                  <a:pt x="0" y="7895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3826785" y="21338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897" y="0"/>
                </a:moveTo>
                <a:lnTo>
                  <a:pt x="17662" y="0"/>
                </a:lnTo>
                <a:lnTo>
                  <a:pt x="27427" y="0"/>
                </a:lnTo>
                <a:lnTo>
                  <a:pt x="35356" y="7895"/>
                </a:lnTo>
                <a:lnTo>
                  <a:pt x="35356" y="27420"/>
                </a:lnTo>
                <a:lnTo>
                  <a:pt x="27427" y="35347"/>
                </a:lnTo>
                <a:lnTo>
                  <a:pt x="7897" y="35347"/>
                </a:lnTo>
                <a:lnTo>
                  <a:pt x="0" y="27420"/>
                </a:lnTo>
                <a:lnTo>
                  <a:pt x="0" y="7895"/>
                </a:lnTo>
                <a:lnTo>
                  <a:pt x="789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3691851" y="213453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7591" y="0"/>
                </a:moveTo>
                <a:lnTo>
                  <a:pt x="16958" y="0"/>
                </a:lnTo>
                <a:lnTo>
                  <a:pt x="26295" y="0"/>
                </a:lnTo>
                <a:lnTo>
                  <a:pt x="33856" y="7589"/>
                </a:lnTo>
                <a:lnTo>
                  <a:pt x="33856" y="26288"/>
                </a:lnTo>
                <a:lnTo>
                  <a:pt x="26295" y="33847"/>
                </a:lnTo>
                <a:lnTo>
                  <a:pt x="7591" y="33847"/>
                </a:lnTo>
                <a:lnTo>
                  <a:pt x="0" y="26288"/>
                </a:lnTo>
                <a:lnTo>
                  <a:pt x="0" y="7589"/>
                </a:lnTo>
                <a:lnTo>
                  <a:pt x="7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3555446" y="21338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928" y="0"/>
                </a:moveTo>
                <a:lnTo>
                  <a:pt x="17693" y="0"/>
                </a:lnTo>
                <a:lnTo>
                  <a:pt x="27458" y="0"/>
                </a:lnTo>
                <a:lnTo>
                  <a:pt x="35356" y="7895"/>
                </a:lnTo>
                <a:lnTo>
                  <a:pt x="35356" y="27420"/>
                </a:lnTo>
                <a:lnTo>
                  <a:pt x="27458" y="35347"/>
                </a:lnTo>
                <a:lnTo>
                  <a:pt x="7928" y="35347"/>
                </a:lnTo>
                <a:lnTo>
                  <a:pt x="0" y="27420"/>
                </a:lnTo>
                <a:lnTo>
                  <a:pt x="0" y="7895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3419410" y="2133407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79" y="1418"/>
                </a:lnTo>
                <a:lnTo>
                  <a:pt x="30821" y="5286"/>
                </a:lnTo>
                <a:lnTo>
                  <a:pt x="34698" y="11025"/>
                </a:lnTo>
                <a:lnTo>
                  <a:pt x="36121" y="18056"/>
                </a:lnTo>
                <a:lnTo>
                  <a:pt x="34698" y="25086"/>
                </a:lnTo>
                <a:lnTo>
                  <a:pt x="30821" y="30825"/>
                </a:lnTo>
                <a:lnTo>
                  <a:pt x="25079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3283741" y="2133407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4">
                <a:moveTo>
                  <a:pt x="18060" y="0"/>
                </a:moveTo>
                <a:lnTo>
                  <a:pt x="25092" y="1418"/>
                </a:lnTo>
                <a:lnTo>
                  <a:pt x="30833" y="5286"/>
                </a:lnTo>
                <a:lnTo>
                  <a:pt x="34702" y="11025"/>
                </a:lnTo>
                <a:lnTo>
                  <a:pt x="36121" y="18056"/>
                </a:lnTo>
                <a:lnTo>
                  <a:pt x="34702" y="25086"/>
                </a:lnTo>
                <a:lnTo>
                  <a:pt x="30833" y="30825"/>
                </a:lnTo>
                <a:lnTo>
                  <a:pt x="25092" y="34693"/>
                </a:lnTo>
                <a:lnTo>
                  <a:pt x="18060" y="36112"/>
                </a:lnTo>
                <a:lnTo>
                  <a:pt x="11028" y="34693"/>
                </a:lnTo>
                <a:lnTo>
                  <a:pt x="5288" y="30825"/>
                </a:lnTo>
                <a:lnTo>
                  <a:pt x="1418" y="25086"/>
                </a:lnTo>
                <a:lnTo>
                  <a:pt x="0" y="18056"/>
                </a:lnTo>
                <a:lnTo>
                  <a:pt x="1418" y="11025"/>
                </a:lnTo>
                <a:lnTo>
                  <a:pt x="5288" y="5286"/>
                </a:lnTo>
                <a:lnTo>
                  <a:pt x="11028" y="1418"/>
                </a:lnTo>
                <a:lnTo>
                  <a:pt x="18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3146571" y="213190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3009769" y="2130775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2872967" y="212964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8"/>
                </a:lnTo>
                <a:lnTo>
                  <a:pt x="37261" y="6399"/>
                </a:lnTo>
                <a:lnTo>
                  <a:pt x="41937" y="13336"/>
                </a:lnTo>
                <a:lnTo>
                  <a:pt x="43651" y="21820"/>
                </a:lnTo>
                <a:lnTo>
                  <a:pt x="41937" y="30316"/>
                </a:lnTo>
                <a:lnTo>
                  <a:pt x="37261" y="37252"/>
                </a:lnTo>
                <a:lnTo>
                  <a:pt x="30324" y="41926"/>
                </a:lnTo>
                <a:lnTo>
                  <a:pt x="21825" y="43640"/>
                </a:lnTo>
                <a:lnTo>
                  <a:pt x="13340" y="41926"/>
                </a:lnTo>
                <a:lnTo>
                  <a:pt x="6401" y="37252"/>
                </a:lnTo>
                <a:lnTo>
                  <a:pt x="1718" y="30316"/>
                </a:lnTo>
                <a:lnTo>
                  <a:pt x="0" y="21820"/>
                </a:lnTo>
                <a:lnTo>
                  <a:pt x="1718" y="13336"/>
                </a:lnTo>
                <a:lnTo>
                  <a:pt x="6401" y="6399"/>
                </a:lnTo>
                <a:lnTo>
                  <a:pt x="13340" y="1718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2736196" y="212851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84"/>
                </a:lnTo>
                <a:lnTo>
                  <a:pt x="39159" y="39180"/>
                </a:lnTo>
                <a:lnTo>
                  <a:pt x="31861" y="44100"/>
                </a:lnTo>
                <a:lnTo>
                  <a:pt x="22927" y="45905"/>
                </a:lnTo>
                <a:lnTo>
                  <a:pt x="13998" y="44100"/>
                </a:lnTo>
                <a:lnTo>
                  <a:pt x="6711" y="39180"/>
                </a:lnTo>
                <a:lnTo>
                  <a:pt x="1800" y="31884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2599761" y="21277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4"/>
                </a:lnTo>
                <a:lnTo>
                  <a:pt x="40468" y="40442"/>
                </a:lnTo>
                <a:lnTo>
                  <a:pt x="32927" y="45515"/>
                </a:lnTo>
                <a:lnTo>
                  <a:pt x="23693" y="47374"/>
                </a:lnTo>
                <a:lnTo>
                  <a:pt x="14476" y="45515"/>
                </a:lnTo>
                <a:lnTo>
                  <a:pt x="6944" y="40442"/>
                </a:lnTo>
                <a:lnTo>
                  <a:pt x="1863" y="32914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2462224" y="212587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13"/>
                </a:lnTo>
                <a:lnTo>
                  <a:pt x="43659" y="7501"/>
                </a:lnTo>
                <a:lnTo>
                  <a:pt x="49141" y="15635"/>
                </a:lnTo>
                <a:lnTo>
                  <a:pt x="51151" y="25584"/>
                </a:lnTo>
                <a:lnTo>
                  <a:pt x="49141" y="35547"/>
                </a:lnTo>
                <a:lnTo>
                  <a:pt x="43659" y="43678"/>
                </a:lnTo>
                <a:lnTo>
                  <a:pt x="35525" y="49159"/>
                </a:lnTo>
                <a:lnTo>
                  <a:pt x="25560" y="51169"/>
                </a:lnTo>
                <a:lnTo>
                  <a:pt x="15613" y="49159"/>
                </a:lnTo>
                <a:lnTo>
                  <a:pt x="7488" y="43678"/>
                </a:lnTo>
                <a:lnTo>
                  <a:pt x="2009" y="35547"/>
                </a:lnTo>
                <a:lnTo>
                  <a:pt x="0" y="25584"/>
                </a:lnTo>
                <a:lnTo>
                  <a:pt x="2009" y="15635"/>
                </a:lnTo>
                <a:lnTo>
                  <a:pt x="7488" y="7501"/>
                </a:lnTo>
                <a:lnTo>
                  <a:pt x="15613" y="2013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325422" y="212477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5"/>
                </a:lnTo>
                <a:lnTo>
                  <a:pt x="45603" y="7811"/>
                </a:lnTo>
                <a:lnTo>
                  <a:pt x="51320" y="16293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293"/>
                </a:lnTo>
                <a:lnTo>
                  <a:pt x="7828" y="7811"/>
                </a:lnTo>
                <a:lnTo>
                  <a:pt x="16323" y="2095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187487" y="2122512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26"/>
                </a:lnTo>
                <a:lnTo>
                  <a:pt x="49460" y="49428"/>
                </a:lnTo>
                <a:lnTo>
                  <a:pt x="40254" y="55629"/>
                </a:lnTo>
                <a:lnTo>
                  <a:pt x="28988" y="57901"/>
                </a:lnTo>
                <a:lnTo>
                  <a:pt x="17705" y="55629"/>
                </a:lnTo>
                <a:lnTo>
                  <a:pt x="8490" y="49428"/>
                </a:lnTo>
                <a:lnTo>
                  <a:pt x="2278" y="40226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051849" y="2122512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1915047" y="212138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1777877" y="2119880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88" y="2481"/>
                </a:lnTo>
                <a:lnTo>
                  <a:pt x="53929" y="9249"/>
                </a:lnTo>
                <a:lnTo>
                  <a:pt x="60699" y="19288"/>
                </a:lnTo>
                <a:lnTo>
                  <a:pt x="63181" y="31582"/>
                </a:lnTo>
                <a:lnTo>
                  <a:pt x="60699" y="43881"/>
                </a:lnTo>
                <a:lnTo>
                  <a:pt x="53929" y="53931"/>
                </a:lnTo>
                <a:lnTo>
                  <a:pt x="43888" y="60709"/>
                </a:lnTo>
                <a:lnTo>
                  <a:pt x="31590" y="63196"/>
                </a:lnTo>
                <a:lnTo>
                  <a:pt x="19293" y="60709"/>
                </a:lnTo>
                <a:lnTo>
                  <a:pt x="9252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1642973" y="2120615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7"/>
                </a:lnTo>
                <a:lnTo>
                  <a:pt x="52647" y="9043"/>
                </a:lnTo>
                <a:lnTo>
                  <a:pt x="59258" y="18849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0" y="9043"/>
                </a:lnTo>
                <a:lnTo>
                  <a:pt x="18828" y="2427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1507304" y="2120615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7"/>
                </a:lnTo>
                <a:lnTo>
                  <a:pt x="52647" y="9043"/>
                </a:lnTo>
                <a:lnTo>
                  <a:pt x="59258" y="18849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0" y="9043"/>
                </a:lnTo>
                <a:lnTo>
                  <a:pt x="18828" y="2427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1370869" y="2119880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905" y="2481"/>
                </a:lnTo>
                <a:lnTo>
                  <a:pt x="53956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81"/>
                </a:lnTo>
                <a:lnTo>
                  <a:pt x="53956" y="53931"/>
                </a:lnTo>
                <a:lnTo>
                  <a:pt x="43905" y="60709"/>
                </a:lnTo>
                <a:lnTo>
                  <a:pt x="31590" y="63196"/>
                </a:lnTo>
                <a:lnTo>
                  <a:pt x="19293" y="60709"/>
                </a:lnTo>
                <a:lnTo>
                  <a:pt x="9252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1235200" y="2119880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30" y="19288"/>
                </a:lnTo>
                <a:lnTo>
                  <a:pt x="63212" y="31582"/>
                </a:lnTo>
                <a:lnTo>
                  <a:pt x="60730" y="43881"/>
                </a:lnTo>
                <a:lnTo>
                  <a:pt x="53960" y="53931"/>
                </a:lnTo>
                <a:lnTo>
                  <a:pt x="43918" y="60709"/>
                </a:lnTo>
                <a:lnTo>
                  <a:pt x="31621" y="63196"/>
                </a:lnTo>
                <a:lnTo>
                  <a:pt x="19306" y="60709"/>
                </a:lnTo>
                <a:lnTo>
                  <a:pt x="9256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6" y="9249"/>
                </a:lnTo>
                <a:lnTo>
                  <a:pt x="19306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04" name="object 170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98796" y="2119115"/>
            <a:ext cx="64712" cy="64695"/>
          </a:xfrm>
          <a:prstGeom prst="rect">
            <a:avLst/>
          </a:prstGeom>
        </p:spPr>
      </p:pic>
      <p:pic>
        <p:nvPicPr>
          <p:cNvPr id="1705" name="object 170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63126" y="2119115"/>
            <a:ext cx="64712" cy="64695"/>
          </a:xfrm>
          <a:prstGeom prst="rect">
            <a:avLst/>
          </a:prstGeom>
        </p:spPr>
      </p:pic>
      <p:pic>
        <p:nvPicPr>
          <p:cNvPr id="1706" name="object 170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27457" y="2119115"/>
            <a:ext cx="64712" cy="64695"/>
          </a:xfrm>
          <a:prstGeom prst="rect">
            <a:avLst/>
          </a:prstGeom>
        </p:spPr>
      </p:pic>
      <p:pic>
        <p:nvPicPr>
          <p:cNvPr id="1707" name="object 170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91022" y="2118381"/>
            <a:ext cx="66212" cy="66195"/>
          </a:xfrm>
          <a:prstGeom prst="rect">
            <a:avLst/>
          </a:prstGeom>
        </p:spPr>
      </p:pic>
      <p:pic>
        <p:nvPicPr>
          <p:cNvPr id="1708" name="object 170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20449" y="2119115"/>
            <a:ext cx="64712" cy="64695"/>
          </a:xfrm>
          <a:prstGeom prst="rect">
            <a:avLst/>
          </a:prstGeom>
        </p:spPr>
      </p:pic>
      <p:pic>
        <p:nvPicPr>
          <p:cNvPr id="1709" name="object 170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56118" y="2119115"/>
            <a:ext cx="64712" cy="64695"/>
          </a:xfrm>
          <a:prstGeom prst="rect">
            <a:avLst/>
          </a:prstGeom>
        </p:spPr>
      </p:pic>
      <p:pic>
        <p:nvPicPr>
          <p:cNvPr id="1710" name="object 17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84779" y="2119115"/>
            <a:ext cx="64712" cy="64695"/>
          </a:xfrm>
          <a:prstGeom prst="rect">
            <a:avLst/>
          </a:prstGeom>
        </p:spPr>
      </p:pic>
      <p:pic>
        <p:nvPicPr>
          <p:cNvPr id="1711" name="object 171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49140" y="2119115"/>
            <a:ext cx="64681" cy="64695"/>
          </a:xfrm>
          <a:prstGeom prst="rect">
            <a:avLst/>
          </a:prstGeom>
        </p:spPr>
      </p:pic>
      <p:pic>
        <p:nvPicPr>
          <p:cNvPr id="1712" name="object 171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2706" y="2118381"/>
            <a:ext cx="66212" cy="66195"/>
          </a:xfrm>
          <a:prstGeom prst="rect">
            <a:avLst/>
          </a:prstGeom>
        </p:spPr>
      </p:pic>
      <p:sp>
        <p:nvSpPr>
          <p:cNvPr id="1713" name="object 1713"/>
          <p:cNvSpPr/>
          <p:nvPr/>
        </p:nvSpPr>
        <p:spPr>
          <a:xfrm>
            <a:off x="7480737" y="198914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5"/>
                </a:lnTo>
                <a:lnTo>
                  <a:pt x="45587" y="7811"/>
                </a:lnTo>
                <a:lnTo>
                  <a:pt x="51316" y="16293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293"/>
                </a:lnTo>
                <a:lnTo>
                  <a:pt x="7813" y="7811"/>
                </a:lnTo>
                <a:lnTo>
                  <a:pt x="16297" y="2095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7345068" y="198914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5"/>
                </a:lnTo>
                <a:lnTo>
                  <a:pt x="45587" y="7811"/>
                </a:lnTo>
                <a:lnTo>
                  <a:pt x="51316" y="16293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293"/>
                </a:lnTo>
                <a:lnTo>
                  <a:pt x="7813" y="7811"/>
                </a:lnTo>
                <a:lnTo>
                  <a:pt x="16297" y="2095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7209398" y="198914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5"/>
                </a:lnTo>
                <a:lnTo>
                  <a:pt x="45587" y="7811"/>
                </a:lnTo>
                <a:lnTo>
                  <a:pt x="51316" y="16293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293"/>
                </a:lnTo>
                <a:lnTo>
                  <a:pt x="7813" y="7811"/>
                </a:lnTo>
                <a:lnTo>
                  <a:pt x="16297" y="2095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7073729" y="198914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5"/>
                </a:lnTo>
                <a:lnTo>
                  <a:pt x="45587" y="7811"/>
                </a:lnTo>
                <a:lnTo>
                  <a:pt x="51316" y="16293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310" y="51303"/>
                </a:lnTo>
                <a:lnTo>
                  <a:pt x="7825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293"/>
                </a:lnTo>
                <a:lnTo>
                  <a:pt x="7825" y="7811"/>
                </a:lnTo>
                <a:lnTo>
                  <a:pt x="16310" y="2095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6938427" y="1989509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8"/>
                </a:lnTo>
                <a:lnTo>
                  <a:pt x="44971" y="44945"/>
                </a:lnTo>
                <a:lnTo>
                  <a:pt x="36603" y="50595"/>
                </a:lnTo>
                <a:lnTo>
                  <a:pt x="26356" y="52668"/>
                </a:lnTo>
                <a:lnTo>
                  <a:pt x="16103" y="50595"/>
                </a:lnTo>
                <a:lnTo>
                  <a:pt x="7725" y="44945"/>
                </a:lnTo>
                <a:lnTo>
                  <a:pt x="2073" y="36568"/>
                </a:lnTo>
                <a:lnTo>
                  <a:pt x="0" y="26319"/>
                </a:lnTo>
                <a:lnTo>
                  <a:pt x="2073" y="16074"/>
                </a:lnTo>
                <a:lnTo>
                  <a:pt x="7725" y="7708"/>
                </a:lnTo>
                <a:lnTo>
                  <a:pt x="16103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6802390" y="198914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5"/>
                </a:lnTo>
                <a:lnTo>
                  <a:pt x="45603" y="7811"/>
                </a:lnTo>
                <a:lnTo>
                  <a:pt x="51320" y="16293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293"/>
                </a:lnTo>
                <a:lnTo>
                  <a:pt x="7828" y="7811"/>
                </a:lnTo>
                <a:lnTo>
                  <a:pt x="16323" y="2095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6667854" y="1990274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6532184" y="1990274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6397280" y="199100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6261610" y="199100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6126706" y="1991774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5993302" y="199400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795" y="0"/>
                </a:moveTo>
                <a:lnTo>
                  <a:pt x="30293" y="1718"/>
                </a:lnTo>
                <a:lnTo>
                  <a:pt x="37230" y="6399"/>
                </a:lnTo>
                <a:lnTo>
                  <a:pt x="41906" y="13336"/>
                </a:lnTo>
                <a:lnTo>
                  <a:pt x="43621" y="21820"/>
                </a:lnTo>
                <a:lnTo>
                  <a:pt x="41906" y="30316"/>
                </a:lnTo>
                <a:lnTo>
                  <a:pt x="37230" y="37252"/>
                </a:lnTo>
                <a:lnTo>
                  <a:pt x="30293" y="41926"/>
                </a:lnTo>
                <a:lnTo>
                  <a:pt x="21795" y="43640"/>
                </a:lnTo>
                <a:lnTo>
                  <a:pt x="13314" y="41926"/>
                </a:lnTo>
                <a:lnTo>
                  <a:pt x="6386" y="37252"/>
                </a:lnTo>
                <a:lnTo>
                  <a:pt x="1713" y="30316"/>
                </a:lnTo>
                <a:lnTo>
                  <a:pt x="0" y="21820"/>
                </a:lnTo>
                <a:lnTo>
                  <a:pt x="1713" y="13336"/>
                </a:lnTo>
                <a:lnTo>
                  <a:pt x="6386" y="6399"/>
                </a:lnTo>
                <a:lnTo>
                  <a:pt x="13314" y="1718"/>
                </a:lnTo>
                <a:lnTo>
                  <a:pt x="217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5857633" y="199400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795" y="0"/>
                </a:moveTo>
                <a:lnTo>
                  <a:pt x="30293" y="1718"/>
                </a:lnTo>
                <a:lnTo>
                  <a:pt x="37230" y="6399"/>
                </a:lnTo>
                <a:lnTo>
                  <a:pt x="41906" y="13336"/>
                </a:lnTo>
                <a:lnTo>
                  <a:pt x="43621" y="21820"/>
                </a:lnTo>
                <a:lnTo>
                  <a:pt x="41906" y="30316"/>
                </a:lnTo>
                <a:lnTo>
                  <a:pt x="37230" y="37252"/>
                </a:lnTo>
                <a:lnTo>
                  <a:pt x="30293" y="41926"/>
                </a:lnTo>
                <a:lnTo>
                  <a:pt x="21795" y="43640"/>
                </a:lnTo>
                <a:lnTo>
                  <a:pt x="13314" y="41926"/>
                </a:lnTo>
                <a:lnTo>
                  <a:pt x="6386" y="37252"/>
                </a:lnTo>
                <a:lnTo>
                  <a:pt x="1713" y="30316"/>
                </a:lnTo>
                <a:lnTo>
                  <a:pt x="0" y="21820"/>
                </a:lnTo>
                <a:lnTo>
                  <a:pt x="1713" y="13336"/>
                </a:lnTo>
                <a:lnTo>
                  <a:pt x="6386" y="6399"/>
                </a:lnTo>
                <a:lnTo>
                  <a:pt x="13314" y="1718"/>
                </a:lnTo>
                <a:lnTo>
                  <a:pt x="217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5721963" y="199400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11" y="1718"/>
                </a:lnTo>
                <a:lnTo>
                  <a:pt x="37250" y="6399"/>
                </a:lnTo>
                <a:lnTo>
                  <a:pt x="41933" y="13336"/>
                </a:lnTo>
                <a:lnTo>
                  <a:pt x="43651" y="21820"/>
                </a:lnTo>
                <a:lnTo>
                  <a:pt x="41933" y="30316"/>
                </a:lnTo>
                <a:lnTo>
                  <a:pt x="37250" y="37252"/>
                </a:lnTo>
                <a:lnTo>
                  <a:pt x="30311" y="41926"/>
                </a:lnTo>
                <a:lnTo>
                  <a:pt x="21825" y="43640"/>
                </a:lnTo>
                <a:lnTo>
                  <a:pt x="13327" y="41926"/>
                </a:lnTo>
                <a:lnTo>
                  <a:pt x="6390" y="37252"/>
                </a:lnTo>
                <a:lnTo>
                  <a:pt x="1714" y="30316"/>
                </a:lnTo>
                <a:lnTo>
                  <a:pt x="0" y="21820"/>
                </a:lnTo>
                <a:lnTo>
                  <a:pt x="1714" y="13336"/>
                </a:lnTo>
                <a:lnTo>
                  <a:pt x="6390" y="6399"/>
                </a:lnTo>
                <a:lnTo>
                  <a:pt x="13327" y="1718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5587059" y="1994773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5451390" y="1994773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5316088" y="1995140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5180419" y="1995140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5045514" y="1995905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4909845" y="1995905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4774574" y="199627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29" y="0"/>
                </a:moveTo>
                <a:lnTo>
                  <a:pt x="27157" y="1536"/>
                </a:lnTo>
                <a:lnTo>
                  <a:pt x="33373" y="5726"/>
                </a:lnTo>
                <a:lnTo>
                  <a:pt x="37558" y="11942"/>
                </a:lnTo>
                <a:lnTo>
                  <a:pt x="39090" y="19555"/>
                </a:lnTo>
                <a:lnTo>
                  <a:pt x="37558" y="27168"/>
                </a:lnTo>
                <a:lnTo>
                  <a:pt x="33373" y="33384"/>
                </a:lnTo>
                <a:lnTo>
                  <a:pt x="27157" y="37574"/>
                </a:lnTo>
                <a:lnTo>
                  <a:pt x="19529" y="39111"/>
                </a:lnTo>
                <a:lnTo>
                  <a:pt x="11919" y="37574"/>
                </a:lnTo>
                <a:lnTo>
                  <a:pt x="5712" y="33384"/>
                </a:lnTo>
                <a:lnTo>
                  <a:pt x="1531" y="27168"/>
                </a:lnTo>
                <a:lnTo>
                  <a:pt x="0" y="19555"/>
                </a:lnTo>
                <a:lnTo>
                  <a:pt x="1531" y="11942"/>
                </a:lnTo>
                <a:lnTo>
                  <a:pt x="5712" y="5726"/>
                </a:lnTo>
                <a:lnTo>
                  <a:pt x="11919" y="1536"/>
                </a:lnTo>
                <a:lnTo>
                  <a:pt x="1952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4638506" y="1995905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4502102" y="1995140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4367932" y="199667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60" y="1504"/>
                </a:lnTo>
                <a:lnTo>
                  <a:pt x="32761" y="5608"/>
                </a:lnTo>
                <a:lnTo>
                  <a:pt x="36877" y="11697"/>
                </a:lnTo>
                <a:lnTo>
                  <a:pt x="38386" y="19157"/>
                </a:lnTo>
                <a:lnTo>
                  <a:pt x="36877" y="26636"/>
                </a:lnTo>
                <a:lnTo>
                  <a:pt x="32761" y="32734"/>
                </a:lnTo>
                <a:lnTo>
                  <a:pt x="26660" y="36841"/>
                </a:lnTo>
                <a:lnTo>
                  <a:pt x="19193" y="38346"/>
                </a:lnTo>
                <a:lnTo>
                  <a:pt x="11726" y="36841"/>
                </a:lnTo>
                <a:lnTo>
                  <a:pt x="5624" y="32734"/>
                </a:lnTo>
                <a:lnTo>
                  <a:pt x="1509" y="26636"/>
                </a:lnTo>
                <a:lnTo>
                  <a:pt x="0" y="19157"/>
                </a:lnTo>
                <a:lnTo>
                  <a:pt x="1509" y="11697"/>
                </a:lnTo>
                <a:lnTo>
                  <a:pt x="5624" y="5608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4232263" y="199667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60" y="1504"/>
                </a:lnTo>
                <a:lnTo>
                  <a:pt x="32761" y="5608"/>
                </a:lnTo>
                <a:lnTo>
                  <a:pt x="36877" y="11697"/>
                </a:lnTo>
                <a:lnTo>
                  <a:pt x="38386" y="19157"/>
                </a:lnTo>
                <a:lnTo>
                  <a:pt x="36877" y="26636"/>
                </a:lnTo>
                <a:lnTo>
                  <a:pt x="32761" y="32734"/>
                </a:lnTo>
                <a:lnTo>
                  <a:pt x="26660" y="36841"/>
                </a:lnTo>
                <a:lnTo>
                  <a:pt x="19193" y="38346"/>
                </a:lnTo>
                <a:lnTo>
                  <a:pt x="11726" y="36841"/>
                </a:lnTo>
                <a:lnTo>
                  <a:pt x="5624" y="32734"/>
                </a:lnTo>
                <a:lnTo>
                  <a:pt x="1509" y="26636"/>
                </a:lnTo>
                <a:lnTo>
                  <a:pt x="0" y="19157"/>
                </a:lnTo>
                <a:lnTo>
                  <a:pt x="1509" y="11697"/>
                </a:lnTo>
                <a:lnTo>
                  <a:pt x="5624" y="5608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4096594" y="199667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60" y="1504"/>
                </a:lnTo>
                <a:lnTo>
                  <a:pt x="32761" y="5608"/>
                </a:lnTo>
                <a:lnTo>
                  <a:pt x="36877" y="11697"/>
                </a:lnTo>
                <a:lnTo>
                  <a:pt x="38386" y="19157"/>
                </a:lnTo>
                <a:lnTo>
                  <a:pt x="36877" y="26636"/>
                </a:lnTo>
                <a:lnTo>
                  <a:pt x="32761" y="32734"/>
                </a:lnTo>
                <a:lnTo>
                  <a:pt x="26660" y="36841"/>
                </a:lnTo>
                <a:lnTo>
                  <a:pt x="19193" y="38346"/>
                </a:lnTo>
                <a:lnTo>
                  <a:pt x="11726" y="36841"/>
                </a:lnTo>
                <a:lnTo>
                  <a:pt x="5624" y="32734"/>
                </a:lnTo>
                <a:lnTo>
                  <a:pt x="1509" y="26636"/>
                </a:lnTo>
                <a:lnTo>
                  <a:pt x="0" y="19157"/>
                </a:lnTo>
                <a:lnTo>
                  <a:pt x="1509" y="11697"/>
                </a:lnTo>
                <a:lnTo>
                  <a:pt x="5624" y="5608"/>
                </a:lnTo>
                <a:lnTo>
                  <a:pt x="11726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3960955" y="199667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62" y="0"/>
                </a:moveTo>
                <a:lnTo>
                  <a:pt x="26629" y="1504"/>
                </a:lnTo>
                <a:lnTo>
                  <a:pt x="32731" y="5608"/>
                </a:lnTo>
                <a:lnTo>
                  <a:pt x="36846" y="11697"/>
                </a:lnTo>
                <a:lnTo>
                  <a:pt x="38355" y="19157"/>
                </a:lnTo>
                <a:lnTo>
                  <a:pt x="36846" y="26636"/>
                </a:lnTo>
                <a:lnTo>
                  <a:pt x="32731" y="32734"/>
                </a:lnTo>
                <a:lnTo>
                  <a:pt x="26629" y="36841"/>
                </a:lnTo>
                <a:lnTo>
                  <a:pt x="19162" y="38346"/>
                </a:lnTo>
                <a:lnTo>
                  <a:pt x="11700" y="36841"/>
                </a:lnTo>
                <a:lnTo>
                  <a:pt x="5609" y="32734"/>
                </a:lnTo>
                <a:lnTo>
                  <a:pt x="1504" y="26636"/>
                </a:lnTo>
                <a:lnTo>
                  <a:pt x="0" y="19157"/>
                </a:lnTo>
                <a:lnTo>
                  <a:pt x="1504" y="11697"/>
                </a:lnTo>
                <a:lnTo>
                  <a:pt x="5609" y="5608"/>
                </a:lnTo>
                <a:lnTo>
                  <a:pt x="11700" y="1504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3825285" y="199667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62" y="0"/>
                </a:moveTo>
                <a:lnTo>
                  <a:pt x="26629" y="1504"/>
                </a:lnTo>
                <a:lnTo>
                  <a:pt x="32731" y="5608"/>
                </a:lnTo>
                <a:lnTo>
                  <a:pt x="36846" y="11697"/>
                </a:lnTo>
                <a:lnTo>
                  <a:pt x="38355" y="19157"/>
                </a:lnTo>
                <a:lnTo>
                  <a:pt x="36846" y="26636"/>
                </a:lnTo>
                <a:lnTo>
                  <a:pt x="32731" y="32734"/>
                </a:lnTo>
                <a:lnTo>
                  <a:pt x="26629" y="36841"/>
                </a:lnTo>
                <a:lnTo>
                  <a:pt x="19162" y="38346"/>
                </a:lnTo>
                <a:lnTo>
                  <a:pt x="11700" y="36841"/>
                </a:lnTo>
                <a:lnTo>
                  <a:pt x="5609" y="32734"/>
                </a:lnTo>
                <a:lnTo>
                  <a:pt x="1504" y="26636"/>
                </a:lnTo>
                <a:lnTo>
                  <a:pt x="0" y="19157"/>
                </a:lnTo>
                <a:lnTo>
                  <a:pt x="1504" y="11697"/>
                </a:lnTo>
                <a:lnTo>
                  <a:pt x="5609" y="5608"/>
                </a:lnTo>
                <a:lnTo>
                  <a:pt x="11700" y="1504"/>
                </a:lnTo>
                <a:lnTo>
                  <a:pt x="191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3691116" y="199817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7928" y="0"/>
                </a:moveTo>
                <a:lnTo>
                  <a:pt x="17693" y="0"/>
                </a:lnTo>
                <a:lnTo>
                  <a:pt x="27427" y="0"/>
                </a:lnTo>
                <a:lnTo>
                  <a:pt x="35356" y="7895"/>
                </a:lnTo>
                <a:lnTo>
                  <a:pt x="35356" y="27420"/>
                </a:lnTo>
                <a:lnTo>
                  <a:pt x="27427" y="35347"/>
                </a:lnTo>
                <a:lnTo>
                  <a:pt x="7928" y="35347"/>
                </a:lnTo>
                <a:lnTo>
                  <a:pt x="0" y="27420"/>
                </a:lnTo>
                <a:lnTo>
                  <a:pt x="0" y="7895"/>
                </a:lnTo>
                <a:lnTo>
                  <a:pt x="792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3554681" y="199740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4">
                <a:moveTo>
                  <a:pt x="18458" y="0"/>
                </a:moveTo>
                <a:lnTo>
                  <a:pt x="25625" y="1449"/>
                </a:lnTo>
                <a:lnTo>
                  <a:pt x="31483" y="5401"/>
                </a:lnTo>
                <a:lnTo>
                  <a:pt x="35436" y="11258"/>
                </a:lnTo>
                <a:lnTo>
                  <a:pt x="36886" y="18423"/>
                </a:lnTo>
                <a:lnTo>
                  <a:pt x="35436" y="25606"/>
                </a:lnTo>
                <a:lnTo>
                  <a:pt x="31483" y="31471"/>
                </a:lnTo>
                <a:lnTo>
                  <a:pt x="25625" y="35426"/>
                </a:lnTo>
                <a:lnTo>
                  <a:pt x="18458" y="36877"/>
                </a:lnTo>
                <a:lnTo>
                  <a:pt x="11274" y="35426"/>
                </a:lnTo>
                <a:lnTo>
                  <a:pt x="5406" y="31471"/>
                </a:lnTo>
                <a:lnTo>
                  <a:pt x="1450" y="25606"/>
                </a:lnTo>
                <a:lnTo>
                  <a:pt x="0" y="18423"/>
                </a:lnTo>
                <a:lnTo>
                  <a:pt x="1450" y="11258"/>
                </a:lnTo>
                <a:lnTo>
                  <a:pt x="5406" y="5401"/>
                </a:lnTo>
                <a:lnTo>
                  <a:pt x="11274" y="1449"/>
                </a:lnTo>
                <a:lnTo>
                  <a:pt x="18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3417910" y="199627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19560" y="0"/>
                </a:moveTo>
                <a:lnTo>
                  <a:pt x="27175" y="1536"/>
                </a:lnTo>
                <a:lnTo>
                  <a:pt x="33393" y="5726"/>
                </a:lnTo>
                <a:lnTo>
                  <a:pt x="37584" y="11942"/>
                </a:lnTo>
                <a:lnTo>
                  <a:pt x="39121" y="19555"/>
                </a:lnTo>
                <a:lnTo>
                  <a:pt x="37584" y="27168"/>
                </a:lnTo>
                <a:lnTo>
                  <a:pt x="33393" y="33384"/>
                </a:lnTo>
                <a:lnTo>
                  <a:pt x="27175" y="37574"/>
                </a:lnTo>
                <a:lnTo>
                  <a:pt x="19560" y="39111"/>
                </a:lnTo>
                <a:lnTo>
                  <a:pt x="11945" y="37574"/>
                </a:lnTo>
                <a:lnTo>
                  <a:pt x="5728" y="33384"/>
                </a:lnTo>
                <a:lnTo>
                  <a:pt x="1536" y="27168"/>
                </a:lnTo>
                <a:lnTo>
                  <a:pt x="0" y="19555"/>
                </a:lnTo>
                <a:lnTo>
                  <a:pt x="1536" y="11942"/>
                </a:lnTo>
                <a:lnTo>
                  <a:pt x="5728" y="5726"/>
                </a:lnTo>
                <a:lnTo>
                  <a:pt x="11945" y="1536"/>
                </a:lnTo>
                <a:lnTo>
                  <a:pt x="19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3281108" y="1995140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3145071" y="1994773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4">
                <a:moveTo>
                  <a:pt x="21060" y="0"/>
                </a:moveTo>
                <a:lnTo>
                  <a:pt x="29258" y="1654"/>
                </a:lnTo>
                <a:lnTo>
                  <a:pt x="35952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2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3008636" y="199400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8"/>
                </a:lnTo>
                <a:lnTo>
                  <a:pt x="37261" y="6399"/>
                </a:lnTo>
                <a:lnTo>
                  <a:pt x="41937" y="13336"/>
                </a:lnTo>
                <a:lnTo>
                  <a:pt x="43651" y="21820"/>
                </a:lnTo>
                <a:lnTo>
                  <a:pt x="41937" y="30316"/>
                </a:lnTo>
                <a:lnTo>
                  <a:pt x="37261" y="37252"/>
                </a:lnTo>
                <a:lnTo>
                  <a:pt x="30324" y="41926"/>
                </a:lnTo>
                <a:lnTo>
                  <a:pt x="21825" y="43640"/>
                </a:lnTo>
                <a:lnTo>
                  <a:pt x="13327" y="41926"/>
                </a:lnTo>
                <a:lnTo>
                  <a:pt x="6390" y="37252"/>
                </a:lnTo>
                <a:lnTo>
                  <a:pt x="1714" y="30316"/>
                </a:lnTo>
                <a:lnTo>
                  <a:pt x="0" y="21820"/>
                </a:lnTo>
                <a:lnTo>
                  <a:pt x="1714" y="13336"/>
                </a:lnTo>
                <a:lnTo>
                  <a:pt x="6390" y="6399"/>
                </a:lnTo>
                <a:lnTo>
                  <a:pt x="13327" y="1718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2871834" y="1992906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53"/>
                </a:lnTo>
                <a:lnTo>
                  <a:pt x="39190" y="39149"/>
                </a:lnTo>
                <a:lnTo>
                  <a:pt x="31892" y="44070"/>
                </a:lnTo>
                <a:lnTo>
                  <a:pt x="22958" y="45874"/>
                </a:lnTo>
                <a:lnTo>
                  <a:pt x="14024" y="44070"/>
                </a:lnTo>
                <a:lnTo>
                  <a:pt x="6726" y="39149"/>
                </a:lnTo>
                <a:lnTo>
                  <a:pt x="1805" y="31853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734298" y="199100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2597894" y="1990274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460326" y="198837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4"/>
                </a:lnTo>
                <a:lnTo>
                  <a:pt x="46896" y="46869"/>
                </a:lnTo>
                <a:lnTo>
                  <a:pt x="38158" y="52748"/>
                </a:lnTo>
                <a:lnTo>
                  <a:pt x="27458" y="54902"/>
                </a:lnTo>
                <a:lnTo>
                  <a:pt x="16775" y="52748"/>
                </a:lnTo>
                <a:lnTo>
                  <a:pt x="8046" y="46869"/>
                </a:lnTo>
                <a:lnTo>
                  <a:pt x="2159" y="38144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323157" y="198687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186386" y="198574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050716" y="198574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09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09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54" name="object 175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912782" y="1983480"/>
            <a:ext cx="64712" cy="64695"/>
          </a:xfrm>
          <a:prstGeom prst="rect">
            <a:avLst/>
          </a:prstGeom>
        </p:spPr>
      </p:pic>
      <p:pic>
        <p:nvPicPr>
          <p:cNvPr id="1755" name="object 175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76378" y="1982746"/>
            <a:ext cx="66212" cy="66195"/>
          </a:xfrm>
          <a:prstGeom prst="rect">
            <a:avLst/>
          </a:prstGeom>
        </p:spPr>
      </p:pic>
      <p:pic>
        <p:nvPicPr>
          <p:cNvPr id="1756" name="object 175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1443" y="1983480"/>
            <a:ext cx="64712" cy="64695"/>
          </a:xfrm>
          <a:prstGeom prst="rect">
            <a:avLst/>
          </a:prstGeom>
        </p:spPr>
      </p:pic>
      <p:pic>
        <p:nvPicPr>
          <p:cNvPr id="1757" name="object 175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505804" y="1983480"/>
            <a:ext cx="64681" cy="64695"/>
          </a:xfrm>
          <a:prstGeom prst="rect">
            <a:avLst/>
          </a:prstGeom>
        </p:spPr>
      </p:pic>
      <p:pic>
        <p:nvPicPr>
          <p:cNvPr id="1758" name="object 175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233700" y="1982746"/>
            <a:ext cx="66212" cy="66195"/>
          </a:xfrm>
          <a:prstGeom prst="rect">
            <a:avLst/>
          </a:prstGeom>
        </p:spPr>
      </p:pic>
      <p:pic>
        <p:nvPicPr>
          <p:cNvPr id="1759" name="object 1759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370134" y="1983480"/>
            <a:ext cx="64681" cy="64695"/>
          </a:xfrm>
          <a:prstGeom prst="rect">
            <a:avLst/>
          </a:prstGeom>
        </p:spPr>
      </p:pic>
      <p:pic>
        <p:nvPicPr>
          <p:cNvPr id="1760" name="object 1760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098030" y="1982746"/>
            <a:ext cx="66212" cy="66195"/>
          </a:xfrm>
          <a:prstGeom prst="rect">
            <a:avLst/>
          </a:prstGeom>
        </p:spPr>
      </p:pic>
      <p:pic>
        <p:nvPicPr>
          <p:cNvPr id="1761" name="object 1761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961626" y="1981981"/>
            <a:ext cx="67712" cy="67695"/>
          </a:xfrm>
          <a:prstGeom prst="rect">
            <a:avLst/>
          </a:prstGeom>
        </p:spPr>
      </p:pic>
      <p:pic>
        <p:nvPicPr>
          <p:cNvPr id="1762" name="object 1762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825192" y="1981246"/>
            <a:ext cx="69242" cy="69194"/>
          </a:xfrm>
          <a:prstGeom prst="rect">
            <a:avLst/>
          </a:prstGeom>
        </p:spPr>
      </p:pic>
      <p:pic>
        <p:nvPicPr>
          <p:cNvPr id="1763" name="object 1763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689522" y="1981246"/>
            <a:ext cx="69242" cy="69194"/>
          </a:xfrm>
          <a:prstGeom prst="rect">
            <a:avLst/>
          </a:prstGeom>
        </p:spPr>
      </p:pic>
      <p:pic>
        <p:nvPicPr>
          <p:cNvPr id="1764" name="object 1764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554618" y="1981981"/>
            <a:ext cx="67712" cy="67695"/>
          </a:xfrm>
          <a:prstGeom prst="rect">
            <a:avLst/>
          </a:prstGeom>
        </p:spPr>
      </p:pic>
      <p:pic>
        <p:nvPicPr>
          <p:cNvPr id="1765" name="object 176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18949" y="1981981"/>
            <a:ext cx="67712" cy="67695"/>
          </a:xfrm>
          <a:prstGeom prst="rect">
            <a:avLst/>
          </a:prstGeom>
        </p:spPr>
      </p:pic>
      <p:pic>
        <p:nvPicPr>
          <p:cNvPr id="1766" name="object 176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283279" y="1981981"/>
            <a:ext cx="67712" cy="67695"/>
          </a:xfrm>
          <a:prstGeom prst="rect">
            <a:avLst/>
          </a:prstGeom>
        </p:spPr>
      </p:pic>
      <p:pic>
        <p:nvPicPr>
          <p:cNvPr id="1767" name="object 176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47610" y="1981981"/>
            <a:ext cx="67742" cy="67695"/>
          </a:xfrm>
          <a:prstGeom prst="rect">
            <a:avLst/>
          </a:prstGeom>
        </p:spPr>
      </p:pic>
      <p:pic>
        <p:nvPicPr>
          <p:cNvPr id="1768" name="object 17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206" y="1981246"/>
            <a:ext cx="69212" cy="69194"/>
          </a:xfrm>
          <a:prstGeom prst="rect">
            <a:avLst/>
          </a:prstGeom>
        </p:spPr>
      </p:pic>
      <p:sp>
        <p:nvSpPr>
          <p:cNvPr id="1769" name="object 1769"/>
          <p:cNvSpPr/>
          <p:nvPr/>
        </p:nvSpPr>
        <p:spPr>
          <a:xfrm>
            <a:off x="7479972" y="1852742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7345068" y="185350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7207898" y="1852007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7072964" y="1852742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6938060" y="185350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6801656" y="1852742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6666720" y="185350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6531051" y="185350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6395413" y="185350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6261610" y="185537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6126706" y="1856139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5991404" y="185650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5856500" y="1857271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5719698" y="1856139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5585529" y="185763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5449890" y="185763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5314955" y="185840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5179286" y="185840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5044382" y="1859138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4908712" y="1859138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4773441" y="1859505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4636639" y="185840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4502102" y="1859505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4366433" y="1859505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4230763" y="1859505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4095859" y="1860270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3960190" y="1860270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3824520" y="1860270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3689616" y="1861035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3553181" y="1860270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3416777" y="1859505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3279210" y="185763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3145439" y="1859505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3007504" y="1857271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2869967" y="185537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2732798" y="185387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2597894" y="1854639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2459592" y="1852007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2322422" y="1850508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2184855" y="1848610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09" name="object 180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48451" y="1847876"/>
            <a:ext cx="64712" cy="64665"/>
          </a:xfrm>
          <a:prstGeom prst="rect">
            <a:avLst/>
          </a:prstGeom>
        </p:spPr>
      </p:pic>
      <p:pic>
        <p:nvPicPr>
          <p:cNvPr id="1810" name="object 181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12047" y="1847111"/>
            <a:ext cx="66212" cy="66195"/>
          </a:xfrm>
          <a:prstGeom prst="rect">
            <a:avLst/>
          </a:prstGeom>
        </p:spPr>
      </p:pic>
      <p:pic>
        <p:nvPicPr>
          <p:cNvPr id="1811" name="object 181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74877" y="1845611"/>
            <a:ext cx="69212" cy="69194"/>
          </a:xfrm>
          <a:prstGeom prst="rect">
            <a:avLst/>
          </a:prstGeom>
        </p:spPr>
      </p:pic>
      <p:pic>
        <p:nvPicPr>
          <p:cNvPr id="1812" name="object 1812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639943" y="1846346"/>
            <a:ext cx="67712" cy="67695"/>
          </a:xfrm>
          <a:prstGeom prst="rect">
            <a:avLst/>
          </a:prstGeom>
        </p:spPr>
      </p:pic>
      <p:pic>
        <p:nvPicPr>
          <p:cNvPr id="1813" name="object 181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05039" y="1847111"/>
            <a:ext cx="66212" cy="66195"/>
          </a:xfrm>
          <a:prstGeom prst="rect">
            <a:avLst/>
          </a:prstGeom>
        </p:spPr>
      </p:pic>
      <p:pic>
        <p:nvPicPr>
          <p:cNvPr id="1814" name="object 1814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368635" y="1846346"/>
            <a:ext cx="67712" cy="67695"/>
          </a:xfrm>
          <a:prstGeom prst="rect">
            <a:avLst/>
          </a:prstGeom>
        </p:spPr>
      </p:pic>
      <p:pic>
        <p:nvPicPr>
          <p:cNvPr id="1815" name="object 1815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1096530" y="1845611"/>
            <a:ext cx="69212" cy="69194"/>
          </a:xfrm>
          <a:prstGeom prst="rect">
            <a:avLst/>
          </a:prstGeom>
        </p:spPr>
      </p:pic>
      <p:pic>
        <p:nvPicPr>
          <p:cNvPr id="1816" name="object 181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32965" y="1846346"/>
            <a:ext cx="67712" cy="67695"/>
          </a:xfrm>
          <a:prstGeom prst="rect">
            <a:avLst/>
          </a:prstGeom>
        </p:spPr>
      </p:pic>
      <p:pic>
        <p:nvPicPr>
          <p:cNvPr id="1817" name="object 181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60861" y="1845611"/>
            <a:ext cx="69242" cy="69194"/>
          </a:xfrm>
          <a:prstGeom prst="rect">
            <a:avLst/>
          </a:prstGeom>
        </p:spPr>
      </p:pic>
      <p:pic>
        <p:nvPicPr>
          <p:cNvPr id="1818" name="object 1818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825192" y="1845611"/>
            <a:ext cx="69242" cy="69194"/>
          </a:xfrm>
          <a:prstGeom prst="rect">
            <a:avLst/>
          </a:prstGeom>
        </p:spPr>
      </p:pic>
      <p:pic>
        <p:nvPicPr>
          <p:cNvPr id="1819" name="object 1819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688788" y="1844846"/>
            <a:ext cx="70712" cy="70724"/>
          </a:xfrm>
          <a:prstGeom prst="rect">
            <a:avLst/>
          </a:prstGeom>
        </p:spPr>
      </p:pic>
      <p:pic>
        <p:nvPicPr>
          <p:cNvPr id="1820" name="object 1820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53853" y="1845611"/>
            <a:ext cx="69242" cy="69194"/>
          </a:xfrm>
          <a:prstGeom prst="rect">
            <a:avLst/>
          </a:prstGeom>
        </p:spPr>
      </p:pic>
      <p:pic>
        <p:nvPicPr>
          <p:cNvPr id="1821" name="object 182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18214" y="1845611"/>
            <a:ext cx="69212" cy="69194"/>
          </a:xfrm>
          <a:prstGeom prst="rect">
            <a:avLst/>
          </a:prstGeom>
        </p:spPr>
      </p:pic>
      <p:pic>
        <p:nvPicPr>
          <p:cNvPr id="1822" name="object 182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282545" y="1845611"/>
            <a:ext cx="69212" cy="69194"/>
          </a:xfrm>
          <a:prstGeom prst="rect">
            <a:avLst/>
          </a:prstGeom>
        </p:spPr>
      </p:pic>
      <p:pic>
        <p:nvPicPr>
          <p:cNvPr id="1823" name="object 182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46875" y="1845611"/>
            <a:ext cx="69212" cy="69194"/>
          </a:xfrm>
          <a:prstGeom prst="rect">
            <a:avLst/>
          </a:prstGeom>
        </p:spPr>
      </p:pic>
      <p:pic>
        <p:nvPicPr>
          <p:cNvPr id="1824" name="object 1824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11206" y="1845611"/>
            <a:ext cx="69212" cy="69194"/>
          </a:xfrm>
          <a:prstGeom prst="rect">
            <a:avLst/>
          </a:prstGeom>
        </p:spPr>
      </p:pic>
      <p:sp>
        <p:nvSpPr>
          <p:cNvPr id="1825" name="object 1825"/>
          <p:cNvSpPr/>
          <p:nvPr/>
        </p:nvSpPr>
        <p:spPr>
          <a:xfrm>
            <a:off x="7479207" y="1716372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7342802" y="171560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7207898" y="1716372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7072229" y="1716372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6936560" y="1716372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6800125" y="171560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6665986" y="171710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6530316" y="171710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6395413" y="171787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6260845" y="1719004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6124441" y="1718239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5988772" y="1718239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5855368" y="1720504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5718198" y="1719004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5582529" y="1719004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5448757" y="172087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5313088" y="172087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5178184" y="1721636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5042514" y="1721636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4907212" y="17220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4771543" y="17220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4635506" y="1721636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4499837" y="1721636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4366065" y="1723503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4230396" y="1723503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4093961" y="172276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3958292" y="172276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3822622" y="172276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3688851" y="1724635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5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3552049" y="1723503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3414879" y="17220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3278077" y="172087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3143541" y="17220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3006371" y="1720504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2869967" y="171973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2731665" y="171710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2595996" y="171710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2458092" y="171487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2321290" y="171374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64" name="object 186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83355" y="1711476"/>
            <a:ext cx="66212" cy="66195"/>
          </a:xfrm>
          <a:prstGeom prst="rect">
            <a:avLst/>
          </a:prstGeom>
        </p:spPr>
      </p:pic>
      <p:pic>
        <p:nvPicPr>
          <p:cNvPr id="1865" name="object 186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48451" y="1712241"/>
            <a:ext cx="64712" cy="64665"/>
          </a:xfrm>
          <a:prstGeom prst="rect">
            <a:avLst/>
          </a:prstGeom>
        </p:spPr>
      </p:pic>
      <p:pic>
        <p:nvPicPr>
          <p:cNvPr id="1866" name="object 1866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1911281" y="1710741"/>
            <a:ext cx="67712" cy="67695"/>
          </a:xfrm>
          <a:prstGeom prst="rect">
            <a:avLst/>
          </a:prstGeom>
        </p:spPr>
      </p:pic>
      <p:pic>
        <p:nvPicPr>
          <p:cNvPr id="1867" name="object 1867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39208" y="1709976"/>
            <a:ext cx="69212" cy="69194"/>
          </a:xfrm>
          <a:prstGeom prst="rect">
            <a:avLst/>
          </a:prstGeom>
        </p:spPr>
      </p:pic>
      <p:pic>
        <p:nvPicPr>
          <p:cNvPr id="1868" name="object 1868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502773" y="1709211"/>
            <a:ext cx="70742" cy="70724"/>
          </a:xfrm>
          <a:prstGeom prst="rect">
            <a:avLst/>
          </a:prstGeom>
        </p:spPr>
      </p:pic>
      <p:pic>
        <p:nvPicPr>
          <p:cNvPr id="1869" name="object 1869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367869" y="1709976"/>
            <a:ext cx="69212" cy="69194"/>
          </a:xfrm>
          <a:prstGeom prst="rect">
            <a:avLst/>
          </a:prstGeom>
        </p:spPr>
      </p:pic>
      <p:pic>
        <p:nvPicPr>
          <p:cNvPr id="1870" name="object 1870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32200" y="1709976"/>
            <a:ext cx="69212" cy="69194"/>
          </a:xfrm>
          <a:prstGeom prst="rect">
            <a:avLst/>
          </a:prstGeom>
        </p:spPr>
      </p:pic>
      <p:pic>
        <p:nvPicPr>
          <p:cNvPr id="1871" name="object 18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095796" y="1709211"/>
            <a:ext cx="70712" cy="70724"/>
          </a:xfrm>
          <a:prstGeom prst="rect">
            <a:avLst/>
          </a:prstGeom>
        </p:spPr>
      </p:pic>
      <p:pic>
        <p:nvPicPr>
          <p:cNvPr id="1872" name="object 1872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417449" y="1709211"/>
            <a:ext cx="70712" cy="70724"/>
          </a:xfrm>
          <a:prstGeom prst="rect">
            <a:avLst/>
          </a:prstGeom>
        </p:spPr>
      </p:pic>
      <p:pic>
        <p:nvPicPr>
          <p:cNvPr id="1873" name="object 1873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281779" y="1709211"/>
            <a:ext cx="70742" cy="70724"/>
          </a:xfrm>
          <a:prstGeom prst="rect">
            <a:avLst/>
          </a:prstGeom>
        </p:spPr>
      </p:pic>
      <p:pic>
        <p:nvPicPr>
          <p:cNvPr id="1874" name="object 1874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146110" y="1709211"/>
            <a:ext cx="70742" cy="70724"/>
          </a:xfrm>
          <a:prstGeom prst="rect">
            <a:avLst/>
          </a:prstGeom>
        </p:spPr>
      </p:pic>
      <p:pic>
        <p:nvPicPr>
          <p:cNvPr id="1875" name="object 1875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10440" y="1709211"/>
            <a:ext cx="70742" cy="70724"/>
          </a:xfrm>
          <a:prstGeom prst="rect">
            <a:avLst/>
          </a:prstGeom>
        </p:spPr>
      </p:pic>
      <p:sp>
        <p:nvSpPr>
          <p:cNvPr id="1876" name="object 1876"/>
          <p:cNvSpPr/>
          <p:nvPr/>
        </p:nvSpPr>
        <p:spPr>
          <a:xfrm>
            <a:off x="7477707" y="1579238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7342802" y="1579972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7207133" y="1579972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7071464" y="1579972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6935795" y="1579972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6800125" y="1579972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6664487" y="1579972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6528051" y="1579238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6394647" y="1581502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6258978" y="1581502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6123309" y="1581502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5988772" y="158260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5853102" y="158260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5717066" y="158223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5581396" y="158223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5446125" y="158260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5310455" y="158260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5174786" y="158260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5039882" y="1583369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4906079" y="158523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4770410" y="158523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4633639" y="158413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4497970" y="158413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4363035" y="1584869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4228896" y="158636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4093226" y="158636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3957557" y="158636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3821520" y="1586001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3686983" y="158713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3550182" y="1586001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3413380" y="1584869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3276975" y="158413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3142041" y="1584869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3004871" y="1583369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868467" y="158260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730165" y="1579972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19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593363" y="157887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457694" y="157887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14" name="object 191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19790" y="1576606"/>
            <a:ext cx="64712" cy="64695"/>
          </a:xfrm>
          <a:prstGeom prst="rect">
            <a:avLst/>
          </a:prstGeom>
        </p:spPr>
      </p:pic>
      <p:pic>
        <p:nvPicPr>
          <p:cNvPr id="1915" name="object 1915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2182620" y="1575106"/>
            <a:ext cx="67712" cy="67695"/>
          </a:xfrm>
          <a:prstGeom prst="rect">
            <a:avLst/>
          </a:prstGeom>
        </p:spPr>
      </p:pic>
      <p:pic>
        <p:nvPicPr>
          <p:cNvPr id="1916" name="object 191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046951" y="1575106"/>
            <a:ext cx="67712" cy="67695"/>
          </a:xfrm>
          <a:prstGeom prst="rect">
            <a:avLst/>
          </a:prstGeom>
        </p:spPr>
      </p:pic>
      <p:sp>
        <p:nvSpPr>
          <p:cNvPr id="1917" name="object 1917"/>
          <p:cNvSpPr/>
          <p:nvPr/>
        </p:nvSpPr>
        <p:spPr>
          <a:xfrm>
            <a:off x="7477707" y="144360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7341670" y="1443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7206001" y="1443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7070332" y="1443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6934692" y="1443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6799023" y="1443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6663353" y="14432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6528051" y="144360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6392382" y="144360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6257478" y="144436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6121043" y="144360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5986139" y="144436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5850470" y="144436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5715566" y="1445102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5579896" y="1445102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5444992" y="144586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5309323" y="144586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5173653" y="144586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5039882" y="1447734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4904212" y="1447734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4769278" y="144849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4632108" y="144700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4497204" y="1447734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4361535" y="1447734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4225865" y="1447734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4092094" y="144963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3956057" y="1449234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3819623" y="144849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3684718" y="1449234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3549416" y="144963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3412645" y="144849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3275077" y="144660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3139806" y="144700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3003739" y="144660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2867335" y="144586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2729400" y="144360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2592628" y="1442471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54" name="object 1954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2455459" y="1440971"/>
            <a:ext cx="64681" cy="64695"/>
          </a:xfrm>
          <a:prstGeom prst="rect">
            <a:avLst/>
          </a:prstGeom>
        </p:spPr>
      </p:pic>
      <p:pic>
        <p:nvPicPr>
          <p:cNvPr id="1955" name="object 195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318290" y="1439471"/>
            <a:ext cx="67712" cy="67695"/>
          </a:xfrm>
          <a:prstGeom prst="rect">
            <a:avLst/>
          </a:prstGeom>
        </p:spPr>
      </p:pic>
      <p:sp>
        <p:nvSpPr>
          <p:cNvPr id="1956" name="object 1956"/>
          <p:cNvSpPr/>
          <p:nvPr/>
        </p:nvSpPr>
        <p:spPr>
          <a:xfrm>
            <a:off x="7475839" y="1306101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92" y="2481"/>
                </a:lnTo>
                <a:lnTo>
                  <a:pt x="53944" y="9249"/>
                </a:lnTo>
                <a:lnTo>
                  <a:pt x="60725" y="19288"/>
                </a:lnTo>
                <a:lnTo>
                  <a:pt x="63212" y="31582"/>
                </a:lnTo>
                <a:lnTo>
                  <a:pt x="60725" y="43876"/>
                </a:lnTo>
                <a:lnTo>
                  <a:pt x="53944" y="53915"/>
                </a:lnTo>
                <a:lnTo>
                  <a:pt x="43892" y="60683"/>
                </a:lnTo>
                <a:lnTo>
                  <a:pt x="31590" y="63165"/>
                </a:lnTo>
                <a:lnTo>
                  <a:pt x="19293" y="60683"/>
                </a:lnTo>
                <a:lnTo>
                  <a:pt x="9252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7340170" y="1306101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92" y="2481"/>
                </a:lnTo>
                <a:lnTo>
                  <a:pt x="53944" y="9249"/>
                </a:lnTo>
                <a:lnTo>
                  <a:pt x="60725" y="19288"/>
                </a:lnTo>
                <a:lnTo>
                  <a:pt x="63212" y="31582"/>
                </a:lnTo>
                <a:lnTo>
                  <a:pt x="60725" y="43876"/>
                </a:lnTo>
                <a:lnTo>
                  <a:pt x="53944" y="53915"/>
                </a:lnTo>
                <a:lnTo>
                  <a:pt x="43892" y="60683"/>
                </a:lnTo>
                <a:lnTo>
                  <a:pt x="31590" y="63165"/>
                </a:lnTo>
                <a:lnTo>
                  <a:pt x="19293" y="60683"/>
                </a:lnTo>
                <a:lnTo>
                  <a:pt x="9252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7205266" y="130683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7069597" y="130683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6933927" y="130683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2" y="2422"/>
                </a:lnTo>
                <a:lnTo>
                  <a:pt x="52651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51" y="52653"/>
                </a:lnTo>
                <a:lnTo>
                  <a:pt x="42852" y="59269"/>
                </a:lnTo>
                <a:lnTo>
                  <a:pt x="30856" y="61696"/>
                </a:lnTo>
                <a:lnTo>
                  <a:pt x="18841" y="59269"/>
                </a:lnTo>
                <a:lnTo>
                  <a:pt x="9034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4" y="9031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6797492" y="1306101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30" y="19288"/>
                </a:lnTo>
                <a:lnTo>
                  <a:pt x="63212" y="31582"/>
                </a:lnTo>
                <a:lnTo>
                  <a:pt x="60730" y="43876"/>
                </a:lnTo>
                <a:lnTo>
                  <a:pt x="53960" y="53915"/>
                </a:lnTo>
                <a:lnTo>
                  <a:pt x="43918" y="60683"/>
                </a:lnTo>
                <a:lnTo>
                  <a:pt x="31621" y="63165"/>
                </a:lnTo>
                <a:lnTo>
                  <a:pt x="19319" y="60683"/>
                </a:lnTo>
                <a:lnTo>
                  <a:pt x="9267" y="53915"/>
                </a:lnTo>
                <a:lnTo>
                  <a:pt x="2487" y="43876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6662588" y="130683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7" y="2422"/>
                </a:lnTo>
                <a:lnTo>
                  <a:pt x="52666" y="9031"/>
                </a:lnTo>
                <a:lnTo>
                  <a:pt x="59284" y="18836"/>
                </a:lnTo>
                <a:lnTo>
                  <a:pt x="61712" y="30848"/>
                </a:lnTo>
                <a:lnTo>
                  <a:pt x="59284" y="42846"/>
                </a:lnTo>
                <a:lnTo>
                  <a:pt x="52666" y="52653"/>
                </a:lnTo>
                <a:lnTo>
                  <a:pt x="42857" y="59269"/>
                </a:lnTo>
                <a:lnTo>
                  <a:pt x="30856" y="61696"/>
                </a:lnTo>
                <a:lnTo>
                  <a:pt x="18841" y="59269"/>
                </a:lnTo>
                <a:lnTo>
                  <a:pt x="9034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4" y="9031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6526919" y="130683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41" y="59269"/>
                </a:lnTo>
                <a:lnTo>
                  <a:pt x="9034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4" y="9031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6392015" y="130760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6256345" y="130760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6121043" y="1307968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5985007" y="130760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5849337" y="130760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5713698" y="130760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5578396" y="1307968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5442727" y="1307968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5307823" y="130873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5172153" y="130873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5037249" y="130946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4903080" y="131096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4766645" y="131023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4631006" y="131023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4495337" y="131023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4360402" y="131096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4224733" y="131096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4089063" y="131096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3955292" y="131286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3818122" y="131136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3682453" y="131136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3547549" y="1312099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3410747" y="131096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3273578" y="130946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3137908" y="130946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3002239" y="130946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2865069" y="1307968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2729400" y="1307968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92" name="object 199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591129" y="1305336"/>
            <a:ext cx="64681" cy="64695"/>
          </a:xfrm>
          <a:prstGeom prst="rect">
            <a:avLst/>
          </a:prstGeom>
        </p:spPr>
      </p:pic>
      <p:pic>
        <p:nvPicPr>
          <p:cNvPr id="1993" name="object 199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454694" y="1304571"/>
            <a:ext cx="66212" cy="66195"/>
          </a:xfrm>
          <a:prstGeom prst="rect">
            <a:avLst/>
          </a:prstGeom>
        </p:spPr>
      </p:pic>
      <p:pic>
        <p:nvPicPr>
          <p:cNvPr id="1994" name="object 199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475074" y="1169701"/>
            <a:ext cx="64712" cy="64695"/>
          </a:xfrm>
          <a:prstGeom prst="rect">
            <a:avLst/>
          </a:prstGeom>
        </p:spPr>
      </p:pic>
      <p:pic>
        <p:nvPicPr>
          <p:cNvPr id="1995" name="object 199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339405" y="1169701"/>
            <a:ext cx="64712" cy="64695"/>
          </a:xfrm>
          <a:prstGeom prst="rect">
            <a:avLst/>
          </a:prstGeom>
        </p:spPr>
      </p:pic>
      <p:pic>
        <p:nvPicPr>
          <p:cNvPr id="1996" name="object 199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203735" y="1169701"/>
            <a:ext cx="64712" cy="64695"/>
          </a:xfrm>
          <a:prstGeom prst="rect">
            <a:avLst/>
          </a:prstGeom>
        </p:spPr>
      </p:pic>
      <p:sp>
        <p:nvSpPr>
          <p:cNvPr id="1997" name="object 1997"/>
          <p:cNvSpPr/>
          <p:nvPr/>
        </p:nvSpPr>
        <p:spPr>
          <a:xfrm>
            <a:off x="7068832" y="1170466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905" y="2481"/>
                </a:lnTo>
                <a:lnTo>
                  <a:pt x="53956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76"/>
                </a:lnTo>
                <a:lnTo>
                  <a:pt x="53956" y="53915"/>
                </a:lnTo>
                <a:lnTo>
                  <a:pt x="43905" y="60683"/>
                </a:lnTo>
                <a:lnTo>
                  <a:pt x="31590" y="63165"/>
                </a:lnTo>
                <a:lnTo>
                  <a:pt x="19293" y="60683"/>
                </a:lnTo>
                <a:lnTo>
                  <a:pt x="9252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98" name="object 1998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6932428" y="1169701"/>
            <a:ext cx="64681" cy="64695"/>
          </a:xfrm>
          <a:prstGeom prst="rect">
            <a:avLst/>
          </a:prstGeom>
        </p:spPr>
      </p:pic>
      <p:pic>
        <p:nvPicPr>
          <p:cNvPr id="1999" name="object 199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796758" y="1169701"/>
            <a:ext cx="64712" cy="64695"/>
          </a:xfrm>
          <a:prstGeom prst="rect">
            <a:avLst/>
          </a:prstGeom>
        </p:spPr>
      </p:pic>
      <p:sp>
        <p:nvSpPr>
          <p:cNvPr id="2000" name="object 2000"/>
          <p:cNvSpPr/>
          <p:nvPr/>
        </p:nvSpPr>
        <p:spPr>
          <a:xfrm>
            <a:off x="6661853" y="1170466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88" y="2481"/>
                </a:lnTo>
                <a:lnTo>
                  <a:pt x="53929" y="9249"/>
                </a:lnTo>
                <a:lnTo>
                  <a:pt x="60699" y="19288"/>
                </a:lnTo>
                <a:lnTo>
                  <a:pt x="63181" y="31582"/>
                </a:lnTo>
                <a:lnTo>
                  <a:pt x="60699" y="43876"/>
                </a:lnTo>
                <a:lnTo>
                  <a:pt x="53929" y="53915"/>
                </a:lnTo>
                <a:lnTo>
                  <a:pt x="43888" y="60683"/>
                </a:lnTo>
                <a:lnTo>
                  <a:pt x="31590" y="63165"/>
                </a:lnTo>
                <a:lnTo>
                  <a:pt x="19293" y="60683"/>
                </a:lnTo>
                <a:lnTo>
                  <a:pt x="9252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6526184" y="1170466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88" y="2481"/>
                </a:lnTo>
                <a:lnTo>
                  <a:pt x="53929" y="9249"/>
                </a:lnTo>
                <a:lnTo>
                  <a:pt x="60699" y="19288"/>
                </a:lnTo>
                <a:lnTo>
                  <a:pt x="63181" y="31582"/>
                </a:lnTo>
                <a:lnTo>
                  <a:pt x="60699" y="43876"/>
                </a:lnTo>
                <a:lnTo>
                  <a:pt x="53929" y="53915"/>
                </a:lnTo>
                <a:lnTo>
                  <a:pt x="43888" y="60683"/>
                </a:lnTo>
                <a:lnTo>
                  <a:pt x="31590" y="63165"/>
                </a:lnTo>
                <a:lnTo>
                  <a:pt x="19293" y="60683"/>
                </a:lnTo>
                <a:lnTo>
                  <a:pt x="9252" y="53915"/>
                </a:lnTo>
                <a:lnTo>
                  <a:pt x="2482" y="43876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02" name="object 20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389749" y="1169701"/>
            <a:ext cx="64712" cy="64695"/>
          </a:xfrm>
          <a:prstGeom prst="rect">
            <a:avLst/>
          </a:prstGeom>
        </p:spPr>
      </p:pic>
      <p:sp>
        <p:nvSpPr>
          <p:cNvPr id="2003" name="object 2003"/>
          <p:cNvSpPr/>
          <p:nvPr/>
        </p:nvSpPr>
        <p:spPr>
          <a:xfrm>
            <a:off x="6255580" y="1171201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59"/>
                </a:lnTo>
                <a:lnTo>
                  <a:pt x="52678" y="52664"/>
                </a:lnTo>
                <a:lnTo>
                  <a:pt x="42870" y="59273"/>
                </a:lnTo>
                <a:lnTo>
                  <a:pt x="30856" y="61696"/>
                </a:lnTo>
                <a:lnTo>
                  <a:pt x="18854" y="59273"/>
                </a:lnTo>
                <a:lnTo>
                  <a:pt x="9045" y="52664"/>
                </a:lnTo>
                <a:lnTo>
                  <a:pt x="2427" y="42859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6119941" y="1171201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5984272" y="1171201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5848603" y="1171201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5712933" y="1171201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3" y="2422"/>
                </a:lnTo>
                <a:lnTo>
                  <a:pt x="52651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59"/>
                </a:lnTo>
                <a:lnTo>
                  <a:pt x="52651" y="52664"/>
                </a:lnTo>
                <a:lnTo>
                  <a:pt x="42853" y="59273"/>
                </a:lnTo>
                <a:lnTo>
                  <a:pt x="30856" y="61696"/>
                </a:lnTo>
                <a:lnTo>
                  <a:pt x="18841" y="59273"/>
                </a:lnTo>
                <a:lnTo>
                  <a:pt x="9034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4" y="9031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5577264" y="1171201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7" y="2422"/>
                </a:lnTo>
                <a:lnTo>
                  <a:pt x="52666" y="9031"/>
                </a:lnTo>
                <a:lnTo>
                  <a:pt x="59284" y="18836"/>
                </a:lnTo>
                <a:lnTo>
                  <a:pt x="61712" y="30848"/>
                </a:lnTo>
                <a:lnTo>
                  <a:pt x="59284" y="42859"/>
                </a:lnTo>
                <a:lnTo>
                  <a:pt x="52666" y="52664"/>
                </a:lnTo>
                <a:lnTo>
                  <a:pt x="42857" y="59273"/>
                </a:lnTo>
                <a:lnTo>
                  <a:pt x="30856" y="61696"/>
                </a:lnTo>
                <a:lnTo>
                  <a:pt x="18841" y="59273"/>
                </a:lnTo>
                <a:lnTo>
                  <a:pt x="9034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36"/>
                </a:lnTo>
                <a:lnTo>
                  <a:pt x="9034" y="9031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5442360" y="11719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5306690" y="11719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5171388" y="117233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5035718" y="117233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4900080" y="117233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2" y="0"/>
                </a:moveTo>
                <a:lnTo>
                  <a:pt x="41272" y="2336"/>
                </a:lnTo>
                <a:lnTo>
                  <a:pt x="50719" y="8706"/>
                </a:lnTo>
                <a:lnTo>
                  <a:pt x="57083" y="18152"/>
                </a:lnTo>
                <a:lnTo>
                  <a:pt x="59416" y="29716"/>
                </a:lnTo>
                <a:lnTo>
                  <a:pt x="57083" y="41279"/>
                </a:lnTo>
                <a:lnTo>
                  <a:pt x="50719" y="50725"/>
                </a:lnTo>
                <a:lnTo>
                  <a:pt x="41272" y="57095"/>
                </a:lnTo>
                <a:lnTo>
                  <a:pt x="29692" y="59432"/>
                </a:lnTo>
                <a:lnTo>
                  <a:pt x="18131" y="57095"/>
                </a:lnTo>
                <a:lnTo>
                  <a:pt x="8693" y="50725"/>
                </a:lnTo>
                <a:lnTo>
                  <a:pt x="2332" y="41279"/>
                </a:lnTo>
                <a:lnTo>
                  <a:pt x="0" y="29716"/>
                </a:lnTo>
                <a:lnTo>
                  <a:pt x="2332" y="18152"/>
                </a:lnTo>
                <a:lnTo>
                  <a:pt x="8693" y="8706"/>
                </a:lnTo>
                <a:lnTo>
                  <a:pt x="18131" y="2336"/>
                </a:lnTo>
                <a:lnTo>
                  <a:pt x="296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4764410" y="117233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2" y="0"/>
                </a:moveTo>
                <a:lnTo>
                  <a:pt x="41272" y="2336"/>
                </a:lnTo>
                <a:lnTo>
                  <a:pt x="50719" y="8706"/>
                </a:lnTo>
                <a:lnTo>
                  <a:pt x="57083" y="18152"/>
                </a:lnTo>
                <a:lnTo>
                  <a:pt x="59416" y="29716"/>
                </a:lnTo>
                <a:lnTo>
                  <a:pt x="57083" y="41279"/>
                </a:lnTo>
                <a:lnTo>
                  <a:pt x="50719" y="50725"/>
                </a:lnTo>
                <a:lnTo>
                  <a:pt x="41272" y="57095"/>
                </a:lnTo>
                <a:lnTo>
                  <a:pt x="29692" y="59432"/>
                </a:lnTo>
                <a:lnTo>
                  <a:pt x="18131" y="57095"/>
                </a:lnTo>
                <a:lnTo>
                  <a:pt x="8693" y="50725"/>
                </a:lnTo>
                <a:lnTo>
                  <a:pt x="2332" y="41279"/>
                </a:lnTo>
                <a:lnTo>
                  <a:pt x="0" y="29716"/>
                </a:lnTo>
                <a:lnTo>
                  <a:pt x="2332" y="18152"/>
                </a:lnTo>
                <a:lnTo>
                  <a:pt x="8693" y="8706"/>
                </a:lnTo>
                <a:lnTo>
                  <a:pt x="18131" y="2336"/>
                </a:lnTo>
                <a:lnTo>
                  <a:pt x="296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4631006" y="117459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4"/>
                </a:lnTo>
                <a:lnTo>
                  <a:pt x="46869" y="46869"/>
                </a:lnTo>
                <a:lnTo>
                  <a:pt x="38141" y="52748"/>
                </a:lnTo>
                <a:lnTo>
                  <a:pt x="27458" y="54902"/>
                </a:lnTo>
                <a:lnTo>
                  <a:pt x="16762" y="52748"/>
                </a:lnTo>
                <a:lnTo>
                  <a:pt x="8035" y="46869"/>
                </a:lnTo>
                <a:lnTo>
                  <a:pt x="2155" y="38144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4495337" y="117459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4"/>
                </a:lnTo>
                <a:lnTo>
                  <a:pt x="46869" y="46869"/>
                </a:lnTo>
                <a:lnTo>
                  <a:pt x="38141" y="52748"/>
                </a:lnTo>
                <a:lnTo>
                  <a:pt x="27458" y="54902"/>
                </a:lnTo>
                <a:lnTo>
                  <a:pt x="16762" y="52748"/>
                </a:lnTo>
                <a:lnTo>
                  <a:pt x="8035" y="46869"/>
                </a:lnTo>
                <a:lnTo>
                  <a:pt x="2155" y="38144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4359667" y="117459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4"/>
                </a:lnTo>
                <a:lnTo>
                  <a:pt x="46869" y="46869"/>
                </a:lnTo>
                <a:lnTo>
                  <a:pt x="38141" y="52748"/>
                </a:lnTo>
                <a:lnTo>
                  <a:pt x="27458" y="54902"/>
                </a:lnTo>
                <a:lnTo>
                  <a:pt x="16762" y="52748"/>
                </a:lnTo>
                <a:lnTo>
                  <a:pt x="8035" y="46869"/>
                </a:lnTo>
                <a:lnTo>
                  <a:pt x="2155" y="38144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4223998" y="117459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4"/>
                </a:lnTo>
                <a:lnTo>
                  <a:pt x="46869" y="46869"/>
                </a:lnTo>
                <a:lnTo>
                  <a:pt x="38141" y="52748"/>
                </a:lnTo>
                <a:lnTo>
                  <a:pt x="27458" y="54902"/>
                </a:lnTo>
                <a:lnTo>
                  <a:pt x="16762" y="52748"/>
                </a:lnTo>
                <a:lnTo>
                  <a:pt x="8035" y="46869"/>
                </a:lnTo>
                <a:lnTo>
                  <a:pt x="2155" y="38144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4088329" y="117459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4"/>
                </a:lnTo>
                <a:lnTo>
                  <a:pt x="46869" y="46869"/>
                </a:lnTo>
                <a:lnTo>
                  <a:pt x="38141" y="52748"/>
                </a:lnTo>
                <a:lnTo>
                  <a:pt x="27458" y="54902"/>
                </a:lnTo>
                <a:lnTo>
                  <a:pt x="16775" y="52748"/>
                </a:lnTo>
                <a:lnTo>
                  <a:pt x="8046" y="46869"/>
                </a:lnTo>
                <a:lnTo>
                  <a:pt x="2159" y="38144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3952659" y="117459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4"/>
                </a:lnTo>
                <a:lnTo>
                  <a:pt x="46881" y="46869"/>
                </a:lnTo>
                <a:lnTo>
                  <a:pt x="38154" y="52748"/>
                </a:lnTo>
                <a:lnTo>
                  <a:pt x="27458" y="54902"/>
                </a:lnTo>
                <a:lnTo>
                  <a:pt x="16775" y="52748"/>
                </a:lnTo>
                <a:lnTo>
                  <a:pt x="8046" y="46869"/>
                </a:lnTo>
                <a:lnTo>
                  <a:pt x="2159" y="38144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3816990" y="117459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4"/>
                </a:lnTo>
                <a:lnTo>
                  <a:pt x="46881" y="46869"/>
                </a:lnTo>
                <a:lnTo>
                  <a:pt x="38154" y="52748"/>
                </a:lnTo>
                <a:lnTo>
                  <a:pt x="27458" y="54902"/>
                </a:lnTo>
                <a:lnTo>
                  <a:pt x="16775" y="52748"/>
                </a:lnTo>
                <a:lnTo>
                  <a:pt x="8046" y="46869"/>
                </a:lnTo>
                <a:lnTo>
                  <a:pt x="2159" y="38144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3681321" y="117459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89" y="0"/>
                </a:moveTo>
                <a:lnTo>
                  <a:pt x="38171" y="2158"/>
                </a:lnTo>
                <a:lnTo>
                  <a:pt x="46900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4"/>
                </a:lnTo>
                <a:lnTo>
                  <a:pt x="46900" y="46869"/>
                </a:lnTo>
                <a:lnTo>
                  <a:pt x="38171" y="52748"/>
                </a:lnTo>
                <a:lnTo>
                  <a:pt x="27489" y="54902"/>
                </a:lnTo>
                <a:lnTo>
                  <a:pt x="16788" y="52748"/>
                </a:lnTo>
                <a:lnTo>
                  <a:pt x="8050" y="46869"/>
                </a:lnTo>
                <a:lnTo>
                  <a:pt x="2160" y="38144"/>
                </a:lnTo>
                <a:lnTo>
                  <a:pt x="0" y="27451"/>
                </a:lnTo>
                <a:lnTo>
                  <a:pt x="2160" y="16771"/>
                </a:lnTo>
                <a:lnTo>
                  <a:pt x="8050" y="8044"/>
                </a:lnTo>
                <a:lnTo>
                  <a:pt x="16788" y="2158"/>
                </a:lnTo>
                <a:lnTo>
                  <a:pt x="2748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3545651" y="117459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89" y="0"/>
                </a:moveTo>
                <a:lnTo>
                  <a:pt x="38171" y="2158"/>
                </a:lnTo>
                <a:lnTo>
                  <a:pt x="46900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4"/>
                </a:lnTo>
                <a:lnTo>
                  <a:pt x="46900" y="46869"/>
                </a:lnTo>
                <a:lnTo>
                  <a:pt x="38171" y="52748"/>
                </a:lnTo>
                <a:lnTo>
                  <a:pt x="27489" y="54902"/>
                </a:lnTo>
                <a:lnTo>
                  <a:pt x="16788" y="52748"/>
                </a:lnTo>
                <a:lnTo>
                  <a:pt x="8050" y="46869"/>
                </a:lnTo>
                <a:lnTo>
                  <a:pt x="2160" y="38144"/>
                </a:lnTo>
                <a:lnTo>
                  <a:pt x="0" y="27451"/>
                </a:lnTo>
                <a:lnTo>
                  <a:pt x="2160" y="16771"/>
                </a:lnTo>
                <a:lnTo>
                  <a:pt x="8050" y="8044"/>
                </a:lnTo>
                <a:lnTo>
                  <a:pt x="16788" y="2158"/>
                </a:lnTo>
                <a:lnTo>
                  <a:pt x="2748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3409247" y="1173833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3272078" y="117233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3136408" y="117233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3000739" y="117233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863937" y="1171201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59"/>
                </a:lnTo>
                <a:lnTo>
                  <a:pt x="52678" y="52664"/>
                </a:lnTo>
                <a:lnTo>
                  <a:pt x="42870" y="59273"/>
                </a:lnTo>
                <a:lnTo>
                  <a:pt x="30856" y="61696"/>
                </a:lnTo>
                <a:lnTo>
                  <a:pt x="18854" y="59273"/>
                </a:lnTo>
                <a:lnTo>
                  <a:pt x="9045" y="52664"/>
                </a:lnTo>
                <a:lnTo>
                  <a:pt x="2427" y="42859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29" name="object 202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726767" y="1169701"/>
            <a:ext cx="64712" cy="64695"/>
          </a:xfrm>
          <a:prstGeom prst="rect">
            <a:avLst/>
          </a:prstGeom>
        </p:spPr>
      </p:pic>
      <p:pic>
        <p:nvPicPr>
          <p:cNvPr id="2030" name="object 203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590363" y="1168967"/>
            <a:ext cx="66212" cy="66195"/>
          </a:xfrm>
          <a:prstGeom prst="rect">
            <a:avLst/>
          </a:prstGeom>
        </p:spPr>
      </p:pic>
      <p:pic>
        <p:nvPicPr>
          <p:cNvPr id="2031" name="object 2031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453194" y="1167436"/>
            <a:ext cx="69212" cy="69225"/>
          </a:xfrm>
          <a:prstGeom prst="rect">
            <a:avLst/>
          </a:prstGeom>
        </p:spPr>
      </p:pic>
      <p:pic>
        <p:nvPicPr>
          <p:cNvPr id="2032" name="object 203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473574" y="1032567"/>
            <a:ext cx="67712" cy="67695"/>
          </a:xfrm>
          <a:prstGeom prst="rect">
            <a:avLst/>
          </a:prstGeom>
        </p:spPr>
      </p:pic>
      <p:pic>
        <p:nvPicPr>
          <p:cNvPr id="2033" name="object 203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337905" y="1032567"/>
            <a:ext cx="67712" cy="67695"/>
          </a:xfrm>
          <a:prstGeom prst="rect">
            <a:avLst/>
          </a:prstGeom>
        </p:spPr>
      </p:pic>
      <p:pic>
        <p:nvPicPr>
          <p:cNvPr id="2034" name="object 2034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203735" y="1034066"/>
            <a:ext cx="64712" cy="64695"/>
          </a:xfrm>
          <a:prstGeom prst="rect">
            <a:avLst/>
          </a:prstGeom>
        </p:spPr>
      </p:pic>
      <p:pic>
        <p:nvPicPr>
          <p:cNvPr id="2035" name="object 203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068097" y="1034066"/>
            <a:ext cx="64681" cy="64695"/>
          </a:xfrm>
          <a:prstGeom prst="rect">
            <a:avLst/>
          </a:prstGeom>
        </p:spPr>
      </p:pic>
      <p:pic>
        <p:nvPicPr>
          <p:cNvPr id="2036" name="object 203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931662" y="1033332"/>
            <a:ext cx="66212" cy="66195"/>
          </a:xfrm>
          <a:prstGeom prst="rect">
            <a:avLst/>
          </a:prstGeom>
        </p:spPr>
      </p:pic>
      <p:pic>
        <p:nvPicPr>
          <p:cNvPr id="2037" name="object 203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795992" y="1033332"/>
            <a:ext cx="66212" cy="66195"/>
          </a:xfrm>
          <a:prstGeom prst="rect">
            <a:avLst/>
          </a:prstGeom>
        </p:spPr>
      </p:pic>
      <p:pic>
        <p:nvPicPr>
          <p:cNvPr id="2038" name="object 203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661088" y="1034066"/>
            <a:ext cx="64712" cy="64695"/>
          </a:xfrm>
          <a:prstGeom prst="rect">
            <a:avLst/>
          </a:prstGeom>
        </p:spPr>
      </p:pic>
      <p:pic>
        <p:nvPicPr>
          <p:cNvPr id="2039" name="object 203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525419" y="1034066"/>
            <a:ext cx="64712" cy="64695"/>
          </a:xfrm>
          <a:prstGeom prst="rect">
            <a:avLst/>
          </a:prstGeom>
        </p:spPr>
      </p:pic>
      <p:pic>
        <p:nvPicPr>
          <p:cNvPr id="2040" name="object 2040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6389015" y="1033332"/>
            <a:ext cx="66212" cy="66195"/>
          </a:xfrm>
          <a:prstGeom prst="rect">
            <a:avLst/>
          </a:prstGeom>
        </p:spPr>
      </p:pic>
      <p:pic>
        <p:nvPicPr>
          <p:cNvPr id="2041" name="object 204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253345" y="1033332"/>
            <a:ext cx="66212" cy="66195"/>
          </a:xfrm>
          <a:prstGeom prst="rect">
            <a:avLst/>
          </a:prstGeom>
        </p:spPr>
      </p:pic>
      <p:pic>
        <p:nvPicPr>
          <p:cNvPr id="2042" name="object 204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118411" y="1034066"/>
            <a:ext cx="64712" cy="64695"/>
          </a:xfrm>
          <a:prstGeom prst="rect">
            <a:avLst/>
          </a:prstGeom>
        </p:spPr>
      </p:pic>
      <p:pic>
        <p:nvPicPr>
          <p:cNvPr id="2043" name="object 204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982772" y="1034066"/>
            <a:ext cx="64681" cy="64695"/>
          </a:xfrm>
          <a:prstGeom prst="rect">
            <a:avLst/>
          </a:prstGeom>
        </p:spPr>
      </p:pic>
      <p:pic>
        <p:nvPicPr>
          <p:cNvPr id="2044" name="object 204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847103" y="1034066"/>
            <a:ext cx="64681" cy="64695"/>
          </a:xfrm>
          <a:prstGeom prst="rect">
            <a:avLst/>
          </a:prstGeom>
        </p:spPr>
      </p:pic>
      <p:sp>
        <p:nvSpPr>
          <p:cNvPr id="2045" name="object 2045"/>
          <p:cNvSpPr/>
          <p:nvPr/>
        </p:nvSpPr>
        <p:spPr>
          <a:xfrm>
            <a:off x="5712168" y="1034831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81"/>
                </a:lnTo>
                <a:lnTo>
                  <a:pt x="53960" y="53931"/>
                </a:lnTo>
                <a:lnTo>
                  <a:pt x="43918" y="60709"/>
                </a:lnTo>
                <a:lnTo>
                  <a:pt x="31621" y="63196"/>
                </a:lnTo>
                <a:lnTo>
                  <a:pt x="19306" y="60709"/>
                </a:lnTo>
                <a:lnTo>
                  <a:pt x="9256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6" y="9249"/>
                </a:lnTo>
                <a:lnTo>
                  <a:pt x="19306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5577264" y="103556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7" y="2427"/>
                </a:lnTo>
                <a:lnTo>
                  <a:pt x="52666" y="9043"/>
                </a:lnTo>
                <a:lnTo>
                  <a:pt x="59284" y="18849"/>
                </a:lnTo>
                <a:lnTo>
                  <a:pt x="61712" y="30848"/>
                </a:lnTo>
                <a:lnTo>
                  <a:pt x="59284" y="42859"/>
                </a:lnTo>
                <a:lnTo>
                  <a:pt x="52666" y="52664"/>
                </a:lnTo>
                <a:lnTo>
                  <a:pt x="42857" y="59273"/>
                </a:lnTo>
                <a:lnTo>
                  <a:pt x="30856" y="61696"/>
                </a:lnTo>
                <a:lnTo>
                  <a:pt x="18841" y="59273"/>
                </a:lnTo>
                <a:lnTo>
                  <a:pt x="9034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4" y="9043"/>
                </a:lnTo>
                <a:lnTo>
                  <a:pt x="18841" y="2427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5441594" y="103556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7" y="2427"/>
                </a:lnTo>
                <a:lnTo>
                  <a:pt x="52666" y="9043"/>
                </a:lnTo>
                <a:lnTo>
                  <a:pt x="59284" y="18849"/>
                </a:lnTo>
                <a:lnTo>
                  <a:pt x="61712" y="30848"/>
                </a:lnTo>
                <a:lnTo>
                  <a:pt x="59284" y="42859"/>
                </a:lnTo>
                <a:lnTo>
                  <a:pt x="52666" y="52664"/>
                </a:lnTo>
                <a:lnTo>
                  <a:pt x="42857" y="59273"/>
                </a:lnTo>
                <a:lnTo>
                  <a:pt x="30856" y="61696"/>
                </a:lnTo>
                <a:lnTo>
                  <a:pt x="18841" y="59273"/>
                </a:lnTo>
                <a:lnTo>
                  <a:pt x="9034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4" y="9043"/>
                </a:lnTo>
                <a:lnTo>
                  <a:pt x="18841" y="2427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5305925" y="103556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7"/>
                </a:lnTo>
                <a:lnTo>
                  <a:pt x="52678" y="9043"/>
                </a:lnTo>
                <a:lnTo>
                  <a:pt x="59288" y="18849"/>
                </a:lnTo>
                <a:lnTo>
                  <a:pt x="61712" y="30848"/>
                </a:lnTo>
                <a:lnTo>
                  <a:pt x="59288" y="42859"/>
                </a:lnTo>
                <a:lnTo>
                  <a:pt x="52678" y="52664"/>
                </a:lnTo>
                <a:lnTo>
                  <a:pt x="42870" y="59273"/>
                </a:lnTo>
                <a:lnTo>
                  <a:pt x="30856" y="61696"/>
                </a:lnTo>
                <a:lnTo>
                  <a:pt x="18841" y="59273"/>
                </a:lnTo>
                <a:lnTo>
                  <a:pt x="9034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4" y="9043"/>
                </a:lnTo>
                <a:lnTo>
                  <a:pt x="18841" y="2427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5170255" y="103556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7"/>
                </a:lnTo>
                <a:lnTo>
                  <a:pt x="52678" y="9043"/>
                </a:lnTo>
                <a:lnTo>
                  <a:pt x="59288" y="18849"/>
                </a:lnTo>
                <a:lnTo>
                  <a:pt x="61712" y="30848"/>
                </a:lnTo>
                <a:lnTo>
                  <a:pt x="59288" y="42859"/>
                </a:lnTo>
                <a:lnTo>
                  <a:pt x="52678" y="52664"/>
                </a:lnTo>
                <a:lnTo>
                  <a:pt x="42870" y="59273"/>
                </a:lnTo>
                <a:lnTo>
                  <a:pt x="30856" y="61696"/>
                </a:lnTo>
                <a:lnTo>
                  <a:pt x="18854" y="59273"/>
                </a:lnTo>
                <a:lnTo>
                  <a:pt x="9045" y="52664"/>
                </a:lnTo>
                <a:lnTo>
                  <a:pt x="2427" y="42859"/>
                </a:lnTo>
                <a:lnTo>
                  <a:pt x="0" y="30848"/>
                </a:lnTo>
                <a:lnTo>
                  <a:pt x="2427" y="18849"/>
                </a:lnTo>
                <a:lnTo>
                  <a:pt x="9045" y="9043"/>
                </a:lnTo>
                <a:lnTo>
                  <a:pt x="18854" y="2427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5034617" y="103556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7"/>
                </a:lnTo>
                <a:lnTo>
                  <a:pt x="52647" y="9043"/>
                </a:lnTo>
                <a:lnTo>
                  <a:pt x="59258" y="18849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0" y="9043"/>
                </a:lnTo>
                <a:lnTo>
                  <a:pt x="18828" y="2427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4898947" y="103556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7"/>
                </a:lnTo>
                <a:lnTo>
                  <a:pt x="52647" y="9043"/>
                </a:lnTo>
                <a:lnTo>
                  <a:pt x="59258" y="18849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0" y="9043"/>
                </a:lnTo>
                <a:lnTo>
                  <a:pt x="18828" y="2427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4763278" y="103556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25" y="0"/>
                </a:moveTo>
                <a:lnTo>
                  <a:pt x="42840" y="2427"/>
                </a:lnTo>
                <a:lnTo>
                  <a:pt x="52647" y="9043"/>
                </a:lnTo>
                <a:lnTo>
                  <a:pt x="59258" y="18849"/>
                </a:lnTo>
                <a:lnTo>
                  <a:pt x="61681" y="30848"/>
                </a:lnTo>
                <a:lnTo>
                  <a:pt x="59258" y="42859"/>
                </a:lnTo>
                <a:lnTo>
                  <a:pt x="52647" y="52664"/>
                </a:lnTo>
                <a:lnTo>
                  <a:pt x="42840" y="59273"/>
                </a:lnTo>
                <a:lnTo>
                  <a:pt x="30825" y="61696"/>
                </a:lnTo>
                <a:lnTo>
                  <a:pt x="18828" y="59273"/>
                </a:lnTo>
                <a:lnTo>
                  <a:pt x="9030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0" y="9043"/>
                </a:lnTo>
                <a:lnTo>
                  <a:pt x="18828" y="2427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4628374" y="103633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4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4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4493072" y="1036698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5" y="2336"/>
                </a:lnTo>
                <a:lnTo>
                  <a:pt x="50722" y="8706"/>
                </a:lnTo>
                <a:lnTo>
                  <a:pt x="57084" y="18152"/>
                </a:lnTo>
                <a:lnTo>
                  <a:pt x="59416" y="29716"/>
                </a:lnTo>
                <a:lnTo>
                  <a:pt x="57084" y="41279"/>
                </a:lnTo>
                <a:lnTo>
                  <a:pt x="50722" y="50725"/>
                </a:lnTo>
                <a:lnTo>
                  <a:pt x="41285" y="57095"/>
                </a:lnTo>
                <a:lnTo>
                  <a:pt x="29723" y="59432"/>
                </a:lnTo>
                <a:lnTo>
                  <a:pt x="18144" y="57095"/>
                </a:lnTo>
                <a:lnTo>
                  <a:pt x="8697" y="50725"/>
                </a:lnTo>
                <a:lnTo>
                  <a:pt x="2332" y="41279"/>
                </a:lnTo>
                <a:lnTo>
                  <a:pt x="0" y="29716"/>
                </a:lnTo>
                <a:lnTo>
                  <a:pt x="2332" y="18152"/>
                </a:lnTo>
                <a:lnTo>
                  <a:pt x="8697" y="8706"/>
                </a:lnTo>
                <a:lnTo>
                  <a:pt x="18144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4357402" y="1036698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4221733" y="1036698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4086063" y="1036698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3950394" y="1036698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3814357" y="103633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4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4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3679086" y="1036698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5" y="2336"/>
                </a:lnTo>
                <a:lnTo>
                  <a:pt x="50722" y="8706"/>
                </a:lnTo>
                <a:lnTo>
                  <a:pt x="57084" y="18152"/>
                </a:lnTo>
                <a:lnTo>
                  <a:pt x="59416" y="29716"/>
                </a:lnTo>
                <a:lnTo>
                  <a:pt x="57084" y="41279"/>
                </a:lnTo>
                <a:lnTo>
                  <a:pt x="50722" y="50725"/>
                </a:lnTo>
                <a:lnTo>
                  <a:pt x="41285" y="57095"/>
                </a:lnTo>
                <a:lnTo>
                  <a:pt x="29723" y="59432"/>
                </a:lnTo>
                <a:lnTo>
                  <a:pt x="18144" y="57095"/>
                </a:lnTo>
                <a:lnTo>
                  <a:pt x="8697" y="50725"/>
                </a:lnTo>
                <a:lnTo>
                  <a:pt x="2332" y="41279"/>
                </a:lnTo>
                <a:lnTo>
                  <a:pt x="0" y="29716"/>
                </a:lnTo>
                <a:lnTo>
                  <a:pt x="2332" y="18152"/>
                </a:lnTo>
                <a:lnTo>
                  <a:pt x="8697" y="8706"/>
                </a:lnTo>
                <a:lnTo>
                  <a:pt x="18144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3543019" y="103633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121" y="0"/>
                </a:moveTo>
                <a:lnTo>
                  <a:pt x="41835" y="2363"/>
                </a:lnTo>
                <a:lnTo>
                  <a:pt x="51400" y="8810"/>
                </a:lnTo>
                <a:lnTo>
                  <a:pt x="57848" y="18372"/>
                </a:lnTo>
                <a:lnTo>
                  <a:pt x="60212" y="30083"/>
                </a:lnTo>
                <a:lnTo>
                  <a:pt x="57848" y="41794"/>
                </a:lnTo>
                <a:lnTo>
                  <a:pt x="51400" y="51356"/>
                </a:lnTo>
                <a:lnTo>
                  <a:pt x="41835" y="57802"/>
                </a:lnTo>
                <a:lnTo>
                  <a:pt x="30121" y="60166"/>
                </a:lnTo>
                <a:lnTo>
                  <a:pt x="18402" y="57802"/>
                </a:lnTo>
                <a:lnTo>
                  <a:pt x="8827" y="51356"/>
                </a:lnTo>
                <a:lnTo>
                  <a:pt x="2369" y="41794"/>
                </a:lnTo>
                <a:lnTo>
                  <a:pt x="0" y="30083"/>
                </a:lnTo>
                <a:lnTo>
                  <a:pt x="2369" y="18372"/>
                </a:lnTo>
                <a:lnTo>
                  <a:pt x="8827" y="8810"/>
                </a:lnTo>
                <a:lnTo>
                  <a:pt x="18402" y="2363"/>
                </a:lnTo>
                <a:lnTo>
                  <a:pt x="301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3408482" y="103746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1"/>
                </a:lnTo>
                <a:lnTo>
                  <a:pt x="55669" y="40226"/>
                </a:lnTo>
                <a:lnTo>
                  <a:pt x="49460" y="49428"/>
                </a:lnTo>
                <a:lnTo>
                  <a:pt x="40254" y="55629"/>
                </a:lnTo>
                <a:lnTo>
                  <a:pt x="28988" y="57901"/>
                </a:lnTo>
                <a:lnTo>
                  <a:pt x="17705" y="55629"/>
                </a:lnTo>
                <a:lnTo>
                  <a:pt x="8490" y="49428"/>
                </a:lnTo>
                <a:lnTo>
                  <a:pt x="2278" y="40226"/>
                </a:lnTo>
                <a:lnTo>
                  <a:pt x="0" y="28951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3270180" y="1034831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30" y="19288"/>
                </a:lnTo>
                <a:lnTo>
                  <a:pt x="63212" y="31582"/>
                </a:lnTo>
                <a:lnTo>
                  <a:pt x="60730" y="43881"/>
                </a:lnTo>
                <a:lnTo>
                  <a:pt x="53960" y="53931"/>
                </a:lnTo>
                <a:lnTo>
                  <a:pt x="43918" y="60709"/>
                </a:lnTo>
                <a:lnTo>
                  <a:pt x="31621" y="63196"/>
                </a:lnTo>
                <a:lnTo>
                  <a:pt x="19319" y="60709"/>
                </a:lnTo>
                <a:lnTo>
                  <a:pt x="9267" y="53931"/>
                </a:lnTo>
                <a:lnTo>
                  <a:pt x="2487" y="43881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3135276" y="103556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56" y="0"/>
                </a:moveTo>
                <a:lnTo>
                  <a:pt x="42870" y="2427"/>
                </a:lnTo>
                <a:lnTo>
                  <a:pt x="52678" y="9043"/>
                </a:lnTo>
                <a:lnTo>
                  <a:pt x="59288" y="18849"/>
                </a:lnTo>
                <a:lnTo>
                  <a:pt x="61712" y="30848"/>
                </a:lnTo>
                <a:lnTo>
                  <a:pt x="59288" y="42859"/>
                </a:lnTo>
                <a:lnTo>
                  <a:pt x="52678" y="52664"/>
                </a:lnTo>
                <a:lnTo>
                  <a:pt x="42870" y="59273"/>
                </a:lnTo>
                <a:lnTo>
                  <a:pt x="30856" y="61696"/>
                </a:lnTo>
                <a:lnTo>
                  <a:pt x="18841" y="59273"/>
                </a:lnTo>
                <a:lnTo>
                  <a:pt x="9034" y="52664"/>
                </a:lnTo>
                <a:lnTo>
                  <a:pt x="2423" y="42859"/>
                </a:lnTo>
                <a:lnTo>
                  <a:pt x="0" y="30848"/>
                </a:lnTo>
                <a:lnTo>
                  <a:pt x="2423" y="18849"/>
                </a:lnTo>
                <a:lnTo>
                  <a:pt x="9034" y="9043"/>
                </a:lnTo>
                <a:lnTo>
                  <a:pt x="18841" y="2427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2999606" y="103556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56" y="0"/>
                </a:moveTo>
                <a:lnTo>
                  <a:pt x="42870" y="2427"/>
                </a:lnTo>
                <a:lnTo>
                  <a:pt x="52678" y="9043"/>
                </a:lnTo>
                <a:lnTo>
                  <a:pt x="59288" y="18849"/>
                </a:lnTo>
                <a:lnTo>
                  <a:pt x="61712" y="30848"/>
                </a:lnTo>
                <a:lnTo>
                  <a:pt x="59288" y="42859"/>
                </a:lnTo>
                <a:lnTo>
                  <a:pt x="52678" y="52664"/>
                </a:lnTo>
                <a:lnTo>
                  <a:pt x="42870" y="59273"/>
                </a:lnTo>
                <a:lnTo>
                  <a:pt x="30856" y="61696"/>
                </a:lnTo>
                <a:lnTo>
                  <a:pt x="18854" y="59273"/>
                </a:lnTo>
                <a:lnTo>
                  <a:pt x="9045" y="52664"/>
                </a:lnTo>
                <a:lnTo>
                  <a:pt x="2427" y="42859"/>
                </a:lnTo>
                <a:lnTo>
                  <a:pt x="0" y="30848"/>
                </a:lnTo>
                <a:lnTo>
                  <a:pt x="2427" y="18849"/>
                </a:lnTo>
                <a:lnTo>
                  <a:pt x="9045" y="9043"/>
                </a:lnTo>
                <a:lnTo>
                  <a:pt x="18854" y="2427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66" name="object 206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862437" y="1034066"/>
            <a:ext cx="64712" cy="64695"/>
          </a:xfrm>
          <a:prstGeom prst="rect">
            <a:avLst/>
          </a:prstGeom>
        </p:spPr>
      </p:pic>
      <p:pic>
        <p:nvPicPr>
          <p:cNvPr id="2067" name="object 206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725267" y="1032567"/>
            <a:ext cx="67712" cy="67695"/>
          </a:xfrm>
          <a:prstGeom prst="rect">
            <a:avLst/>
          </a:prstGeom>
        </p:spPr>
      </p:pic>
      <p:pic>
        <p:nvPicPr>
          <p:cNvPr id="2068" name="object 206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588863" y="1031832"/>
            <a:ext cx="69212" cy="69194"/>
          </a:xfrm>
          <a:prstGeom prst="rect">
            <a:avLst/>
          </a:prstGeom>
        </p:spPr>
      </p:pic>
      <p:pic>
        <p:nvPicPr>
          <p:cNvPr id="2069" name="object 2069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7472839" y="896197"/>
            <a:ext cx="69212" cy="69194"/>
          </a:xfrm>
          <a:prstGeom prst="rect">
            <a:avLst/>
          </a:prstGeom>
        </p:spPr>
      </p:pic>
      <p:pic>
        <p:nvPicPr>
          <p:cNvPr id="2070" name="object 2070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7337170" y="896197"/>
            <a:ext cx="69212" cy="69194"/>
          </a:xfrm>
          <a:prstGeom prst="rect">
            <a:avLst/>
          </a:prstGeom>
        </p:spPr>
      </p:pic>
      <p:pic>
        <p:nvPicPr>
          <p:cNvPr id="2071" name="object 2071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7201501" y="896197"/>
            <a:ext cx="69212" cy="69194"/>
          </a:xfrm>
          <a:prstGeom prst="rect">
            <a:avLst/>
          </a:prstGeom>
        </p:spPr>
      </p:pic>
      <p:pic>
        <p:nvPicPr>
          <p:cNvPr id="2072" name="object 207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7065831" y="896197"/>
            <a:ext cx="69212" cy="69194"/>
          </a:xfrm>
          <a:prstGeom prst="rect">
            <a:avLst/>
          </a:prstGeom>
        </p:spPr>
      </p:pic>
      <p:pic>
        <p:nvPicPr>
          <p:cNvPr id="2073" name="object 2073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30897" y="896932"/>
            <a:ext cx="67742" cy="67695"/>
          </a:xfrm>
          <a:prstGeom prst="rect">
            <a:avLst/>
          </a:prstGeom>
        </p:spPr>
      </p:pic>
      <p:pic>
        <p:nvPicPr>
          <p:cNvPr id="2074" name="object 207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795258" y="896932"/>
            <a:ext cx="67712" cy="67695"/>
          </a:xfrm>
          <a:prstGeom prst="rect">
            <a:avLst/>
          </a:prstGeom>
        </p:spPr>
      </p:pic>
      <p:pic>
        <p:nvPicPr>
          <p:cNvPr id="2075" name="object 207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660323" y="897697"/>
            <a:ext cx="66212" cy="66195"/>
          </a:xfrm>
          <a:prstGeom prst="rect">
            <a:avLst/>
          </a:prstGeom>
        </p:spPr>
      </p:pic>
      <p:pic>
        <p:nvPicPr>
          <p:cNvPr id="2076" name="object 207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524654" y="897697"/>
            <a:ext cx="66212" cy="66195"/>
          </a:xfrm>
          <a:prstGeom prst="rect">
            <a:avLst/>
          </a:prstGeom>
        </p:spPr>
      </p:pic>
      <p:pic>
        <p:nvPicPr>
          <p:cNvPr id="2077" name="object 207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388249" y="896932"/>
            <a:ext cx="67712" cy="67695"/>
          </a:xfrm>
          <a:prstGeom prst="rect">
            <a:avLst/>
          </a:prstGeom>
        </p:spPr>
      </p:pic>
      <p:pic>
        <p:nvPicPr>
          <p:cNvPr id="2078" name="object 207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252580" y="896932"/>
            <a:ext cx="67712" cy="67695"/>
          </a:xfrm>
          <a:prstGeom prst="rect">
            <a:avLst/>
          </a:prstGeom>
        </p:spPr>
      </p:pic>
      <p:pic>
        <p:nvPicPr>
          <p:cNvPr id="2079" name="object 207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116911" y="896932"/>
            <a:ext cx="67712" cy="67695"/>
          </a:xfrm>
          <a:prstGeom prst="rect">
            <a:avLst/>
          </a:prstGeom>
        </p:spPr>
      </p:pic>
      <p:pic>
        <p:nvPicPr>
          <p:cNvPr id="2080" name="object 208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982006" y="897697"/>
            <a:ext cx="66212" cy="66195"/>
          </a:xfrm>
          <a:prstGeom prst="rect">
            <a:avLst/>
          </a:prstGeom>
        </p:spPr>
      </p:pic>
      <p:pic>
        <p:nvPicPr>
          <p:cNvPr id="2081" name="object 2081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5846337" y="897697"/>
            <a:ext cx="66212" cy="66195"/>
          </a:xfrm>
          <a:prstGeom prst="rect">
            <a:avLst/>
          </a:prstGeom>
        </p:spPr>
      </p:pic>
      <p:pic>
        <p:nvPicPr>
          <p:cNvPr id="2082" name="object 208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711433" y="898431"/>
            <a:ext cx="64712" cy="64695"/>
          </a:xfrm>
          <a:prstGeom prst="rect">
            <a:avLst/>
          </a:prstGeom>
        </p:spPr>
      </p:pic>
      <p:pic>
        <p:nvPicPr>
          <p:cNvPr id="2083" name="object 208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574998" y="897697"/>
            <a:ext cx="66212" cy="66195"/>
          </a:xfrm>
          <a:prstGeom prst="rect">
            <a:avLst/>
          </a:prstGeom>
        </p:spPr>
      </p:pic>
      <p:pic>
        <p:nvPicPr>
          <p:cNvPr id="2084" name="object 208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440094" y="898431"/>
            <a:ext cx="64712" cy="64695"/>
          </a:xfrm>
          <a:prstGeom prst="rect">
            <a:avLst/>
          </a:prstGeom>
        </p:spPr>
      </p:pic>
      <p:pic>
        <p:nvPicPr>
          <p:cNvPr id="2085" name="object 2085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5304425" y="898431"/>
            <a:ext cx="64712" cy="64695"/>
          </a:xfrm>
          <a:prstGeom prst="rect">
            <a:avLst/>
          </a:prstGeom>
        </p:spPr>
      </p:pic>
      <p:pic>
        <p:nvPicPr>
          <p:cNvPr id="2086" name="object 208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168755" y="898431"/>
            <a:ext cx="64712" cy="64695"/>
          </a:xfrm>
          <a:prstGeom prst="rect">
            <a:avLst/>
          </a:prstGeom>
        </p:spPr>
      </p:pic>
      <p:pic>
        <p:nvPicPr>
          <p:cNvPr id="2087" name="object 208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033086" y="898431"/>
            <a:ext cx="64712" cy="64695"/>
          </a:xfrm>
          <a:prstGeom prst="rect">
            <a:avLst/>
          </a:prstGeom>
        </p:spPr>
      </p:pic>
      <p:pic>
        <p:nvPicPr>
          <p:cNvPr id="2088" name="object 208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897447" y="898431"/>
            <a:ext cx="64681" cy="64695"/>
          </a:xfrm>
          <a:prstGeom prst="rect">
            <a:avLst/>
          </a:prstGeom>
        </p:spPr>
      </p:pic>
      <p:pic>
        <p:nvPicPr>
          <p:cNvPr id="2089" name="object 2089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4761778" y="898431"/>
            <a:ext cx="64712" cy="64695"/>
          </a:xfrm>
          <a:prstGeom prst="rect">
            <a:avLst/>
          </a:prstGeom>
        </p:spPr>
      </p:pic>
      <p:sp>
        <p:nvSpPr>
          <p:cNvPr id="2090" name="object 2090"/>
          <p:cNvSpPr/>
          <p:nvPr/>
        </p:nvSpPr>
        <p:spPr>
          <a:xfrm>
            <a:off x="4627609" y="899961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2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2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4491174" y="899196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30" y="19288"/>
                </a:lnTo>
                <a:lnTo>
                  <a:pt x="63212" y="31582"/>
                </a:lnTo>
                <a:lnTo>
                  <a:pt x="60730" y="43881"/>
                </a:lnTo>
                <a:lnTo>
                  <a:pt x="53960" y="53931"/>
                </a:lnTo>
                <a:lnTo>
                  <a:pt x="43918" y="60709"/>
                </a:lnTo>
                <a:lnTo>
                  <a:pt x="31621" y="63196"/>
                </a:lnTo>
                <a:lnTo>
                  <a:pt x="19319" y="60709"/>
                </a:lnTo>
                <a:lnTo>
                  <a:pt x="9267" y="53931"/>
                </a:lnTo>
                <a:lnTo>
                  <a:pt x="2487" y="43881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92" name="object 209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354770" y="898431"/>
            <a:ext cx="64712" cy="64695"/>
          </a:xfrm>
          <a:prstGeom prst="rect">
            <a:avLst/>
          </a:prstGeom>
        </p:spPr>
      </p:pic>
      <p:pic>
        <p:nvPicPr>
          <p:cNvPr id="2093" name="object 209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218335" y="897697"/>
            <a:ext cx="66212" cy="66195"/>
          </a:xfrm>
          <a:prstGeom prst="rect">
            <a:avLst/>
          </a:prstGeom>
        </p:spPr>
      </p:pic>
      <p:sp>
        <p:nvSpPr>
          <p:cNvPr id="2094" name="object 2094"/>
          <p:cNvSpPr/>
          <p:nvPr/>
        </p:nvSpPr>
        <p:spPr>
          <a:xfrm>
            <a:off x="4084196" y="899196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88" y="2481"/>
                </a:lnTo>
                <a:lnTo>
                  <a:pt x="53929" y="9249"/>
                </a:lnTo>
                <a:lnTo>
                  <a:pt x="60699" y="19288"/>
                </a:lnTo>
                <a:lnTo>
                  <a:pt x="63181" y="31582"/>
                </a:lnTo>
                <a:lnTo>
                  <a:pt x="60699" y="43881"/>
                </a:lnTo>
                <a:lnTo>
                  <a:pt x="53929" y="53931"/>
                </a:lnTo>
                <a:lnTo>
                  <a:pt x="43888" y="60709"/>
                </a:lnTo>
                <a:lnTo>
                  <a:pt x="31590" y="63196"/>
                </a:lnTo>
                <a:lnTo>
                  <a:pt x="19293" y="60709"/>
                </a:lnTo>
                <a:lnTo>
                  <a:pt x="9252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3948527" y="899196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88" y="2481"/>
                </a:lnTo>
                <a:lnTo>
                  <a:pt x="53929" y="9249"/>
                </a:lnTo>
                <a:lnTo>
                  <a:pt x="60699" y="19288"/>
                </a:lnTo>
                <a:lnTo>
                  <a:pt x="63181" y="31582"/>
                </a:lnTo>
                <a:lnTo>
                  <a:pt x="60699" y="43881"/>
                </a:lnTo>
                <a:lnTo>
                  <a:pt x="53929" y="53931"/>
                </a:lnTo>
                <a:lnTo>
                  <a:pt x="43888" y="60709"/>
                </a:lnTo>
                <a:lnTo>
                  <a:pt x="31590" y="63196"/>
                </a:lnTo>
                <a:lnTo>
                  <a:pt x="19293" y="60709"/>
                </a:lnTo>
                <a:lnTo>
                  <a:pt x="9252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3812857" y="899196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590" y="0"/>
                </a:moveTo>
                <a:lnTo>
                  <a:pt x="43892" y="2481"/>
                </a:lnTo>
                <a:lnTo>
                  <a:pt x="53944" y="9249"/>
                </a:lnTo>
                <a:lnTo>
                  <a:pt x="60725" y="19288"/>
                </a:lnTo>
                <a:lnTo>
                  <a:pt x="63212" y="31582"/>
                </a:lnTo>
                <a:lnTo>
                  <a:pt x="60725" y="43881"/>
                </a:lnTo>
                <a:lnTo>
                  <a:pt x="53944" y="53931"/>
                </a:lnTo>
                <a:lnTo>
                  <a:pt x="43892" y="60709"/>
                </a:lnTo>
                <a:lnTo>
                  <a:pt x="31590" y="63196"/>
                </a:lnTo>
                <a:lnTo>
                  <a:pt x="19293" y="60709"/>
                </a:lnTo>
                <a:lnTo>
                  <a:pt x="9252" y="53931"/>
                </a:lnTo>
                <a:lnTo>
                  <a:pt x="2482" y="43881"/>
                </a:lnTo>
                <a:lnTo>
                  <a:pt x="0" y="31582"/>
                </a:lnTo>
                <a:lnTo>
                  <a:pt x="2482" y="19288"/>
                </a:lnTo>
                <a:lnTo>
                  <a:pt x="9252" y="9249"/>
                </a:lnTo>
                <a:lnTo>
                  <a:pt x="19293" y="2481"/>
                </a:lnTo>
                <a:lnTo>
                  <a:pt x="315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3677953" y="899961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52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2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98" name="object 2098"/>
          <p:cNvGrpSpPr/>
          <p:nvPr/>
        </p:nvGrpSpPr>
        <p:grpSpPr>
          <a:xfrm>
            <a:off x="0" y="0"/>
            <a:ext cx="7556500" cy="1781175"/>
            <a:chOff x="0" y="0"/>
            <a:chExt cx="7556500" cy="1781175"/>
          </a:xfrm>
        </p:grpSpPr>
        <p:sp>
          <p:nvSpPr>
            <p:cNvPr id="2099" name="object 2099"/>
            <p:cNvSpPr/>
            <p:nvPr/>
          </p:nvSpPr>
          <p:spPr>
            <a:xfrm>
              <a:off x="3541519" y="899196"/>
              <a:ext cx="63500" cy="63500"/>
            </a:xfrm>
            <a:custGeom>
              <a:avLst/>
              <a:gdLst/>
              <a:ahLst/>
              <a:cxnLst/>
              <a:rect l="l" t="t" r="r" b="b"/>
              <a:pathLst>
                <a:path w="63500" h="63500">
                  <a:moveTo>
                    <a:pt x="31621" y="0"/>
                  </a:moveTo>
                  <a:lnTo>
                    <a:pt x="43918" y="2481"/>
                  </a:lnTo>
                  <a:lnTo>
                    <a:pt x="53960" y="9249"/>
                  </a:lnTo>
                  <a:lnTo>
                    <a:pt x="60730" y="19288"/>
                  </a:lnTo>
                  <a:lnTo>
                    <a:pt x="63212" y="31582"/>
                  </a:lnTo>
                  <a:lnTo>
                    <a:pt x="60730" y="43881"/>
                  </a:lnTo>
                  <a:lnTo>
                    <a:pt x="53960" y="53931"/>
                  </a:lnTo>
                  <a:lnTo>
                    <a:pt x="43918" y="60709"/>
                  </a:lnTo>
                  <a:lnTo>
                    <a:pt x="31621" y="63196"/>
                  </a:lnTo>
                  <a:lnTo>
                    <a:pt x="19319" y="60709"/>
                  </a:lnTo>
                  <a:lnTo>
                    <a:pt x="9267" y="53931"/>
                  </a:lnTo>
                  <a:lnTo>
                    <a:pt x="2487" y="43881"/>
                  </a:lnTo>
                  <a:lnTo>
                    <a:pt x="0" y="31582"/>
                  </a:lnTo>
                  <a:lnTo>
                    <a:pt x="2487" y="19288"/>
                  </a:lnTo>
                  <a:lnTo>
                    <a:pt x="9267" y="9249"/>
                  </a:lnTo>
                  <a:lnTo>
                    <a:pt x="19319" y="2481"/>
                  </a:lnTo>
                  <a:lnTo>
                    <a:pt x="31621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0" name="object 2100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941" y="515275"/>
              <a:ext cx="7539111" cy="1265395"/>
            </a:xfrm>
            <a:prstGeom prst="rect">
              <a:avLst/>
            </a:prstGeom>
          </p:spPr>
        </p:pic>
        <p:sp>
          <p:nvSpPr>
            <p:cNvPr id="2101" name="object 2101"/>
            <p:cNvSpPr/>
            <p:nvPr/>
          </p:nvSpPr>
          <p:spPr>
            <a:xfrm>
              <a:off x="3407349" y="900696"/>
              <a:ext cx="60325" cy="60325"/>
            </a:xfrm>
            <a:custGeom>
              <a:avLst/>
              <a:gdLst/>
              <a:ahLst/>
              <a:cxnLst/>
              <a:rect l="l" t="t" r="r" b="b"/>
              <a:pathLst>
                <a:path w="60325" h="60325">
                  <a:moveTo>
                    <a:pt x="30121" y="0"/>
                  </a:moveTo>
                  <a:lnTo>
                    <a:pt x="41835" y="2363"/>
                  </a:lnTo>
                  <a:lnTo>
                    <a:pt x="51400" y="8810"/>
                  </a:lnTo>
                  <a:lnTo>
                    <a:pt x="57848" y="18372"/>
                  </a:lnTo>
                  <a:lnTo>
                    <a:pt x="60212" y="30083"/>
                  </a:lnTo>
                  <a:lnTo>
                    <a:pt x="57848" y="41799"/>
                  </a:lnTo>
                  <a:lnTo>
                    <a:pt x="51400" y="51371"/>
                  </a:lnTo>
                  <a:lnTo>
                    <a:pt x="41835" y="57828"/>
                  </a:lnTo>
                  <a:lnTo>
                    <a:pt x="30121" y="60197"/>
                  </a:lnTo>
                  <a:lnTo>
                    <a:pt x="18402" y="57828"/>
                  </a:lnTo>
                  <a:lnTo>
                    <a:pt x="8827" y="51371"/>
                  </a:lnTo>
                  <a:lnTo>
                    <a:pt x="2369" y="41799"/>
                  </a:lnTo>
                  <a:lnTo>
                    <a:pt x="0" y="30083"/>
                  </a:lnTo>
                  <a:lnTo>
                    <a:pt x="2369" y="18372"/>
                  </a:lnTo>
                  <a:lnTo>
                    <a:pt x="8827" y="8810"/>
                  </a:lnTo>
                  <a:lnTo>
                    <a:pt x="18402" y="2363"/>
                  </a:lnTo>
                  <a:lnTo>
                    <a:pt x="30121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2" name="object 2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268680" y="897697"/>
              <a:ext cx="66212" cy="66195"/>
            </a:xfrm>
            <a:prstGeom prst="rect">
              <a:avLst/>
            </a:prstGeom>
          </p:spPr>
        </p:pic>
        <p:sp>
          <p:nvSpPr>
            <p:cNvPr id="2103" name="object 2103"/>
            <p:cNvSpPr/>
            <p:nvPr/>
          </p:nvSpPr>
          <p:spPr>
            <a:xfrm>
              <a:off x="3134541" y="899196"/>
              <a:ext cx="63500" cy="63500"/>
            </a:xfrm>
            <a:custGeom>
              <a:avLst/>
              <a:gdLst/>
              <a:ahLst/>
              <a:cxnLst/>
              <a:rect l="l" t="t" r="r" b="b"/>
              <a:pathLst>
                <a:path w="63500" h="63500">
                  <a:moveTo>
                    <a:pt x="31590" y="0"/>
                  </a:moveTo>
                  <a:lnTo>
                    <a:pt x="43888" y="2481"/>
                  </a:lnTo>
                  <a:lnTo>
                    <a:pt x="53929" y="9249"/>
                  </a:lnTo>
                  <a:lnTo>
                    <a:pt x="60699" y="19288"/>
                  </a:lnTo>
                  <a:lnTo>
                    <a:pt x="63181" y="31582"/>
                  </a:lnTo>
                  <a:lnTo>
                    <a:pt x="60699" y="43881"/>
                  </a:lnTo>
                  <a:lnTo>
                    <a:pt x="53929" y="53931"/>
                  </a:lnTo>
                  <a:lnTo>
                    <a:pt x="43888" y="60709"/>
                  </a:lnTo>
                  <a:lnTo>
                    <a:pt x="31590" y="63196"/>
                  </a:lnTo>
                  <a:lnTo>
                    <a:pt x="19293" y="60709"/>
                  </a:lnTo>
                  <a:lnTo>
                    <a:pt x="9252" y="53931"/>
                  </a:lnTo>
                  <a:lnTo>
                    <a:pt x="2482" y="43881"/>
                  </a:lnTo>
                  <a:lnTo>
                    <a:pt x="0" y="31582"/>
                  </a:lnTo>
                  <a:lnTo>
                    <a:pt x="2482" y="19288"/>
                  </a:lnTo>
                  <a:lnTo>
                    <a:pt x="9252" y="9249"/>
                  </a:lnTo>
                  <a:lnTo>
                    <a:pt x="19293" y="2481"/>
                  </a:lnTo>
                  <a:lnTo>
                    <a:pt x="31590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4" name="object 210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97372" y="897697"/>
              <a:ext cx="66181" cy="66195"/>
            </a:xfrm>
            <a:prstGeom prst="rect">
              <a:avLst/>
            </a:prstGeom>
          </p:spPr>
        </p:pic>
        <p:pic>
          <p:nvPicPr>
            <p:cNvPr id="2105" name="object 210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861702" y="897697"/>
              <a:ext cx="66212" cy="66195"/>
            </a:xfrm>
            <a:prstGeom prst="rect">
              <a:avLst/>
            </a:prstGeom>
          </p:spPr>
        </p:pic>
        <p:pic>
          <p:nvPicPr>
            <p:cNvPr id="2106" name="object 2106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2588863" y="896197"/>
              <a:ext cx="69212" cy="69194"/>
            </a:xfrm>
            <a:prstGeom prst="rect">
              <a:avLst/>
            </a:prstGeom>
          </p:spPr>
        </p:pic>
        <p:pic>
          <p:nvPicPr>
            <p:cNvPr id="2107" name="object 2107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7065066" y="759797"/>
              <a:ext cx="70742" cy="70724"/>
            </a:xfrm>
            <a:prstGeom prst="rect">
              <a:avLst/>
            </a:prstGeom>
          </p:spPr>
        </p:pic>
        <p:pic>
          <p:nvPicPr>
            <p:cNvPr id="2108" name="object 2108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6929397" y="759797"/>
              <a:ext cx="70742" cy="70724"/>
            </a:xfrm>
            <a:prstGeom prst="rect">
              <a:avLst/>
            </a:prstGeom>
          </p:spPr>
        </p:pic>
        <p:pic>
          <p:nvPicPr>
            <p:cNvPr id="2109" name="object 210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793727" y="759797"/>
              <a:ext cx="70742" cy="70724"/>
            </a:xfrm>
            <a:prstGeom prst="rect">
              <a:avLst/>
            </a:prstGeom>
          </p:spPr>
        </p:pic>
        <p:pic>
          <p:nvPicPr>
            <p:cNvPr id="2110" name="object 2110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658823" y="760562"/>
              <a:ext cx="69212" cy="69194"/>
            </a:xfrm>
            <a:prstGeom prst="rect">
              <a:avLst/>
            </a:prstGeom>
          </p:spPr>
        </p:pic>
        <p:pic>
          <p:nvPicPr>
            <p:cNvPr id="2111" name="object 2111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6523154" y="760562"/>
              <a:ext cx="69242" cy="69194"/>
            </a:xfrm>
            <a:prstGeom prst="rect">
              <a:avLst/>
            </a:prstGeom>
          </p:spPr>
        </p:pic>
        <p:pic>
          <p:nvPicPr>
            <p:cNvPr id="2112" name="object 211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387484" y="760562"/>
              <a:ext cx="69242" cy="69194"/>
            </a:xfrm>
            <a:prstGeom prst="rect">
              <a:avLst/>
            </a:prstGeom>
          </p:spPr>
        </p:pic>
        <p:pic>
          <p:nvPicPr>
            <p:cNvPr id="2113" name="object 211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6251845" y="760562"/>
              <a:ext cx="69212" cy="69194"/>
            </a:xfrm>
            <a:prstGeom prst="rect">
              <a:avLst/>
            </a:prstGeom>
          </p:spPr>
        </p:pic>
        <p:pic>
          <p:nvPicPr>
            <p:cNvPr id="2114" name="object 211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116911" y="761297"/>
              <a:ext cx="67712" cy="67695"/>
            </a:xfrm>
            <a:prstGeom prst="rect">
              <a:avLst/>
            </a:prstGeom>
          </p:spPr>
        </p:pic>
        <p:pic>
          <p:nvPicPr>
            <p:cNvPr id="2115" name="object 211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81241" y="761297"/>
              <a:ext cx="67742" cy="67695"/>
            </a:xfrm>
            <a:prstGeom prst="rect">
              <a:avLst/>
            </a:prstGeom>
          </p:spPr>
        </p:pic>
        <p:pic>
          <p:nvPicPr>
            <p:cNvPr id="2116" name="object 211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5844837" y="760562"/>
              <a:ext cx="69212" cy="69194"/>
            </a:xfrm>
            <a:prstGeom prst="rect">
              <a:avLst/>
            </a:prstGeom>
          </p:spPr>
        </p:pic>
        <p:pic>
          <p:nvPicPr>
            <p:cNvPr id="2117" name="object 211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709933" y="761297"/>
              <a:ext cx="67712" cy="67695"/>
            </a:xfrm>
            <a:prstGeom prst="rect">
              <a:avLst/>
            </a:prstGeom>
          </p:spPr>
        </p:pic>
        <p:pic>
          <p:nvPicPr>
            <p:cNvPr id="2118" name="object 211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574264" y="761297"/>
              <a:ext cx="67712" cy="67695"/>
            </a:xfrm>
            <a:prstGeom prst="rect">
              <a:avLst/>
            </a:prstGeom>
          </p:spPr>
        </p:pic>
        <p:pic>
          <p:nvPicPr>
            <p:cNvPr id="2119" name="object 211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438594" y="761297"/>
              <a:ext cx="67712" cy="67695"/>
            </a:xfrm>
            <a:prstGeom prst="rect">
              <a:avLst/>
            </a:prstGeom>
          </p:spPr>
        </p:pic>
        <p:pic>
          <p:nvPicPr>
            <p:cNvPr id="2120" name="object 212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303690" y="762062"/>
              <a:ext cx="66212" cy="66195"/>
            </a:xfrm>
            <a:prstGeom prst="rect">
              <a:avLst/>
            </a:prstGeom>
          </p:spPr>
        </p:pic>
        <p:pic>
          <p:nvPicPr>
            <p:cNvPr id="2121" name="object 212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168021" y="762062"/>
              <a:ext cx="66212" cy="66195"/>
            </a:xfrm>
            <a:prstGeom prst="rect">
              <a:avLst/>
            </a:prstGeom>
          </p:spPr>
        </p:pic>
        <p:pic>
          <p:nvPicPr>
            <p:cNvPr id="2122" name="object 212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031586" y="761297"/>
              <a:ext cx="67712" cy="67695"/>
            </a:xfrm>
            <a:prstGeom prst="rect">
              <a:avLst/>
            </a:prstGeom>
          </p:spPr>
        </p:pic>
        <p:pic>
          <p:nvPicPr>
            <p:cNvPr id="2123" name="object 212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895917" y="761297"/>
              <a:ext cx="67742" cy="67695"/>
            </a:xfrm>
            <a:prstGeom prst="rect">
              <a:avLst/>
            </a:prstGeom>
          </p:spPr>
        </p:pic>
        <p:pic>
          <p:nvPicPr>
            <p:cNvPr id="2124" name="object 2124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60278" y="761297"/>
              <a:ext cx="67712" cy="67695"/>
            </a:xfrm>
            <a:prstGeom prst="rect">
              <a:avLst/>
            </a:prstGeom>
          </p:spPr>
        </p:pic>
        <p:pic>
          <p:nvPicPr>
            <p:cNvPr id="2125" name="object 212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625343" y="762062"/>
              <a:ext cx="66212" cy="66195"/>
            </a:xfrm>
            <a:prstGeom prst="rect">
              <a:avLst/>
            </a:prstGeom>
          </p:spPr>
        </p:pic>
        <p:pic>
          <p:nvPicPr>
            <p:cNvPr id="2126" name="object 212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489674" y="762062"/>
              <a:ext cx="66212" cy="66195"/>
            </a:xfrm>
            <a:prstGeom prst="rect">
              <a:avLst/>
            </a:prstGeom>
          </p:spPr>
        </p:pic>
        <p:pic>
          <p:nvPicPr>
            <p:cNvPr id="2127" name="object 212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353270" y="761297"/>
              <a:ext cx="67712" cy="67695"/>
            </a:xfrm>
            <a:prstGeom prst="rect">
              <a:avLst/>
            </a:prstGeom>
          </p:spPr>
        </p:pic>
        <p:pic>
          <p:nvPicPr>
            <p:cNvPr id="2128" name="object 212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218335" y="762062"/>
              <a:ext cx="66212" cy="66195"/>
            </a:xfrm>
            <a:prstGeom prst="rect">
              <a:avLst/>
            </a:prstGeom>
          </p:spPr>
        </p:pic>
        <p:pic>
          <p:nvPicPr>
            <p:cNvPr id="2129" name="object 212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081166" y="760562"/>
              <a:ext cx="69242" cy="69194"/>
            </a:xfrm>
            <a:prstGeom prst="rect">
              <a:avLst/>
            </a:prstGeom>
          </p:spPr>
        </p:pic>
        <p:pic>
          <p:nvPicPr>
            <p:cNvPr id="2130" name="object 21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47027" y="762062"/>
              <a:ext cx="66212" cy="66195"/>
            </a:xfrm>
            <a:prstGeom prst="rect">
              <a:avLst/>
            </a:prstGeom>
          </p:spPr>
        </p:pic>
        <p:pic>
          <p:nvPicPr>
            <p:cNvPr id="2131" name="object 213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810592" y="761297"/>
              <a:ext cx="67712" cy="67695"/>
            </a:xfrm>
            <a:prstGeom prst="rect">
              <a:avLst/>
            </a:prstGeom>
          </p:spPr>
        </p:pic>
        <p:pic>
          <p:nvPicPr>
            <p:cNvPr id="2132" name="object 213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3676422" y="762827"/>
              <a:ext cx="64712" cy="64665"/>
            </a:xfrm>
            <a:prstGeom prst="rect">
              <a:avLst/>
            </a:prstGeom>
          </p:spPr>
        </p:pic>
        <p:pic>
          <p:nvPicPr>
            <p:cNvPr id="2133" name="object 213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540018" y="762062"/>
              <a:ext cx="66212" cy="66195"/>
            </a:xfrm>
            <a:prstGeom prst="rect">
              <a:avLst/>
            </a:prstGeom>
          </p:spPr>
        </p:pic>
        <p:pic>
          <p:nvPicPr>
            <p:cNvPr id="2134" name="object 213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405115" y="762827"/>
              <a:ext cx="64712" cy="64665"/>
            </a:xfrm>
            <a:prstGeom prst="rect">
              <a:avLst/>
            </a:prstGeom>
          </p:spPr>
        </p:pic>
        <p:pic>
          <p:nvPicPr>
            <p:cNvPr id="2135" name="object 213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267180" y="760562"/>
              <a:ext cx="69212" cy="69194"/>
            </a:xfrm>
            <a:prstGeom prst="rect">
              <a:avLst/>
            </a:prstGeom>
          </p:spPr>
        </p:pic>
        <p:pic>
          <p:nvPicPr>
            <p:cNvPr id="2136" name="object 213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133010" y="762062"/>
              <a:ext cx="66212" cy="66195"/>
            </a:xfrm>
            <a:prstGeom prst="rect">
              <a:avLst/>
            </a:prstGeom>
          </p:spPr>
        </p:pic>
        <p:pic>
          <p:nvPicPr>
            <p:cNvPr id="2137" name="object 213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995841" y="760562"/>
              <a:ext cx="69242" cy="69194"/>
            </a:xfrm>
            <a:prstGeom prst="rect">
              <a:avLst/>
            </a:prstGeom>
          </p:spPr>
        </p:pic>
        <p:pic>
          <p:nvPicPr>
            <p:cNvPr id="2138" name="object 213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709168" y="624927"/>
              <a:ext cx="69212" cy="69194"/>
            </a:xfrm>
            <a:prstGeom prst="rect">
              <a:avLst/>
            </a:prstGeom>
          </p:spPr>
        </p:pic>
        <p:pic>
          <p:nvPicPr>
            <p:cNvPr id="2139" name="object 213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573498" y="624927"/>
              <a:ext cx="69212" cy="69194"/>
            </a:xfrm>
            <a:prstGeom prst="rect">
              <a:avLst/>
            </a:prstGeom>
          </p:spPr>
        </p:pic>
        <p:pic>
          <p:nvPicPr>
            <p:cNvPr id="2140" name="object 214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166521" y="624927"/>
              <a:ext cx="69212" cy="69194"/>
            </a:xfrm>
            <a:prstGeom prst="rect">
              <a:avLst/>
            </a:prstGeom>
          </p:spPr>
        </p:pic>
        <p:pic>
          <p:nvPicPr>
            <p:cNvPr id="2141" name="object 214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030851" y="624927"/>
              <a:ext cx="69212" cy="69194"/>
            </a:xfrm>
            <a:prstGeom prst="rect">
              <a:avLst/>
            </a:prstGeom>
          </p:spPr>
        </p:pic>
        <p:pic>
          <p:nvPicPr>
            <p:cNvPr id="2142" name="object 2142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4624609" y="625692"/>
              <a:ext cx="67712" cy="67695"/>
            </a:xfrm>
            <a:prstGeom prst="rect">
              <a:avLst/>
            </a:prstGeom>
          </p:spPr>
        </p:pic>
        <p:pic>
          <p:nvPicPr>
            <p:cNvPr id="2143" name="object 214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488174" y="624927"/>
              <a:ext cx="69212" cy="69194"/>
            </a:xfrm>
            <a:prstGeom prst="rect">
              <a:avLst/>
            </a:prstGeom>
          </p:spPr>
        </p:pic>
        <p:sp>
          <p:nvSpPr>
            <p:cNvPr id="2144" name="object 2144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2"/>
                  </a:moveTo>
                  <a:lnTo>
                    <a:pt x="0" y="513042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2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45" name="object 2145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7123920" y="10094914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40"/>
                </a:lnTo>
                <a:lnTo>
                  <a:pt x="0" y="706158"/>
                </a:lnTo>
                <a:lnTo>
                  <a:pt x="6216091" y="706158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23"/>
                </a:lnTo>
                <a:lnTo>
                  <a:pt x="6670040" y="113423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31"/>
                </a:lnTo>
                <a:lnTo>
                  <a:pt x="0" y="453631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31"/>
                </a:lnTo>
                <a:lnTo>
                  <a:pt x="453948" y="453631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31"/>
                </a:lnTo>
                <a:lnTo>
                  <a:pt x="907884" y="453631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7465269" y="10323885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 txBox="1"/>
          <p:nvPr/>
        </p:nvSpPr>
        <p:spPr>
          <a:xfrm>
            <a:off x="4729036" y="0"/>
            <a:ext cx="2653030" cy="4254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45465" marR="5080" indent="-533400">
              <a:lnSpc>
                <a:spcPct val="124900"/>
              </a:lnSpc>
              <a:spcBef>
                <a:spcPts val="95"/>
              </a:spcBef>
            </a:pPr>
            <a:r>
              <a:rPr sz="1050" b="1" spc="-35" dirty="0">
                <a:solidFill>
                  <a:srgbClr val="FFFFFF"/>
                </a:solidFill>
                <a:latin typeface="Tahoma"/>
                <a:cs typeface="Tahoma"/>
              </a:rPr>
              <a:t>IIM</a:t>
            </a:r>
            <a:r>
              <a:rPr sz="1050" b="1" spc="1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30" dirty="0">
                <a:solidFill>
                  <a:srgbClr val="FFFFFF"/>
                </a:solidFill>
                <a:latin typeface="Tahoma"/>
                <a:cs typeface="Tahoma"/>
              </a:rPr>
              <a:t>DELHI</a:t>
            </a:r>
            <a:r>
              <a:rPr sz="1050" b="1" spc="1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110" dirty="0">
                <a:solidFill>
                  <a:srgbClr val="FFFFFF"/>
                </a:solidFill>
                <a:latin typeface="Tahoma"/>
                <a:cs typeface="Tahoma"/>
              </a:rPr>
              <a:t>CHAPTER</a:t>
            </a:r>
            <a:r>
              <a:rPr sz="1050" b="1" spc="16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95" dirty="0">
                <a:solidFill>
                  <a:srgbClr val="FFFFFF"/>
                </a:solidFill>
                <a:latin typeface="Tahoma"/>
                <a:cs typeface="Tahoma"/>
              </a:rPr>
              <a:t>NEWSLETTER </a:t>
            </a:r>
            <a:r>
              <a:rPr sz="1050" b="1" spc="-2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55" dirty="0">
                <a:solidFill>
                  <a:srgbClr val="FFFFFF"/>
                </a:solidFill>
                <a:latin typeface="Tahoma"/>
                <a:cs typeface="Tahoma"/>
              </a:rPr>
              <a:t>ISSUE</a:t>
            </a:r>
            <a:r>
              <a:rPr sz="1050" b="1" spc="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ahoma"/>
                <a:cs typeface="Tahoma"/>
              </a:rPr>
              <a:t>N0.</a:t>
            </a:r>
            <a:r>
              <a:rPr sz="1050" b="1" spc="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114" dirty="0">
                <a:solidFill>
                  <a:srgbClr val="FFFFFF"/>
                </a:solidFill>
                <a:latin typeface="Tahoma"/>
                <a:cs typeface="Tahoma"/>
              </a:rPr>
              <a:t>50,</a:t>
            </a:r>
            <a:r>
              <a:rPr sz="1050" b="1" spc="1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90" dirty="0">
                <a:solidFill>
                  <a:srgbClr val="FFFFFF"/>
                </a:solidFill>
                <a:latin typeface="Tahoma"/>
                <a:cs typeface="Tahoma"/>
              </a:rPr>
              <a:t>SEPT.</a:t>
            </a:r>
            <a:r>
              <a:rPr sz="1050" b="1" spc="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ahoma"/>
                <a:cs typeface="Tahoma"/>
              </a:rPr>
              <a:t>2023</a:t>
            </a:r>
            <a:endParaRPr sz="1050">
              <a:latin typeface="Tahoma"/>
              <a:cs typeface="Tahoma"/>
            </a:endParaRPr>
          </a:p>
        </p:txBody>
      </p:sp>
      <p:sp>
        <p:nvSpPr>
          <p:cNvPr id="2154" name="object 215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155" name="object 215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4</a:t>
            </a:fld>
            <a:endParaRPr spc="229" dirty="0"/>
          </a:p>
        </p:txBody>
      </p:sp>
      <p:graphicFrame>
        <p:nvGraphicFramePr>
          <p:cNvPr id="2156" name="Table 215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7146692"/>
              </p:ext>
            </p:extLst>
          </p:nvPr>
        </p:nvGraphicFramePr>
        <p:xfrm>
          <a:off x="186223" y="930270"/>
          <a:ext cx="7056805" cy="8895164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03106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7060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3196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163152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Name / Designation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Affiliation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Contact No /E-Mail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3574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Shri R K Vijayavergia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Chairman 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Consultant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 Steel Research &amp; Technology Mission of India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9650155544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u="none" strike="noStrike" dirty="0">
                          <a:effectLst/>
                          <a:hlinkClick r:id="rId44"/>
                        </a:rPr>
                        <a:t>rkv.sail@gmail.com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3574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Shri Deepak Jain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Vice Chairman 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Former Dy. Director General (W)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BIS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9868640986, 8368622619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u="none" strike="noStrike">
                          <a:effectLst/>
                          <a:hlinkClick r:id="rId45"/>
                        </a:rPr>
                        <a:t>deepakjain7177@gmail.com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3574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Shri K R Krishnakumar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Hon. Secretary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Consultant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Ministry of Mines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9818277840; 01202773861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u="none" strike="noStrike">
                          <a:effectLst/>
                          <a:hlinkClick r:id="rId46"/>
                        </a:rPr>
                        <a:t>kuduvak059@gmail.com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3574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Shri Ramesh Kumar Narang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Hon. Treasure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Ex Head, Corporate Affair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BALCO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9899298857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u="none" strike="noStrike">
                          <a:effectLst/>
                          <a:hlinkClick r:id="rId47"/>
                        </a:rPr>
                        <a:t>rknarang62@gmail.com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3574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 err="1">
                          <a:effectLst/>
                        </a:rPr>
                        <a:t>Dr.</a:t>
                      </a:r>
                      <a:r>
                        <a:rPr lang="en-IN" sz="1000" dirty="0">
                          <a:effectLst/>
                        </a:rPr>
                        <a:t> Jayant Jain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Hon. Jt. Secretary 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Associate Professor, 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Dept. of Materials Science &amp; </a:t>
                      </a:r>
                      <a:r>
                        <a:rPr lang="en-IN" sz="1000" dirty="0" err="1">
                          <a:effectLst/>
                        </a:rPr>
                        <a:t>Engg</a:t>
                      </a:r>
                      <a:r>
                        <a:rPr lang="en-IN" sz="1000" dirty="0">
                          <a:effectLst/>
                        </a:rPr>
                        <a:t>., IIT Delhi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9582513867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u="none" strike="noStrike">
                          <a:effectLst/>
                          <a:hlinkClick r:id="rId48"/>
                        </a:rPr>
                        <a:t>jayantj@iitd.ac.in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3574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Dr. Mukesh Kumar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Member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Sr. Adviser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JSP Group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9650080849; 9584032329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u="none" strike="noStrike">
                          <a:effectLst/>
                          <a:hlinkClick r:id="rId49"/>
                        </a:rPr>
                        <a:t>drmukeshkumar@gmail.com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0823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Shri Manoranjan Ram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Member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Vice President, Head of Sales &amp; Marketing 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 err="1">
                          <a:effectLst/>
                        </a:rPr>
                        <a:t>Danieli</a:t>
                      </a:r>
                      <a:r>
                        <a:rPr lang="en-IN" sz="1000" dirty="0">
                          <a:effectLst/>
                        </a:rPr>
                        <a:t> Group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9910014989; </a:t>
                      </a:r>
                      <a:r>
                        <a:rPr lang="en-IN" sz="1000" u="none" strike="noStrike">
                          <a:effectLst/>
                          <a:hlinkClick r:id="rId50"/>
                        </a:rPr>
                        <a:t>m.ram@danieli.com</a:t>
                      </a:r>
                      <a:endParaRPr lang="en-IN" sz="1000">
                        <a:effectLst/>
                      </a:endParaRP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u="none" strike="noStrike">
                          <a:effectLst/>
                          <a:hlinkClick r:id="rId51"/>
                        </a:rPr>
                        <a:t>manoranjanram@yahoo.com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3574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Shri N K Kakkar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Member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Former Vice President 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 err="1">
                          <a:effectLst/>
                        </a:rPr>
                        <a:t>Somani</a:t>
                      </a:r>
                      <a:r>
                        <a:rPr lang="en-IN" sz="1000" dirty="0">
                          <a:effectLst/>
                        </a:rPr>
                        <a:t> </a:t>
                      </a:r>
                      <a:r>
                        <a:rPr lang="en-IN" sz="1000" dirty="0" err="1">
                          <a:effectLst/>
                        </a:rPr>
                        <a:t>Kuttner</a:t>
                      </a:r>
                      <a:r>
                        <a:rPr lang="en-IN" sz="1000" dirty="0">
                          <a:effectLst/>
                        </a:rPr>
                        <a:t> India </a:t>
                      </a:r>
                      <a:r>
                        <a:rPr lang="en-IN" sz="1000" dirty="0" err="1">
                          <a:effectLst/>
                        </a:rPr>
                        <a:t>Pvt.</a:t>
                      </a:r>
                      <a:r>
                        <a:rPr lang="en-IN" sz="1000" dirty="0">
                          <a:effectLst/>
                        </a:rPr>
                        <a:t> Ltd.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9871008505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u="none" strike="noStrike">
                          <a:effectLst/>
                          <a:hlinkClick r:id="rId52"/>
                        </a:rPr>
                        <a:t>nirmalkakkar@gmail.com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3574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Dr. Ramen Datta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Member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Consultant  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Steel Research &amp; Technology Mission of India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9958084110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u="none" strike="noStrike">
                          <a:effectLst/>
                          <a:hlinkClick r:id="rId53"/>
                        </a:rPr>
                        <a:t>dattaramen@gmail.com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3574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Shri G I S Chauhan 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Member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Former ED I/c 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RDCIS, SAIL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9717302437;  7048993116 </a:t>
                      </a:r>
                      <a:r>
                        <a:rPr lang="en-IN" sz="1000" u="none" strike="noStrike">
                          <a:effectLst/>
                          <a:hlinkClick r:id="rId54"/>
                        </a:rPr>
                        <a:t>gisc.delhi@gmail.com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33574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Shri N Vijayan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Member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Director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 err="1">
                          <a:effectLst/>
                        </a:rPr>
                        <a:t>Technotherma</a:t>
                      </a:r>
                      <a:r>
                        <a:rPr lang="en-IN" sz="1000" dirty="0">
                          <a:effectLst/>
                        </a:rPr>
                        <a:t> India </a:t>
                      </a:r>
                      <a:r>
                        <a:rPr lang="en-IN" sz="1000" dirty="0" err="1">
                          <a:effectLst/>
                        </a:rPr>
                        <a:t>Pvt.</a:t>
                      </a:r>
                      <a:r>
                        <a:rPr lang="en-IN" sz="1000" dirty="0">
                          <a:effectLst/>
                        </a:rPr>
                        <a:t> Ltd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9818695690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u="none" strike="noStrike">
                          <a:effectLst/>
                          <a:hlinkClick r:id="rId55"/>
                        </a:rPr>
                        <a:t>technothermaindia@gmail.com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280045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Shri M P Sharma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Member</a:t>
                      </a: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Scientific &amp; Technical Consultant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Aluminium Industries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9212202084; 9818508300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u="none" strike="noStrike">
                          <a:effectLst/>
                          <a:hlinkClick r:id="rId56"/>
                        </a:rPr>
                        <a:t>aluminiumconsultant@yahoo.com</a:t>
                      </a:r>
                      <a:endParaRPr lang="en-IN" sz="1000">
                        <a:effectLst/>
                      </a:endParaRP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u="none" strike="noStrike">
                          <a:effectLst/>
                          <a:hlinkClick r:id="rId57"/>
                        </a:rPr>
                        <a:t>aflmps@rediffmail.com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33574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 err="1">
                          <a:effectLst/>
                        </a:rPr>
                        <a:t>Dr.</a:t>
                      </a:r>
                      <a:r>
                        <a:rPr lang="en-IN" sz="1000" dirty="0">
                          <a:effectLst/>
                        </a:rPr>
                        <a:t> Lakshmi Narayan R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Member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dirty="0">
                          <a:effectLst/>
                        </a:rPr>
                        <a:t>Assistant Professor </a:t>
                      </a: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dirty="0">
                          <a:effectLst/>
                        </a:rPr>
                        <a:t>Materials Science and Engineering, IIT Delhi</a:t>
                      </a:r>
                      <a:endParaRPr lang="en-IN" sz="1000" dirty="0">
                        <a:effectLst/>
                        <a:latin typeface="Consolas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8860996485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u="none" strike="noStrike">
                          <a:effectLst/>
                          <a:hlinkClick r:id="rId58"/>
                        </a:rPr>
                        <a:t>rlnarayan@iitd.ac.in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33574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Shri Ram Gopal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Member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Former ED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SAIL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9968605059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u="none" strike="noStrike">
                          <a:effectLst/>
                          <a:hlinkClick r:id="rId59"/>
                        </a:rPr>
                        <a:t>ramgopal.sail@gmail.com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33574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Shri B R Jain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Member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Sr. Adviser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Engineering Council of India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9313190011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u="none" strike="noStrike">
                          <a:effectLst/>
                          <a:hlinkClick r:id="rId60"/>
                        </a:rPr>
                        <a:t>jainbinay@gmail.com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33574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Shri Deepak Bhatnagar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Member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Secretary General 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Pellet Manufacturers Association of India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9910018504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deepas1949@gmail.com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38824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Shri </a:t>
                      </a:r>
                      <a:r>
                        <a:rPr lang="en-IN" sz="1000" dirty="0" err="1">
                          <a:effectLst/>
                        </a:rPr>
                        <a:t>Ranit</a:t>
                      </a:r>
                      <a:r>
                        <a:rPr lang="en-IN" sz="1000" dirty="0">
                          <a:effectLst/>
                        </a:rPr>
                        <a:t> Rana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Member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Associate Vice President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Sales &amp; Distribution, JSL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7042202268;</a:t>
                      </a:r>
                      <a:r>
                        <a:rPr lang="en-IN" sz="1000" u="none" strike="noStrike">
                          <a:effectLst/>
                          <a:hlinkClick r:id="rId61"/>
                        </a:rPr>
                        <a:t>ranitrana@gmail.com</a:t>
                      </a:r>
                      <a:endParaRPr lang="en-IN" sz="1000">
                        <a:effectLst/>
                      </a:endParaRP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u="none" strike="noStrike">
                          <a:effectLst/>
                          <a:hlinkClick r:id="rId62"/>
                        </a:rPr>
                        <a:t>ranit.rana@jindalstainless.com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33574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Shri B D Jethra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Permanent Invitee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Former Adviser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Planning Commission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9818326878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u="none" strike="noStrike">
                          <a:effectLst/>
                          <a:hlinkClick r:id="rId63"/>
                        </a:rPr>
                        <a:t>jethra@yahoo.com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444960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Shri Anil Gupta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Permanent Invitee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Ex CEO &amp; MD, DDSIL, 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IL&amp;FS Environmental Infrastructure &amp; Services Ltd.,  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9899414000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u="none" strike="noStrike">
                          <a:effectLst/>
                          <a:hlinkClick r:id="rId64"/>
                        </a:rPr>
                        <a:t>indiantrader@gmail.com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  <a:tr h="33574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Shri S C Suri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Permanent Invitee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Ex ED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SAIL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9650936736; 46584279 </a:t>
                      </a:r>
                      <a:r>
                        <a:rPr lang="en-IN" sz="1000" u="none" strike="noStrike">
                          <a:effectLst/>
                          <a:hlinkClick r:id="rId65"/>
                        </a:rPr>
                        <a:t>scsuri.iimdc@gmail.com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20"/>
                  </a:ext>
                </a:extLst>
              </a:tr>
              <a:tr h="32237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Shri K L Mehrotra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Permanent Invitee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Ex CMD 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MOIL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9810203544;</a:t>
                      </a:r>
                      <a:r>
                        <a:rPr lang="en-IN" sz="1000" u="none" strike="noStrike">
                          <a:effectLst/>
                          <a:hlinkClick r:id="rId66"/>
                        </a:rPr>
                        <a:t>klm91048@gmail.com</a:t>
                      </a:r>
                      <a:endParaRPr lang="en-IN" sz="1000">
                        <a:effectLst/>
                      </a:endParaRP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u="none" strike="noStrike">
                          <a:effectLst/>
                          <a:hlinkClick r:id="rId67"/>
                        </a:rPr>
                        <a:t>klmehrotra48@gmail.com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21"/>
                  </a:ext>
                </a:extLst>
              </a:tr>
              <a:tr h="33574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Shri K K Mehrotra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Permanent Invitee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Ex CMD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MECON Limited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9868112514; 01203645267 </a:t>
                      </a:r>
                      <a:r>
                        <a:rPr lang="en-IN" sz="1000" u="none" strike="noStrike">
                          <a:effectLst/>
                          <a:hlinkClick r:id="rId68"/>
                        </a:rPr>
                        <a:t>kishorekmehrotra@gmail.com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22"/>
                  </a:ext>
                </a:extLst>
              </a:tr>
              <a:tr h="33574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Prof. Suddhasatwa Basu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Special Invitee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FIPI  Chair Professor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IIT Delhi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>
                          <a:effectLst/>
                        </a:rPr>
                        <a:t>7838134181</a:t>
                      </a:r>
                      <a:endParaRPr lang="en-IN" sz="1000">
                        <a:effectLst/>
                      </a:endParaRP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sbasu@chemical.iitd.ac.in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23"/>
                  </a:ext>
                </a:extLst>
              </a:tr>
              <a:tr h="33574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Dr. Rahul Sharma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>
                          <a:effectLst/>
                        </a:rPr>
                        <a:t>Special Invitee</a:t>
                      </a:r>
                      <a:endParaRPr lang="en-IN" sz="10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Director  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India International Zinc Association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dirty="0">
                          <a:effectLst/>
                        </a:rPr>
                        <a:t>9910299297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IN" sz="1000" u="none" strike="noStrike" dirty="0">
                          <a:effectLst/>
                          <a:hlinkClick r:id="rId69"/>
                        </a:rPr>
                        <a:t>rshamra@zinc.org</a:t>
                      </a:r>
                      <a:endParaRPr lang="en-IN" sz="1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0598" marR="30598" marT="0" marB="0"/>
                </a:tc>
                <a:extLst>
                  <a:ext uri="{0D108BD9-81ED-4DB2-BD59-A6C34878D82A}">
                    <a16:rowId xmlns:a16="http://schemas.microsoft.com/office/drawing/2014/main" xmlns="" val="10024"/>
                  </a:ext>
                </a:extLst>
              </a:tr>
            </a:tbl>
          </a:graphicData>
        </a:graphic>
      </p:graphicFrame>
      <p:sp>
        <p:nvSpPr>
          <p:cNvPr id="2157" name="Rectangle 1"/>
          <p:cNvSpPr>
            <a:spLocks noChangeArrowheads="1"/>
          </p:cNvSpPr>
          <p:nvPr/>
        </p:nvSpPr>
        <p:spPr bwMode="auto">
          <a:xfrm>
            <a:off x="148" y="625475"/>
            <a:ext cx="7556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1" i="0" u="none" strike="noStrike" cap="none" normalizeH="0" baseline="0" dirty="0">
                <a:ln>
                  <a:noFill/>
                </a:ln>
                <a:solidFill>
                  <a:srgbClr val="0000CC"/>
                </a:solidFill>
                <a:effectLst/>
                <a:latin typeface="Open Sans" pitchFamily="2" charset="0"/>
                <a:ea typeface="Calibri" pitchFamily="34" charset="0"/>
                <a:cs typeface="Open Sans" pitchFamily="2" charset="0"/>
              </a:rPr>
              <a:t>Executive Committee Members: Contact Details</a:t>
            </a:r>
            <a:endParaRPr kumimoji="0" lang="en-US" altLang="en-US" sz="5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92601" y="672486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6931" y="672486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6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3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7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7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0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0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0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1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7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7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3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6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2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16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17"/>
            <a:ext cx="69212" cy="69194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13595" y="536851"/>
            <a:ext cx="67712" cy="67695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16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1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70182" y="536117"/>
            <a:ext cx="69212" cy="69194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1"/>
            <a:ext cx="67712" cy="67695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17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17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2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27505" y="536117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17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17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17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7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3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7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0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0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09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7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7007" y="401982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47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47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17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2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17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2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2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17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17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17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2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17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17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17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17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0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0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0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4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0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3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0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78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2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6272" y="265612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20603" y="265612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3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2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3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47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47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3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3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47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2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2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47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47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47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3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0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08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0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3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0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3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0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0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0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77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191942" y="129977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78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78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78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47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3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47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3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3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3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3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3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3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47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47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47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47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3" y="0"/>
                </a:moveTo>
                <a:lnTo>
                  <a:pt x="45238" y="0"/>
                </a:lnTo>
                <a:lnTo>
                  <a:pt x="53929" y="5857"/>
                </a:lnTo>
                <a:lnTo>
                  <a:pt x="60699" y="15896"/>
                </a:lnTo>
                <a:lnTo>
                  <a:pt x="63181" y="28190"/>
                </a:lnTo>
                <a:lnTo>
                  <a:pt x="60699" y="40484"/>
                </a:lnTo>
                <a:lnTo>
                  <a:pt x="53929" y="50523"/>
                </a:lnTo>
                <a:lnTo>
                  <a:pt x="43888" y="57291"/>
                </a:lnTo>
                <a:lnTo>
                  <a:pt x="31590" y="59773"/>
                </a:lnTo>
                <a:lnTo>
                  <a:pt x="19293" y="57291"/>
                </a:lnTo>
                <a:lnTo>
                  <a:pt x="9252" y="50523"/>
                </a:lnTo>
                <a:lnTo>
                  <a:pt x="2482" y="40484"/>
                </a:lnTo>
                <a:lnTo>
                  <a:pt x="0" y="28190"/>
                </a:lnTo>
                <a:lnTo>
                  <a:pt x="2482" y="15896"/>
                </a:lnTo>
                <a:lnTo>
                  <a:pt x="9252" y="5857"/>
                </a:lnTo>
                <a:lnTo>
                  <a:pt x="1794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3" y="0"/>
                </a:moveTo>
                <a:lnTo>
                  <a:pt x="45244" y="0"/>
                </a:lnTo>
                <a:lnTo>
                  <a:pt x="53944" y="5857"/>
                </a:lnTo>
                <a:lnTo>
                  <a:pt x="60725" y="15896"/>
                </a:lnTo>
                <a:lnTo>
                  <a:pt x="63212" y="28190"/>
                </a:lnTo>
                <a:lnTo>
                  <a:pt x="60725" y="40484"/>
                </a:lnTo>
                <a:lnTo>
                  <a:pt x="53944" y="50523"/>
                </a:lnTo>
                <a:lnTo>
                  <a:pt x="43892" y="57291"/>
                </a:lnTo>
                <a:lnTo>
                  <a:pt x="31590" y="59773"/>
                </a:lnTo>
                <a:lnTo>
                  <a:pt x="19293" y="57291"/>
                </a:lnTo>
                <a:lnTo>
                  <a:pt x="9252" y="50523"/>
                </a:lnTo>
                <a:lnTo>
                  <a:pt x="2482" y="40484"/>
                </a:lnTo>
                <a:lnTo>
                  <a:pt x="0" y="28190"/>
                </a:lnTo>
                <a:lnTo>
                  <a:pt x="2482" y="15896"/>
                </a:lnTo>
                <a:lnTo>
                  <a:pt x="9252" y="5857"/>
                </a:lnTo>
                <a:lnTo>
                  <a:pt x="1794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3" y="0"/>
                </a:moveTo>
                <a:lnTo>
                  <a:pt x="45244" y="0"/>
                </a:lnTo>
                <a:lnTo>
                  <a:pt x="53944" y="5857"/>
                </a:lnTo>
                <a:lnTo>
                  <a:pt x="60725" y="15896"/>
                </a:lnTo>
                <a:lnTo>
                  <a:pt x="63212" y="28190"/>
                </a:lnTo>
                <a:lnTo>
                  <a:pt x="60725" y="40484"/>
                </a:lnTo>
                <a:lnTo>
                  <a:pt x="53944" y="50523"/>
                </a:lnTo>
                <a:lnTo>
                  <a:pt x="43892" y="57291"/>
                </a:lnTo>
                <a:lnTo>
                  <a:pt x="31590" y="59773"/>
                </a:lnTo>
                <a:lnTo>
                  <a:pt x="19293" y="57291"/>
                </a:lnTo>
                <a:lnTo>
                  <a:pt x="9252" y="50523"/>
                </a:lnTo>
                <a:lnTo>
                  <a:pt x="2482" y="40484"/>
                </a:lnTo>
                <a:lnTo>
                  <a:pt x="0" y="28190"/>
                </a:lnTo>
                <a:lnTo>
                  <a:pt x="2482" y="15896"/>
                </a:lnTo>
                <a:lnTo>
                  <a:pt x="9252" y="5857"/>
                </a:lnTo>
                <a:lnTo>
                  <a:pt x="1794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0" y="0"/>
                </a:moveTo>
                <a:lnTo>
                  <a:pt x="43188" y="0"/>
                </a:lnTo>
                <a:lnTo>
                  <a:pt x="52647" y="6374"/>
                </a:lnTo>
                <a:lnTo>
                  <a:pt x="59258" y="16179"/>
                </a:lnTo>
                <a:lnTo>
                  <a:pt x="61681" y="28190"/>
                </a:lnTo>
                <a:lnTo>
                  <a:pt x="59258" y="40189"/>
                </a:lnTo>
                <a:lnTo>
                  <a:pt x="52647" y="49995"/>
                </a:lnTo>
                <a:lnTo>
                  <a:pt x="42840" y="56611"/>
                </a:lnTo>
                <a:lnTo>
                  <a:pt x="30825" y="59039"/>
                </a:lnTo>
                <a:lnTo>
                  <a:pt x="18828" y="56611"/>
                </a:lnTo>
                <a:lnTo>
                  <a:pt x="9030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0" y="6374"/>
                </a:lnTo>
                <a:lnTo>
                  <a:pt x="1848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0" y="0"/>
                </a:moveTo>
                <a:lnTo>
                  <a:pt x="43188" y="0"/>
                </a:lnTo>
                <a:lnTo>
                  <a:pt x="52647" y="6374"/>
                </a:lnTo>
                <a:lnTo>
                  <a:pt x="59258" y="16179"/>
                </a:lnTo>
                <a:lnTo>
                  <a:pt x="61681" y="28190"/>
                </a:lnTo>
                <a:lnTo>
                  <a:pt x="59258" y="40189"/>
                </a:lnTo>
                <a:lnTo>
                  <a:pt x="52647" y="49995"/>
                </a:lnTo>
                <a:lnTo>
                  <a:pt x="42840" y="56611"/>
                </a:lnTo>
                <a:lnTo>
                  <a:pt x="30825" y="59039"/>
                </a:lnTo>
                <a:lnTo>
                  <a:pt x="18828" y="56611"/>
                </a:lnTo>
                <a:lnTo>
                  <a:pt x="9030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0" y="6374"/>
                </a:lnTo>
                <a:lnTo>
                  <a:pt x="1848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3" y="0"/>
                </a:moveTo>
                <a:lnTo>
                  <a:pt x="43201" y="0"/>
                </a:lnTo>
                <a:lnTo>
                  <a:pt x="52651" y="6374"/>
                </a:lnTo>
                <a:lnTo>
                  <a:pt x="59258" y="16179"/>
                </a:lnTo>
                <a:lnTo>
                  <a:pt x="61681" y="28190"/>
                </a:lnTo>
                <a:lnTo>
                  <a:pt x="59258" y="40189"/>
                </a:lnTo>
                <a:lnTo>
                  <a:pt x="52651" y="49995"/>
                </a:lnTo>
                <a:lnTo>
                  <a:pt x="42852" y="56611"/>
                </a:lnTo>
                <a:lnTo>
                  <a:pt x="30856" y="59039"/>
                </a:lnTo>
                <a:lnTo>
                  <a:pt x="18841" y="56611"/>
                </a:lnTo>
                <a:lnTo>
                  <a:pt x="9034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4" y="6374"/>
                </a:lnTo>
                <a:lnTo>
                  <a:pt x="184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67" y="0"/>
                </a:moveTo>
                <a:lnTo>
                  <a:pt x="45269" y="0"/>
                </a:lnTo>
                <a:lnTo>
                  <a:pt x="53960" y="5857"/>
                </a:lnTo>
                <a:lnTo>
                  <a:pt x="60730" y="15896"/>
                </a:lnTo>
                <a:lnTo>
                  <a:pt x="63212" y="28190"/>
                </a:lnTo>
                <a:lnTo>
                  <a:pt x="60730" y="40484"/>
                </a:lnTo>
                <a:lnTo>
                  <a:pt x="53960" y="50523"/>
                </a:lnTo>
                <a:lnTo>
                  <a:pt x="43918" y="57291"/>
                </a:lnTo>
                <a:lnTo>
                  <a:pt x="31621" y="59773"/>
                </a:lnTo>
                <a:lnTo>
                  <a:pt x="19319" y="57291"/>
                </a:lnTo>
                <a:lnTo>
                  <a:pt x="9267" y="50523"/>
                </a:lnTo>
                <a:lnTo>
                  <a:pt x="2487" y="40484"/>
                </a:lnTo>
                <a:lnTo>
                  <a:pt x="0" y="28190"/>
                </a:lnTo>
                <a:lnTo>
                  <a:pt x="2487" y="15896"/>
                </a:lnTo>
                <a:lnTo>
                  <a:pt x="9267" y="5857"/>
                </a:lnTo>
                <a:lnTo>
                  <a:pt x="1796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3" y="0"/>
                </a:moveTo>
                <a:lnTo>
                  <a:pt x="43206" y="0"/>
                </a:lnTo>
                <a:lnTo>
                  <a:pt x="52666" y="6374"/>
                </a:lnTo>
                <a:lnTo>
                  <a:pt x="59284" y="16179"/>
                </a:lnTo>
                <a:lnTo>
                  <a:pt x="61712" y="28190"/>
                </a:lnTo>
                <a:lnTo>
                  <a:pt x="59284" y="40189"/>
                </a:lnTo>
                <a:lnTo>
                  <a:pt x="52666" y="49995"/>
                </a:lnTo>
                <a:lnTo>
                  <a:pt x="42857" y="56611"/>
                </a:lnTo>
                <a:lnTo>
                  <a:pt x="30856" y="59039"/>
                </a:lnTo>
                <a:lnTo>
                  <a:pt x="18841" y="56611"/>
                </a:lnTo>
                <a:lnTo>
                  <a:pt x="9034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4" y="6374"/>
                </a:lnTo>
                <a:lnTo>
                  <a:pt x="184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3" y="0"/>
                </a:moveTo>
                <a:lnTo>
                  <a:pt x="43219" y="0"/>
                </a:lnTo>
                <a:lnTo>
                  <a:pt x="52678" y="6374"/>
                </a:lnTo>
                <a:lnTo>
                  <a:pt x="59288" y="16179"/>
                </a:lnTo>
                <a:lnTo>
                  <a:pt x="61712" y="28190"/>
                </a:lnTo>
                <a:lnTo>
                  <a:pt x="59288" y="40189"/>
                </a:lnTo>
                <a:lnTo>
                  <a:pt x="52678" y="49995"/>
                </a:lnTo>
                <a:lnTo>
                  <a:pt x="42870" y="56611"/>
                </a:lnTo>
                <a:lnTo>
                  <a:pt x="30856" y="59039"/>
                </a:lnTo>
                <a:lnTo>
                  <a:pt x="18841" y="56611"/>
                </a:lnTo>
                <a:lnTo>
                  <a:pt x="9034" y="49995"/>
                </a:lnTo>
                <a:lnTo>
                  <a:pt x="2423" y="40189"/>
                </a:lnTo>
                <a:lnTo>
                  <a:pt x="0" y="28190"/>
                </a:lnTo>
                <a:lnTo>
                  <a:pt x="2423" y="16179"/>
                </a:lnTo>
                <a:lnTo>
                  <a:pt x="9034" y="6374"/>
                </a:lnTo>
                <a:lnTo>
                  <a:pt x="184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3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3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3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5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5"/>
                  </a:moveTo>
                  <a:lnTo>
                    <a:pt x="0" y="513045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5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4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40"/>
                </a:lnTo>
                <a:lnTo>
                  <a:pt x="0" y="706158"/>
                </a:lnTo>
                <a:lnTo>
                  <a:pt x="6216091" y="706158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23"/>
                </a:lnTo>
                <a:lnTo>
                  <a:pt x="6670040" y="113423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31"/>
                </a:lnTo>
                <a:lnTo>
                  <a:pt x="0" y="453631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31"/>
                </a:lnTo>
                <a:lnTo>
                  <a:pt x="453948" y="453631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31"/>
                </a:lnTo>
                <a:lnTo>
                  <a:pt x="907884" y="453631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5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 txBox="1"/>
          <p:nvPr/>
        </p:nvSpPr>
        <p:spPr>
          <a:xfrm>
            <a:off x="4729036" y="0"/>
            <a:ext cx="2653030" cy="4254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45465" marR="5080" indent="-533400">
              <a:lnSpc>
                <a:spcPct val="124900"/>
              </a:lnSpc>
              <a:spcBef>
                <a:spcPts val="95"/>
              </a:spcBef>
            </a:pPr>
            <a:r>
              <a:rPr sz="1050" b="1" spc="-35" dirty="0">
                <a:solidFill>
                  <a:srgbClr val="FFFFFF"/>
                </a:solidFill>
                <a:latin typeface="Tahoma"/>
                <a:cs typeface="Tahoma"/>
              </a:rPr>
              <a:t>IIM</a:t>
            </a:r>
            <a:r>
              <a:rPr sz="1050" b="1" spc="1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30" dirty="0">
                <a:solidFill>
                  <a:srgbClr val="FFFFFF"/>
                </a:solidFill>
                <a:latin typeface="Tahoma"/>
                <a:cs typeface="Tahoma"/>
              </a:rPr>
              <a:t>DELHI</a:t>
            </a:r>
            <a:r>
              <a:rPr sz="1050" b="1" spc="1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110" dirty="0">
                <a:solidFill>
                  <a:srgbClr val="FFFFFF"/>
                </a:solidFill>
                <a:latin typeface="Tahoma"/>
                <a:cs typeface="Tahoma"/>
              </a:rPr>
              <a:t>CHAPTER</a:t>
            </a:r>
            <a:r>
              <a:rPr sz="1050" b="1" spc="16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95" dirty="0">
                <a:solidFill>
                  <a:srgbClr val="FFFFFF"/>
                </a:solidFill>
                <a:latin typeface="Tahoma"/>
                <a:cs typeface="Tahoma"/>
              </a:rPr>
              <a:t>NEWSLETTER </a:t>
            </a:r>
            <a:r>
              <a:rPr sz="1050" b="1" spc="-2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55" dirty="0">
                <a:solidFill>
                  <a:srgbClr val="FFFFFF"/>
                </a:solidFill>
                <a:latin typeface="Tahoma"/>
                <a:cs typeface="Tahoma"/>
              </a:rPr>
              <a:t>ISSUE</a:t>
            </a:r>
            <a:r>
              <a:rPr sz="1050" b="1" spc="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ahoma"/>
                <a:cs typeface="Tahoma"/>
              </a:rPr>
              <a:t>N0.</a:t>
            </a:r>
            <a:r>
              <a:rPr sz="1050" b="1" spc="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114" dirty="0">
                <a:solidFill>
                  <a:srgbClr val="FFFFFF"/>
                </a:solidFill>
                <a:latin typeface="Tahoma"/>
                <a:cs typeface="Tahoma"/>
              </a:rPr>
              <a:t>50,</a:t>
            </a:r>
            <a:r>
              <a:rPr sz="1050" b="1" spc="1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90" dirty="0">
                <a:solidFill>
                  <a:srgbClr val="FFFFFF"/>
                </a:solidFill>
                <a:latin typeface="Tahoma"/>
                <a:cs typeface="Tahoma"/>
              </a:rPr>
              <a:t>SEPT.</a:t>
            </a:r>
            <a:r>
              <a:rPr sz="1050" b="1" spc="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ahoma"/>
                <a:cs typeface="Tahoma"/>
              </a:rPr>
              <a:t>2023</a:t>
            </a:r>
            <a:endParaRPr sz="1050">
              <a:latin typeface="Tahoma"/>
              <a:cs typeface="Tahoma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0" y="652305"/>
            <a:ext cx="4779010" cy="624205"/>
          </a:xfrm>
          <a:custGeom>
            <a:avLst/>
            <a:gdLst/>
            <a:ahLst/>
            <a:cxnLst/>
            <a:rect l="l" t="t" r="r" b="b"/>
            <a:pathLst>
              <a:path w="4779010" h="624205">
                <a:moveTo>
                  <a:pt x="0" y="0"/>
                </a:moveTo>
                <a:lnTo>
                  <a:pt x="4778759" y="0"/>
                </a:lnTo>
                <a:lnTo>
                  <a:pt x="4778759" y="398"/>
                </a:lnTo>
                <a:lnTo>
                  <a:pt x="4290624" y="623904"/>
                </a:lnTo>
                <a:lnTo>
                  <a:pt x="1831" y="623904"/>
                </a:lnTo>
                <a:lnTo>
                  <a:pt x="1831" y="545922"/>
                </a:lnTo>
                <a:lnTo>
                  <a:pt x="0" y="545922"/>
                </a:lnTo>
                <a:lnTo>
                  <a:pt x="0" y="311930"/>
                </a:lnTo>
                <a:lnTo>
                  <a:pt x="1831" y="311930"/>
                </a:lnTo>
                <a:lnTo>
                  <a:pt x="1831" y="233947"/>
                </a:lnTo>
                <a:lnTo>
                  <a:pt x="0" y="233947"/>
                </a:lnTo>
                <a:lnTo>
                  <a:pt x="0" y="0"/>
                </a:lnTo>
                <a:close/>
              </a:path>
            </a:pathLst>
          </a:custGeom>
          <a:solidFill>
            <a:srgbClr val="FFBD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 txBox="1"/>
          <p:nvPr/>
        </p:nvSpPr>
        <p:spPr>
          <a:xfrm>
            <a:off x="268001" y="681817"/>
            <a:ext cx="3991610" cy="5016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24900"/>
              </a:lnSpc>
              <a:spcBef>
                <a:spcPts val="95"/>
              </a:spcBef>
            </a:pPr>
            <a:r>
              <a:rPr sz="1250" b="1" spc="135" dirty="0">
                <a:latin typeface="Tahoma"/>
                <a:cs typeface="Tahoma"/>
              </a:rPr>
              <a:t>PERFORMANCE</a:t>
            </a:r>
            <a:r>
              <a:rPr sz="1250" b="1" spc="170" dirty="0">
                <a:latin typeface="Tahoma"/>
                <a:cs typeface="Tahoma"/>
              </a:rPr>
              <a:t> </a:t>
            </a:r>
            <a:r>
              <a:rPr sz="1250" b="1" spc="114" dirty="0">
                <a:latin typeface="Tahoma"/>
                <a:cs typeface="Tahoma"/>
              </a:rPr>
              <a:t>OF</a:t>
            </a:r>
            <a:r>
              <a:rPr sz="1250" b="1" spc="175" dirty="0">
                <a:latin typeface="Tahoma"/>
                <a:cs typeface="Tahoma"/>
              </a:rPr>
              <a:t> </a:t>
            </a:r>
            <a:r>
              <a:rPr sz="1250" b="1" spc="145" dirty="0">
                <a:latin typeface="Tahoma"/>
                <a:cs typeface="Tahoma"/>
              </a:rPr>
              <a:t>MAJOR</a:t>
            </a:r>
            <a:r>
              <a:rPr sz="1250" b="1" spc="175" dirty="0">
                <a:latin typeface="Tahoma"/>
                <a:cs typeface="Tahoma"/>
              </a:rPr>
              <a:t> </a:t>
            </a:r>
            <a:r>
              <a:rPr sz="1250" b="1" spc="75" dirty="0">
                <a:latin typeface="Tahoma"/>
                <a:cs typeface="Tahoma"/>
              </a:rPr>
              <a:t>STEEL</a:t>
            </a:r>
            <a:r>
              <a:rPr sz="1250" b="1" spc="170" dirty="0">
                <a:latin typeface="Tahoma"/>
                <a:cs typeface="Tahoma"/>
              </a:rPr>
              <a:t> </a:t>
            </a:r>
            <a:r>
              <a:rPr sz="1250" b="1" spc="120" dirty="0">
                <a:latin typeface="Tahoma"/>
                <a:cs typeface="Tahoma"/>
              </a:rPr>
              <a:t>PLAYERS </a:t>
            </a:r>
            <a:r>
              <a:rPr sz="1250" b="1" spc="-350" dirty="0">
                <a:latin typeface="Tahoma"/>
                <a:cs typeface="Tahoma"/>
              </a:rPr>
              <a:t> </a:t>
            </a:r>
            <a:r>
              <a:rPr sz="1250" b="1" spc="-20" dirty="0">
                <a:latin typeface="Tahoma"/>
                <a:cs typeface="Tahoma"/>
              </a:rPr>
              <a:t>IN</a:t>
            </a:r>
            <a:r>
              <a:rPr sz="1250" b="1" spc="175" dirty="0">
                <a:latin typeface="Tahoma"/>
                <a:cs typeface="Tahoma"/>
              </a:rPr>
              <a:t> </a:t>
            </a:r>
            <a:r>
              <a:rPr sz="1250" b="1" spc="120" dirty="0">
                <a:latin typeface="Tahoma"/>
                <a:cs typeface="Tahoma"/>
              </a:rPr>
              <a:t>QUARTER</a:t>
            </a:r>
            <a:r>
              <a:rPr sz="1250" b="1" spc="175" dirty="0">
                <a:latin typeface="Tahoma"/>
                <a:cs typeface="Tahoma"/>
              </a:rPr>
              <a:t> </a:t>
            </a:r>
            <a:r>
              <a:rPr sz="1250" b="1" spc="75" dirty="0">
                <a:latin typeface="Tahoma"/>
                <a:cs typeface="Tahoma"/>
              </a:rPr>
              <a:t>ENDED</a:t>
            </a:r>
            <a:r>
              <a:rPr sz="1250" b="1" spc="175" dirty="0">
                <a:latin typeface="Tahoma"/>
                <a:cs typeface="Tahoma"/>
              </a:rPr>
              <a:t> </a:t>
            </a:r>
            <a:r>
              <a:rPr sz="1250" b="1" spc="114" dirty="0">
                <a:latin typeface="Tahoma"/>
                <a:cs typeface="Tahoma"/>
              </a:rPr>
              <a:t>30TH</a:t>
            </a:r>
            <a:r>
              <a:rPr sz="1250" b="1" spc="180" dirty="0">
                <a:latin typeface="Tahoma"/>
                <a:cs typeface="Tahoma"/>
              </a:rPr>
              <a:t> </a:t>
            </a:r>
            <a:r>
              <a:rPr sz="1250" b="1" spc="120" dirty="0">
                <a:latin typeface="Tahoma"/>
                <a:cs typeface="Tahoma"/>
              </a:rPr>
              <a:t>JUNE’23</a:t>
            </a:r>
            <a:endParaRPr sz="1250" dirty="0">
              <a:latin typeface="Tahoma"/>
              <a:cs typeface="Tahoma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413939" y="2099494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32337" y="57101"/>
                </a:moveTo>
                <a:lnTo>
                  <a:pt x="24764" y="57101"/>
                </a:lnTo>
                <a:lnTo>
                  <a:pt x="21122" y="56377"/>
                </a:lnTo>
                <a:lnTo>
                  <a:pt x="0" y="32337"/>
                </a:lnTo>
                <a:lnTo>
                  <a:pt x="0" y="24764"/>
                </a:lnTo>
                <a:lnTo>
                  <a:pt x="24764" y="0"/>
                </a:lnTo>
                <a:lnTo>
                  <a:pt x="32337" y="0"/>
                </a:lnTo>
                <a:lnTo>
                  <a:pt x="57102" y="28551"/>
                </a:lnTo>
                <a:lnTo>
                  <a:pt x="57102" y="32337"/>
                </a:lnTo>
                <a:lnTo>
                  <a:pt x="32337" y="57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13939" y="2870371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32337" y="57101"/>
                </a:moveTo>
                <a:lnTo>
                  <a:pt x="24764" y="57101"/>
                </a:lnTo>
                <a:lnTo>
                  <a:pt x="21122" y="56377"/>
                </a:lnTo>
                <a:lnTo>
                  <a:pt x="0" y="32337"/>
                </a:lnTo>
                <a:lnTo>
                  <a:pt x="0" y="24764"/>
                </a:lnTo>
                <a:lnTo>
                  <a:pt x="24764" y="0"/>
                </a:lnTo>
                <a:lnTo>
                  <a:pt x="32337" y="0"/>
                </a:lnTo>
                <a:lnTo>
                  <a:pt x="57102" y="28551"/>
                </a:lnTo>
                <a:lnTo>
                  <a:pt x="57102" y="32337"/>
                </a:lnTo>
                <a:lnTo>
                  <a:pt x="32337" y="57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13939" y="3898207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32337" y="57101"/>
                </a:moveTo>
                <a:lnTo>
                  <a:pt x="24764" y="57101"/>
                </a:lnTo>
                <a:lnTo>
                  <a:pt x="21122" y="56377"/>
                </a:lnTo>
                <a:lnTo>
                  <a:pt x="0" y="32336"/>
                </a:lnTo>
                <a:lnTo>
                  <a:pt x="0" y="24764"/>
                </a:lnTo>
                <a:lnTo>
                  <a:pt x="24764" y="0"/>
                </a:lnTo>
                <a:lnTo>
                  <a:pt x="32337" y="0"/>
                </a:lnTo>
                <a:lnTo>
                  <a:pt x="57102" y="28551"/>
                </a:lnTo>
                <a:lnTo>
                  <a:pt x="57102" y="32336"/>
                </a:lnTo>
                <a:lnTo>
                  <a:pt x="32337" y="57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13939" y="4412125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32337" y="57101"/>
                </a:moveTo>
                <a:lnTo>
                  <a:pt x="24764" y="57101"/>
                </a:lnTo>
                <a:lnTo>
                  <a:pt x="21122" y="56377"/>
                </a:lnTo>
                <a:lnTo>
                  <a:pt x="0" y="32336"/>
                </a:lnTo>
                <a:lnTo>
                  <a:pt x="0" y="24764"/>
                </a:lnTo>
                <a:lnTo>
                  <a:pt x="24764" y="0"/>
                </a:lnTo>
                <a:lnTo>
                  <a:pt x="32337" y="0"/>
                </a:lnTo>
                <a:lnTo>
                  <a:pt x="57102" y="28551"/>
                </a:lnTo>
                <a:lnTo>
                  <a:pt x="57102" y="32336"/>
                </a:lnTo>
                <a:lnTo>
                  <a:pt x="32337" y="57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13939" y="4669084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32337" y="57101"/>
                </a:moveTo>
                <a:lnTo>
                  <a:pt x="24764" y="57101"/>
                </a:lnTo>
                <a:lnTo>
                  <a:pt x="21122" y="56377"/>
                </a:lnTo>
                <a:lnTo>
                  <a:pt x="0" y="32336"/>
                </a:lnTo>
                <a:lnTo>
                  <a:pt x="0" y="24764"/>
                </a:lnTo>
                <a:lnTo>
                  <a:pt x="24764" y="0"/>
                </a:lnTo>
                <a:lnTo>
                  <a:pt x="32337" y="0"/>
                </a:lnTo>
                <a:lnTo>
                  <a:pt x="57102" y="28551"/>
                </a:lnTo>
                <a:lnTo>
                  <a:pt x="57102" y="32336"/>
                </a:lnTo>
                <a:lnTo>
                  <a:pt x="32337" y="57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13939" y="5696920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32337" y="57101"/>
                </a:moveTo>
                <a:lnTo>
                  <a:pt x="24764" y="57101"/>
                </a:lnTo>
                <a:lnTo>
                  <a:pt x="21122" y="56377"/>
                </a:lnTo>
                <a:lnTo>
                  <a:pt x="0" y="32336"/>
                </a:lnTo>
                <a:lnTo>
                  <a:pt x="0" y="24764"/>
                </a:lnTo>
                <a:lnTo>
                  <a:pt x="24764" y="0"/>
                </a:lnTo>
                <a:lnTo>
                  <a:pt x="32337" y="0"/>
                </a:lnTo>
                <a:lnTo>
                  <a:pt x="57102" y="28551"/>
                </a:lnTo>
                <a:lnTo>
                  <a:pt x="57102" y="32336"/>
                </a:lnTo>
                <a:lnTo>
                  <a:pt x="32337" y="57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13939" y="6210839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32337" y="57101"/>
                </a:moveTo>
                <a:lnTo>
                  <a:pt x="24764" y="57101"/>
                </a:lnTo>
                <a:lnTo>
                  <a:pt x="21122" y="56377"/>
                </a:lnTo>
                <a:lnTo>
                  <a:pt x="0" y="32336"/>
                </a:lnTo>
                <a:lnTo>
                  <a:pt x="0" y="24764"/>
                </a:lnTo>
                <a:lnTo>
                  <a:pt x="24764" y="0"/>
                </a:lnTo>
                <a:lnTo>
                  <a:pt x="32337" y="0"/>
                </a:lnTo>
                <a:lnTo>
                  <a:pt x="57102" y="28551"/>
                </a:lnTo>
                <a:lnTo>
                  <a:pt x="57102" y="32336"/>
                </a:lnTo>
                <a:lnTo>
                  <a:pt x="32337" y="57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13939" y="7238675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32337" y="57101"/>
                </a:moveTo>
                <a:lnTo>
                  <a:pt x="24764" y="57101"/>
                </a:lnTo>
                <a:lnTo>
                  <a:pt x="21122" y="56377"/>
                </a:lnTo>
                <a:lnTo>
                  <a:pt x="0" y="32336"/>
                </a:lnTo>
                <a:lnTo>
                  <a:pt x="0" y="24764"/>
                </a:lnTo>
                <a:lnTo>
                  <a:pt x="24764" y="0"/>
                </a:lnTo>
                <a:lnTo>
                  <a:pt x="32337" y="0"/>
                </a:lnTo>
                <a:lnTo>
                  <a:pt x="57102" y="28551"/>
                </a:lnTo>
                <a:lnTo>
                  <a:pt x="57102" y="32336"/>
                </a:lnTo>
                <a:lnTo>
                  <a:pt x="32337" y="57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13939" y="7752593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32337" y="57101"/>
                </a:moveTo>
                <a:lnTo>
                  <a:pt x="24764" y="57101"/>
                </a:lnTo>
                <a:lnTo>
                  <a:pt x="21122" y="56377"/>
                </a:lnTo>
                <a:lnTo>
                  <a:pt x="0" y="32336"/>
                </a:lnTo>
                <a:lnTo>
                  <a:pt x="0" y="24764"/>
                </a:lnTo>
                <a:lnTo>
                  <a:pt x="24764" y="0"/>
                </a:lnTo>
                <a:lnTo>
                  <a:pt x="32337" y="0"/>
                </a:lnTo>
                <a:lnTo>
                  <a:pt x="57102" y="28551"/>
                </a:lnTo>
                <a:lnTo>
                  <a:pt x="57102" y="32336"/>
                </a:lnTo>
                <a:lnTo>
                  <a:pt x="32337" y="57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3939" y="8523470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32337" y="57101"/>
                </a:moveTo>
                <a:lnTo>
                  <a:pt x="24764" y="57101"/>
                </a:lnTo>
                <a:lnTo>
                  <a:pt x="21122" y="56376"/>
                </a:lnTo>
                <a:lnTo>
                  <a:pt x="0" y="32336"/>
                </a:lnTo>
                <a:lnTo>
                  <a:pt x="0" y="24764"/>
                </a:lnTo>
                <a:lnTo>
                  <a:pt x="24764" y="0"/>
                </a:lnTo>
                <a:lnTo>
                  <a:pt x="32337" y="0"/>
                </a:lnTo>
                <a:lnTo>
                  <a:pt x="57102" y="28551"/>
                </a:lnTo>
                <a:lnTo>
                  <a:pt x="57102" y="32336"/>
                </a:lnTo>
                <a:lnTo>
                  <a:pt x="32337" y="57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3939" y="8780429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32337" y="57101"/>
                </a:moveTo>
                <a:lnTo>
                  <a:pt x="24764" y="57101"/>
                </a:lnTo>
                <a:lnTo>
                  <a:pt x="21122" y="56377"/>
                </a:lnTo>
                <a:lnTo>
                  <a:pt x="0" y="32336"/>
                </a:lnTo>
                <a:lnTo>
                  <a:pt x="0" y="24764"/>
                </a:lnTo>
                <a:lnTo>
                  <a:pt x="24764" y="0"/>
                </a:lnTo>
                <a:lnTo>
                  <a:pt x="32337" y="0"/>
                </a:lnTo>
                <a:lnTo>
                  <a:pt x="57102" y="28551"/>
                </a:lnTo>
                <a:lnTo>
                  <a:pt x="57102" y="32336"/>
                </a:lnTo>
                <a:lnTo>
                  <a:pt x="32337" y="57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 txBox="1"/>
          <p:nvPr/>
        </p:nvSpPr>
        <p:spPr>
          <a:xfrm>
            <a:off x="268001" y="1695855"/>
            <a:ext cx="7018020" cy="7477759"/>
          </a:xfrm>
          <a:prstGeom prst="rect">
            <a:avLst/>
          </a:prstGeom>
        </p:spPr>
        <p:txBody>
          <a:bodyPr vert="horz" wrap="square" lIns="0" tIns="4826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380"/>
              </a:spcBef>
            </a:pPr>
            <a:r>
              <a:rPr sz="1450" b="1" spc="20" dirty="0">
                <a:solidFill>
                  <a:srgbClr val="0000FF"/>
                </a:solidFill>
                <a:latin typeface="Trebuchet MS"/>
                <a:cs typeface="Trebuchet MS"/>
              </a:rPr>
              <a:t>Steel</a:t>
            </a:r>
            <a:r>
              <a:rPr sz="1450" b="1" spc="-8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-25" dirty="0">
                <a:solidFill>
                  <a:srgbClr val="0000FF"/>
                </a:solidFill>
                <a:latin typeface="Trebuchet MS"/>
                <a:cs typeface="Trebuchet MS"/>
              </a:rPr>
              <a:t>Authority</a:t>
            </a:r>
            <a:r>
              <a:rPr sz="1450" b="1" spc="-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b="1" spc="-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25" dirty="0">
                <a:solidFill>
                  <a:srgbClr val="0000FF"/>
                </a:solidFill>
                <a:latin typeface="Trebuchet MS"/>
                <a:cs typeface="Trebuchet MS"/>
              </a:rPr>
              <a:t>India</a:t>
            </a:r>
            <a:r>
              <a:rPr sz="1450" b="1" spc="-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-55" dirty="0">
                <a:solidFill>
                  <a:srgbClr val="0000FF"/>
                </a:solidFill>
                <a:latin typeface="Trebuchet MS"/>
                <a:cs typeface="Trebuchet MS"/>
              </a:rPr>
              <a:t>Ltd.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329565" marR="5080" algn="just">
              <a:lnSpc>
                <a:spcPct val="116300"/>
              </a:lnSpc>
            </a:pP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Growth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Sales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23.2% </a:t>
            </a:r>
            <a:r>
              <a:rPr sz="1450" spc="50" dirty="0">
                <a:solidFill>
                  <a:srgbClr val="0000FF"/>
                </a:solidFill>
                <a:latin typeface="Trebuchet MS"/>
                <a:cs typeface="Trebuchet MS"/>
              </a:rPr>
              <a:t>YoY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at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3.9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MT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3.15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MT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Q1FY23.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(YoY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rise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aided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higher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domestic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sales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despite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18% </a:t>
            </a:r>
            <a:r>
              <a:rPr sz="1450" spc="50" dirty="0">
                <a:solidFill>
                  <a:srgbClr val="0000FF"/>
                </a:solidFill>
                <a:latin typeface="Trebuchet MS"/>
                <a:cs typeface="Trebuchet MS"/>
              </a:rPr>
              <a:t>YoY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lower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export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volume,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but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sales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declined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sequentially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30" dirty="0">
                <a:solidFill>
                  <a:srgbClr val="0000FF"/>
                </a:solidFill>
                <a:latin typeface="Trebuchet MS"/>
                <a:cs typeface="Trebuchet MS"/>
              </a:rPr>
              <a:t>17.1%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Quarter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Quarter)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329565" marR="5080" algn="just">
              <a:lnSpc>
                <a:spcPct val="116300"/>
              </a:lnSpc>
            </a:pP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7.9%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Growth </a:t>
            </a:r>
            <a:r>
              <a:rPr sz="1450" spc="50" dirty="0">
                <a:solidFill>
                  <a:srgbClr val="0000FF"/>
                </a:solidFill>
                <a:latin typeface="Trebuchet MS"/>
                <a:cs typeface="Trebuchet MS"/>
              </a:rPr>
              <a:t>YoY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30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Crude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production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at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4.7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MT </a:t>
            </a:r>
            <a:r>
              <a:rPr sz="1450" spc="50" dirty="0">
                <a:solidFill>
                  <a:srgbClr val="0000FF"/>
                </a:solidFill>
                <a:latin typeface="Trebuchet MS"/>
                <a:cs typeface="Trebuchet MS"/>
              </a:rPr>
              <a:t>YoY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but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fell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sequentially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5.7%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Quarter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quarter.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9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sz="1450" b="1" spc="30" dirty="0">
                <a:solidFill>
                  <a:srgbClr val="0000FF"/>
                </a:solidFill>
                <a:latin typeface="Trebuchet MS"/>
                <a:cs typeface="Trebuchet MS"/>
              </a:rPr>
              <a:t>JSW</a:t>
            </a:r>
            <a:r>
              <a:rPr sz="1450" b="1" spc="-1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20" dirty="0">
                <a:solidFill>
                  <a:srgbClr val="0000FF"/>
                </a:solidFill>
                <a:latin typeface="Trebuchet MS"/>
                <a:cs typeface="Trebuchet MS"/>
              </a:rPr>
              <a:t>Steel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329565" marR="5080">
              <a:lnSpc>
                <a:spcPct val="116300"/>
              </a:lnSpc>
            </a:pP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Growth</a:t>
            </a:r>
            <a:r>
              <a:rPr sz="1450" spc="2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2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Steel</a:t>
            </a:r>
            <a:r>
              <a:rPr sz="1450" spc="28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Sales</a:t>
            </a:r>
            <a:r>
              <a:rPr sz="1450" spc="2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</a:t>
            </a:r>
            <a:r>
              <a:rPr sz="1450" spc="28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22.3%</a:t>
            </a:r>
            <a:r>
              <a:rPr sz="1450" spc="2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0" dirty="0">
                <a:solidFill>
                  <a:srgbClr val="0000FF"/>
                </a:solidFill>
                <a:latin typeface="Trebuchet MS"/>
                <a:cs typeface="Trebuchet MS"/>
              </a:rPr>
              <a:t>YoY</a:t>
            </a:r>
            <a:r>
              <a:rPr sz="1450" spc="28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volume</a:t>
            </a:r>
            <a:r>
              <a:rPr sz="1450" spc="2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at</a:t>
            </a:r>
            <a:r>
              <a:rPr sz="1450" spc="28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4.9</a:t>
            </a:r>
            <a:r>
              <a:rPr sz="1450" spc="2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MT</a:t>
            </a:r>
            <a:r>
              <a:rPr sz="1450" spc="28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</a:t>
            </a:r>
            <a:r>
              <a:rPr sz="1450" spc="2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28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4.03</a:t>
            </a:r>
            <a:r>
              <a:rPr sz="1450" spc="2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MT </a:t>
            </a:r>
            <a:r>
              <a:rPr sz="1450" spc="-4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Q1FY23,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but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declined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13.2%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sequentially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quarter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quarter.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329565">
              <a:lnSpc>
                <a:spcPct val="100000"/>
              </a:lnSpc>
              <a:spcBef>
                <a:spcPts val="284"/>
              </a:spcBef>
            </a:pP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Exports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rose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15%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sales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mix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40" dirty="0">
                <a:solidFill>
                  <a:srgbClr val="0000FF"/>
                </a:solidFill>
                <a:latin typeface="Trebuchet MS"/>
                <a:cs typeface="Trebuchet MS"/>
              </a:rPr>
              <a:t>(11%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4QFY23).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329565" marR="5080">
              <a:lnSpc>
                <a:spcPct val="116300"/>
              </a:lnSpc>
            </a:pP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Sales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mix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improved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value-added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specialty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products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rising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61%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sales </a:t>
            </a:r>
            <a:r>
              <a:rPr sz="1450" spc="-4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(60%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4QFY23).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9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sz="1450" b="1" spc="25" dirty="0">
                <a:solidFill>
                  <a:srgbClr val="0000FF"/>
                </a:solidFill>
                <a:latin typeface="Trebuchet MS"/>
                <a:cs typeface="Trebuchet MS"/>
              </a:rPr>
              <a:t>Tata</a:t>
            </a:r>
            <a:r>
              <a:rPr sz="1450" b="1" spc="-10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20" dirty="0">
                <a:solidFill>
                  <a:srgbClr val="0000FF"/>
                </a:solidFill>
                <a:latin typeface="Trebuchet MS"/>
                <a:cs typeface="Trebuchet MS"/>
              </a:rPr>
              <a:t>Steel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329565" marR="5080">
              <a:lnSpc>
                <a:spcPct val="116300"/>
              </a:lnSpc>
            </a:pP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Growth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Steel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Sales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18%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0" dirty="0">
                <a:solidFill>
                  <a:srgbClr val="0000FF"/>
                </a:solidFill>
                <a:latin typeface="Trebuchet MS"/>
                <a:cs typeface="Trebuchet MS"/>
              </a:rPr>
              <a:t>YoY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4.80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MT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4.07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MT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Q1FY23.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80" dirty="0">
                <a:solidFill>
                  <a:srgbClr val="0000FF"/>
                </a:solidFill>
                <a:latin typeface="Trebuchet MS"/>
                <a:cs typeface="Trebuchet MS"/>
              </a:rPr>
              <a:t>7%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decline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sequentially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0" dirty="0">
                <a:solidFill>
                  <a:srgbClr val="0000FF"/>
                </a:solidFill>
                <a:latin typeface="Trebuchet MS"/>
                <a:cs typeface="Trebuchet MS"/>
              </a:rPr>
              <a:t>5.15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mnt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Q4FY23.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329565" marR="5080">
              <a:lnSpc>
                <a:spcPct val="116300"/>
              </a:lnSpc>
            </a:pP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Exports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fell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60" dirty="0">
                <a:solidFill>
                  <a:srgbClr val="0000FF"/>
                </a:solidFill>
                <a:latin typeface="Trebuchet MS"/>
                <a:cs typeface="Trebuchet MS"/>
              </a:rPr>
              <a:t>22%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q-o-q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to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0.25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MT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Q1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0.32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MT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80" dirty="0">
                <a:solidFill>
                  <a:srgbClr val="0000FF"/>
                </a:solidFill>
                <a:latin typeface="Trebuchet MS"/>
                <a:cs typeface="Trebuchet MS"/>
              </a:rPr>
              <a:t>Q4FY23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34%,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5" dirty="0">
                <a:solidFill>
                  <a:srgbClr val="0000FF"/>
                </a:solidFill>
                <a:latin typeface="Trebuchet MS"/>
                <a:cs typeface="Trebuchet MS"/>
              </a:rPr>
              <a:t>Y-o- </a:t>
            </a:r>
            <a:r>
              <a:rPr sz="1450" spc="-4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0</a:t>
            </a:r>
            <a:r>
              <a:rPr sz="1450" spc="-145" dirty="0">
                <a:solidFill>
                  <a:srgbClr val="0000FF"/>
                </a:solidFill>
                <a:latin typeface="Trebuchet MS"/>
                <a:cs typeface="Trebuchet MS"/>
              </a:rPr>
              <a:t>.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3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8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20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spc="-200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 </a:t>
            </a:r>
            <a:r>
              <a:rPr sz="1450" spc="170" dirty="0">
                <a:solidFill>
                  <a:srgbClr val="0000FF"/>
                </a:solidFill>
                <a:latin typeface="Trebuchet MS"/>
                <a:cs typeface="Trebuchet MS"/>
              </a:rPr>
              <a:t>Q</a:t>
            </a:r>
            <a:r>
              <a:rPr sz="1450" spc="-340" dirty="0">
                <a:solidFill>
                  <a:srgbClr val="0000FF"/>
                </a:solidFill>
                <a:latin typeface="Trebuchet MS"/>
                <a:cs typeface="Trebuchet MS"/>
              </a:rPr>
              <a:t>1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F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Y</a:t>
            </a:r>
            <a:r>
              <a:rPr sz="1450" spc="140" dirty="0">
                <a:solidFill>
                  <a:srgbClr val="0000FF"/>
                </a:solidFill>
                <a:latin typeface="Trebuchet MS"/>
                <a:cs typeface="Trebuchet MS"/>
              </a:rPr>
              <a:t>2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3</a:t>
            </a:r>
            <a:r>
              <a:rPr sz="1450" spc="-145" dirty="0">
                <a:solidFill>
                  <a:srgbClr val="0000FF"/>
                </a:solidFill>
                <a:latin typeface="Trebuchet MS"/>
                <a:cs typeface="Trebuchet MS"/>
              </a:rPr>
              <a:t>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9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sz="1450" b="1" spc="-30" dirty="0">
                <a:solidFill>
                  <a:srgbClr val="0000FF"/>
                </a:solidFill>
                <a:latin typeface="Trebuchet MS"/>
                <a:cs typeface="Trebuchet MS"/>
              </a:rPr>
              <a:t>JSPL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329565" marR="5080">
              <a:lnSpc>
                <a:spcPct val="116300"/>
              </a:lnSpc>
            </a:pP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Growth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Steel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sales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95" dirty="0">
                <a:solidFill>
                  <a:srgbClr val="0000FF"/>
                </a:solidFill>
                <a:latin typeface="Trebuchet MS"/>
                <a:cs typeface="Trebuchet MS"/>
              </a:rPr>
              <a:t>6%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at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1.84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MT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70" dirty="0">
                <a:solidFill>
                  <a:srgbClr val="0000FF"/>
                </a:solidFill>
                <a:latin typeface="Trebuchet MS"/>
                <a:cs typeface="Trebuchet MS"/>
              </a:rPr>
              <a:t>Q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85" dirty="0">
                <a:solidFill>
                  <a:srgbClr val="0000FF"/>
                </a:solidFill>
                <a:latin typeface="Trebuchet MS"/>
                <a:cs typeface="Trebuchet MS"/>
              </a:rPr>
              <a:t>1F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10" dirty="0">
                <a:solidFill>
                  <a:srgbClr val="0000FF"/>
                </a:solidFill>
                <a:latin typeface="Trebuchet MS"/>
                <a:cs typeface="Trebuchet MS"/>
              </a:rPr>
              <a:t>Y24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compared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0" dirty="0">
                <a:solidFill>
                  <a:srgbClr val="0000FF"/>
                </a:solidFill>
                <a:latin typeface="Trebuchet MS"/>
                <a:cs typeface="Trebuchet MS"/>
              </a:rPr>
              <a:t>1.74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MT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Q1FY23 </a:t>
            </a:r>
            <a:r>
              <a:rPr sz="1450" spc="-4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95" dirty="0">
                <a:solidFill>
                  <a:srgbClr val="0000FF"/>
                </a:solidFill>
                <a:latin typeface="Trebuchet MS"/>
                <a:cs typeface="Trebuchet MS"/>
              </a:rPr>
              <a:t>9%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down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sequentially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against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2.03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reported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Q4FY23.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329565">
              <a:lnSpc>
                <a:spcPct val="100000"/>
              </a:lnSpc>
              <a:spcBef>
                <a:spcPts val="285"/>
              </a:spcBef>
            </a:pP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x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p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cc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un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40" dirty="0">
                <a:solidFill>
                  <a:srgbClr val="0000FF"/>
                </a:solidFill>
                <a:latin typeface="Trebuchet MS"/>
                <a:cs typeface="Trebuchet MS"/>
              </a:rPr>
              <a:t>1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0</a:t>
            </a:r>
            <a:r>
              <a:rPr sz="1450" spc="200" dirty="0">
                <a:solidFill>
                  <a:srgbClr val="0000FF"/>
                </a:solidFill>
                <a:latin typeface="Trebuchet MS"/>
                <a:cs typeface="Trebuchet MS"/>
              </a:rPr>
              <a:t>%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10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 </a:t>
            </a:r>
            <a:r>
              <a:rPr sz="1450" spc="170" dirty="0">
                <a:solidFill>
                  <a:srgbClr val="0000FF"/>
                </a:solidFill>
                <a:latin typeface="Trebuchet MS"/>
                <a:cs typeface="Trebuchet MS"/>
              </a:rPr>
              <a:t>Q</a:t>
            </a:r>
            <a:r>
              <a:rPr sz="1450" spc="-340" dirty="0">
                <a:solidFill>
                  <a:srgbClr val="0000FF"/>
                </a:solidFill>
                <a:latin typeface="Trebuchet MS"/>
                <a:cs typeface="Trebuchet MS"/>
              </a:rPr>
              <a:t>1</a:t>
            </a:r>
            <a:r>
              <a:rPr sz="1450" spc="-145" dirty="0">
                <a:solidFill>
                  <a:srgbClr val="0000FF"/>
                </a:solidFill>
                <a:latin typeface="Trebuchet MS"/>
                <a:cs typeface="Trebuchet MS"/>
              </a:rPr>
              <a:t>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9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sz="1450" b="1" spc="145" dirty="0">
                <a:solidFill>
                  <a:srgbClr val="0000FF"/>
                </a:solidFill>
                <a:latin typeface="Trebuchet MS"/>
                <a:cs typeface="Trebuchet MS"/>
              </a:rPr>
              <a:t>AM/NS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380365">
              <a:lnSpc>
                <a:spcPct val="100000"/>
              </a:lnSpc>
              <a:spcBef>
                <a:spcPts val="285"/>
              </a:spcBef>
            </a:pPr>
            <a:r>
              <a:rPr sz="1450" spc="155" dirty="0">
                <a:solidFill>
                  <a:srgbClr val="0000FF"/>
                </a:solidFill>
                <a:latin typeface="Trebuchet MS"/>
                <a:cs typeface="Trebuchet MS"/>
              </a:rPr>
              <a:t>Q2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sales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volumes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rose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60" dirty="0">
                <a:solidFill>
                  <a:srgbClr val="0000FF"/>
                </a:solidFill>
                <a:latin typeface="Trebuchet MS"/>
                <a:cs typeface="Trebuchet MS"/>
              </a:rPr>
              <a:t>11%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against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95" dirty="0">
                <a:solidFill>
                  <a:srgbClr val="0000FF"/>
                </a:solidFill>
                <a:latin typeface="Trebuchet MS"/>
                <a:cs typeface="Trebuchet MS"/>
              </a:rPr>
              <a:t>1.51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MT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recorded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April-June 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2022.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329565" marR="5080">
              <a:lnSpc>
                <a:spcPct val="116300"/>
              </a:lnSpc>
            </a:pP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Steel</a:t>
            </a:r>
            <a:r>
              <a:rPr sz="1450" spc="204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sales</a:t>
            </a:r>
            <a:r>
              <a:rPr sz="1450" spc="2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fell</a:t>
            </a:r>
            <a:r>
              <a:rPr sz="1450" spc="204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5" dirty="0">
                <a:solidFill>
                  <a:srgbClr val="0000FF"/>
                </a:solidFill>
                <a:latin typeface="Trebuchet MS"/>
                <a:cs typeface="Trebuchet MS"/>
              </a:rPr>
              <a:t>8%</a:t>
            </a:r>
            <a:r>
              <a:rPr sz="1450" spc="2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q-o-q</a:t>
            </a:r>
            <a:r>
              <a:rPr sz="1450" spc="204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2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20" dirty="0">
                <a:solidFill>
                  <a:srgbClr val="0000FF"/>
                </a:solidFill>
                <a:latin typeface="Trebuchet MS"/>
                <a:cs typeface="Trebuchet MS"/>
              </a:rPr>
              <a:t>1.68</a:t>
            </a:r>
            <a:r>
              <a:rPr sz="1450" spc="-10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MT</a:t>
            </a:r>
            <a:r>
              <a:rPr sz="1450" spc="204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2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5" dirty="0">
                <a:solidFill>
                  <a:srgbClr val="0000FF"/>
                </a:solidFill>
                <a:latin typeface="Trebuchet MS"/>
                <a:cs typeface="Trebuchet MS"/>
              </a:rPr>
              <a:t>Q2</a:t>
            </a:r>
            <a:r>
              <a:rPr sz="1450" spc="204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(April-June</a:t>
            </a:r>
            <a:r>
              <a:rPr sz="1450" spc="2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0" dirty="0">
                <a:solidFill>
                  <a:srgbClr val="0000FF"/>
                </a:solidFill>
                <a:latin typeface="Trebuchet MS"/>
                <a:cs typeface="Trebuchet MS"/>
              </a:rPr>
              <a:t>2023)</a:t>
            </a:r>
            <a:r>
              <a:rPr sz="1450" spc="204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against</a:t>
            </a:r>
            <a:r>
              <a:rPr sz="1450" spc="2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20" dirty="0">
                <a:solidFill>
                  <a:srgbClr val="0000FF"/>
                </a:solidFill>
                <a:latin typeface="Trebuchet MS"/>
                <a:cs typeface="Trebuchet MS"/>
              </a:rPr>
              <a:t>1.83</a:t>
            </a:r>
            <a:r>
              <a:rPr sz="1450" spc="-10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MT</a:t>
            </a:r>
            <a:r>
              <a:rPr sz="1450" spc="2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January-March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2023.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Y-o-Y,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90" name="object 29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91" name="object 2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5</a:t>
            </a:fld>
            <a:endParaRPr spc="229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6931" y="672488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2601" y="672488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8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8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2" name="object 22"/>
          <p:cNvSpPr/>
          <p:nvPr/>
        </p:nvSpPr>
        <p:spPr>
          <a:xfrm>
            <a:off x="5188607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3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8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8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3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18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13595" y="536853"/>
            <a:ext cx="67712" cy="67695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18"/>
            <a:ext cx="69212" cy="69194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18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3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3"/>
            <a:ext cx="67712" cy="67695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70182" y="536118"/>
            <a:ext cx="69212" cy="69194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18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18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3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27505" y="536118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18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18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18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7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8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7007" y="401983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48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49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18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4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18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4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4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18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18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18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4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18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18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18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18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0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0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3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6272" y="265614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20603" y="265614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4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4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4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49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49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4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4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49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4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4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49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49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49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4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1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1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78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91942" y="129979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79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79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79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49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4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49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4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4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4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4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4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4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49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49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49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49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36" y="0"/>
                </a:lnTo>
                <a:lnTo>
                  <a:pt x="53929" y="5859"/>
                </a:lnTo>
                <a:lnTo>
                  <a:pt x="60699" y="15898"/>
                </a:lnTo>
                <a:lnTo>
                  <a:pt x="63181" y="28192"/>
                </a:lnTo>
                <a:lnTo>
                  <a:pt x="60699" y="40486"/>
                </a:lnTo>
                <a:lnTo>
                  <a:pt x="53929" y="50525"/>
                </a:lnTo>
                <a:lnTo>
                  <a:pt x="43888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42" y="0"/>
                </a:lnTo>
                <a:lnTo>
                  <a:pt x="53944" y="5859"/>
                </a:lnTo>
                <a:lnTo>
                  <a:pt x="60725" y="15898"/>
                </a:lnTo>
                <a:lnTo>
                  <a:pt x="63212" y="28192"/>
                </a:lnTo>
                <a:lnTo>
                  <a:pt x="60725" y="40486"/>
                </a:lnTo>
                <a:lnTo>
                  <a:pt x="53944" y="50525"/>
                </a:lnTo>
                <a:lnTo>
                  <a:pt x="43892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42" y="0"/>
                </a:lnTo>
                <a:lnTo>
                  <a:pt x="53944" y="5859"/>
                </a:lnTo>
                <a:lnTo>
                  <a:pt x="60725" y="15898"/>
                </a:lnTo>
                <a:lnTo>
                  <a:pt x="63212" y="28192"/>
                </a:lnTo>
                <a:lnTo>
                  <a:pt x="60725" y="40486"/>
                </a:lnTo>
                <a:lnTo>
                  <a:pt x="53944" y="50525"/>
                </a:lnTo>
                <a:lnTo>
                  <a:pt x="43892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3" y="0"/>
                </a:moveTo>
                <a:lnTo>
                  <a:pt x="43186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47" y="49997"/>
                </a:lnTo>
                <a:lnTo>
                  <a:pt x="42840" y="56613"/>
                </a:lnTo>
                <a:lnTo>
                  <a:pt x="30825" y="59040"/>
                </a:lnTo>
                <a:lnTo>
                  <a:pt x="18828" y="56613"/>
                </a:lnTo>
                <a:lnTo>
                  <a:pt x="9030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0" y="6375"/>
                </a:lnTo>
                <a:lnTo>
                  <a:pt x="184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3" y="0"/>
                </a:moveTo>
                <a:lnTo>
                  <a:pt x="43186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47" y="49997"/>
                </a:lnTo>
                <a:lnTo>
                  <a:pt x="42840" y="56613"/>
                </a:lnTo>
                <a:lnTo>
                  <a:pt x="30825" y="59040"/>
                </a:lnTo>
                <a:lnTo>
                  <a:pt x="18828" y="56613"/>
                </a:lnTo>
                <a:lnTo>
                  <a:pt x="9030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0" y="6375"/>
                </a:lnTo>
                <a:lnTo>
                  <a:pt x="184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198" y="0"/>
                </a:lnTo>
                <a:lnTo>
                  <a:pt x="52651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51" y="49997"/>
                </a:lnTo>
                <a:lnTo>
                  <a:pt x="42852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69" y="0"/>
                </a:moveTo>
                <a:lnTo>
                  <a:pt x="45267" y="0"/>
                </a:lnTo>
                <a:lnTo>
                  <a:pt x="53960" y="5859"/>
                </a:lnTo>
                <a:lnTo>
                  <a:pt x="60730" y="15898"/>
                </a:lnTo>
                <a:lnTo>
                  <a:pt x="63212" y="28192"/>
                </a:lnTo>
                <a:lnTo>
                  <a:pt x="60730" y="40486"/>
                </a:lnTo>
                <a:lnTo>
                  <a:pt x="53960" y="50525"/>
                </a:lnTo>
                <a:lnTo>
                  <a:pt x="43918" y="57293"/>
                </a:lnTo>
                <a:lnTo>
                  <a:pt x="31621" y="59775"/>
                </a:lnTo>
                <a:lnTo>
                  <a:pt x="19319" y="57293"/>
                </a:lnTo>
                <a:lnTo>
                  <a:pt x="9267" y="50525"/>
                </a:lnTo>
                <a:lnTo>
                  <a:pt x="2487" y="40486"/>
                </a:lnTo>
                <a:lnTo>
                  <a:pt x="0" y="28192"/>
                </a:lnTo>
                <a:lnTo>
                  <a:pt x="2487" y="15898"/>
                </a:lnTo>
                <a:lnTo>
                  <a:pt x="9267" y="5859"/>
                </a:lnTo>
                <a:lnTo>
                  <a:pt x="1796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203" y="0"/>
                </a:lnTo>
                <a:lnTo>
                  <a:pt x="52666" y="6375"/>
                </a:lnTo>
                <a:lnTo>
                  <a:pt x="59284" y="16180"/>
                </a:lnTo>
                <a:lnTo>
                  <a:pt x="61712" y="28192"/>
                </a:lnTo>
                <a:lnTo>
                  <a:pt x="59284" y="40190"/>
                </a:lnTo>
                <a:lnTo>
                  <a:pt x="52666" y="49997"/>
                </a:lnTo>
                <a:lnTo>
                  <a:pt x="42857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216" y="0"/>
                </a:lnTo>
                <a:lnTo>
                  <a:pt x="52678" y="6375"/>
                </a:lnTo>
                <a:lnTo>
                  <a:pt x="59288" y="16180"/>
                </a:lnTo>
                <a:lnTo>
                  <a:pt x="61712" y="28192"/>
                </a:lnTo>
                <a:lnTo>
                  <a:pt x="59288" y="40190"/>
                </a:lnTo>
                <a:lnTo>
                  <a:pt x="52678" y="49997"/>
                </a:lnTo>
                <a:lnTo>
                  <a:pt x="42870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2"/>
                  </a:moveTo>
                  <a:lnTo>
                    <a:pt x="0" y="513042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2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04"/>
                </a:lnTo>
                <a:lnTo>
                  <a:pt x="226936" y="227304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04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04"/>
                </a:lnTo>
                <a:lnTo>
                  <a:pt x="453872" y="227304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3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28"/>
                </a:lnTo>
                <a:lnTo>
                  <a:pt x="0" y="706145"/>
                </a:lnTo>
                <a:lnTo>
                  <a:pt x="6216091" y="706145"/>
                </a:lnTo>
                <a:lnTo>
                  <a:pt x="6216091" y="567728"/>
                </a:lnTo>
                <a:lnTo>
                  <a:pt x="5989091" y="567728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11"/>
                </a:lnTo>
                <a:lnTo>
                  <a:pt x="6670040" y="113411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18"/>
                </a:lnTo>
                <a:lnTo>
                  <a:pt x="0" y="453618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18"/>
                </a:lnTo>
                <a:lnTo>
                  <a:pt x="453948" y="453618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18"/>
                </a:lnTo>
                <a:lnTo>
                  <a:pt x="907884" y="453618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3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 txBox="1"/>
          <p:nvPr/>
        </p:nvSpPr>
        <p:spPr>
          <a:xfrm>
            <a:off x="4729036" y="0"/>
            <a:ext cx="2653030" cy="4254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45465" marR="5080" indent="-533400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FFFF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FFFF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FFFF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FFFFFF"/>
                </a:solidFill>
                <a:latin typeface="Trebuchet MS"/>
                <a:cs typeface="Trebuchet MS"/>
              </a:rPr>
              <a:t>2023</a:t>
            </a:r>
            <a:endParaRPr sz="1050">
              <a:latin typeface="Trebuchet MS"/>
              <a:cs typeface="Trebuchet MS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0" y="596161"/>
            <a:ext cx="4779010" cy="624205"/>
          </a:xfrm>
          <a:custGeom>
            <a:avLst/>
            <a:gdLst/>
            <a:ahLst/>
            <a:cxnLst/>
            <a:rect l="l" t="t" r="r" b="b"/>
            <a:pathLst>
              <a:path w="4779010" h="624205">
                <a:moveTo>
                  <a:pt x="0" y="0"/>
                </a:moveTo>
                <a:lnTo>
                  <a:pt x="4778759" y="0"/>
                </a:lnTo>
                <a:lnTo>
                  <a:pt x="4778759" y="398"/>
                </a:lnTo>
                <a:lnTo>
                  <a:pt x="4290624" y="623904"/>
                </a:lnTo>
                <a:lnTo>
                  <a:pt x="1831" y="623904"/>
                </a:lnTo>
                <a:lnTo>
                  <a:pt x="1831" y="545922"/>
                </a:lnTo>
                <a:lnTo>
                  <a:pt x="0" y="545922"/>
                </a:lnTo>
                <a:lnTo>
                  <a:pt x="0" y="311930"/>
                </a:lnTo>
                <a:lnTo>
                  <a:pt x="1831" y="311930"/>
                </a:lnTo>
                <a:lnTo>
                  <a:pt x="1831" y="233947"/>
                </a:lnTo>
                <a:lnTo>
                  <a:pt x="0" y="233947"/>
                </a:lnTo>
                <a:lnTo>
                  <a:pt x="0" y="0"/>
                </a:lnTo>
                <a:close/>
              </a:path>
            </a:pathLst>
          </a:custGeom>
          <a:solidFill>
            <a:srgbClr val="FFBD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0" y="6180831"/>
            <a:ext cx="4779010" cy="624205"/>
          </a:xfrm>
          <a:custGeom>
            <a:avLst/>
            <a:gdLst/>
            <a:ahLst/>
            <a:cxnLst/>
            <a:rect l="l" t="t" r="r" b="b"/>
            <a:pathLst>
              <a:path w="4779010" h="624204">
                <a:moveTo>
                  <a:pt x="0" y="0"/>
                </a:moveTo>
                <a:lnTo>
                  <a:pt x="4778759" y="0"/>
                </a:lnTo>
                <a:lnTo>
                  <a:pt x="4778759" y="398"/>
                </a:lnTo>
                <a:lnTo>
                  <a:pt x="4290624" y="623904"/>
                </a:lnTo>
                <a:lnTo>
                  <a:pt x="1831" y="623904"/>
                </a:lnTo>
                <a:lnTo>
                  <a:pt x="1831" y="545922"/>
                </a:lnTo>
                <a:lnTo>
                  <a:pt x="0" y="545922"/>
                </a:lnTo>
                <a:lnTo>
                  <a:pt x="0" y="311930"/>
                </a:lnTo>
                <a:lnTo>
                  <a:pt x="1831" y="311930"/>
                </a:lnTo>
                <a:lnTo>
                  <a:pt x="1831" y="233947"/>
                </a:lnTo>
                <a:lnTo>
                  <a:pt x="0" y="233947"/>
                </a:lnTo>
                <a:lnTo>
                  <a:pt x="0" y="0"/>
                </a:lnTo>
                <a:close/>
              </a:path>
            </a:pathLst>
          </a:custGeom>
          <a:solidFill>
            <a:srgbClr val="FFBD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 txBox="1"/>
          <p:nvPr/>
        </p:nvSpPr>
        <p:spPr>
          <a:xfrm>
            <a:off x="268001" y="625681"/>
            <a:ext cx="7114540" cy="9363974"/>
          </a:xfrm>
          <a:prstGeom prst="rect">
            <a:avLst/>
          </a:prstGeom>
          <a:ln>
            <a:solidFill>
              <a:srgbClr val="0000FF"/>
            </a:solidFill>
          </a:ln>
        </p:spPr>
        <p:txBody>
          <a:bodyPr vert="horz" wrap="square" lIns="0" tIns="12065" rIns="0" bIns="0" rtlCol="0">
            <a:spAutoFit/>
          </a:bodyPr>
          <a:lstStyle/>
          <a:p>
            <a:pPr marL="12700" marR="3898900">
              <a:lnSpc>
                <a:spcPct val="124900"/>
              </a:lnSpc>
              <a:spcBef>
                <a:spcPts val="95"/>
              </a:spcBef>
            </a:pPr>
            <a:r>
              <a:rPr sz="1250" b="1" spc="204" dirty="0">
                <a:latin typeface="Trebuchet MS"/>
                <a:cs typeface="Trebuchet MS"/>
              </a:rPr>
              <a:t>INDIA</a:t>
            </a:r>
            <a:r>
              <a:rPr sz="1250" b="1" spc="155" dirty="0">
                <a:latin typeface="Trebuchet MS"/>
                <a:cs typeface="Trebuchet MS"/>
              </a:rPr>
              <a:t> </a:t>
            </a:r>
            <a:r>
              <a:rPr sz="1250" b="1" spc="200" dirty="0">
                <a:latin typeface="Trebuchet MS"/>
                <a:cs typeface="Trebuchet MS"/>
              </a:rPr>
              <a:t>UNVEILS</a:t>
            </a:r>
            <a:r>
              <a:rPr sz="1250" b="1" spc="160" dirty="0">
                <a:latin typeface="Trebuchet MS"/>
                <a:cs typeface="Trebuchet MS"/>
              </a:rPr>
              <a:t> </a:t>
            </a:r>
            <a:r>
              <a:rPr sz="1250" b="1" spc="145" dirty="0">
                <a:latin typeface="Trebuchet MS"/>
                <a:cs typeface="Trebuchet MS"/>
              </a:rPr>
              <a:t>ITS</a:t>
            </a:r>
            <a:r>
              <a:rPr sz="1250" b="1" spc="155" dirty="0">
                <a:latin typeface="Trebuchet MS"/>
                <a:cs typeface="Trebuchet MS"/>
              </a:rPr>
              <a:t> </a:t>
            </a:r>
            <a:r>
              <a:rPr sz="1250" b="1" spc="180" dirty="0">
                <a:latin typeface="Trebuchet MS"/>
                <a:cs typeface="Trebuchet MS"/>
              </a:rPr>
              <a:t>DEFINITION</a:t>
            </a:r>
            <a:r>
              <a:rPr sz="1250" b="1" spc="160" dirty="0">
                <a:latin typeface="Trebuchet MS"/>
                <a:cs typeface="Trebuchet MS"/>
              </a:rPr>
              <a:t> </a:t>
            </a:r>
            <a:r>
              <a:rPr sz="1250" b="1" spc="155" dirty="0">
                <a:latin typeface="Trebuchet MS"/>
                <a:cs typeface="Trebuchet MS"/>
              </a:rPr>
              <a:t>OF </a:t>
            </a:r>
            <a:r>
              <a:rPr sz="1250" b="1" spc="-360" dirty="0">
                <a:latin typeface="Trebuchet MS"/>
                <a:cs typeface="Trebuchet MS"/>
              </a:rPr>
              <a:t> </a:t>
            </a:r>
            <a:r>
              <a:rPr sz="1250" b="1" spc="200" dirty="0">
                <a:latin typeface="Trebuchet MS"/>
                <a:cs typeface="Trebuchet MS"/>
              </a:rPr>
              <a:t>GREEN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240" dirty="0">
                <a:latin typeface="Trebuchet MS"/>
                <a:cs typeface="Trebuchet MS"/>
              </a:rPr>
              <a:t>HYDROGEN</a:t>
            </a:r>
            <a:endParaRPr sz="1250" b="1" dirty="0"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  <a:spcBef>
                <a:spcPts val="785"/>
              </a:spcBef>
            </a:pP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India’s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Ministry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New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Renewable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Energy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Friday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released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standard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green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hydrogen,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defining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it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H2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produced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electrolysis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water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or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biomass gasification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without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carbon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capture,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long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emissions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do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not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exceed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an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average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2kg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CO2-equivalent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per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kg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H2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produced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over </a:t>
            </a:r>
            <a:r>
              <a:rPr sz="1450" spc="-100" dirty="0">
                <a:solidFill>
                  <a:srgbClr val="0000FF"/>
                </a:solidFill>
                <a:latin typeface="Trebuchet MS"/>
                <a:cs typeface="Trebuchet MS"/>
              </a:rPr>
              <a:t>12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months.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While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definition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says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renewable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energy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must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used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electrolysis,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it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allows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this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electricity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banked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grid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20" dirty="0">
                <a:solidFill>
                  <a:srgbClr val="0000FF"/>
                </a:solidFill>
                <a:latin typeface="Trebuchet MS"/>
                <a:cs typeface="Trebuchet MS"/>
              </a:rPr>
              <a:t>“in</a:t>
            </a:r>
            <a:r>
              <a:rPr sz="1450" spc="20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accordance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applicable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regulations.”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published,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definition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counts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emissions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“water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treatment,</a:t>
            </a:r>
            <a:r>
              <a:rPr sz="1450" spc="30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electrolysis,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65" dirty="0">
                <a:solidFill>
                  <a:srgbClr val="0000FF"/>
                </a:solidFill>
                <a:latin typeface="Trebuchet MS"/>
                <a:cs typeface="Trebuchet MS"/>
              </a:rPr>
              <a:t>gas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purification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drying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compression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hydrogen”,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well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“biomass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processing,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heat/steam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generation,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[and]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conversion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biomass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hydrogen”.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90" dirty="0">
                <a:solidFill>
                  <a:srgbClr val="0000FF"/>
                </a:solidFill>
                <a:latin typeface="Trebuchet MS"/>
                <a:cs typeface="Trebuchet MS"/>
              </a:rPr>
              <a:t>It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also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includes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caveat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“a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detailed methodology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measurement, reporting,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monitoring,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onsite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verification,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certification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green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hydrogen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derivatives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shall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specified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Ministry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New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Renewable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Energy”,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which</a:t>
            </a:r>
            <a:r>
              <a:rPr sz="1450" spc="3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could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ultimately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account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for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greenhouse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65" dirty="0">
                <a:solidFill>
                  <a:srgbClr val="0000FF"/>
                </a:solidFill>
                <a:latin typeface="Trebuchet MS"/>
                <a:cs typeface="Trebuchet MS"/>
              </a:rPr>
              <a:t>gas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emissions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throughout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wider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value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chain.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9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2222500">
              <a:lnSpc>
                <a:spcPct val="100000"/>
              </a:lnSpc>
              <a:spcBef>
                <a:spcPts val="5"/>
              </a:spcBef>
            </a:pPr>
            <a:r>
              <a:rPr sz="1450" b="1" i="1" spc="25" dirty="0">
                <a:solidFill>
                  <a:srgbClr val="0000FF"/>
                </a:solidFill>
                <a:latin typeface="Trebuchet MS"/>
                <a:cs typeface="Trebuchet MS"/>
              </a:rPr>
              <a:t>Source:</a:t>
            </a:r>
            <a:r>
              <a:rPr sz="1450" b="1" i="1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10" dirty="0">
                <a:solidFill>
                  <a:srgbClr val="0000FF"/>
                </a:solidFill>
                <a:latin typeface="Trebuchet MS"/>
                <a:cs typeface="Trebuchet MS"/>
              </a:rPr>
              <a:t>Accelerate</a:t>
            </a:r>
            <a:r>
              <a:rPr sz="1450" i="1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20" dirty="0">
                <a:solidFill>
                  <a:srgbClr val="0000FF"/>
                </a:solidFill>
                <a:latin typeface="Trebuchet MS"/>
                <a:cs typeface="Trebuchet MS"/>
              </a:rPr>
              <a:t>Hydrogen</a:t>
            </a:r>
            <a:r>
              <a:rPr sz="1450" i="1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i="1" spc="-70" dirty="0">
                <a:solidFill>
                  <a:srgbClr val="0000FF"/>
                </a:solidFill>
                <a:latin typeface="Trebuchet MS"/>
                <a:cs typeface="Trebuchet MS"/>
              </a:rPr>
              <a:t>Newsletter,</a:t>
            </a:r>
            <a:r>
              <a:rPr sz="1450" i="1" spc="-35" dirty="0">
                <a:solidFill>
                  <a:srgbClr val="0000FF"/>
                </a:solidFill>
                <a:latin typeface="Trebuchet MS"/>
                <a:cs typeface="Trebuchet MS"/>
              </a:rPr>
              <a:t> Hydrohgeninsight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3959860">
              <a:lnSpc>
                <a:spcPct val="124900"/>
              </a:lnSpc>
              <a:spcBef>
                <a:spcPts val="1000"/>
              </a:spcBef>
            </a:pPr>
            <a:r>
              <a:rPr sz="1250" b="1" spc="105" dirty="0">
                <a:latin typeface="Trebuchet MS"/>
                <a:cs typeface="Trebuchet MS"/>
              </a:rPr>
              <a:t>THE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250" dirty="0">
                <a:latin typeface="Trebuchet MS"/>
                <a:cs typeface="Trebuchet MS"/>
              </a:rPr>
              <a:t>ROAD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160" dirty="0">
                <a:latin typeface="Trebuchet MS"/>
                <a:cs typeface="Trebuchet MS"/>
              </a:rPr>
              <a:t>TO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204" dirty="0">
                <a:latin typeface="Trebuchet MS"/>
                <a:cs typeface="Trebuchet MS"/>
              </a:rPr>
              <a:t>CLEAN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130" dirty="0">
                <a:latin typeface="Trebuchet MS"/>
                <a:cs typeface="Trebuchet MS"/>
              </a:rPr>
              <a:t>STEEL</a:t>
            </a:r>
            <a:r>
              <a:rPr sz="1250" b="1" spc="165" dirty="0">
                <a:latin typeface="Trebuchet MS"/>
                <a:cs typeface="Trebuchet MS"/>
              </a:rPr>
              <a:t> </a:t>
            </a:r>
            <a:r>
              <a:rPr sz="1250" b="1" spc="235" dirty="0">
                <a:latin typeface="Trebuchet MS"/>
                <a:cs typeface="Trebuchet MS"/>
              </a:rPr>
              <a:t>RUNS </a:t>
            </a:r>
            <a:r>
              <a:rPr sz="1250" b="1" spc="-360" dirty="0">
                <a:latin typeface="Trebuchet MS"/>
                <a:cs typeface="Trebuchet MS"/>
              </a:rPr>
              <a:t> </a:t>
            </a:r>
            <a:r>
              <a:rPr sz="1250" b="1" spc="210" dirty="0">
                <a:latin typeface="Trebuchet MS"/>
                <a:cs typeface="Trebuchet MS"/>
              </a:rPr>
              <a:t>THROUGH</a:t>
            </a:r>
            <a:r>
              <a:rPr sz="1250" b="1" spc="160" dirty="0">
                <a:latin typeface="Trebuchet MS"/>
                <a:cs typeface="Trebuchet MS"/>
              </a:rPr>
              <a:t> </a:t>
            </a:r>
            <a:r>
              <a:rPr sz="1250" b="1" spc="165" dirty="0">
                <a:latin typeface="Trebuchet MS"/>
                <a:cs typeface="Trebuchet MS"/>
              </a:rPr>
              <a:t>ELECTRIC</a:t>
            </a:r>
            <a:r>
              <a:rPr sz="1250" b="1" spc="160" dirty="0">
                <a:latin typeface="Trebuchet MS"/>
                <a:cs typeface="Trebuchet MS"/>
              </a:rPr>
              <a:t> </a:t>
            </a:r>
            <a:r>
              <a:rPr sz="1250" b="1" spc="190" dirty="0">
                <a:latin typeface="Trebuchet MS"/>
                <a:cs typeface="Trebuchet MS"/>
              </a:rPr>
              <a:t>VEHICLES</a:t>
            </a:r>
            <a:endParaRPr sz="1250" dirty="0"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  <a:spcBef>
                <a:spcPts val="685"/>
              </a:spcBef>
            </a:pP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Automakers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some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largest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buyers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world.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More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importantly,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they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buy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highest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grades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provide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highest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profit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margins.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Automakers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likely</a:t>
            </a:r>
            <a:r>
              <a:rPr sz="1450" spc="2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demand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producers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they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no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longer want </a:t>
            </a:r>
            <a:r>
              <a:rPr sz="1450" spc="-90" dirty="0">
                <a:solidFill>
                  <a:srgbClr val="0000FF"/>
                </a:solidFill>
                <a:latin typeface="Trebuchet MS"/>
                <a:cs typeface="Trebuchet MS"/>
              </a:rPr>
              <a:t>dirty,</a:t>
            </a:r>
            <a:r>
              <a:rPr sz="1450" spc="254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coal-powered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steel,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demanded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clean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make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clean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electric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vehicles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(EVs)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instead.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9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algn="just">
              <a:lnSpc>
                <a:spcPct val="100000"/>
              </a:lnSpc>
            </a:pPr>
            <a:r>
              <a:rPr sz="1450" b="1" spc="50" dirty="0">
                <a:solidFill>
                  <a:srgbClr val="0000FF"/>
                </a:solidFill>
                <a:latin typeface="Trebuchet MS"/>
                <a:cs typeface="Trebuchet MS"/>
              </a:rPr>
              <a:t>Clean</a:t>
            </a:r>
            <a:r>
              <a:rPr sz="1450" b="1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60" dirty="0">
                <a:solidFill>
                  <a:srgbClr val="0000FF"/>
                </a:solidFill>
                <a:latin typeface="Trebuchet MS"/>
                <a:cs typeface="Trebuchet MS"/>
              </a:rPr>
              <a:t>cars</a:t>
            </a:r>
            <a:r>
              <a:rPr sz="1450" b="1" spc="-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5" dirty="0">
                <a:solidFill>
                  <a:srgbClr val="0000FF"/>
                </a:solidFill>
                <a:latin typeface="Trebuchet MS"/>
                <a:cs typeface="Trebuchet MS"/>
              </a:rPr>
              <a:t>need</a:t>
            </a:r>
            <a:r>
              <a:rPr sz="1450" b="1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25" dirty="0">
                <a:solidFill>
                  <a:srgbClr val="0000FF"/>
                </a:solidFill>
                <a:latin typeface="Trebuchet MS"/>
                <a:cs typeface="Trebuchet MS"/>
              </a:rPr>
              <a:t>clean</a:t>
            </a:r>
            <a:r>
              <a:rPr sz="1450" b="1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5" dirty="0">
                <a:solidFill>
                  <a:srgbClr val="0000FF"/>
                </a:solidFill>
                <a:latin typeface="Trebuchet MS"/>
                <a:cs typeface="Trebuchet MS"/>
              </a:rPr>
              <a:t>steel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world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shifts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EVs,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climate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impact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auto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industry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will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no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longer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defined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petrol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burned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we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drive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cars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but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coal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oil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embedded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metals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other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materials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make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up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cars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first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place.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There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no way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industry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meet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climate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commitments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unless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transition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electric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accompanied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parallel,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aggressive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efforts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clean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up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dirty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supply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chains,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particular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steel,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aluminium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batteries.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imperative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reduce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embodied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emissions,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79" name="object 27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80" name="object 28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6</a:t>
            </a:fld>
            <a:endParaRPr spc="229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6931" y="672487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2601" y="672487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7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4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4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8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5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1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1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1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2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8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4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7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3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17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13595" y="536852"/>
            <a:ext cx="67712" cy="67695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18"/>
            <a:ext cx="69212" cy="69194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17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2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2"/>
            <a:ext cx="67712" cy="67695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70182" y="536118"/>
            <a:ext cx="69212" cy="69194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18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18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3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27505" y="536118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18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18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18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7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7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7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7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4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7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1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1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2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1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1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8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7007" y="401982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48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48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18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3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18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3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3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18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18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18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3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18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18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18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18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0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0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0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0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4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0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79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3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6272" y="265613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20603" y="265613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4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3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4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48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48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4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4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48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3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3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48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48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48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4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0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09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1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78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91942" y="129978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79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79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79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48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4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48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4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4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4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4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4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4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48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48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48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48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4" y="0"/>
                </a:moveTo>
                <a:lnTo>
                  <a:pt x="45237" y="0"/>
                </a:lnTo>
                <a:lnTo>
                  <a:pt x="53929" y="5858"/>
                </a:lnTo>
                <a:lnTo>
                  <a:pt x="60699" y="15897"/>
                </a:lnTo>
                <a:lnTo>
                  <a:pt x="63181" y="28191"/>
                </a:lnTo>
                <a:lnTo>
                  <a:pt x="60699" y="40485"/>
                </a:lnTo>
                <a:lnTo>
                  <a:pt x="53929" y="50524"/>
                </a:lnTo>
                <a:lnTo>
                  <a:pt x="43888" y="57292"/>
                </a:lnTo>
                <a:lnTo>
                  <a:pt x="31590" y="59774"/>
                </a:lnTo>
                <a:lnTo>
                  <a:pt x="19293" y="57292"/>
                </a:lnTo>
                <a:lnTo>
                  <a:pt x="9252" y="50524"/>
                </a:lnTo>
                <a:lnTo>
                  <a:pt x="2482" y="40485"/>
                </a:lnTo>
                <a:lnTo>
                  <a:pt x="0" y="28191"/>
                </a:lnTo>
                <a:lnTo>
                  <a:pt x="2482" y="15897"/>
                </a:lnTo>
                <a:lnTo>
                  <a:pt x="9252" y="5858"/>
                </a:lnTo>
                <a:lnTo>
                  <a:pt x="179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4" y="0"/>
                </a:moveTo>
                <a:lnTo>
                  <a:pt x="45243" y="0"/>
                </a:lnTo>
                <a:lnTo>
                  <a:pt x="53944" y="5858"/>
                </a:lnTo>
                <a:lnTo>
                  <a:pt x="60725" y="15897"/>
                </a:lnTo>
                <a:lnTo>
                  <a:pt x="63212" y="28191"/>
                </a:lnTo>
                <a:lnTo>
                  <a:pt x="60725" y="40485"/>
                </a:lnTo>
                <a:lnTo>
                  <a:pt x="53944" y="50524"/>
                </a:lnTo>
                <a:lnTo>
                  <a:pt x="43892" y="57292"/>
                </a:lnTo>
                <a:lnTo>
                  <a:pt x="31590" y="59774"/>
                </a:lnTo>
                <a:lnTo>
                  <a:pt x="19293" y="57292"/>
                </a:lnTo>
                <a:lnTo>
                  <a:pt x="9252" y="50524"/>
                </a:lnTo>
                <a:lnTo>
                  <a:pt x="2482" y="40485"/>
                </a:lnTo>
                <a:lnTo>
                  <a:pt x="0" y="28191"/>
                </a:lnTo>
                <a:lnTo>
                  <a:pt x="2482" y="15897"/>
                </a:lnTo>
                <a:lnTo>
                  <a:pt x="9252" y="5858"/>
                </a:lnTo>
                <a:lnTo>
                  <a:pt x="179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4" y="0"/>
                </a:moveTo>
                <a:lnTo>
                  <a:pt x="45243" y="0"/>
                </a:lnTo>
                <a:lnTo>
                  <a:pt x="53944" y="5858"/>
                </a:lnTo>
                <a:lnTo>
                  <a:pt x="60725" y="15897"/>
                </a:lnTo>
                <a:lnTo>
                  <a:pt x="63212" y="28191"/>
                </a:lnTo>
                <a:lnTo>
                  <a:pt x="60725" y="40485"/>
                </a:lnTo>
                <a:lnTo>
                  <a:pt x="53944" y="50524"/>
                </a:lnTo>
                <a:lnTo>
                  <a:pt x="43892" y="57292"/>
                </a:lnTo>
                <a:lnTo>
                  <a:pt x="31590" y="59774"/>
                </a:lnTo>
                <a:lnTo>
                  <a:pt x="19293" y="57292"/>
                </a:lnTo>
                <a:lnTo>
                  <a:pt x="9252" y="50524"/>
                </a:lnTo>
                <a:lnTo>
                  <a:pt x="2482" y="40485"/>
                </a:lnTo>
                <a:lnTo>
                  <a:pt x="0" y="28191"/>
                </a:lnTo>
                <a:lnTo>
                  <a:pt x="2482" y="15897"/>
                </a:lnTo>
                <a:lnTo>
                  <a:pt x="9252" y="5858"/>
                </a:lnTo>
                <a:lnTo>
                  <a:pt x="1794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2" y="0"/>
                </a:moveTo>
                <a:lnTo>
                  <a:pt x="43187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1"/>
                </a:lnTo>
                <a:lnTo>
                  <a:pt x="59258" y="40190"/>
                </a:lnTo>
                <a:lnTo>
                  <a:pt x="52647" y="49996"/>
                </a:lnTo>
                <a:lnTo>
                  <a:pt x="42840" y="56612"/>
                </a:lnTo>
                <a:lnTo>
                  <a:pt x="30825" y="59040"/>
                </a:lnTo>
                <a:lnTo>
                  <a:pt x="18828" y="56612"/>
                </a:lnTo>
                <a:lnTo>
                  <a:pt x="9030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0" y="6375"/>
                </a:lnTo>
                <a:lnTo>
                  <a:pt x="1848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2" y="0"/>
                </a:moveTo>
                <a:lnTo>
                  <a:pt x="43187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1"/>
                </a:lnTo>
                <a:lnTo>
                  <a:pt x="59258" y="40190"/>
                </a:lnTo>
                <a:lnTo>
                  <a:pt x="52647" y="49996"/>
                </a:lnTo>
                <a:lnTo>
                  <a:pt x="42840" y="56612"/>
                </a:lnTo>
                <a:lnTo>
                  <a:pt x="30825" y="59040"/>
                </a:lnTo>
                <a:lnTo>
                  <a:pt x="18828" y="56612"/>
                </a:lnTo>
                <a:lnTo>
                  <a:pt x="9030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0" y="6375"/>
                </a:lnTo>
                <a:lnTo>
                  <a:pt x="1848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4" y="0"/>
                </a:moveTo>
                <a:lnTo>
                  <a:pt x="43199" y="0"/>
                </a:lnTo>
                <a:lnTo>
                  <a:pt x="52651" y="6375"/>
                </a:lnTo>
                <a:lnTo>
                  <a:pt x="59258" y="16180"/>
                </a:lnTo>
                <a:lnTo>
                  <a:pt x="61681" y="28191"/>
                </a:lnTo>
                <a:lnTo>
                  <a:pt x="59258" y="40190"/>
                </a:lnTo>
                <a:lnTo>
                  <a:pt x="52651" y="49996"/>
                </a:lnTo>
                <a:lnTo>
                  <a:pt x="42852" y="56612"/>
                </a:lnTo>
                <a:lnTo>
                  <a:pt x="30856" y="59040"/>
                </a:lnTo>
                <a:lnTo>
                  <a:pt x="18841" y="56612"/>
                </a:lnTo>
                <a:lnTo>
                  <a:pt x="9034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4" y="6375"/>
                </a:lnTo>
                <a:lnTo>
                  <a:pt x="1849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68" y="0"/>
                </a:moveTo>
                <a:lnTo>
                  <a:pt x="45267" y="0"/>
                </a:lnTo>
                <a:lnTo>
                  <a:pt x="53960" y="5858"/>
                </a:lnTo>
                <a:lnTo>
                  <a:pt x="60730" y="15897"/>
                </a:lnTo>
                <a:lnTo>
                  <a:pt x="63212" y="28191"/>
                </a:lnTo>
                <a:lnTo>
                  <a:pt x="60730" y="40485"/>
                </a:lnTo>
                <a:lnTo>
                  <a:pt x="53960" y="50524"/>
                </a:lnTo>
                <a:lnTo>
                  <a:pt x="43918" y="57292"/>
                </a:lnTo>
                <a:lnTo>
                  <a:pt x="31621" y="59774"/>
                </a:lnTo>
                <a:lnTo>
                  <a:pt x="19319" y="57292"/>
                </a:lnTo>
                <a:lnTo>
                  <a:pt x="9267" y="50524"/>
                </a:lnTo>
                <a:lnTo>
                  <a:pt x="2487" y="40485"/>
                </a:lnTo>
                <a:lnTo>
                  <a:pt x="0" y="28191"/>
                </a:lnTo>
                <a:lnTo>
                  <a:pt x="2487" y="15897"/>
                </a:lnTo>
                <a:lnTo>
                  <a:pt x="9267" y="5858"/>
                </a:lnTo>
                <a:lnTo>
                  <a:pt x="1796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4" y="0"/>
                </a:moveTo>
                <a:lnTo>
                  <a:pt x="43204" y="0"/>
                </a:lnTo>
                <a:lnTo>
                  <a:pt x="52666" y="6375"/>
                </a:lnTo>
                <a:lnTo>
                  <a:pt x="59284" y="16180"/>
                </a:lnTo>
                <a:lnTo>
                  <a:pt x="61712" y="28191"/>
                </a:lnTo>
                <a:lnTo>
                  <a:pt x="59284" y="40190"/>
                </a:lnTo>
                <a:lnTo>
                  <a:pt x="52666" y="49996"/>
                </a:lnTo>
                <a:lnTo>
                  <a:pt x="42857" y="56612"/>
                </a:lnTo>
                <a:lnTo>
                  <a:pt x="30856" y="59040"/>
                </a:lnTo>
                <a:lnTo>
                  <a:pt x="18841" y="56612"/>
                </a:lnTo>
                <a:lnTo>
                  <a:pt x="9034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4" y="6375"/>
                </a:lnTo>
                <a:lnTo>
                  <a:pt x="1849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4" y="0"/>
                </a:moveTo>
                <a:lnTo>
                  <a:pt x="43217" y="0"/>
                </a:lnTo>
                <a:lnTo>
                  <a:pt x="52678" y="6375"/>
                </a:lnTo>
                <a:lnTo>
                  <a:pt x="59288" y="16180"/>
                </a:lnTo>
                <a:lnTo>
                  <a:pt x="61712" y="28191"/>
                </a:lnTo>
                <a:lnTo>
                  <a:pt x="59288" y="40190"/>
                </a:lnTo>
                <a:lnTo>
                  <a:pt x="52678" y="49996"/>
                </a:lnTo>
                <a:lnTo>
                  <a:pt x="42870" y="56612"/>
                </a:lnTo>
                <a:lnTo>
                  <a:pt x="30856" y="59040"/>
                </a:lnTo>
                <a:lnTo>
                  <a:pt x="18841" y="56612"/>
                </a:lnTo>
                <a:lnTo>
                  <a:pt x="9034" y="49996"/>
                </a:lnTo>
                <a:lnTo>
                  <a:pt x="2423" y="40190"/>
                </a:lnTo>
                <a:lnTo>
                  <a:pt x="0" y="28191"/>
                </a:lnTo>
                <a:lnTo>
                  <a:pt x="2423" y="16180"/>
                </a:lnTo>
                <a:lnTo>
                  <a:pt x="9034" y="6375"/>
                </a:lnTo>
                <a:lnTo>
                  <a:pt x="18494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3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3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3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3"/>
                  </a:moveTo>
                  <a:lnTo>
                    <a:pt x="0" y="513043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3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4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40"/>
                </a:lnTo>
                <a:lnTo>
                  <a:pt x="0" y="706145"/>
                </a:lnTo>
                <a:lnTo>
                  <a:pt x="6216091" y="706145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11"/>
                </a:lnTo>
                <a:lnTo>
                  <a:pt x="6670040" y="113411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18"/>
                </a:lnTo>
                <a:lnTo>
                  <a:pt x="0" y="453618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18"/>
                </a:lnTo>
                <a:lnTo>
                  <a:pt x="453948" y="453618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18"/>
                </a:lnTo>
                <a:lnTo>
                  <a:pt x="907884" y="453618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3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 txBox="1"/>
          <p:nvPr/>
        </p:nvSpPr>
        <p:spPr>
          <a:xfrm>
            <a:off x="153701" y="0"/>
            <a:ext cx="7317740" cy="999010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121275" marR="93980" indent="-533400" algn="r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FFFF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FFFF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FFFF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FFFFFF"/>
                </a:solidFill>
                <a:latin typeface="Trebuchet MS"/>
                <a:cs typeface="Trebuchet MS"/>
              </a:rPr>
              <a:t>2023</a:t>
            </a:r>
            <a:endParaRPr sz="105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 dirty="0">
              <a:latin typeface="Trebuchet MS"/>
              <a:cs typeface="Trebuchet MS"/>
            </a:endParaRPr>
          </a:p>
          <a:p>
            <a:pPr marL="127000" marR="189865" algn="just">
              <a:lnSpc>
                <a:spcPct val="116300"/>
              </a:lnSpc>
              <a:spcBef>
                <a:spcPts val="5"/>
              </a:spcBef>
            </a:pP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growing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threat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regulation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2100" b="1" spc="-97" baseline="11904" dirty="0">
                <a:solidFill>
                  <a:srgbClr val="0000FF"/>
                </a:solidFill>
                <a:latin typeface="Trebuchet MS"/>
                <a:cs typeface="Trebuchet MS"/>
              </a:rPr>
              <a:t>3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need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differentiate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amid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plethora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new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electric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car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models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increasingly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crowded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marketplace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generating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pressure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act.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0" marR="189865" algn="just">
              <a:lnSpc>
                <a:spcPct val="116300"/>
              </a:lnSpc>
            </a:pP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pressure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has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led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some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global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automaker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announcements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supplier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“agreements”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fossil-free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steel.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There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also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First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Movers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Coalition,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companies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committed to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procuring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low-carbon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by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unlocking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breakthrough technologies,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SteelZero,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buyers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club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build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aggregate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demand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scale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clean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–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or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green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–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sector-wide.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Both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aim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wield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their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buying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power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large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consumer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groups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help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jump-start the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fledgling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clean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market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generate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important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signals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steelmakers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demand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will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there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if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manufacturers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invest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clean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steel.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0" marR="189865" algn="just">
              <a:lnSpc>
                <a:spcPct val="116300"/>
              </a:lnSpc>
            </a:pP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There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early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signs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this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under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way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Europe,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but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current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state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play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doesn’t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yet </a:t>
            </a: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add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up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makers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invest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hundreds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millions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dollars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new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clean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facilities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industry-wide. Joining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these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groups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establishing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supplier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partnerships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important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steps,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but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many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announcements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lack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necessary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details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–</a:t>
            </a:r>
            <a:r>
              <a:rPr sz="1450" spc="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volume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proportion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consumption,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contract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duration,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timing</a:t>
            </a:r>
            <a:r>
              <a:rPr sz="1450" spc="3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transparent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price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signal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–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or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non-binding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memorandums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understanding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(MoUs)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rather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than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bankable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contracts.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0" marR="189865" algn="just">
              <a:lnSpc>
                <a:spcPct val="116300"/>
              </a:lnSpc>
            </a:pP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example,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GM’s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agreement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ArcelorMittal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appears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binding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contract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but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lacks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details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volume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scale.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Many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other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agreements are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MoUs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or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similar,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such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Volvo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Cars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SSAB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HYBRIT,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Ford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Tata,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VW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Salzgitter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BMW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HBIS.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SSAB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has,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however,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begun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delivery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fossil-free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to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Volvo </a:t>
            </a:r>
            <a:r>
              <a:rPr sz="1450" spc="-90" dirty="0">
                <a:solidFill>
                  <a:srgbClr val="0000FF"/>
                </a:solidFill>
                <a:latin typeface="Trebuchet MS"/>
                <a:cs typeface="Trebuchet MS"/>
              </a:rPr>
              <a:t>Trucks,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which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p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80" dirty="0">
                <a:solidFill>
                  <a:srgbClr val="0000FF"/>
                </a:solidFill>
                <a:latin typeface="Trebuchet MS"/>
                <a:cs typeface="Trebuchet MS"/>
              </a:rPr>
              <a:t>V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105" dirty="0">
                <a:solidFill>
                  <a:srgbClr val="0000FF"/>
                </a:solidFill>
                <a:latin typeface="Trebuchet MS"/>
                <a:cs typeface="Trebuchet MS"/>
              </a:rPr>
              <a:t>l</a:t>
            </a:r>
            <a:r>
              <a:rPr sz="1450" spc="-90" dirty="0">
                <a:solidFill>
                  <a:srgbClr val="0000FF"/>
                </a:solidFill>
                <a:latin typeface="Trebuchet MS"/>
                <a:cs typeface="Trebuchet MS"/>
              </a:rPr>
              <a:t>v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0" dirty="0">
                <a:solidFill>
                  <a:srgbClr val="0000FF"/>
                </a:solidFill>
                <a:latin typeface="Trebuchet MS"/>
                <a:cs typeface="Trebuchet MS"/>
              </a:rPr>
              <a:t>C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spc="-195" dirty="0">
                <a:solidFill>
                  <a:srgbClr val="0000FF"/>
                </a:solidFill>
                <a:latin typeface="Trebuchet MS"/>
                <a:cs typeface="Trebuchet MS"/>
              </a:rPr>
              <a:t>,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un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h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114" dirty="0">
                <a:solidFill>
                  <a:srgbClr val="0000FF"/>
                </a:solidFill>
                <a:latin typeface="Trebuchet MS"/>
                <a:cs typeface="Trebuchet MS"/>
              </a:rPr>
              <a:t>g</a:t>
            </a:r>
            <a:r>
              <a:rPr sz="1450" spc="-11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ee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spc="-9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spc="-145" dirty="0">
                <a:solidFill>
                  <a:srgbClr val="0000FF"/>
                </a:solidFill>
                <a:latin typeface="Trebuchet MS"/>
                <a:cs typeface="Trebuchet MS"/>
              </a:rPr>
              <a:t>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0" marR="189865" algn="just">
              <a:lnSpc>
                <a:spcPct val="116300"/>
              </a:lnSpc>
            </a:pP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What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 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do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more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to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generate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investment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certainty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binding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advance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market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commitments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–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then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future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purchase,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or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offtake,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contracts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–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guarantee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if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makers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invest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clean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steel,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automakers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will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buy </a:t>
            </a:r>
            <a:r>
              <a:rPr sz="1450" spc="-105" dirty="0">
                <a:solidFill>
                  <a:srgbClr val="0000FF"/>
                </a:solidFill>
                <a:latin typeface="Trebuchet MS"/>
                <a:cs typeface="Trebuchet MS"/>
              </a:rPr>
              <a:t>it.</a:t>
            </a:r>
            <a:r>
              <a:rPr sz="1450" spc="-10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Broad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announcements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an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important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step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but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risk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being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thin;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binding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commitments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that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convert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binding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contracts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make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investment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decisions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concrete.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0" marR="189865" algn="just">
              <a:lnSpc>
                <a:spcPct val="116300"/>
              </a:lnSpc>
            </a:pPr>
            <a:r>
              <a:rPr sz="1450" b="1" spc="50" dirty="0">
                <a:solidFill>
                  <a:srgbClr val="0000FF"/>
                </a:solidFill>
                <a:latin typeface="Trebuchet MS"/>
                <a:cs typeface="Trebuchet MS"/>
              </a:rPr>
              <a:t>Clean</a:t>
            </a:r>
            <a:r>
              <a:rPr sz="1450" b="1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5" dirty="0">
                <a:solidFill>
                  <a:srgbClr val="0000FF"/>
                </a:solidFill>
                <a:latin typeface="Trebuchet MS"/>
                <a:cs typeface="Trebuchet MS"/>
              </a:rPr>
              <a:t>steel</a:t>
            </a:r>
            <a:r>
              <a:rPr sz="1450" b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30" dirty="0">
                <a:solidFill>
                  <a:srgbClr val="0000FF"/>
                </a:solidFill>
                <a:latin typeface="Trebuchet MS"/>
                <a:cs typeface="Trebuchet MS"/>
              </a:rPr>
              <a:t>needs</a:t>
            </a:r>
            <a:r>
              <a:rPr sz="1450" b="1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45" dirty="0">
                <a:solidFill>
                  <a:srgbClr val="0000FF"/>
                </a:solidFill>
                <a:latin typeface="Trebuchet MS"/>
                <a:cs typeface="Trebuchet MS"/>
              </a:rPr>
              <a:t>advance</a:t>
            </a:r>
            <a:r>
              <a:rPr sz="1450" b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-5" dirty="0">
                <a:solidFill>
                  <a:srgbClr val="0000FF"/>
                </a:solidFill>
                <a:latin typeface="Trebuchet MS"/>
                <a:cs typeface="Trebuchet MS"/>
              </a:rPr>
              <a:t>market</a:t>
            </a:r>
            <a:r>
              <a:rPr sz="1450" b="1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dirty="0">
                <a:solidFill>
                  <a:srgbClr val="0000FF"/>
                </a:solidFill>
                <a:latin typeface="Trebuchet MS"/>
                <a:cs typeface="Trebuchet MS"/>
              </a:rPr>
              <a:t>commitments</a:t>
            </a:r>
            <a:r>
              <a:rPr sz="1450" b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5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b="1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20" dirty="0">
                <a:solidFill>
                  <a:srgbClr val="0000FF"/>
                </a:solidFill>
                <a:latin typeface="Trebuchet MS"/>
                <a:cs typeface="Trebuchet MS"/>
              </a:rPr>
              <a:t>contracts</a:t>
            </a:r>
            <a:r>
              <a:rPr sz="1450" b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10" dirty="0">
                <a:solidFill>
                  <a:srgbClr val="0000FF"/>
                </a:solidFill>
                <a:latin typeface="Trebuchet MS"/>
                <a:cs typeface="Trebuchet MS"/>
              </a:rPr>
              <a:t>–</a:t>
            </a:r>
            <a:r>
              <a:rPr sz="1450" b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-10" dirty="0">
                <a:solidFill>
                  <a:srgbClr val="0000FF"/>
                </a:solidFill>
                <a:latin typeface="Trebuchet MS"/>
                <a:cs typeface="Trebuchet MS"/>
              </a:rPr>
              <a:t>that</a:t>
            </a:r>
            <a:r>
              <a:rPr sz="1450" b="1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20" dirty="0">
                <a:solidFill>
                  <a:srgbClr val="0000FF"/>
                </a:solidFill>
                <a:latin typeface="Trebuchet MS"/>
                <a:cs typeface="Trebuchet MS"/>
              </a:rPr>
              <a:t>EV</a:t>
            </a:r>
            <a:r>
              <a:rPr sz="1450" b="1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25" dirty="0">
                <a:solidFill>
                  <a:srgbClr val="0000FF"/>
                </a:solidFill>
                <a:latin typeface="Trebuchet MS"/>
                <a:cs typeface="Trebuchet MS"/>
              </a:rPr>
              <a:t>makers </a:t>
            </a:r>
            <a:r>
              <a:rPr sz="1450" b="1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50" dirty="0">
                <a:solidFill>
                  <a:srgbClr val="0000FF"/>
                </a:solidFill>
                <a:latin typeface="Trebuchet MS"/>
                <a:cs typeface="Trebuchet MS"/>
              </a:rPr>
              <a:t>can</a:t>
            </a:r>
            <a:r>
              <a:rPr sz="1450" b="1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dirty="0">
                <a:solidFill>
                  <a:srgbClr val="0000FF"/>
                </a:solidFill>
                <a:latin typeface="Trebuchet MS"/>
                <a:cs typeface="Trebuchet MS"/>
              </a:rPr>
              <a:t>provide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950" dirty="0">
              <a:latin typeface="Trebuchet MS"/>
              <a:cs typeface="Trebuchet MS"/>
            </a:endParaRPr>
          </a:p>
          <a:p>
            <a:pPr marL="127000" algn="just">
              <a:lnSpc>
                <a:spcPct val="100000"/>
              </a:lnSpc>
            </a:pP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Advance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market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commitments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have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been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used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bring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new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technologies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77" name="object 27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7</a:t>
            </a:fld>
            <a:endParaRPr spc="229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6931" y="672488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2601" y="672488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8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4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8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3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7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8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5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8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3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18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13595" y="536853"/>
            <a:ext cx="67712" cy="67695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18"/>
            <a:ext cx="69212" cy="69194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18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3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3"/>
            <a:ext cx="67712" cy="67695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70182" y="536118"/>
            <a:ext cx="69212" cy="69194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18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18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3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27505" y="536118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18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18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18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8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7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8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7007" y="401983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48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49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18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4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18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4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4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18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18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18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4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18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18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18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18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1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0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0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6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8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3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6272" y="265614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20603" y="265614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4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4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4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49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49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4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4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49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4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4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49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49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49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4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5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1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1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2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1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1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78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91942" y="129979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79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79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79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49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4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49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4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4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4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4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4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4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49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49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49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49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36" y="0"/>
                </a:lnTo>
                <a:lnTo>
                  <a:pt x="53929" y="5859"/>
                </a:lnTo>
                <a:lnTo>
                  <a:pt x="60699" y="15898"/>
                </a:lnTo>
                <a:lnTo>
                  <a:pt x="63181" y="28192"/>
                </a:lnTo>
                <a:lnTo>
                  <a:pt x="60699" y="40486"/>
                </a:lnTo>
                <a:lnTo>
                  <a:pt x="53929" y="50525"/>
                </a:lnTo>
                <a:lnTo>
                  <a:pt x="43888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42" y="0"/>
                </a:lnTo>
                <a:lnTo>
                  <a:pt x="53944" y="5859"/>
                </a:lnTo>
                <a:lnTo>
                  <a:pt x="60725" y="15898"/>
                </a:lnTo>
                <a:lnTo>
                  <a:pt x="63212" y="28192"/>
                </a:lnTo>
                <a:lnTo>
                  <a:pt x="60725" y="40486"/>
                </a:lnTo>
                <a:lnTo>
                  <a:pt x="53944" y="50525"/>
                </a:lnTo>
                <a:lnTo>
                  <a:pt x="43892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5" y="0"/>
                </a:moveTo>
                <a:lnTo>
                  <a:pt x="45242" y="0"/>
                </a:lnTo>
                <a:lnTo>
                  <a:pt x="53944" y="5859"/>
                </a:lnTo>
                <a:lnTo>
                  <a:pt x="60725" y="15898"/>
                </a:lnTo>
                <a:lnTo>
                  <a:pt x="63212" y="28192"/>
                </a:lnTo>
                <a:lnTo>
                  <a:pt x="60725" y="40486"/>
                </a:lnTo>
                <a:lnTo>
                  <a:pt x="53944" y="50525"/>
                </a:lnTo>
                <a:lnTo>
                  <a:pt x="43892" y="57293"/>
                </a:lnTo>
                <a:lnTo>
                  <a:pt x="31590" y="59775"/>
                </a:lnTo>
                <a:lnTo>
                  <a:pt x="19293" y="57293"/>
                </a:lnTo>
                <a:lnTo>
                  <a:pt x="9252" y="50525"/>
                </a:lnTo>
                <a:lnTo>
                  <a:pt x="2482" y="40486"/>
                </a:lnTo>
                <a:lnTo>
                  <a:pt x="0" y="28192"/>
                </a:lnTo>
                <a:lnTo>
                  <a:pt x="2482" y="15898"/>
                </a:lnTo>
                <a:lnTo>
                  <a:pt x="9252" y="5859"/>
                </a:lnTo>
                <a:lnTo>
                  <a:pt x="1794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3" y="0"/>
                </a:moveTo>
                <a:lnTo>
                  <a:pt x="43186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47" y="49997"/>
                </a:lnTo>
                <a:lnTo>
                  <a:pt x="42840" y="56613"/>
                </a:lnTo>
                <a:lnTo>
                  <a:pt x="30825" y="59040"/>
                </a:lnTo>
                <a:lnTo>
                  <a:pt x="18828" y="56613"/>
                </a:lnTo>
                <a:lnTo>
                  <a:pt x="9030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0" y="6375"/>
                </a:lnTo>
                <a:lnTo>
                  <a:pt x="184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3" y="0"/>
                </a:moveTo>
                <a:lnTo>
                  <a:pt x="43186" y="0"/>
                </a:lnTo>
                <a:lnTo>
                  <a:pt x="52647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47" y="49997"/>
                </a:lnTo>
                <a:lnTo>
                  <a:pt x="42840" y="56613"/>
                </a:lnTo>
                <a:lnTo>
                  <a:pt x="30825" y="59040"/>
                </a:lnTo>
                <a:lnTo>
                  <a:pt x="18828" y="56613"/>
                </a:lnTo>
                <a:lnTo>
                  <a:pt x="9030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0" y="6375"/>
                </a:lnTo>
                <a:lnTo>
                  <a:pt x="1848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198" y="0"/>
                </a:lnTo>
                <a:lnTo>
                  <a:pt x="52651" y="6375"/>
                </a:lnTo>
                <a:lnTo>
                  <a:pt x="59258" y="16180"/>
                </a:lnTo>
                <a:lnTo>
                  <a:pt x="61681" y="28192"/>
                </a:lnTo>
                <a:lnTo>
                  <a:pt x="59258" y="40190"/>
                </a:lnTo>
                <a:lnTo>
                  <a:pt x="52651" y="49997"/>
                </a:lnTo>
                <a:lnTo>
                  <a:pt x="42852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69" y="0"/>
                </a:moveTo>
                <a:lnTo>
                  <a:pt x="45267" y="0"/>
                </a:lnTo>
                <a:lnTo>
                  <a:pt x="53960" y="5859"/>
                </a:lnTo>
                <a:lnTo>
                  <a:pt x="60730" y="15898"/>
                </a:lnTo>
                <a:lnTo>
                  <a:pt x="63212" y="28192"/>
                </a:lnTo>
                <a:lnTo>
                  <a:pt x="60730" y="40486"/>
                </a:lnTo>
                <a:lnTo>
                  <a:pt x="53960" y="50525"/>
                </a:lnTo>
                <a:lnTo>
                  <a:pt x="43918" y="57293"/>
                </a:lnTo>
                <a:lnTo>
                  <a:pt x="31621" y="59775"/>
                </a:lnTo>
                <a:lnTo>
                  <a:pt x="19319" y="57293"/>
                </a:lnTo>
                <a:lnTo>
                  <a:pt x="9267" y="50525"/>
                </a:lnTo>
                <a:lnTo>
                  <a:pt x="2487" y="40486"/>
                </a:lnTo>
                <a:lnTo>
                  <a:pt x="0" y="28192"/>
                </a:lnTo>
                <a:lnTo>
                  <a:pt x="2487" y="15898"/>
                </a:lnTo>
                <a:lnTo>
                  <a:pt x="9267" y="5859"/>
                </a:lnTo>
                <a:lnTo>
                  <a:pt x="17969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203" y="0"/>
                </a:lnTo>
                <a:lnTo>
                  <a:pt x="52666" y="6375"/>
                </a:lnTo>
                <a:lnTo>
                  <a:pt x="59284" y="16180"/>
                </a:lnTo>
                <a:lnTo>
                  <a:pt x="61712" y="28192"/>
                </a:lnTo>
                <a:lnTo>
                  <a:pt x="59284" y="40190"/>
                </a:lnTo>
                <a:lnTo>
                  <a:pt x="52666" y="49997"/>
                </a:lnTo>
                <a:lnTo>
                  <a:pt x="42857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5" y="0"/>
                </a:moveTo>
                <a:lnTo>
                  <a:pt x="43216" y="0"/>
                </a:lnTo>
                <a:lnTo>
                  <a:pt x="52678" y="6375"/>
                </a:lnTo>
                <a:lnTo>
                  <a:pt x="59288" y="16180"/>
                </a:lnTo>
                <a:lnTo>
                  <a:pt x="61712" y="28192"/>
                </a:lnTo>
                <a:lnTo>
                  <a:pt x="59288" y="40190"/>
                </a:lnTo>
                <a:lnTo>
                  <a:pt x="52678" y="49997"/>
                </a:lnTo>
                <a:lnTo>
                  <a:pt x="42870" y="56613"/>
                </a:lnTo>
                <a:lnTo>
                  <a:pt x="30856" y="59040"/>
                </a:lnTo>
                <a:lnTo>
                  <a:pt x="18841" y="56613"/>
                </a:lnTo>
                <a:lnTo>
                  <a:pt x="9034" y="49997"/>
                </a:lnTo>
                <a:lnTo>
                  <a:pt x="2423" y="40190"/>
                </a:lnTo>
                <a:lnTo>
                  <a:pt x="0" y="28192"/>
                </a:lnTo>
                <a:lnTo>
                  <a:pt x="2423" y="16180"/>
                </a:lnTo>
                <a:lnTo>
                  <a:pt x="9034" y="6375"/>
                </a:lnTo>
                <a:lnTo>
                  <a:pt x="1849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40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7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2"/>
                  </a:moveTo>
                  <a:lnTo>
                    <a:pt x="0" y="513042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2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30"/>
                </a:lnTo>
                <a:lnTo>
                  <a:pt x="340436" y="113030"/>
                </a:lnTo>
                <a:lnTo>
                  <a:pt x="340436" y="115570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30"/>
                </a:lnTo>
                <a:lnTo>
                  <a:pt x="113499" y="113030"/>
                </a:lnTo>
                <a:lnTo>
                  <a:pt x="113499" y="0"/>
                </a:lnTo>
                <a:lnTo>
                  <a:pt x="0" y="0"/>
                </a:lnTo>
                <a:lnTo>
                  <a:pt x="0" y="113030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70"/>
                </a:lnTo>
                <a:lnTo>
                  <a:pt x="567372" y="115570"/>
                </a:lnTo>
                <a:lnTo>
                  <a:pt x="567372" y="113030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5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53"/>
                </a:lnTo>
                <a:lnTo>
                  <a:pt x="0" y="567740"/>
                </a:lnTo>
                <a:lnTo>
                  <a:pt x="0" y="706158"/>
                </a:lnTo>
                <a:lnTo>
                  <a:pt x="6216091" y="706158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53"/>
                </a:lnTo>
                <a:lnTo>
                  <a:pt x="6216091" y="453453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23"/>
                </a:lnTo>
                <a:lnTo>
                  <a:pt x="6670040" y="113423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31"/>
                </a:lnTo>
                <a:lnTo>
                  <a:pt x="0" y="453631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31"/>
                </a:lnTo>
                <a:lnTo>
                  <a:pt x="453948" y="453631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31"/>
                </a:lnTo>
                <a:lnTo>
                  <a:pt x="907884" y="453631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6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 txBox="1"/>
          <p:nvPr/>
        </p:nvSpPr>
        <p:spPr>
          <a:xfrm>
            <a:off x="268001" y="0"/>
            <a:ext cx="7114540" cy="18903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06975" marR="5080" indent="-533400" algn="r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FFFF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FFFF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FFFF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FFFF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FFFF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FFFF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FFFFFF"/>
                </a:solidFill>
                <a:latin typeface="Trebuchet MS"/>
                <a:cs typeface="Trebuchet MS"/>
              </a:rPr>
              <a:t>2023</a:t>
            </a:r>
            <a:endParaRPr sz="1050" dirty="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 dirty="0"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  <a:spcBef>
                <a:spcPts val="5"/>
              </a:spcBef>
            </a:pP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market</a:t>
            </a:r>
            <a:r>
              <a:rPr sz="1450" spc="-55" dirty="0"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guaranteeing demand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overcome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investment uncertainty. </a:t>
            </a:r>
            <a:r>
              <a:rPr sz="1450" spc="50" dirty="0">
                <a:solidFill>
                  <a:srgbClr val="0000FF"/>
                </a:solidFill>
                <a:latin typeface="Trebuchet MS"/>
                <a:cs typeface="Trebuchet MS"/>
              </a:rPr>
              <a:t>A good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example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government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contracts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vaccines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before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they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developed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provide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certainty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companies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if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they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invest,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they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will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have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customers.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950" dirty="0">
              <a:latin typeface="Trebuchet MS"/>
              <a:cs typeface="Trebuchet MS"/>
            </a:endParaRPr>
          </a:p>
          <a:p>
            <a:pPr marL="12700" algn="just">
              <a:lnSpc>
                <a:spcPct val="100000"/>
              </a:lnSpc>
            </a:pPr>
            <a:r>
              <a:rPr sz="1450" spc="50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more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recent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private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sector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climate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example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Stripe’s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$1bn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Frontier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fund,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which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aims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80" name="object 28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81" name="object 28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8</a:t>
            </a:fld>
            <a:endParaRPr spc="229" dirty="0"/>
          </a:p>
        </p:txBody>
      </p:sp>
      <p:sp>
        <p:nvSpPr>
          <p:cNvPr id="276" name="object 276"/>
          <p:cNvSpPr txBox="1"/>
          <p:nvPr/>
        </p:nvSpPr>
        <p:spPr>
          <a:xfrm>
            <a:off x="268001" y="1886619"/>
            <a:ext cx="7018020" cy="238527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434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incentivize</a:t>
            </a:r>
            <a:r>
              <a:rPr sz="1450" spc="434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carbon</a:t>
            </a:r>
            <a:r>
              <a:rPr sz="1450" spc="4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removal</a:t>
            </a:r>
            <a:r>
              <a:rPr sz="1450" spc="434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markets</a:t>
            </a:r>
            <a:r>
              <a:rPr sz="1450" spc="4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</a:t>
            </a:r>
            <a:r>
              <a:rPr sz="1450" spc="434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guaranteeing</a:t>
            </a:r>
            <a:r>
              <a:rPr sz="1450" spc="4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434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market</a:t>
            </a:r>
            <a:r>
              <a:rPr sz="1450" spc="4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r>
              <a:rPr sz="1450" spc="434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early-stage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77" name="object 277"/>
          <p:cNvSpPr txBox="1"/>
          <p:nvPr/>
        </p:nvSpPr>
        <p:spPr>
          <a:xfrm>
            <a:off x="268001" y="2110574"/>
            <a:ext cx="7018020" cy="10534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just">
              <a:lnSpc>
                <a:spcPct val="116300"/>
              </a:lnSpc>
              <a:spcBef>
                <a:spcPts val="95"/>
              </a:spcBef>
            </a:pP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companies. </a:t>
            </a:r>
            <a:r>
              <a:rPr sz="1450" spc="-90" dirty="0">
                <a:solidFill>
                  <a:srgbClr val="0000FF"/>
                </a:solidFill>
                <a:latin typeface="Trebuchet MS"/>
                <a:cs typeface="Trebuchet MS"/>
              </a:rPr>
              <a:t>Time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essence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this level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ambition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steel.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According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International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Energy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Agency,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breakthrough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technologies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decarbonize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3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sector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must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“reach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markets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within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next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decade”.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90" dirty="0">
                <a:solidFill>
                  <a:srgbClr val="0000FF"/>
                </a:solidFill>
                <a:latin typeface="Trebuchet MS"/>
                <a:cs typeface="Trebuchet MS"/>
              </a:rPr>
              <a:t>It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stresses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</a:t>
            </a:r>
            <a:r>
              <a:rPr sz="1450" spc="3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this</a:t>
            </a:r>
            <a:r>
              <a:rPr sz="1450" spc="3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“critical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window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opportunity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now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65" dirty="0">
                <a:solidFill>
                  <a:srgbClr val="0000FF"/>
                </a:solidFill>
                <a:latin typeface="Trebuchet MS"/>
                <a:cs typeface="Trebuchet MS"/>
              </a:rPr>
              <a:t>2030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should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not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missed”.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78" name="object 278"/>
          <p:cNvSpPr txBox="1"/>
          <p:nvPr/>
        </p:nvSpPr>
        <p:spPr>
          <a:xfrm>
            <a:off x="268001" y="3395369"/>
            <a:ext cx="7018020" cy="6449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just">
              <a:lnSpc>
                <a:spcPct val="116300"/>
              </a:lnSpc>
              <a:spcBef>
                <a:spcPts val="95"/>
              </a:spcBef>
            </a:pP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With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their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huge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purchasing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power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eagerness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transition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EVs –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some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already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announcing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initial,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if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insufficient, </a:t>
            </a:r>
            <a:r>
              <a:rPr sz="1450" spc="65" dirty="0">
                <a:solidFill>
                  <a:srgbClr val="0000FF"/>
                </a:solidFill>
                <a:latin typeface="Trebuchet MS"/>
                <a:cs typeface="Trebuchet MS"/>
              </a:rPr>
              <a:t>2030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commitments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–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automakers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ideally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placed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rise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challenge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provide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advance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market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commitments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needed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clean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become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market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reality.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  <a:spcBef>
                <a:spcPts val="5"/>
              </a:spcBef>
            </a:pP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Advance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market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commitments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also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powerful tools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responsible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sourcing,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potential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strengthen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environmental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human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rights</a:t>
            </a:r>
            <a:r>
              <a:rPr sz="1450" spc="3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standards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across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supply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chain.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Stripe‘s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Frontier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fund,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example,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has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 an 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“environmental</a:t>
            </a:r>
            <a:r>
              <a:rPr sz="1450" spc="3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justice”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criterion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ensure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technologies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receive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funding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contribute 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“meaningful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environmental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justice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outcomes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via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robust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process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 focused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local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public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engagement.”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 algn="just">
              <a:lnSpc>
                <a:spcPct val="116300"/>
              </a:lnSpc>
            </a:pP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Advance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market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commitments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clean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could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drive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similar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outcomes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requiring,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or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at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very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least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expressing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strong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preference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for,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clean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produced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way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contributes 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inclusive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processes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equitable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outcomes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workers,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indigenous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peoples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local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communities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mining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manufacturing.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9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algn="just">
              <a:lnSpc>
                <a:spcPct val="100000"/>
              </a:lnSpc>
            </a:pPr>
            <a:r>
              <a:rPr sz="1450" b="1" spc="-110" dirty="0">
                <a:solidFill>
                  <a:srgbClr val="0000FF"/>
                </a:solidFill>
                <a:latin typeface="Trebuchet MS"/>
                <a:cs typeface="Trebuchet MS"/>
              </a:rPr>
              <a:t>F</a:t>
            </a:r>
            <a:r>
              <a:rPr sz="1450" b="1" spc="-25" dirty="0">
                <a:solidFill>
                  <a:srgbClr val="0000FF"/>
                </a:solidFill>
                <a:latin typeface="Trebuchet MS"/>
                <a:cs typeface="Trebuchet MS"/>
              </a:rPr>
              <a:t>i</a:t>
            </a:r>
            <a:r>
              <a:rPr sz="1450" b="1" spc="-6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b="1" spc="114" dirty="0">
                <a:solidFill>
                  <a:srgbClr val="0000FF"/>
                </a:solidFill>
                <a:latin typeface="Trebuchet MS"/>
                <a:cs typeface="Trebuchet MS"/>
              </a:rPr>
              <a:t>s</a:t>
            </a:r>
            <a:r>
              <a:rPr sz="1450" b="1" spc="-6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b="1" spc="-35" dirty="0">
                <a:solidFill>
                  <a:srgbClr val="0000FF"/>
                </a:solidFill>
                <a:latin typeface="Trebuchet MS"/>
                <a:cs typeface="Trebuchet MS"/>
              </a:rPr>
              <a:t>-</a:t>
            </a:r>
            <a:r>
              <a:rPr sz="1450" b="1" spc="-5" dirty="0">
                <a:solidFill>
                  <a:srgbClr val="0000FF"/>
                </a:solidFill>
                <a:latin typeface="Trebuchet MS"/>
                <a:cs typeface="Trebuchet MS"/>
              </a:rPr>
              <a:t>m</a:t>
            </a:r>
            <a:r>
              <a:rPr sz="1450" b="1" spc="20" dirty="0">
                <a:solidFill>
                  <a:srgbClr val="0000FF"/>
                </a:solidFill>
                <a:latin typeface="Trebuchet MS"/>
                <a:cs typeface="Trebuchet MS"/>
              </a:rPr>
              <a:t>o</a:t>
            </a:r>
            <a:r>
              <a:rPr sz="1450" b="1" spc="-45" dirty="0">
                <a:solidFill>
                  <a:srgbClr val="0000FF"/>
                </a:solidFill>
                <a:latin typeface="Trebuchet MS"/>
                <a:cs typeface="Trebuchet MS"/>
              </a:rPr>
              <a:t>v</a:t>
            </a:r>
            <a:r>
              <a:rPr sz="1450" b="1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r>
              <a:rPr sz="1450" b="1" spc="-60" dirty="0">
                <a:solidFill>
                  <a:srgbClr val="0000FF"/>
                </a:solidFill>
                <a:latin typeface="Trebuchet MS"/>
                <a:cs typeface="Trebuchet MS"/>
              </a:rPr>
              <a:t>r</a:t>
            </a:r>
            <a:r>
              <a:rPr sz="1450" b="1" spc="-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b="1" spc="130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b="1" spc="60" dirty="0">
                <a:solidFill>
                  <a:srgbClr val="0000FF"/>
                </a:solidFill>
                <a:latin typeface="Trebuchet MS"/>
                <a:cs typeface="Trebuchet MS"/>
              </a:rPr>
              <a:t>d</a:t>
            </a:r>
            <a:r>
              <a:rPr sz="1450" b="1" spc="-45" dirty="0">
                <a:solidFill>
                  <a:srgbClr val="0000FF"/>
                </a:solidFill>
                <a:latin typeface="Trebuchet MS"/>
                <a:cs typeface="Trebuchet MS"/>
              </a:rPr>
              <a:t>v</a:t>
            </a:r>
            <a:r>
              <a:rPr sz="1450" b="1" spc="130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b="1" spc="-40" dirty="0">
                <a:solidFill>
                  <a:srgbClr val="0000FF"/>
                </a:solidFill>
                <a:latin typeface="Trebuchet MS"/>
                <a:cs typeface="Trebuchet MS"/>
              </a:rPr>
              <a:t>n</a:t>
            </a:r>
            <a:r>
              <a:rPr sz="1450" b="1" spc="-65" dirty="0">
                <a:solidFill>
                  <a:srgbClr val="0000FF"/>
                </a:solidFill>
                <a:latin typeface="Trebuchet MS"/>
                <a:cs typeface="Trebuchet MS"/>
              </a:rPr>
              <a:t>t</a:t>
            </a:r>
            <a:r>
              <a:rPr sz="1450" b="1" spc="130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b="1" spc="175" dirty="0">
                <a:solidFill>
                  <a:srgbClr val="0000FF"/>
                </a:solidFill>
                <a:latin typeface="Trebuchet MS"/>
                <a:cs typeface="Trebuchet MS"/>
              </a:rPr>
              <a:t>g</a:t>
            </a:r>
            <a:r>
              <a:rPr sz="1450" b="1" spc="5" dirty="0">
                <a:solidFill>
                  <a:srgbClr val="0000FF"/>
                </a:solidFill>
                <a:latin typeface="Trebuchet MS"/>
                <a:cs typeface="Trebuchet MS"/>
              </a:rPr>
              <a:t>e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5080">
              <a:lnSpc>
                <a:spcPct val="116300"/>
              </a:lnSpc>
            </a:pP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Advance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market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action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coming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automaker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procurement.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Mercedes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recently </a:t>
            </a:r>
            <a:r>
              <a:rPr sz="1450" spc="-4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announced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binding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agreement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buy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“50,000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tons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green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steel”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annually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H2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Green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Steel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(and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broader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“CO</a:t>
            </a:r>
            <a:r>
              <a:rPr sz="1450" spc="-10" dirty="0">
                <a:solidFill>
                  <a:srgbClr val="0000FF"/>
                </a:solidFill>
                <a:latin typeface="Lucida Sans Unicode"/>
                <a:cs typeface="Lucida Sans Unicode"/>
              </a:rPr>
              <a:t>₂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-reduced”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plans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Europe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North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America,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part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ongoing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partnership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H2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Green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Steel).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However,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this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just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one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contract </a:t>
            </a:r>
            <a:r>
              <a:rPr sz="1450" spc="-4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one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automaker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buying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small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amount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steel.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We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need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scale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clean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steel,</a:t>
            </a:r>
            <a:r>
              <a:rPr sz="1450" spc="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we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need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it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fast.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79" name="object 279"/>
          <p:cNvSpPr txBox="1"/>
          <p:nvPr/>
        </p:nvSpPr>
        <p:spPr>
          <a:xfrm>
            <a:off x="3551387" y="2000965"/>
            <a:ext cx="143510" cy="2387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spc="105" dirty="0">
                <a:solidFill>
                  <a:srgbClr val="FFFFFF"/>
                </a:solidFill>
                <a:latin typeface="Trebuchet MS"/>
                <a:cs typeface="Trebuchet MS"/>
              </a:rPr>
              <a:t>3</a:t>
            </a:r>
            <a:endParaRPr sz="1400">
              <a:latin typeface="Trebuchet MS"/>
              <a:cs typeface="Trebuchet M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92601" y="672489"/>
            <a:ext cx="67712" cy="6769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6931" y="672489"/>
            <a:ext cx="67712" cy="6769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1262" y="672489"/>
            <a:ext cx="67742" cy="67695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7489294" y="54325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353624" y="54325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218719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81550" y="542516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3"/>
                </a:lnTo>
                <a:lnTo>
                  <a:pt x="48147" y="8251"/>
                </a:lnTo>
                <a:lnTo>
                  <a:pt x="54197" y="17210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46616" y="54325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11712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06" y="2099"/>
                </a:lnTo>
                <a:lnTo>
                  <a:pt x="45591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91" y="45576"/>
                </a:lnTo>
                <a:lnTo>
                  <a:pt x="37106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308" y="54325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40372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099"/>
                </a:lnTo>
                <a:lnTo>
                  <a:pt x="45603" y="7823"/>
                </a:lnTo>
                <a:lnTo>
                  <a:pt x="51320" y="16306"/>
                </a:lnTo>
                <a:lnTo>
                  <a:pt x="53416" y="26686"/>
                </a:lnTo>
                <a:lnTo>
                  <a:pt x="51320" y="37083"/>
                </a:lnTo>
                <a:lnTo>
                  <a:pt x="45603" y="45576"/>
                </a:lnTo>
                <a:lnTo>
                  <a:pt x="37119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04703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099"/>
                </a:lnTo>
                <a:lnTo>
                  <a:pt x="45618" y="7823"/>
                </a:lnTo>
                <a:lnTo>
                  <a:pt x="51346" y="16306"/>
                </a:lnTo>
                <a:lnTo>
                  <a:pt x="53447" y="26686"/>
                </a:lnTo>
                <a:lnTo>
                  <a:pt x="51346" y="37083"/>
                </a:lnTo>
                <a:lnTo>
                  <a:pt x="45618" y="45576"/>
                </a:lnTo>
                <a:lnTo>
                  <a:pt x="37123" y="51303"/>
                </a:lnTo>
                <a:lnTo>
                  <a:pt x="26723" y="53403"/>
                </a:lnTo>
                <a:lnTo>
                  <a:pt x="16323" y="51303"/>
                </a:lnTo>
                <a:lnTo>
                  <a:pt x="7828" y="45576"/>
                </a:lnTo>
                <a:lnTo>
                  <a:pt x="2100" y="37083"/>
                </a:lnTo>
                <a:lnTo>
                  <a:pt x="0" y="26686"/>
                </a:lnTo>
                <a:lnTo>
                  <a:pt x="2100" y="16306"/>
                </a:lnTo>
                <a:lnTo>
                  <a:pt x="7828" y="7823"/>
                </a:lnTo>
                <a:lnTo>
                  <a:pt x="16323" y="2099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9065" y="5440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35262" y="54588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000358" y="54664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65056" y="5470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68" y="40457"/>
                </a:lnTo>
                <a:lnTo>
                  <a:pt x="32927" y="45540"/>
                </a:lnTo>
                <a:lnTo>
                  <a:pt x="23693" y="47404"/>
                </a:lnTo>
                <a:lnTo>
                  <a:pt x="14476" y="45540"/>
                </a:lnTo>
                <a:lnTo>
                  <a:pt x="6944" y="40457"/>
                </a:lnTo>
                <a:lnTo>
                  <a:pt x="1863" y="32918"/>
                </a:lnTo>
                <a:lnTo>
                  <a:pt x="0" y="23687"/>
                </a:lnTo>
                <a:lnTo>
                  <a:pt x="1863" y="14473"/>
                </a:lnTo>
                <a:lnTo>
                  <a:pt x="6944" y="6943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30152" y="54778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74" y="1799"/>
                </a:lnTo>
                <a:lnTo>
                  <a:pt x="39170" y="6709"/>
                </a:lnTo>
                <a:lnTo>
                  <a:pt x="44085" y="13995"/>
                </a:lnTo>
                <a:lnTo>
                  <a:pt x="45886" y="22922"/>
                </a:lnTo>
                <a:lnTo>
                  <a:pt x="44085" y="31866"/>
                </a:lnTo>
                <a:lnTo>
                  <a:pt x="39170" y="39161"/>
                </a:lnTo>
                <a:lnTo>
                  <a:pt x="31874" y="44074"/>
                </a:lnTo>
                <a:lnTo>
                  <a:pt x="22927" y="45874"/>
                </a:lnTo>
                <a:lnTo>
                  <a:pt x="14011" y="44074"/>
                </a:lnTo>
                <a:lnTo>
                  <a:pt x="6723" y="39161"/>
                </a:lnTo>
                <a:lnTo>
                  <a:pt x="1804" y="31866"/>
                </a:lnTo>
                <a:lnTo>
                  <a:pt x="0" y="22922"/>
                </a:lnTo>
                <a:lnTo>
                  <a:pt x="1804" y="13995"/>
                </a:lnTo>
                <a:lnTo>
                  <a:pt x="6723" y="6709"/>
                </a:lnTo>
                <a:lnTo>
                  <a:pt x="14011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93350" y="54664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55" y="1890"/>
                </a:lnTo>
                <a:lnTo>
                  <a:pt x="41103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103" y="41089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52" y="7046"/>
                </a:lnTo>
                <a:lnTo>
                  <a:pt x="14709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459181" y="54814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23542" y="54814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2"/>
                </a:lnTo>
                <a:lnTo>
                  <a:pt x="38512" y="6606"/>
                </a:lnTo>
                <a:lnTo>
                  <a:pt x="43348" y="13775"/>
                </a:lnTo>
                <a:lnTo>
                  <a:pt x="45121" y="22554"/>
                </a:lnTo>
                <a:lnTo>
                  <a:pt x="43348" y="31351"/>
                </a:lnTo>
                <a:lnTo>
                  <a:pt x="38512" y="38529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88607" y="54891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52938" y="54891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8033" y="54964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4"/>
                </a:lnTo>
                <a:lnTo>
                  <a:pt x="35953" y="6166"/>
                </a:lnTo>
                <a:lnTo>
                  <a:pt x="40466" y="12859"/>
                </a:lnTo>
                <a:lnTo>
                  <a:pt x="42121" y="21055"/>
                </a:lnTo>
                <a:lnTo>
                  <a:pt x="40466" y="29256"/>
                </a:lnTo>
                <a:lnTo>
                  <a:pt x="35953" y="35959"/>
                </a:lnTo>
                <a:lnTo>
                  <a:pt x="29258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82364" y="54964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71" y="1654"/>
                </a:lnTo>
                <a:lnTo>
                  <a:pt x="35964" y="6166"/>
                </a:lnTo>
                <a:lnTo>
                  <a:pt x="40470" y="12859"/>
                </a:lnTo>
                <a:lnTo>
                  <a:pt x="42121" y="21055"/>
                </a:lnTo>
                <a:lnTo>
                  <a:pt x="40470" y="29256"/>
                </a:lnTo>
                <a:lnTo>
                  <a:pt x="35964" y="35959"/>
                </a:lnTo>
                <a:lnTo>
                  <a:pt x="29271" y="40481"/>
                </a:lnTo>
                <a:lnTo>
                  <a:pt x="21060" y="42141"/>
                </a:lnTo>
                <a:lnTo>
                  <a:pt x="12862" y="40481"/>
                </a:lnTo>
                <a:lnTo>
                  <a:pt x="6168" y="35959"/>
                </a:lnTo>
                <a:lnTo>
                  <a:pt x="1654" y="29256"/>
                </a:lnTo>
                <a:lnTo>
                  <a:pt x="0" y="21055"/>
                </a:lnTo>
                <a:lnTo>
                  <a:pt x="1654" y="12859"/>
                </a:lnTo>
                <a:lnTo>
                  <a:pt x="6168" y="6166"/>
                </a:lnTo>
                <a:lnTo>
                  <a:pt x="12862" y="1654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47093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62" y="0"/>
                </a:moveTo>
                <a:lnTo>
                  <a:pt x="28725" y="1627"/>
                </a:lnTo>
                <a:lnTo>
                  <a:pt x="35302" y="6063"/>
                </a:lnTo>
                <a:lnTo>
                  <a:pt x="39732" y="12639"/>
                </a:lnTo>
                <a:lnTo>
                  <a:pt x="41355" y="20688"/>
                </a:lnTo>
                <a:lnTo>
                  <a:pt x="39732" y="28749"/>
                </a:lnTo>
                <a:lnTo>
                  <a:pt x="35302" y="35324"/>
                </a:lnTo>
                <a:lnTo>
                  <a:pt x="28725" y="39753"/>
                </a:lnTo>
                <a:lnTo>
                  <a:pt x="20662" y="41376"/>
                </a:lnTo>
                <a:lnTo>
                  <a:pt x="12617" y="39753"/>
                </a:lnTo>
                <a:lnTo>
                  <a:pt x="6049" y="35324"/>
                </a:lnTo>
                <a:lnTo>
                  <a:pt x="1622" y="28749"/>
                </a:lnTo>
                <a:lnTo>
                  <a:pt x="0" y="20688"/>
                </a:lnTo>
                <a:lnTo>
                  <a:pt x="1622" y="12639"/>
                </a:lnTo>
                <a:lnTo>
                  <a:pt x="6049" y="6063"/>
                </a:lnTo>
                <a:lnTo>
                  <a:pt x="12617" y="1627"/>
                </a:lnTo>
                <a:lnTo>
                  <a:pt x="2066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10290" y="54891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06" y="1713"/>
                </a:lnTo>
                <a:lnTo>
                  <a:pt x="37234" y="6384"/>
                </a:lnTo>
                <a:lnTo>
                  <a:pt x="41907" y="13311"/>
                </a:lnTo>
                <a:lnTo>
                  <a:pt x="43621" y="21789"/>
                </a:lnTo>
                <a:lnTo>
                  <a:pt x="41907" y="30286"/>
                </a:lnTo>
                <a:lnTo>
                  <a:pt x="37234" y="37221"/>
                </a:lnTo>
                <a:lnTo>
                  <a:pt x="30306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75754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40084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04415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69511" y="55077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0" y="1567"/>
                </a:lnTo>
                <a:lnTo>
                  <a:pt x="34024" y="5841"/>
                </a:lnTo>
                <a:lnTo>
                  <a:pt x="38291" y="12174"/>
                </a:lnTo>
                <a:lnTo>
                  <a:pt x="39855" y="19922"/>
                </a:lnTo>
                <a:lnTo>
                  <a:pt x="38291" y="27688"/>
                </a:lnTo>
                <a:lnTo>
                  <a:pt x="34024" y="34031"/>
                </a:lnTo>
                <a:lnTo>
                  <a:pt x="27690" y="38307"/>
                </a:lnTo>
                <a:lnTo>
                  <a:pt x="19927" y="39876"/>
                </a:lnTo>
                <a:lnTo>
                  <a:pt x="12165" y="38307"/>
                </a:lnTo>
                <a:lnTo>
                  <a:pt x="5831" y="34031"/>
                </a:lnTo>
                <a:lnTo>
                  <a:pt x="1564" y="27688"/>
                </a:lnTo>
                <a:lnTo>
                  <a:pt x="0" y="19922"/>
                </a:lnTo>
                <a:lnTo>
                  <a:pt x="1564" y="12174"/>
                </a:lnTo>
                <a:lnTo>
                  <a:pt x="5831" y="5841"/>
                </a:lnTo>
                <a:lnTo>
                  <a:pt x="12165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33841" y="55077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98172" y="55077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27" y="0"/>
                </a:moveTo>
                <a:lnTo>
                  <a:pt x="27695" y="1567"/>
                </a:lnTo>
                <a:lnTo>
                  <a:pt x="34039" y="5841"/>
                </a:lnTo>
                <a:lnTo>
                  <a:pt x="38317" y="12174"/>
                </a:lnTo>
                <a:lnTo>
                  <a:pt x="39886" y="19922"/>
                </a:lnTo>
                <a:lnTo>
                  <a:pt x="38317" y="27688"/>
                </a:lnTo>
                <a:lnTo>
                  <a:pt x="34039" y="34031"/>
                </a:lnTo>
                <a:lnTo>
                  <a:pt x="27695" y="38307"/>
                </a:lnTo>
                <a:lnTo>
                  <a:pt x="19927" y="39876"/>
                </a:lnTo>
                <a:lnTo>
                  <a:pt x="12178" y="38307"/>
                </a:lnTo>
                <a:lnTo>
                  <a:pt x="5842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2" y="5841"/>
                </a:lnTo>
                <a:lnTo>
                  <a:pt x="12178" y="1567"/>
                </a:lnTo>
                <a:lnTo>
                  <a:pt x="19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63268" y="55154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19193" y="0"/>
                </a:moveTo>
                <a:lnTo>
                  <a:pt x="26655" y="1504"/>
                </a:lnTo>
                <a:lnTo>
                  <a:pt x="32746" y="5608"/>
                </a:lnTo>
                <a:lnTo>
                  <a:pt x="36851" y="11697"/>
                </a:lnTo>
                <a:lnTo>
                  <a:pt x="38355" y="19157"/>
                </a:lnTo>
                <a:lnTo>
                  <a:pt x="36851" y="26636"/>
                </a:lnTo>
                <a:lnTo>
                  <a:pt x="32746" y="32734"/>
                </a:lnTo>
                <a:lnTo>
                  <a:pt x="26655" y="36841"/>
                </a:lnTo>
                <a:lnTo>
                  <a:pt x="19193" y="38346"/>
                </a:lnTo>
                <a:lnTo>
                  <a:pt x="11713" y="36841"/>
                </a:lnTo>
                <a:lnTo>
                  <a:pt x="5613" y="32734"/>
                </a:lnTo>
                <a:lnTo>
                  <a:pt x="1505" y="26636"/>
                </a:lnTo>
                <a:lnTo>
                  <a:pt x="0" y="19157"/>
                </a:lnTo>
                <a:lnTo>
                  <a:pt x="1505" y="11697"/>
                </a:lnTo>
                <a:lnTo>
                  <a:pt x="5613" y="5608"/>
                </a:lnTo>
                <a:lnTo>
                  <a:pt x="11713" y="1504"/>
                </a:lnTo>
                <a:lnTo>
                  <a:pt x="19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26833" y="55077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90429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30" y="39753"/>
                </a:lnTo>
                <a:lnTo>
                  <a:pt x="6053" y="35324"/>
                </a:lnTo>
                <a:lnTo>
                  <a:pt x="1623" y="28749"/>
                </a:lnTo>
                <a:lnTo>
                  <a:pt x="0" y="20688"/>
                </a:lnTo>
                <a:lnTo>
                  <a:pt x="1623" y="12639"/>
                </a:lnTo>
                <a:lnTo>
                  <a:pt x="6053" y="6063"/>
                </a:lnTo>
                <a:lnTo>
                  <a:pt x="12630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52862" y="54814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9090" y="55001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20693" y="0"/>
                </a:moveTo>
                <a:lnTo>
                  <a:pt x="28743" y="1627"/>
                </a:lnTo>
                <a:lnTo>
                  <a:pt x="35321" y="6063"/>
                </a:lnTo>
                <a:lnTo>
                  <a:pt x="39758" y="12639"/>
                </a:lnTo>
                <a:lnTo>
                  <a:pt x="41386" y="20688"/>
                </a:lnTo>
                <a:lnTo>
                  <a:pt x="39758" y="28749"/>
                </a:lnTo>
                <a:lnTo>
                  <a:pt x="35321" y="35324"/>
                </a:lnTo>
                <a:lnTo>
                  <a:pt x="28743" y="39753"/>
                </a:lnTo>
                <a:lnTo>
                  <a:pt x="20693" y="41376"/>
                </a:lnTo>
                <a:lnTo>
                  <a:pt x="12642" y="39753"/>
                </a:lnTo>
                <a:lnTo>
                  <a:pt x="6064" y="35324"/>
                </a:lnTo>
                <a:lnTo>
                  <a:pt x="1627" y="28749"/>
                </a:lnTo>
                <a:lnTo>
                  <a:pt x="0" y="20688"/>
                </a:lnTo>
                <a:lnTo>
                  <a:pt x="1627" y="12639"/>
                </a:lnTo>
                <a:lnTo>
                  <a:pt x="6064" y="6063"/>
                </a:lnTo>
                <a:lnTo>
                  <a:pt x="12642" y="1627"/>
                </a:lnTo>
                <a:lnTo>
                  <a:pt x="20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81156" y="54778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22958" y="0"/>
                </a:moveTo>
                <a:lnTo>
                  <a:pt x="31892" y="1799"/>
                </a:lnTo>
                <a:lnTo>
                  <a:pt x="39190" y="6709"/>
                </a:lnTo>
                <a:lnTo>
                  <a:pt x="44111" y="13995"/>
                </a:lnTo>
                <a:lnTo>
                  <a:pt x="45916" y="22922"/>
                </a:lnTo>
                <a:lnTo>
                  <a:pt x="44111" y="31866"/>
                </a:lnTo>
                <a:lnTo>
                  <a:pt x="39190" y="39161"/>
                </a:lnTo>
                <a:lnTo>
                  <a:pt x="31892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619" y="54588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06450" y="54438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68"/>
                </a:lnTo>
                <a:lnTo>
                  <a:pt x="44956" y="44945"/>
                </a:lnTo>
                <a:lnTo>
                  <a:pt x="36578" y="50595"/>
                </a:lnTo>
                <a:lnTo>
                  <a:pt x="26325" y="52668"/>
                </a:lnTo>
                <a:lnTo>
                  <a:pt x="16078" y="50595"/>
                </a:lnTo>
                <a:lnTo>
                  <a:pt x="7710" y="44945"/>
                </a:lnTo>
                <a:lnTo>
                  <a:pt x="2068" y="36568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71546" y="54514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60" y="0"/>
                </a:moveTo>
                <a:lnTo>
                  <a:pt x="35525" y="2008"/>
                </a:lnTo>
                <a:lnTo>
                  <a:pt x="43659" y="7486"/>
                </a:lnTo>
                <a:lnTo>
                  <a:pt x="49141" y="15609"/>
                </a:lnTo>
                <a:lnTo>
                  <a:pt x="51151" y="25553"/>
                </a:lnTo>
                <a:lnTo>
                  <a:pt x="49141" y="35516"/>
                </a:lnTo>
                <a:lnTo>
                  <a:pt x="43659" y="43648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88" y="7486"/>
                </a:lnTo>
                <a:lnTo>
                  <a:pt x="15613" y="2008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33244" y="542516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3" y="0"/>
                </a:moveTo>
                <a:lnTo>
                  <a:pt x="39189" y="2213"/>
                </a:lnTo>
                <a:lnTo>
                  <a:pt x="48159" y="8251"/>
                </a:lnTo>
                <a:lnTo>
                  <a:pt x="54202" y="17210"/>
                </a:lnTo>
                <a:lnTo>
                  <a:pt x="56416" y="28185"/>
                </a:lnTo>
                <a:lnTo>
                  <a:pt x="54202" y="39179"/>
                </a:lnTo>
                <a:lnTo>
                  <a:pt x="48159" y="48147"/>
                </a:lnTo>
                <a:lnTo>
                  <a:pt x="39189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10"/>
                </a:lnTo>
                <a:lnTo>
                  <a:pt x="8253" y="8251"/>
                </a:lnTo>
                <a:lnTo>
                  <a:pt x="17214" y="2213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196074" y="54101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1"/>
                </a:lnTo>
                <a:lnTo>
                  <a:pt x="50738" y="8691"/>
                </a:lnTo>
                <a:lnTo>
                  <a:pt x="57110" y="18126"/>
                </a:lnTo>
                <a:lnTo>
                  <a:pt x="59447" y="29685"/>
                </a:lnTo>
                <a:lnTo>
                  <a:pt x="57110" y="41261"/>
                </a:lnTo>
                <a:lnTo>
                  <a:pt x="50738" y="50706"/>
                </a:lnTo>
                <a:lnTo>
                  <a:pt x="41289" y="57069"/>
                </a:lnTo>
                <a:lnTo>
                  <a:pt x="29723" y="59401"/>
                </a:lnTo>
                <a:lnTo>
                  <a:pt x="18144" y="57069"/>
                </a:lnTo>
                <a:lnTo>
                  <a:pt x="8697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7" y="8691"/>
                </a:lnTo>
                <a:lnTo>
                  <a:pt x="18144" y="2331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8507" y="539119"/>
            <a:ext cx="63500" cy="63500"/>
          </a:xfrm>
          <a:custGeom>
            <a:avLst/>
            <a:gdLst/>
            <a:ahLst/>
            <a:cxnLst/>
            <a:rect l="l" t="t" r="r" b="b"/>
            <a:pathLst>
              <a:path w="63500" h="63500">
                <a:moveTo>
                  <a:pt x="31621" y="0"/>
                </a:moveTo>
                <a:lnTo>
                  <a:pt x="43918" y="2481"/>
                </a:lnTo>
                <a:lnTo>
                  <a:pt x="53960" y="9249"/>
                </a:lnTo>
                <a:lnTo>
                  <a:pt x="60729" y="19288"/>
                </a:lnTo>
                <a:lnTo>
                  <a:pt x="63212" y="31582"/>
                </a:lnTo>
                <a:lnTo>
                  <a:pt x="60729" y="43894"/>
                </a:lnTo>
                <a:lnTo>
                  <a:pt x="53960" y="53942"/>
                </a:lnTo>
                <a:lnTo>
                  <a:pt x="43918" y="60714"/>
                </a:lnTo>
                <a:lnTo>
                  <a:pt x="31621" y="63196"/>
                </a:lnTo>
                <a:lnTo>
                  <a:pt x="19319" y="60714"/>
                </a:lnTo>
                <a:lnTo>
                  <a:pt x="9267" y="53942"/>
                </a:lnTo>
                <a:lnTo>
                  <a:pt x="2487" y="43894"/>
                </a:lnTo>
                <a:lnTo>
                  <a:pt x="0" y="31582"/>
                </a:lnTo>
                <a:lnTo>
                  <a:pt x="2487" y="19288"/>
                </a:lnTo>
                <a:lnTo>
                  <a:pt x="9267" y="9249"/>
                </a:lnTo>
                <a:lnTo>
                  <a:pt x="19319" y="2481"/>
                </a:lnTo>
                <a:lnTo>
                  <a:pt x="3162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22103" y="538385"/>
            <a:ext cx="64712" cy="64665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785699" y="537620"/>
            <a:ext cx="66212" cy="6619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48529" y="536120"/>
            <a:ext cx="69212" cy="69194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13595" y="536855"/>
            <a:ext cx="67712" cy="67695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78691" y="537620"/>
            <a:ext cx="66212" cy="66195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42286" y="536855"/>
            <a:ext cx="67712" cy="67695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70182" y="536120"/>
            <a:ext cx="69212" cy="69194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06617" y="536855"/>
            <a:ext cx="67712" cy="67695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4513" y="536120"/>
            <a:ext cx="69242" cy="69194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8843" y="536120"/>
            <a:ext cx="69242" cy="69194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62439" y="535355"/>
            <a:ext cx="70712" cy="70724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27505" y="536120"/>
            <a:ext cx="69242" cy="69194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866" y="536120"/>
            <a:ext cx="69212" cy="6919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6196" y="536120"/>
            <a:ext cx="69212" cy="69194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0527" y="536120"/>
            <a:ext cx="69212" cy="6919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7487794" y="406116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79" y="55654"/>
                </a:lnTo>
                <a:lnTo>
                  <a:pt x="8475" y="49443"/>
                </a:lnTo>
                <a:lnTo>
                  <a:pt x="2273" y="40231"/>
                </a:lnTo>
                <a:lnTo>
                  <a:pt x="0" y="28950"/>
                </a:lnTo>
                <a:lnTo>
                  <a:pt x="2273" y="17687"/>
                </a:lnTo>
                <a:lnTo>
                  <a:pt x="8475" y="8484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52858" y="40688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6" y="2217"/>
                </a:lnTo>
                <a:lnTo>
                  <a:pt x="48178" y="8262"/>
                </a:lnTo>
                <a:lnTo>
                  <a:pt x="54228" y="17223"/>
                </a:lnTo>
                <a:lnTo>
                  <a:pt x="56447" y="28185"/>
                </a:lnTo>
                <a:lnTo>
                  <a:pt x="54228" y="39179"/>
                </a:lnTo>
                <a:lnTo>
                  <a:pt x="48178" y="48147"/>
                </a:lnTo>
                <a:lnTo>
                  <a:pt x="39206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216454" y="406116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4"/>
                </a:lnTo>
                <a:lnTo>
                  <a:pt x="55643" y="17687"/>
                </a:lnTo>
                <a:lnTo>
                  <a:pt x="57916" y="28950"/>
                </a:lnTo>
                <a:lnTo>
                  <a:pt x="55643" y="40231"/>
                </a:lnTo>
                <a:lnTo>
                  <a:pt x="49441" y="49443"/>
                </a:lnTo>
                <a:lnTo>
                  <a:pt x="40237" y="55654"/>
                </a:lnTo>
                <a:lnTo>
                  <a:pt x="28958" y="57932"/>
                </a:lnTo>
                <a:lnTo>
                  <a:pt x="17692" y="55654"/>
                </a:lnTo>
                <a:lnTo>
                  <a:pt x="8486" y="49443"/>
                </a:lnTo>
                <a:lnTo>
                  <a:pt x="2277" y="40231"/>
                </a:lnTo>
                <a:lnTo>
                  <a:pt x="0" y="28950"/>
                </a:lnTo>
                <a:lnTo>
                  <a:pt x="2277" y="17687"/>
                </a:lnTo>
                <a:lnTo>
                  <a:pt x="8486" y="8484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081550" y="40688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5881" y="40688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193" y="0"/>
                </a:moveTo>
                <a:lnTo>
                  <a:pt x="39176" y="2217"/>
                </a:lnTo>
                <a:lnTo>
                  <a:pt x="48147" y="8262"/>
                </a:lnTo>
                <a:lnTo>
                  <a:pt x="54197" y="17223"/>
                </a:lnTo>
                <a:lnTo>
                  <a:pt x="56416" y="28185"/>
                </a:lnTo>
                <a:lnTo>
                  <a:pt x="54197" y="39179"/>
                </a:lnTo>
                <a:lnTo>
                  <a:pt x="48147" y="48147"/>
                </a:lnTo>
                <a:lnTo>
                  <a:pt x="39176" y="54188"/>
                </a:lnTo>
                <a:lnTo>
                  <a:pt x="28193" y="56402"/>
                </a:lnTo>
                <a:lnTo>
                  <a:pt x="17214" y="54188"/>
                </a:lnTo>
                <a:lnTo>
                  <a:pt x="8253" y="48147"/>
                </a:lnTo>
                <a:lnTo>
                  <a:pt x="2214" y="39179"/>
                </a:lnTo>
                <a:lnTo>
                  <a:pt x="0" y="28185"/>
                </a:lnTo>
                <a:lnTo>
                  <a:pt x="2214" y="17223"/>
                </a:lnTo>
                <a:lnTo>
                  <a:pt x="8253" y="8262"/>
                </a:lnTo>
                <a:lnTo>
                  <a:pt x="17214" y="2217"/>
                </a:lnTo>
                <a:lnTo>
                  <a:pt x="281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10212" y="40688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28223" y="0"/>
                </a:moveTo>
                <a:lnTo>
                  <a:pt x="39202" y="2217"/>
                </a:lnTo>
                <a:lnTo>
                  <a:pt x="48163" y="8262"/>
                </a:lnTo>
                <a:lnTo>
                  <a:pt x="54202" y="17223"/>
                </a:lnTo>
                <a:lnTo>
                  <a:pt x="56416" y="28185"/>
                </a:lnTo>
                <a:lnTo>
                  <a:pt x="54202" y="39179"/>
                </a:lnTo>
                <a:lnTo>
                  <a:pt x="48163" y="48147"/>
                </a:lnTo>
                <a:lnTo>
                  <a:pt x="39202" y="54188"/>
                </a:lnTo>
                <a:lnTo>
                  <a:pt x="28223" y="56402"/>
                </a:lnTo>
                <a:lnTo>
                  <a:pt x="17240" y="54188"/>
                </a:lnTo>
                <a:lnTo>
                  <a:pt x="8268" y="48147"/>
                </a:lnTo>
                <a:lnTo>
                  <a:pt x="2218" y="39179"/>
                </a:lnTo>
                <a:lnTo>
                  <a:pt x="0" y="28185"/>
                </a:lnTo>
                <a:lnTo>
                  <a:pt x="2218" y="17223"/>
                </a:lnTo>
                <a:lnTo>
                  <a:pt x="8268" y="8262"/>
                </a:lnTo>
                <a:lnTo>
                  <a:pt x="17240" y="2217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73777" y="406116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4"/>
                </a:lnTo>
                <a:lnTo>
                  <a:pt x="55669" y="17687"/>
                </a:lnTo>
                <a:lnTo>
                  <a:pt x="57947" y="28950"/>
                </a:lnTo>
                <a:lnTo>
                  <a:pt x="55669" y="40231"/>
                </a:lnTo>
                <a:lnTo>
                  <a:pt x="49460" y="49443"/>
                </a:lnTo>
                <a:lnTo>
                  <a:pt x="40254" y="55654"/>
                </a:lnTo>
                <a:lnTo>
                  <a:pt x="28988" y="57932"/>
                </a:lnTo>
                <a:lnTo>
                  <a:pt x="17705" y="55654"/>
                </a:lnTo>
                <a:lnTo>
                  <a:pt x="8490" y="49443"/>
                </a:lnTo>
                <a:lnTo>
                  <a:pt x="2278" y="40231"/>
                </a:lnTo>
                <a:lnTo>
                  <a:pt x="0" y="28950"/>
                </a:lnTo>
                <a:lnTo>
                  <a:pt x="2278" y="17687"/>
                </a:lnTo>
                <a:lnTo>
                  <a:pt x="8490" y="8484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39638" y="40761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03969" y="40761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41" y="2158"/>
                </a:lnTo>
                <a:lnTo>
                  <a:pt x="46869" y="8044"/>
                </a:lnTo>
                <a:lnTo>
                  <a:pt x="52757" y="16771"/>
                </a:lnTo>
                <a:lnTo>
                  <a:pt x="54916" y="27451"/>
                </a:lnTo>
                <a:lnTo>
                  <a:pt x="52757" y="38149"/>
                </a:lnTo>
                <a:lnTo>
                  <a:pt x="46869" y="46884"/>
                </a:lnTo>
                <a:lnTo>
                  <a:pt x="38141" y="52773"/>
                </a:lnTo>
                <a:lnTo>
                  <a:pt x="27458" y="54933"/>
                </a:lnTo>
                <a:lnTo>
                  <a:pt x="16762" y="52773"/>
                </a:lnTo>
                <a:lnTo>
                  <a:pt x="8035" y="46884"/>
                </a:lnTo>
                <a:lnTo>
                  <a:pt x="2155" y="38149"/>
                </a:lnTo>
                <a:lnTo>
                  <a:pt x="0" y="27451"/>
                </a:lnTo>
                <a:lnTo>
                  <a:pt x="2155" y="16771"/>
                </a:lnTo>
                <a:lnTo>
                  <a:pt x="8035" y="8044"/>
                </a:lnTo>
                <a:lnTo>
                  <a:pt x="16762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269065" y="40838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099"/>
                </a:lnTo>
                <a:lnTo>
                  <a:pt x="45587" y="7823"/>
                </a:lnTo>
                <a:lnTo>
                  <a:pt x="51316" y="16306"/>
                </a:lnTo>
                <a:lnTo>
                  <a:pt x="53416" y="26686"/>
                </a:lnTo>
                <a:lnTo>
                  <a:pt x="51316" y="37083"/>
                </a:lnTo>
                <a:lnTo>
                  <a:pt x="45587" y="45576"/>
                </a:lnTo>
                <a:lnTo>
                  <a:pt x="37093" y="51303"/>
                </a:lnTo>
                <a:lnTo>
                  <a:pt x="26693" y="53403"/>
                </a:lnTo>
                <a:lnTo>
                  <a:pt x="16297" y="51303"/>
                </a:lnTo>
                <a:lnTo>
                  <a:pt x="7813" y="45576"/>
                </a:lnTo>
                <a:lnTo>
                  <a:pt x="2095" y="37083"/>
                </a:lnTo>
                <a:lnTo>
                  <a:pt x="0" y="26686"/>
                </a:lnTo>
                <a:lnTo>
                  <a:pt x="2095" y="16306"/>
                </a:lnTo>
                <a:lnTo>
                  <a:pt x="7813" y="7823"/>
                </a:lnTo>
                <a:lnTo>
                  <a:pt x="16297" y="2099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34497" y="40951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56" y="2008"/>
                </a:lnTo>
                <a:lnTo>
                  <a:pt x="43690" y="7486"/>
                </a:lnTo>
                <a:lnTo>
                  <a:pt x="49172" y="15609"/>
                </a:lnTo>
                <a:lnTo>
                  <a:pt x="51182" y="25553"/>
                </a:lnTo>
                <a:lnTo>
                  <a:pt x="49172" y="35516"/>
                </a:lnTo>
                <a:lnTo>
                  <a:pt x="43690" y="43648"/>
                </a:lnTo>
                <a:lnTo>
                  <a:pt x="35556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48"/>
                </a:lnTo>
                <a:lnTo>
                  <a:pt x="2014" y="35516"/>
                </a:lnTo>
                <a:lnTo>
                  <a:pt x="0" y="25553"/>
                </a:lnTo>
                <a:lnTo>
                  <a:pt x="2014" y="15609"/>
                </a:lnTo>
                <a:lnTo>
                  <a:pt x="7503" y="7486"/>
                </a:lnTo>
                <a:lnTo>
                  <a:pt x="15639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998093" y="40874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62423" y="40874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08"/>
                </a:lnTo>
                <a:lnTo>
                  <a:pt x="50608" y="16074"/>
                </a:lnTo>
                <a:lnTo>
                  <a:pt x="52682" y="26319"/>
                </a:lnTo>
                <a:lnTo>
                  <a:pt x="50608" y="36581"/>
                </a:lnTo>
                <a:lnTo>
                  <a:pt x="44956" y="44956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56"/>
                </a:lnTo>
                <a:lnTo>
                  <a:pt x="2068" y="36581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29020" y="41101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60" y="0"/>
                </a:moveTo>
                <a:lnTo>
                  <a:pt x="33442" y="1890"/>
                </a:lnTo>
                <a:lnTo>
                  <a:pt x="41099" y="7046"/>
                </a:lnTo>
                <a:lnTo>
                  <a:pt x="46260" y="14692"/>
                </a:lnTo>
                <a:lnTo>
                  <a:pt x="48151" y="24054"/>
                </a:lnTo>
                <a:lnTo>
                  <a:pt x="46260" y="33433"/>
                </a:lnTo>
                <a:lnTo>
                  <a:pt x="41099" y="41089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89"/>
                </a:lnTo>
                <a:lnTo>
                  <a:pt x="1891" y="33433"/>
                </a:lnTo>
                <a:lnTo>
                  <a:pt x="0" y="24054"/>
                </a:lnTo>
                <a:lnTo>
                  <a:pt x="1891" y="14692"/>
                </a:lnTo>
                <a:lnTo>
                  <a:pt x="7048" y="7046"/>
                </a:lnTo>
                <a:lnTo>
                  <a:pt x="14696" y="1890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91850" y="40951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38" y="2008"/>
                </a:lnTo>
                <a:lnTo>
                  <a:pt x="43663" y="7486"/>
                </a:lnTo>
                <a:lnTo>
                  <a:pt x="49142" y="15609"/>
                </a:lnTo>
                <a:lnTo>
                  <a:pt x="51151" y="25553"/>
                </a:lnTo>
                <a:lnTo>
                  <a:pt x="49142" y="35516"/>
                </a:lnTo>
                <a:lnTo>
                  <a:pt x="43663" y="43648"/>
                </a:lnTo>
                <a:lnTo>
                  <a:pt x="35538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56181" y="40951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4">
                <a:moveTo>
                  <a:pt x="25591" y="0"/>
                </a:moveTo>
                <a:lnTo>
                  <a:pt x="35543" y="2008"/>
                </a:lnTo>
                <a:lnTo>
                  <a:pt x="43678" y="7486"/>
                </a:lnTo>
                <a:lnTo>
                  <a:pt x="49168" y="15609"/>
                </a:lnTo>
                <a:lnTo>
                  <a:pt x="51182" y="25553"/>
                </a:lnTo>
                <a:lnTo>
                  <a:pt x="49168" y="35516"/>
                </a:lnTo>
                <a:lnTo>
                  <a:pt x="43678" y="43648"/>
                </a:lnTo>
                <a:lnTo>
                  <a:pt x="35543" y="49129"/>
                </a:lnTo>
                <a:lnTo>
                  <a:pt x="25591" y="51138"/>
                </a:lnTo>
                <a:lnTo>
                  <a:pt x="15626" y="49129"/>
                </a:lnTo>
                <a:lnTo>
                  <a:pt x="7492" y="43648"/>
                </a:lnTo>
                <a:lnTo>
                  <a:pt x="2009" y="35516"/>
                </a:lnTo>
                <a:lnTo>
                  <a:pt x="0" y="25553"/>
                </a:lnTo>
                <a:lnTo>
                  <a:pt x="2009" y="15609"/>
                </a:lnTo>
                <a:lnTo>
                  <a:pt x="7492" y="7486"/>
                </a:lnTo>
                <a:lnTo>
                  <a:pt x="15626" y="2008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22409" y="4113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186740" y="4113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63"/>
                </a:lnTo>
                <a:lnTo>
                  <a:pt x="40452" y="6943"/>
                </a:lnTo>
                <a:lnTo>
                  <a:pt x="45526" y="14473"/>
                </a:lnTo>
                <a:lnTo>
                  <a:pt x="47386" y="23687"/>
                </a:lnTo>
                <a:lnTo>
                  <a:pt x="45526" y="32918"/>
                </a:lnTo>
                <a:lnTo>
                  <a:pt x="40452" y="40457"/>
                </a:lnTo>
                <a:lnTo>
                  <a:pt x="32922" y="45540"/>
                </a:lnTo>
                <a:lnTo>
                  <a:pt x="23693" y="47404"/>
                </a:lnTo>
                <a:lnTo>
                  <a:pt x="14463" y="45540"/>
                </a:lnTo>
                <a:lnTo>
                  <a:pt x="6933" y="40457"/>
                </a:lnTo>
                <a:lnTo>
                  <a:pt x="1859" y="32918"/>
                </a:lnTo>
                <a:lnTo>
                  <a:pt x="0" y="23687"/>
                </a:lnTo>
                <a:lnTo>
                  <a:pt x="1859" y="14473"/>
                </a:lnTo>
                <a:lnTo>
                  <a:pt x="6933" y="6943"/>
                </a:lnTo>
                <a:lnTo>
                  <a:pt x="14463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51836" y="41214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16166" y="41214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799"/>
                </a:lnTo>
                <a:lnTo>
                  <a:pt x="39159" y="6709"/>
                </a:lnTo>
                <a:lnTo>
                  <a:pt x="44081" y="13995"/>
                </a:lnTo>
                <a:lnTo>
                  <a:pt x="45886" y="22922"/>
                </a:lnTo>
                <a:lnTo>
                  <a:pt x="44081" y="31866"/>
                </a:lnTo>
                <a:lnTo>
                  <a:pt x="39159" y="39161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1"/>
                </a:lnTo>
                <a:lnTo>
                  <a:pt x="1800" y="31866"/>
                </a:lnTo>
                <a:lnTo>
                  <a:pt x="0" y="22922"/>
                </a:lnTo>
                <a:lnTo>
                  <a:pt x="1800" y="13995"/>
                </a:lnTo>
                <a:lnTo>
                  <a:pt x="6711" y="6709"/>
                </a:lnTo>
                <a:lnTo>
                  <a:pt x="13998" y="1799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780864" y="41251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645195" y="41251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2"/>
                </a:lnTo>
                <a:lnTo>
                  <a:pt x="38539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39" y="38529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08" y="6606"/>
                </a:lnTo>
                <a:lnTo>
                  <a:pt x="13779" y="1772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09158" y="41214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373488" y="41214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799"/>
                </a:lnTo>
                <a:lnTo>
                  <a:pt x="39174" y="6709"/>
                </a:lnTo>
                <a:lnTo>
                  <a:pt x="44086" y="13995"/>
                </a:lnTo>
                <a:lnTo>
                  <a:pt x="45886" y="22922"/>
                </a:lnTo>
                <a:lnTo>
                  <a:pt x="44086" y="31866"/>
                </a:lnTo>
                <a:lnTo>
                  <a:pt x="39174" y="39161"/>
                </a:lnTo>
                <a:lnTo>
                  <a:pt x="31887" y="44074"/>
                </a:lnTo>
                <a:lnTo>
                  <a:pt x="22958" y="45874"/>
                </a:lnTo>
                <a:lnTo>
                  <a:pt x="14024" y="44074"/>
                </a:lnTo>
                <a:lnTo>
                  <a:pt x="6726" y="39161"/>
                </a:lnTo>
                <a:lnTo>
                  <a:pt x="1805" y="31866"/>
                </a:lnTo>
                <a:lnTo>
                  <a:pt x="0" y="22922"/>
                </a:lnTo>
                <a:lnTo>
                  <a:pt x="1805" y="13995"/>
                </a:lnTo>
                <a:lnTo>
                  <a:pt x="6726" y="6709"/>
                </a:lnTo>
                <a:lnTo>
                  <a:pt x="14024" y="1799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39717" y="41401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04048" y="41401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60" y="0"/>
                </a:moveTo>
                <a:lnTo>
                  <a:pt x="29258" y="1658"/>
                </a:lnTo>
                <a:lnTo>
                  <a:pt x="35952" y="6178"/>
                </a:lnTo>
                <a:lnTo>
                  <a:pt x="40466" y="12872"/>
                </a:lnTo>
                <a:lnTo>
                  <a:pt x="42121" y="21055"/>
                </a:lnTo>
                <a:lnTo>
                  <a:pt x="40466" y="29268"/>
                </a:lnTo>
                <a:lnTo>
                  <a:pt x="35952" y="35970"/>
                </a:lnTo>
                <a:lnTo>
                  <a:pt x="29258" y="40486"/>
                </a:lnTo>
                <a:lnTo>
                  <a:pt x="21060" y="42141"/>
                </a:lnTo>
                <a:lnTo>
                  <a:pt x="12862" y="40486"/>
                </a:lnTo>
                <a:lnTo>
                  <a:pt x="6168" y="35970"/>
                </a:lnTo>
                <a:lnTo>
                  <a:pt x="1654" y="29268"/>
                </a:lnTo>
                <a:lnTo>
                  <a:pt x="0" y="21055"/>
                </a:lnTo>
                <a:lnTo>
                  <a:pt x="1654" y="12872"/>
                </a:lnTo>
                <a:lnTo>
                  <a:pt x="6168" y="6178"/>
                </a:lnTo>
                <a:lnTo>
                  <a:pt x="12862" y="1658"/>
                </a:lnTo>
                <a:lnTo>
                  <a:pt x="21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967613" y="41327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27" y="41896"/>
                </a:lnTo>
                <a:lnTo>
                  <a:pt x="6390" y="37221"/>
                </a:lnTo>
                <a:lnTo>
                  <a:pt x="1714" y="30286"/>
                </a:lnTo>
                <a:lnTo>
                  <a:pt x="0" y="21789"/>
                </a:lnTo>
                <a:lnTo>
                  <a:pt x="1714" y="13311"/>
                </a:lnTo>
                <a:lnTo>
                  <a:pt x="6390" y="6384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31944" y="41327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96274" y="41327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25" y="0"/>
                </a:moveTo>
                <a:lnTo>
                  <a:pt x="30324" y="1713"/>
                </a:lnTo>
                <a:lnTo>
                  <a:pt x="37261" y="6384"/>
                </a:lnTo>
                <a:lnTo>
                  <a:pt x="41937" y="13311"/>
                </a:lnTo>
                <a:lnTo>
                  <a:pt x="43651" y="21789"/>
                </a:lnTo>
                <a:lnTo>
                  <a:pt x="41937" y="30286"/>
                </a:lnTo>
                <a:lnTo>
                  <a:pt x="37261" y="37221"/>
                </a:lnTo>
                <a:lnTo>
                  <a:pt x="30324" y="41896"/>
                </a:lnTo>
                <a:lnTo>
                  <a:pt x="21825" y="43610"/>
                </a:lnTo>
                <a:lnTo>
                  <a:pt x="13340" y="41896"/>
                </a:lnTo>
                <a:lnTo>
                  <a:pt x="6401" y="37221"/>
                </a:lnTo>
                <a:lnTo>
                  <a:pt x="1718" y="30286"/>
                </a:lnTo>
                <a:lnTo>
                  <a:pt x="0" y="21789"/>
                </a:lnTo>
                <a:lnTo>
                  <a:pt x="1718" y="13311"/>
                </a:lnTo>
                <a:lnTo>
                  <a:pt x="6401" y="6384"/>
                </a:lnTo>
                <a:lnTo>
                  <a:pt x="13340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2503" y="41514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9958" y="0"/>
                </a:moveTo>
                <a:lnTo>
                  <a:pt x="27708" y="1567"/>
                </a:lnTo>
                <a:lnTo>
                  <a:pt x="34043" y="5841"/>
                </a:lnTo>
                <a:lnTo>
                  <a:pt x="38318" y="12174"/>
                </a:lnTo>
                <a:lnTo>
                  <a:pt x="39886" y="19922"/>
                </a:lnTo>
                <a:lnTo>
                  <a:pt x="38318" y="27688"/>
                </a:lnTo>
                <a:lnTo>
                  <a:pt x="34043" y="34031"/>
                </a:lnTo>
                <a:lnTo>
                  <a:pt x="27708" y="38307"/>
                </a:lnTo>
                <a:lnTo>
                  <a:pt x="19958" y="39876"/>
                </a:lnTo>
                <a:lnTo>
                  <a:pt x="12190" y="38307"/>
                </a:lnTo>
                <a:lnTo>
                  <a:pt x="5846" y="34031"/>
                </a:lnTo>
                <a:lnTo>
                  <a:pt x="1568" y="27688"/>
                </a:lnTo>
                <a:lnTo>
                  <a:pt x="0" y="19922"/>
                </a:lnTo>
                <a:lnTo>
                  <a:pt x="1568" y="12174"/>
                </a:lnTo>
                <a:lnTo>
                  <a:pt x="5846" y="5841"/>
                </a:lnTo>
                <a:lnTo>
                  <a:pt x="12190" y="1567"/>
                </a:lnTo>
                <a:lnTo>
                  <a:pt x="19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425700" y="41401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21091" y="0"/>
                </a:moveTo>
                <a:lnTo>
                  <a:pt x="29289" y="1658"/>
                </a:lnTo>
                <a:lnTo>
                  <a:pt x="35983" y="6178"/>
                </a:lnTo>
                <a:lnTo>
                  <a:pt x="40496" y="12872"/>
                </a:lnTo>
                <a:lnTo>
                  <a:pt x="42151" y="21055"/>
                </a:lnTo>
                <a:lnTo>
                  <a:pt x="40496" y="29268"/>
                </a:lnTo>
                <a:lnTo>
                  <a:pt x="35983" y="35970"/>
                </a:lnTo>
                <a:lnTo>
                  <a:pt x="29289" y="40486"/>
                </a:lnTo>
                <a:lnTo>
                  <a:pt x="21091" y="42141"/>
                </a:lnTo>
                <a:lnTo>
                  <a:pt x="12875" y="40486"/>
                </a:lnTo>
                <a:lnTo>
                  <a:pt x="6171" y="35970"/>
                </a:lnTo>
                <a:lnTo>
                  <a:pt x="1655" y="29268"/>
                </a:lnTo>
                <a:lnTo>
                  <a:pt x="0" y="21055"/>
                </a:lnTo>
                <a:lnTo>
                  <a:pt x="1655" y="12872"/>
                </a:lnTo>
                <a:lnTo>
                  <a:pt x="6171" y="6178"/>
                </a:lnTo>
                <a:lnTo>
                  <a:pt x="12875" y="1658"/>
                </a:lnTo>
                <a:lnTo>
                  <a:pt x="21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88531" y="41251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792" y="43367"/>
                </a:lnTo>
                <a:lnTo>
                  <a:pt x="6612" y="38529"/>
                </a:lnTo>
                <a:lnTo>
                  <a:pt x="1773" y="31351"/>
                </a:lnTo>
                <a:lnTo>
                  <a:pt x="0" y="22554"/>
                </a:lnTo>
                <a:lnTo>
                  <a:pt x="1773" y="13775"/>
                </a:lnTo>
                <a:lnTo>
                  <a:pt x="6612" y="6606"/>
                </a:lnTo>
                <a:lnTo>
                  <a:pt x="13792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51729" y="4113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63"/>
                </a:lnTo>
                <a:lnTo>
                  <a:pt x="40471" y="6943"/>
                </a:lnTo>
                <a:lnTo>
                  <a:pt x="45552" y="14473"/>
                </a:lnTo>
                <a:lnTo>
                  <a:pt x="47416" y="23687"/>
                </a:lnTo>
                <a:lnTo>
                  <a:pt x="45552" y="32918"/>
                </a:lnTo>
                <a:lnTo>
                  <a:pt x="40471" y="40457"/>
                </a:lnTo>
                <a:lnTo>
                  <a:pt x="32940" y="45540"/>
                </a:lnTo>
                <a:lnTo>
                  <a:pt x="23723" y="47404"/>
                </a:lnTo>
                <a:lnTo>
                  <a:pt x="14489" y="45540"/>
                </a:lnTo>
                <a:lnTo>
                  <a:pt x="6948" y="40457"/>
                </a:lnTo>
                <a:lnTo>
                  <a:pt x="1864" y="32918"/>
                </a:lnTo>
                <a:lnTo>
                  <a:pt x="0" y="23687"/>
                </a:lnTo>
                <a:lnTo>
                  <a:pt x="1864" y="14473"/>
                </a:lnTo>
                <a:lnTo>
                  <a:pt x="6948" y="6943"/>
                </a:lnTo>
                <a:lnTo>
                  <a:pt x="14489" y="1863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17192" y="41251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22591" y="0"/>
                </a:moveTo>
                <a:lnTo>
                  <a:pt x="31372" y="1772"/>
                </a:lnTo>
                <a:lnTo>
                  <a:pt x="38543" y="6606"/>
                </a:lnTo>
                <a:lnTo>
                  <a:pt x="43378" y="13775"/>
                </a:lnTo>
                <a:lnTo>
                  <a:pt x="45151" y="22554"/>
                </a:lnTo>
                <a:lnTo>
                  <a:pt x="43378" y="31351"/>
                </a:lnTo>
                <a:lnTo>
                  <a:pt x="38543" y="38529"/>
                </a:lnTo>
                <a:lnTo>
                  <a:pt x="31372" y="43367"/>
                </a:lnTo>
                <a:lnTo>
                  <a:pt x="22591" y="45140"/>
                </a:lnTo>
                <a:lnTo>
                  <a:pt x="13805" y="43367"/>
                </a:lnTo>
                <a:lnTo>
                  <a:pt x="6623" y="38529"/>
                </a:lnTo>
                <a:lnTo>
                  <a:pt x="1777" y="31351"/>
                </a:lnTo>
                <a:lnTo>
                  <a:pt x="0" y="22554"/>
                </a:lnTo>
                <a:lnTo>
                  <a:pt x="1777" y="13775"/>
                </a:lnTo>
                <a:lnTo>
                  <a:pt x="6623" y="6606"/>
                </a:lnTo>
                <a:lnTo>
                  <a:pt x="13805" y="1772"/>
                </a:lnTo>
                <a:lnTo>
                  <a:pt x="22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80023" y="41101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59">
                <a:moveTo>
                  <a:pt x="24091" y="0"/>
                </a:moveTo>
                <a:lnTo>
                  <a:pt x="33460" y="1890"/>
                </a:lnTo>
                <a:lnTo>
                  <a:pt x="41118" y="7046"/>
                </a:lnTo>
                <a:lnTo>
                  <a:pt x="46286" y="14692"/>
                </a:lnTo>
                <a:lnTo>
                  <a:pt x="48182" y="24054"/>
                </a:lnTo>
                <a:lnTo>
                  <a:pt x="46286" y="33433"/>
                </a:lnTo>
                <a:lnTo>
                  <a:pt x="41118" y="41089"/>
                </a:lnTo>
                <a:lnTo>
                  <a:pt x="33460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89"/>
                </a:lnTo>
                <a:lnTo>
                  <a:pt x="1895" y="33433"/>
                </a:lnTo>
                <a:lnTo>
                  <a:pt x="0" y="24054"/>
                </a:lnTo>
                <a:lnTo>
                  <a:pt x="1895" y="14692"/>
                </a:lnTo>
                <a:lnTo>
                  <a:pt x="7063" y="7046"/>
                </a:lnTo>
                <a:lnTo>
                  <a:pt x="14722" y="1890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743619" y="41024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4"/>
                </a:lnTo>
                <a:lnTo>
                  <a:pt x="42381" y="7279"/>
                </a:lnTo>
                <a:lnTo>
                  <a:pt x="47701" y="15170"/>
                </a:lnTo>
                <a:lnTo>
                  <a:pt x="49651" y="24819"/>
                </a:lnTo>
                <a:lnTo>
                  <a:pt x="47701" y="34486"/>
                </a:lnTo>
                <a:lnTo>
                  <a:pt x="42381" y="42385"/>
                </a:lnTo>
                <a:lnTo>
                  <a:pt x="34490" y="47714"/>
                </a:lnTo>
                <a:lnTo>
                  <a:pt x="24825" y="49669"/>
                </a:lnTo>
                <a:lnTo>
                  <a:pt x="15161" y="47714"/>
                </a:lnTo>
                <a:lnTo>
                  <a:pt x="7270" y="42385"/>
                </a:lnTo>
                <a:lnTo>
                  <a:pt x="1950" y="34486"/>
                </a:lnTo>
                <a:lnTo>
                  <a:pt x="0" y="24819"/>
                </a:lnTo>
                <a:lnTo>
                  <a:pt x="1950" y="15170"/>
                </a:lnTo>
                <a:lnTo>
                  <a:pt x="7270" y="7279"/>
                </a:lnTo>
                <a:lnTo>
                  <a:pt x="15161" y="1954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05317" y="40761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4" y="2158"/>
                </a:lnTo>
                <a:lnTo>
                  <a:pt x="46881" y="8044"/>
                </a:lnTo>
                <a:lnTo>
                  <a:pt x="52761" y="16771"/>
                </a:lnTo>
                <a:lnTo>
                  <a:pt x="54916" y="27451"/>
                </a:lnTo>
                <a:lnTo>
                  <a:pt x="52761" y="38149"/>
                </a:lnTo>
                <a:lnTo>
                  <a:pt x="46881" y="46884"/>
                </a:lnTo>
                <a:lnTo>
                  <a:pt x="38154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469648" y="40761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27458" y="0"/>
                </a:moveTo>
                <a:lnTo>
                  <a:pt x="38158" y="2158"/>
                </a:lnTo>
                <a:lnTo>
                  <a:pt x="46896" y="8044"/>
                </a:lnTo>
                <a:lnTo>
                  <a:pt x="52787" y="16771"/>
                </a:lnTo>
                <a:lnTo>
                  <a:pt x="54947" y="27451"/>
                </a:lnTo>
                <a:lnTo>
                  <a:pt x="52787" y="38149"/>
                </a:lnTo>
                <a:lnTo>
                  <a:pt x="46896" y="46884"/>
                </a:lnTo>
                <a:lnTo>
                  <a:pt x="38158" y="52773"/>
                </a:lnTo>
                <a:lnTo>
                  <a:pt x="27458" y="54933"/>
                </a:lnTo>
                <a:lnTo>
                  <a:pt x="16775" y="52773"/>
                </a:lnTo>
                <a:lnTo>
                  <a:pt x="8046" y="46884"/>
                </a:lnTo>
                <a:lnTo>
                  <a:pt x="2159" y="38149"/>
                </a:lnTo>
                <a:lnTo>
                  <a:pt x="0" y="27451"/>
                </a:lnTo>
                <a:lnTo>
                  <a:pt x="2159" y="16771"/>
                </a:lnTo>
                <a:lnTo>
                  <a:pt x="8046" y="8044"/>
                </a:lnTo>
                <a:lnTo>
                  <a:pt x="16775" y="2158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31744" y="40538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693" y="0"/>
                </a:moveTo>
                <a:lnTo>
                  <a:pt x="41272" y="2331"/>
                </a:lnTo>
                <a:lnTo>
                  <a:pt x="50719" y="8691"/>
                </a:lnTo>
                <a:lnTo>
                  <a:pt x="57083" y="18126"/>
                </a:lnTo>
                <a:lnTo>
                  <a:pt x="59416" y="29685"/>
                </a:lnTo>
                <a:lnTo>
                  <a:pt x="57083" y="41261"/>
                </a:lnTo>
                <a:lnTo>
                  <a:pt x="50719" y="50706"/>
                </a:lnTo>
                <a:lnTo>
                  <a:pt x="41272" y="57069"/>
                </a:lnTo>
                <a:lnTo>
                  <a:pt x="29693" y="59401"/>
                </a:lnTo>
                <a:lnTo>
                  <a:pt x="18131" y="57069"/>
                </a:lnTo>
                <a:lnTo>
                  <a:pt x="8693" y="50706"/>
                </a:lnTo>
                <a:lnTo>
                  <a:pt x="2332" y="41261"/>
                </a:lnTo>
                <a:lnTo>
                  <a:pt x="0" y="29685"/>
                </a:lnTo>
                <a:lnTo>
                  <a:pt x="2332" y="18126"/>
                </a:lnTo>
                <a:lnTo>
                  <a:pt x="8693" y="8691"/>
                </a:lnTo>
                <a:lnTo>
                  <a:pt x="18131" y="2331"/>
                </a:lnTo>
                <a:lnTo>
                  <a:pt x="29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194941" y="40424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30856" y="0"/>
                </a:moveTo>
                <a:lnTo>
                  <a:pt x="42853" y="2422"/>
                </a:lnTo>
                <a:lnTo>
                  <a:pt x="52651" y="9028"/>
                </a:lnTo>
                <a:lnTo>
                  <a:pt x="59258" y="18824"/>
                </a:lnTo>
                <a:lnTo>
                  <a:pt x="61681" y="30817"/>
                </a:lnTo>
                <a:lnTo>
                  <a:pt x="59258" y="42829"/>
                </a:lnTo>
                <a:lnTo>
                  <a:pt x="52651" y="52634"/>
                </a:lnTo>
                <a:lnTo>
                  <a:pt x="42853" y="59243"/>
                </a:lnTo>
                <a:lnTo>
                  <a:pt x="30856" y="61666"/>
                </a:lnTo>
                <a:lnTo>
                  <a:pt x="18841" y="59243"/>
                </a:lnTo>
                <a:lnTo>
                  <a:pt x="9034" y="52634"/>
                </a:lnTo>
                <a:lnTo>
                  <a:pt x="2423" y="42829"/>
                </a:lnTo>
                <a:lnTo>
                  <a:pt x="0" y="30817"/>
                </a:lnTo>
                <a:lnTo>
                  <a:pt x="2423" y="18824"/>
                </a:lnTo>
                <a:lnTo>
                  <a:pt x="9034" y="9028"/>
                </a:lnTo>
                <a:lnTo>
                  <a:pt x="18841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7007" y="401985"/>
            <a:ext cx="66212" cy="6619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922103" y="402750"/>
            <a:ext cx="64712" cy="64665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4933" y="401250"/>
            <a:ext cx="67712" cy="67695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647764" y="399720"/>
            <a:ext cx="70712" cy="70724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860" y="400485"/>
            <a:ext cx="69212" cy="69194"/>
          </a:xfrm>
          <a:prstGeom prst="rect">
            <a:avLst/>
          </a:prstGeom>
        </p:spPr>
      </p:pic>
      <p:pic>
        <p:nvPicPr>
          <p:cNvPr id="106" name="object 10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76425" y="399720"/>
            <a:ext cx="70742" cy="70724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241521" y="400485"/>
            <a:ext cx="69212" cy="69194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05852" y="400485"/>
            <a:ext cx="69212" cy="69194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399720"/>
            <a:ext cx="70712" cy="70724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33748" y="399720"/>
            <a:ext cx="70742" cy="70724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98109" y="399720"/>
            <a:ext cx="70712" cy="70724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61674" y="398985"/>
            <a:ext cx="72242" cy="72193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6770" y="399720"/>
            <a:ext cx="70712" cy="70724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1101" y="399720"/>
            <a:ext cx="70712" cy="70724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55431" y="399720"/>
            <a:ext cx="70742" cy="70724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9762" y="399720"/>
            <a:ext cx="70742" cy="70724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7487028" y="26974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51359" y="26974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216454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37" y="2277"/>
                </a:lnTo>
                <a:lnTo>
                  <a:pt x="49441" y="8488"/>
                </a:lnTo>
                <a:lnTo>
                  <a:pt x="55643" y="17700"/>
                </a:lnTo>
                <a:lnTo>
                  <a:pt x="57916" y="28981"/>
                </a:lnTo>
                <a:lnTo>
                  <a:pt x="55643" y="40244"/>
                </a:lnTo>
                <a:lnTo>
                  <a:pt x="49441" y="49447"/>
                </a:lnTo>
                <a:lnTo>
                  <a:pt x="40237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80785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5116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809446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673777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88" y="0"/>
                </a:moveTo>
                <a:lnTo>
                  <a:pt x="40254" y="2277"/>
                </a:lnTo>
                <a:lnTo>
                  <a:pt x="49460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60" y="49447"/>
                </a:lnTo>
                <a:lnTo>
                  <a:pt x="40254" y="55655"/>
                </a:lnTo>
                <a:lnTo>
                  <a:pt x="28988" y="57932"/>
                </a:lnTo>
                <a:lnTo>
                  <a:pt x="17705" y="55655"/>
                </a:lnTo>
                <a:lnTo>
                  <a:pt x="8490" y="49447"/>
                </a:lnTo>
                <a:lnTo>
                  <a:pt x="2278" y="40244"/>
                </a:lnTo>
                <a:lnTo>
                  <a:pt x="0" y="28981"/>
                </a:lnTo>
                <a:lnTo>
                  <a:pt x="2278" y="17700"/>
                </a:lnTo>
                <a:lnTo>
                  <a:pt x="8490" y="8488"/>
                </a:lnTo>
                <a:lnTo>
                  <a:pt x="17705" y="2277"/>
                </a:lnTo>
                <a:lnTo>
                  <a:pt x="2898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38138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20">
                <a:moveTo>
                  <a:pt x="28958" y="0"/>
                </a:moveTo>
                <a:lnTo>
                  <a:pt x="40224" y="2277"/>
                </a:lnTo>
                <a:lnTo>
                  <a:pt x="49429" y="8488"/>
                </a:lnTo>
                <a:lnTo>
                  <a:pt x="55638" y="17700"/>
                </a:lnTo>
                <a:lnTo>
                  <a:pt x="57916" y="28981"/>
                </a:lnTo>
                <a:lnTo>
                  <a:pt x="55638" y="40244"/>
                </a:lnTo>
                <a:lnTo>
                  <a:pt x="49429" y="49447"/>
                </a:lnTo>
                <a:lnTo>
                  <a:pt x="40224" y="55655"/>
                </a:lnTo>
                <a:lnTo>
                  <a:pt x="28958" y="57932"/>
                </a:lnTo>
                <a:lnTo>
                  <a:pt x="17679" y="55655"/>
                </a:lnTo>
                <a:lnTo>
                  <a:pt x="8475" y="49447"/>
                </a:lnTo>
                <a:lnTo>
                  <a:pt x="2273" y="40244"/>
                </a:lnTo>
                <a:lnTo>
                  <a:pt x="0" y="28981"/>
                </a:lnTo>
                <a:lnTo>
                  <a:pt x="2273" y="17700"/>
                </a:lnTo>
                <a:lnTo>
                  <a:pt x="8475" y="8488"/>
                </a:lnTo>
                <a:lnTo>
                  <a:pt x="17679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01703" y="269747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268299" y="27201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32630" y="27201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96960" y="27201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862423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26754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91" y="2068"/>
                </a:lnTo>
                <a:lnTo>
                  <a:pt x="44968" y="7712"/>
                </a:lnTo>
                <a:lnTo>
                  <a:pt x="50612" y="16086"/>
                </a:lnTo>
                <a:lnTo>
                  <a:pt x="52682" y="26349"/>
                </a:lnTo>
                <a:lnTo>
                  <a:pt x="50612" y="36594"/>
                </a:lnTo>
                <a:lnTo>
                  <a:pt x="44968" y="44960"/>
                </a:lnTo>
                <a:lnTo>
                  <a:pt x="36591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90718" y="27274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55048" y="27274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9777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84107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048438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325" y="0"/>
                </a:moveTo>
                <a:lnTo>
                  <a:pt x="36578" y="2068"/>
                </a:lnTo>
                <a:lnTo>
                  <a:pt x="44956" y="7712"/>
                </a:lnTo>
                <a:lnTo>
                  <a:pt x="50608" y="16086"/>
                </a:lnTo>
                <a:lnTo>
                  <a:pt x="52682" y="26349"/>
                </a:lnTo>
                <a:lnTo>
                  <a:pt x="50608" y="36594"/>
                </a:lnTo>
                <a:lnTo>
                  <a:pt x="44956" y="44960"/>
                </a:lnTo>
                <a:lnTo>
                  <a:pt x="36578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13534" y="27387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29"/>
                </a:lnTo>
                <a:lnTo>
                  <a:pt x="43659" y="43652"/>
                </a:lnTo>
                <a:lnTo>
                  <a:pt x="35525" y="49129"/>
                </a:lnTo>
                <a:lnTo>
                  <a:pt x="25560" y="51138"/>
                </a:lnTo>
                <a:lnTo>
                  <a:pt x="15613" y="49129"/>
                </a:lnTo>
                <a:lnTo>
                  <a:pt x="7488" y="43652"/>
                </a:lnTo>
                <a:lnTo>
                  <a:pt x="2009" y="35529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779731" y="27574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4062" y="27574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7" y="1863"/>
                </a:lnTo>
                <a:lnTo>
                  <a:pt x="40468" y="6947"/>
                </a:lnTo>
                <a:lnTo>
                  <a:pt x="45552" y="14486"/>
                </a:lnTo>
                <a:lnTo>
                  <a:pt x="47416" y="23717"/>
                </a:lnTo>
                <a:lnTo>
                  <a:pt x="45552" y="32931"/>
                </a:lnTo>
                <a:lnTo>
                  <a:pt x="40468" y="40461"/>
                </a:lnTo>
                <a:lnTo>
                  <a:pt x="32927" y="45541"/>
                </a:lnTo>
                <a:lnTo>
                  <a:pt x="23693" y="47404"/>
                </a:lnTo>
                <a:lnTo>
                  <a:pt x="14476" y="45541"/>
                </a:lnTo>
                <a:lnTo>
                  <a:pt x="6944" y="40461"/>
                </a:lnTo>
                <a:lnTo>
                  <a:pt x="1863" y="32931"/>
                </a:lnTo>
                <a:lnTo>
                  <a:pt x="0" y="23717"/>
                </a:lnTo>
                <a:lnTo>
                  <a:pt x="1863" y="14486"/>
                </a:lnTo>
                <a:lnTo>
                  <a:pt x="6944" y="6947"/>
                </a:lnTo>
                <a:lnTo>
                  <a:pt x="14476" y="1863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07291" y="27464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71621" y="27464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36687" y="27537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02548" y="2768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66878" y="2768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41" y="1777"/>
                </a:lnTo>
                <a:lnTo>
                  <a:pt x="38512" y="6621"/>
                </a:lnTo>
                <a:lnTo>
                  <a:pt x="43348" y="13801"/>
                </a:lnTo>
                <a:lnTo>
                  <a:pt x="45121" y="22585"/>
                </a:lnTo>
                <a:lnTo>
                  <a:pt x="43348" y="31364"/>
                </a:lnTo>
                <a:lnTo>
                  <a:pt x="38512" y="38533"/>
                </a:lnTo>
                <a:lnTo>
                  <a:pt x="31341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831209" y="2768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560" y="0"/>
                </a:moveTo>
                <a:lnTo>
                  <a:pt x="31359" y="1777"/>
                </a:lnTo>
                <a:lnTo>
                  <a:pt x="38539" y="6621"/>
                </a:lnTo>
                <a:lnTo>
                  <a:pt x="43378" y="13801"/>
                </a:lnTo>
                <a:lnTo>
                  <a:pt x="45151" y="22585"/>
                </a:lnTo>
                <a:lnTo>
                  <a:pt x="43378" y="31364"/>
                </a:lnTo>
                <a:lnTo>
                  <a:pt x="38539" y="38533"/>
                </a:lnTo>
                <a:lnTo>
                  <a:pt x="31359" y="43367"/>
                </a:lnTo>
                <a:lnTo>
                  <a:pt x="22560" y="45140"/>
                </a:lnTo>
                <a:lnTo>
                  <a:pt x="13779" y="43367"/>
                </a:lnTo>
                <a:lnTo>
                  <a:pt x="6608" y="38533"/>
                </a:lnTo>
                <a:lnTo>
                  <a:pt x="1773" y="31364"/>
                </a:lnTo>
                <a:lnTo>
                  <a:pt x="0" y="22585"/>
                </a:lnTo>
                <a:lnTo>
                  <a:pt x="1773" y="13801"/>
                </a:lnTo>
                <a:lnTo>
                  <a:pt x="6608" y="6621"/>
                </a:lnTo>
                <a:lnTo>
                  <a:pt x="13779" y="1777"/>
                </a:lnTo>
                <a:lnTo>
                  <a:pt x="22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95172" y="27651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27" y="0"/>
                </a:moveTo>
                <a:lnTo>
                  <a:pt x="31861" y="1804"/>
                </a:lnTo>
                <a:lnTo>
                  <a:pt x="39159" y="6725"/>
                </a:lnTo>
                <a:lnTo>
                  <a:pt x="44081" y="14021"/>
                </a:lnTo>
                <a:lnTo>
                  <a:pt x="45886" y="22952"/>
                </a:lnTo>
                <a:lnTo>
                  <a:pt x="44081" y="31879"/>
                </a:lnTo>
                <a:lnTo>
                  <a:pt x="39159" y="39164"/>
                </a:lnTo>
                <a:lnTo>
                  <a:pt x="31861" y="44074"/>
                </a:lnTo>
                <a:lnTo>
                  <a:pt x="22927" y="45874"/>
                </a:lnTo>
                <a:lnTo>
                  <a:pt x="13998" y="44074"/>
                </a:lnTo>
                <a:lnTo>
                  <a:pt x="6711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1" y="6725"/>
                </a:lnTo>
                <a:lnTo>
                  <a:pt x="13998" y="1804"/>
                </a:lnTo>
                <a:lnTo>
                  <a:pt x="2292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0635" y="27764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25" y="0"/>
                </a:moveTo>
                <a:lnTo>
                  <a:pt x="30306" y="1713"/>
                </a:lnTo>
                <a:lnTo>
                  <a:pt x="37234" y="6388"/>
                </a:lnTo>
                <a:lnTo>
                  <a:pt x="41907" y="13324"/>
                </a:lnTo>
                <a:lnTo>
                  <a:pt x="43621" y="21820"/>
                </a:lnTo>
                <a:lnTo>
                  <a:pt x="41907" y="30303"/>
                </a:lnTo>
                <a:lnTo>
                  <a:pt x="37234" y="37240"/>
                </a:lnTo>
                <a:lnTo>
                  <a:pt x="30306" y="41922"/>
                </a:lnTo>
                <a:lnTo>
                  <a:pt x="21825" y="43640"/>
                </a:lnTo>
                <a:lnTo>
                  <a:pt x="13327" y="41922"/>
                </a:lnTo>
                <a:lnTo>
                  <a:pt x="6390" y="37240"/>
                </a:lnTo>
                <a:lnTo>
                  <a:pt x="1714" y="30303"/>
                </a:lnTo>
                <a:lnTo>
                  <a:pt x="0" y="21820"/>
                </a:lnTo>
                <a:lnTo>
                  <a:pt x="1714" y="13324"/>
                </a:lnTo>
                <a:lnTo>
                  <a:pt x="6390" y="6388"/>
                </a:lnTo>
                <a:lnTo>
                  <a:pt x="13327" y="1713"/>
                </a:lnTo>
                <a:lnTo>
                  <a:pt x="21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423833" y="27651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22958" y="0"/>
                </a:moveTo>
                <a:lnTo>
                  <a:pt x="31887" y="1804"/>
                </a:lnTo>
                <a:lnTo>
                  <a:pt x="39174" y="6725"/>
                </a:lnTo>
                <a:lnTo>
                  <a:pt x="44086" y="14021"/>
                </a:lnTo>
                <a:lnTo>
                  <a:pt x="45886" y="22952"/>
                </a:lnTo>
                <a:lnTo>
                  <a:pt x="44086" y="31879"/>
                </a:lnTo>
                <a:lnTo>
                  <a:pt x="39174" y="39164"/>
                </a:lnTo>
                <a:lnTo>
                  <a:pt x="31887" y="44074"/>
                </a:lnTo>
                <a:lnTo>
                  <a:pt x="22958" y="45874"/>
                </a:lnTo>
                <a:lnTo>
                  <a:pt x="14011" y="44074"/>
                </a:lnTo>
                <a:lnTo>
                  <a:pt x="6715" y="39164"/>
                </a:lnTo>
                <a:lnTo>
                  <a:pt x="1800" y="31879"/>
                </a:lnTo>
                <a:lnTo>
                  <a:pt x="0" y="22952"/>
                </a:lnTo>
                <a:lnTo>
                  <a:pt x="1800" y="14021"/>
                </a:lnTo>
                <a:lnTo>
                  <a:pt x="6715" y="6725"/>
                </a:lnTo>
                <a:lnTo>
                  <a:pt x="14011" y="1804"/>
                </a:lnTo>
                <a:lnTo>
                  <a:pt x="22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87031" y="27537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05"/>
                </a:lnTo>
                <a:lnTo>
                  <a:pt x="7052" y="7050"/>
                </a:lnTo>
                <a:lnTo>
                  <a:pt x="14709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50627" y="27464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5693" y="275378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1"/>
                </a:lnTo>
                <a:lnTo>
                  <a:pt x="41103" y="7050"/>
                </a:lnTo>
                <a:lnTo>
                  <a:pt x="46260" y="14705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22" y="46248"/>
                </a:lnTo>
                <a:lnTo>
                  <a:pt x="7063" y="41092"/>
                </a:lnTo>
                <a:lnTo>
                  <a:pt x="1895" y="33446"/>
                </a:lnTo>
                <a:lnTo>
                  <a:pt x="0" y="24085"/>
                </a:lnTo>
                <a:lnTo>
                  <a:pt x="1895" y="14705"/>
                </a:lnTo>
                <a:lnTo>
                  <a:pt x="7063" y="7050"/>
                </a:lnTo>
                <a:lnTo>
                  <a:pt x="14722" y="1891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78523" y="27387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43" y="2009"/>
                </a:lnTo>
                <a:lnTo>
                  <a:pt x="43678" y="7490"/>
                </a:lnTo>
                <a:lnTo>
                  <a:pt x="49168" y="15622"/>
                </a:lnTo>
                <a:lnTo>
                  <a:pt x="51182" y="25584"/>
                </a:lnTo>
                <a:lnTo>
                  <a:pt x="49168" y="35529"/>
                </a:lnTo>
                <a:lnTo>
                  <a:pt x="43678" y="43652"/>
                </a:lnTo>
                <a:lnTo>
                  <a:pt x="35543" y="49129"/>
                </a:lnTo>
                <a:lnTo>
                  <a:pt x="25591" y="51138"/>
                </a:lnTo>
                <a:lnTo>
                  <a:pt x="15639" y="49129"/>
                </a:lnTo>
                <a:lnTo>
                  <a:pt x="7503" y="43652"/>
                </a:lnTo>
                <a:lnTo>
                  <a:pt x="2014" y="35529"/>
                </a:lnTo>
                <a:lnTo>
                  <a:pt x="0" y="25584"/>
                </a:lnTo>
                <a:lnTo>
                  <a:pt x="2014" y="15622"/>
                </a:lnTo>
                <a:lnTo>
                  <a:pt x="7503" y="7490"/>
                </a:lnTo>
                <a:lnTo>
                  <a:pt x="15639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742119" y="27311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26325" y="0"/>
                </a:moveTo>
                <a:lnTo>
                  <a:pt x="36573" y="2068"/>
                </a:lnTo>
                <a:lnTo>
                  <a:pt x="44941" y="7712"/>
                </a:lnTo>
                <a:lnTo>
                  <a:pt x="50582" y="16086"/>
                </a:lnTo>
                <a:lnTo>
                  <a:pt x="52651" y="26349"/>
                </a:lnTo>
                <a:lnTo>
                  <a:pt x="50582" y="36594"/>
                </a:lnTo>
                <a:lnTo>
                  <a:pt x="44941" y="44960"/>
                </a:lnTo>
                <a:lnTo>
                  <a:pt x="36573" y="50600"/>
                </a:lnTo>
                <a:lnTo>
                  <a:pt x="26325" y="52668"/>
                </a:lnTo>
                <a:lnTo>
                  <a:pt x="16078" y="50600"/>
                </a:lnTo>
                <a:lnTo>
                  <a:pt x="7710" y="44960"/>
                </a:lnTo>
                <a:lnTo>
                  <a:pt x="2068" y="36594"/>
                </a:lnTo>
                <a:lnTo>
                  <a:pt x="0" y="26349"/>
                </a:lnTo>
                <a:lnTo>
                  <a:pt x="2068" y="16086"/>
                </a:lnTo>
                <a:lnTo>
                  <a:pt x="7710" y="7712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03817" y="270481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19" h="58420">
                <a:moveTo>
                  <a:pt x="28958" y="0"/>
                </a:moveTo>
                <a:lnTo>
                  <a:pt x="40241" y="2277"/>
                </a:lnTo>
                <a:lnTo>
                  <a:pt x="49456" y="8488"/>
                </a:lnTo>
                <a:lnTo>
                  <a:pt x="55669" y="17700"/>
                </a:lnTo>
                <a:lnTo>
                  <a:pt x="57947" y="28981"/>
                </a:lnTo>
                <a:lnTo>
                  <a:pt x="55669" y="40244"/>
                </a:lnTo>
                <a:lnTo>
                  <a:pt x="49456" y="49447"/>
                </a:lnTo>
                <a:lnTo>
                  <a:pt x="40241" y="55655"/>
                </a:lnTo>
                <a:lnTo>
                  <a:pt x="28958" y="57932"/>
                </a:lnTo>
                <a:lnTo>
                  <a:pt x="17692" y="55655"/>
                </a:lnTo>
                <a:lnTo>
                  <a:pt x="8486" y="49447"/>
                </a:lnTo>
                <a:lnTo>
                  <a:pt x="2277" y="40244"/>
                </a:lnTo>
                <a:lnTo>
                  <a:pt x="0" y="28981"/>
                </a:lnTo>
                <a:lnTo>
                  <a:pt x="2277" y="17700"/>
                </a:lnTo>
                <a:lnTo>
                  <a:pt x="8486" y="8488"/>
                </a:lnTo>
                <a:lnTo>
                  <a:pt x="17692" y="2277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67015" y="26937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31346" y="26937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6" name="object 1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93442" y="267115"/>
            <a:ext cx="64712" cy="64695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6272" y="265615"/>
            <a:ext cx="67712" cy="67695"/>
          </a:xfrm>
          <a:prstGeom prst="rect">
            <a:avLst/>
          </a:prstGeom>
        </p:spPr>
      </p:pic>
      <p:pic>
        <p:nvPicPr>
          <p:cNvPr id="158" name="object 15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20603" y="265615"/>
            <a:ext cx="67712" cy="67695"/>
          </a:xfrm>
          <a:prstGeom prst="rect">
            <a:avLst/>
          </a:prstGeom>
        </p:spPr>
      </p:pic>
      <p:pic>
        <p:nvPicPr>
          <p:cNvPr id="159" name="object 15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264116"/>
            <a:ext cx="70712" cy="70694"/>
          </a:xfrm>
          <a:prstGeom prst="rect">
            <a:avLst/>
          </a:prstGeom>
        </p:spPr>
      </p:pic>
      <p:pic>
        <p:nvPicPr>
          <p:cNvPr id="160" name="object 16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46264" y="262585"/>
            <a:ext cx="73742" cy="73723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2095" y="264116"/>
            <a:ext cx="70742" cy="70694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75691" y="263351"/>
            <a:ext cx="72212" cy="72193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240021" y="263351"/>
            <a:ext cx="72212" cy="72193"/>
          </a:xfrm>
          <a:prstGeom prst="rect">
            <a:avLst/>
          </a:prstGeom>
        </p:spPr>
      </p:pic>
      <p:pic>
        <p:nvPicPr>
          <p:cNvPr id="164" name="object 164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105086" y="264116"/>
            <a:ext cx="70742" cy="70694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69448" y="264116"/>
            <a:ext cx="70712" cy="70694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33013" y="263351"/>
            <a:ext cx="72242" cy="72193"/>
          </a:xfrm>
          <a:prstGeom prst="rect">
            <a:avLst/>
          </a:prstGeom>
        </p:spPr>
      </p:pic>
      <p:pic>
        <p:nvPicPr>
          <p:cNvPr id="167" name="object 167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6578" y="262585"/>
            <a:ext cx="73742" cy="73723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60939" y="262585"/>
            <a:ext cx="73712" cy="73723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26005" y="263351"/>
            <a:ext cx="72242" cy="7219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290335" y="263351"/>
            <a:ext cx="72242" cy="7219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54697" y="263351"/>
            <a:ext cx="72212" cy="7219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9762" y="264116"/>
            <a:ext cx="70742" cy="70694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7485895" y="13297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856" y="0"/>
                </a:moveTo>
                <a:lnTo>
                  <a:pt x="42870" y="2422"/>
                </a:lnTo>
                <a:lnTo>
                  <a:pt x="52678" y="9031"/>
                </a:lnTo>
                <a:lnTo>
                  <a:pt x="59288" y="18836"/>
                </a:lnTo>
                <a:lnTo>
                  <a:pt x="61712" y="30848"/>
                </a:lnTo>
                <a:lnTo>
                  <a:pt x="59288" y="42846"/>
                </a:lnTo>
                <a:lnTo>
                  <a:pt x="52678" y="52653"/>
                </a:lnTo>
                <a:lnTo>
                  <a:pt x="42870" y="59269"/>
                </a:lnTo>
                <a:lnTo>
                  <a:pt x="30856" y="61696"/>
                </a:lnTo>
                <a:lnTo>
                  <a:pt x="18854" y="59269"/>
                </a:lnTo>
                <a:lnTo>
                  <a:pt x="9045" y="52653"/>
                </a:lnTo>
                <a:lnTo>
                  <a:pt x="2427" y="42846"/>
                </a:lnTo>
                <a:lnTo>
                  <a:pt x="0" y="30848"/>
                </a:lnTo>
                <a:lnTo>
                  <a:pt x="2427" y="18836"/>
                </a:lnTo>
                <a:lnTo>
                  <a:pt x="9045" y="9031"/>
                </a:lnTo>
                <a:lnTo>
                  <a:pt x="18854" y="2422"/>
                </a:lnTo>
                <a:lnTo>
                  <a:pt x="308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351359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215322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79653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43983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08344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675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7005" y="133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401703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266034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31130" y="13487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994695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59791" y="13487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24121" y="134877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2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14"/>
                </a:lnTo>
                <a:lnTo>
                  <a:pt x="49456" y="49417"/>
                </a:lnTo>
                <a:lnTo>
                  <a:pt x="40242" y="55624"/>
                </a:lnTo>
                <a:lnTo>
                  <a:pt x="28958" y="57901"/>
                </a:lnTo>
                <a:lnTo>
                  <a:pt x="17692" y="55624"/>
                </a:lnTo>
                <a:lnTo>
                  <a:pt x="8486" y="49417"/>
                </a:lnTo>
                <a:lnTo>
                  <a:pt x="2277" y="40214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589218" y="13561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53548" y="13561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4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18644" y="13637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182975" y="13637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047305" y="13637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13534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7864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60" y="0"/>
                </a:moveTo>
                <a:lnTo>
                  <a:pt x="35525" y="2009"/>
                </a:lnTo>
                <a:lnTo>
                  <a:pt x="43659" y="7490"/>
                </a:lnTo>
                <a:lnTo>
                  <a:pt x="49141" y="15622"/>
                </a:lnTo>
                <a:lnTo>
                  <a:pt x="51151" y="25584"/>
                </a:lnTo>
                <a:lnTo>
                  <a:pt x="49141" y="35534"/>
                </a:lnTo>
                <a:lnTo>
                  <a:pt x="43659" y="43667"/>
                </a:lnTo>
                <a:lnTo>
                  <a:pt x="35525" y="49155"/>
                </a:lnTo>
                <a:lnTo>
                  <a:pt x="25560" y="51169"/>
                </a:lnTo>
                <a:lnTo>
                  <a:pt x="15613" y="49155"/>
                </a:lnTo>
                <a:lnTo>
                  <a:pt x="7488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88" y="7490"/>
                </a:lnTo>
                <a:lnTo>
                  <a:pt x="15613" y="2009"/>
                </a:lnTo>
                <a:lnTo>
                  <a:pt x="255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42929" y="13900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05760" y="137509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3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3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370856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35187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99517" y="138243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56" y="2009"/>
                </a:lnTo>
                <a:lnTo>
                  <a:pt x="43690" y="7490"/>
                </a:lnTo>
                <a:lnTo>
                  <a:pt x="49172" y="15622"/>
                </a:lnTo>
                <a:lnTo>
                  <a:pt x="51182" y="25584"/>
                </a:lnTo>
                <a:lnTo>
                  <a:pt x="49172" y="35534"/>
                </a:lnTo>
                <a:lnTo>
                  <a:pt x="43690" y="43667"/>
                </a:lnTo>
                <a:lnTo>
                  <a:pt x="35556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65746" y="14014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3" y="0"/>
                </a:moveTo>
                <a:lnTo>
                  <a:pt x="32922" y="1859"/>
                </a:lnTo>
                <a:lnTo>
                  <a:pt x="40452" y="6931"/>
                </a:lnTo>
                <a:lnTo>
                  <a:pt x="45526" y="14460"/>
                </a:lnTo>
                <a:lnTo>
                  <a:pt x="47386" y="23687"/>
                </a:lnTo>
                <a:lnTo>
                  <a:pt x="45526" y="32901"/>
                </a:lnTo>
                <a:lnTo>
                  <a:pt x="40452" y="40431"/>
                </a:lnTo>
                <a:lnTo>
                  <a:pt x="32922" y="45510"/>
                </a:lnTo>
                <a:lnTo>
                  <a:pt x="23693" y="47374"/>
                </a:lnTo>
                <a:lnTo>
                  <a:pt x="14476" y="45510"/>
                </a:lnTo>
                <a:lnTo>
                  <a:pt x="6944" y="40431"/>
                </a:lnTo>
                <a:lnTo>
                  <a:pt x="1863" y="32901"/>
                </a:lnTo>
                <a:lnTo>
                  <a:pt x="0" y="23687"/>
                </a:lnTo>
                <a:lnTo>
                  <a:pt x="1863" y="14460"/>
                </a:lnTo>
                <a:lnTo>
                  <a:pt x="6944" y="6931"/>
                </a:lnTo>
                <a:lnTo>
                  <a:pt x="14476" y="1859"/>
                </a:lnTo>
                <a:lnTo>
                  <a:pt x="23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829709" y="13974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60" y="0"/>
                </a:moveTo>
                <a:lnTo>
                  <a:pt x="33442" y="1895"/>
                </a:lnTo>
                <a:lnTo>
                  <a:pt x="41099" y="7061"/>
                </a:lnTo>
                <a:lnTo>
                  <a:pt x="46259" y="14718"/>
                </a:lnTo>
                <a:lnTo>
                  <a:pt x="48151" y="24085"/>
                </a:lnTo>
                <a:lnTo>
                  <a:pt x="46259" y="33446"/>
                </a:lnTo>
                <a:lnTo>
                  <a:pt x="41099" y="41092"/>
                </a:lnTo>
                <a:lnTo>
                  <a:pt x="33442" y="46248"/>
                </a:lnTo>
                <a:lnTo>
                  <a:pt x="24060" y="48139"/>
                </a:lnTo>
                <a:lnTo>
                  <a:pt x="14696" y="46248"/>
                </a:lnTo>
                <a:lnTo>
                  <a:pt x="7048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48" y="7061"/>
                </a:lnTo>
                <a:lnTo>
                  <a:pt x="14696" y="1895"/>
                </a:lnTo>
                <a:lnTo>
                  <a:pt x="2406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93274" y="13900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8370" y="139743"/>
            <a:ext cx="48260" cy="48260"/>
          </a:xfrm>
          <a:custGeom>
            <a:avLst/>
            <a:gdLst/>
            <a:ahLst/>
            <a:cxnLst/>
            <a:rect l="l" t="t" r="r" b="b"/>
            <a:pathLst>
              <a:path w="48260" h="48260">
                <a:moveTo>
                  <a:pt x="24091" y="0"/>
                </a:moveTo>
                <a:lnTo>
                  <a:pt x="33455" y="1895"/>
                </a:lnTo>
                <a:lnTo>
                  <a:pt x="41103" y="7061"/>
                </a:lnTo>
                <a:lnTo>
                  <a:pt x="46260" y="14718"/>
                </a:lnTo>
                <a:lnTo>
                  <a:pt x="48151" y="24085"/>
                </a:lnTo>
                <a:lnTo>
                  <a:pt x="46260" y="33446"/>
                </a:lnTo>
                <a:lnTo>
                  <a:pt x="41103" y="41092"/>
                </a:lnTo>
                <a:lnTo>
                  <a:pt x="33455" y="46248"/>
                </a:lnTo>
                <a:lnTo>
                  <a:pt x="24091" y="48139"/>
                </a:lnTo>
                <a:lnTo>
                  <a:pt x="14709" y="46248"/>
                </a:lnTo>
                <a:lnTo>
                  <a:pt x="7052" y="41092"/>
                </a:lnTo>
                <a:lnTo>
                  <a:pt x="1891" y="33446"/>
                </a:lnTo>
                <a:lnTo>
                  <a:pt x="0" y="24085"/>
                </a:lnTo>
                <a:lnTo>
                  <a:pt x="1891" y="14718"/>
                </a:lnTo>
                <a:lnTo>
                  <a:pt x="7052" y="7061"/>
                </a:lnTo>
                <a:lnTo>
                  <a:pt x="14709" y="1895"/>
                </a:lnTo>
                <a:lnTo>
                  <a:pt x="240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423068" y="14014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723" y="0"/>
                </a:moveTo>
                <a:lnTo>
                  <a:pt x="32940" y="1859"/>
                </a:lnTo>
                <a:lnTo>
                  <a:pt x="40471" y="6931"/>
                </a:lnTo>
                <a:lnTo>
                  <a:pt x="45552" y="14460"/>
                </a:lnTo>
                <a:lnTo>
                  <a:pt x="47416" y="23687"/>
                </a:lnTo>
                <a:lnTo>
                  <a:pt x="45552" y="32901"/>
                </a:lnTo>
                <a:lnTo>
                  <a:pt x="40471" y="40431"/>
                </a:lnTo>
                <a:lnTo>
                  <a:pt x="32940" y="45510"/>
                </a:lnTo>
                <a:lnTo>
                  <a:pt x="23723" y="47374"/>
                </a:lnTo>
                <a:lnTo>
                  <a:pt x="14489" y="45510"/>
                </a:lnTo>
                <a:lnTo>
                  <a:pt x="6948" y="40431"/>
                </a:lnTo>
                <a:lnTo>
                  <a:pt x="1864" y="32901"/>
                </a:lnTo>
                <a:lnTo>
                  <a:pt x="0" y="23687"/>
                </a:lnTo>
                <a:lnTo>
                  <a:pt x="1864" y="14460"/>
                </a:lnTo>
                <a:lnTo>
                  <a:pt x="6948" y="6931"/>
                </a:lnTo>
                <a:lnTo>
                  <a:pt x="14489" y="1859"/>
                </a:lnTo>
                <a:lnTo>
                  <a:pt x="23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86297" y="13900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8729" y="13711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09"/>
                </a:lnTo>
                <a:lnTo>
                  <a:pt x="45603" y="45591"/>
                </a:lnTo>
                <a:lnTo>
                  <a:pt x="37119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13458" y="137509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325" y="0"/>
                </a:moveTo>
                <a:lnTo>
                  <a:pt x="36573" y="2068"/>
                </a:lnTo>
                <a:lnTo>
                  <a:pt x="44941" y="7708"/>
                </a:lnTo>
                <a:lnTo>
                  <a:pt x="50582" y="16074"/>
                </a:lnTo>
                <a:lnTo>
                  <a:pt x="52651" y="26319"/>
                </a:lnTo>
                <a:lnTo>
                  <a:pt x="50582" y="36564"/>
                </a:lnTo>
                <a:lnTo>
                  <a:pt x="44941" y="44929"/>
                </a:lnTo>
                <a:lnTo>
                  <a:pt x="36573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7391" y="13711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09"/>
                </a:lnTo>
                <a:lnTo>
                  <a:pt x="45618" y="45591"/>
                </a:lnTo>
                <a:lnTo>
                  <a:pt x="37123" y="51307"/>
                </a:lnTo>
                <a:lnTo>
                  <a:pt x="26723" y="53403"/>
                </a:lnTo>
                <a:lnTo>
                  <a:pt x="16323" y="51307"/>
                </a:lnTo>
                <a:lnTo>
                  <a:pt x="7828" y="45591"/>
                </a:lnTo>
                <a:lnTo>
                  <a:pt x="2100" y="37109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40986" y="13637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27458" y="0"/>
                </a:moveTo>
                <a:lnTo>
                  <a:pt x="38154" y="2154"/>
                </a:lnTo>
                <a:lnTo>
                  <a:pt x="46881" y="8033"/>
                </a:lnTo>
                <a:lnTo>
                  <a:pt x="52761" y="16758"/>
                </a:lnTo>
                <a:lnTo>
                  <a:pt x="54916" y="27451"/>
                </a:lnTo>
                <a:lnTo>
                  <a:pt x="52761" y="38131"/>
                </a:lnTo>
                <a:lnTo>
                  <a:pt x="46881" y="46857"/>
                </a:lnTo>
                <a:lnTo>
                  <a:pt x="38154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3052" y="134112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66280" y="13297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825" y="0"/>
                </a:moveTo>
                <a:lnTo>
                  <a:pt x="42840" y="2422"/>
                </a:lnTo>
                <a:lnTo>
                  <a:pt x="52647" y="9031"/>
                </a:lnTo>
                <a:lnTo>
                  <a:pt x="59258" y="18836"/>
                </a:lnTo>
                <a:lnTo>
                  <a:pt x="61681" y="30848"/>
                </a:lnTo>
                <a:lnTo>
                  <a:pt x="59258" y="42846"/>
                </a:lnTo>
                <a:lnTo>
                  <a:pt x="52647" y="52653"/>
                </a:lnTo>
                <a:lnTo>
                  <a:pt x="42840" y="59269"/>
                </a:lnTo>
                <a:lnTo>
                  <a:pt x="30825" y="61696"/>
                </a:lnTo>
                <a:lnTo>
                  <a:pt x="18828" y="59269"/>
                </a:lnTo>
                <a:lnTo>
                  <a:pt x="9030" y="52653"/>
                </a:lnTo>
                <a:lnTo>
                  <a:pt x="2423" y="42846"/>
                </a:lnTo>
                <a:lnTo>
                  <a:pt x="0" y="30848"/>
                </a:lnTo>
                <a:lnTo>
                  <a:pt x="2423" y="18836"/>
                </a:lnTo>
                <a:lnTo>
                  <a:pt x="9030" y="9031"/>
                </a:lnTo>
                <a:lnTo>
                  <a:pt x="18828" y="2422"/>
                </a:lnTo>
                <a:lnTo>
                  <a:pt x="30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1" name="object 2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9111" y="131480"/>
            <a:ext cx="64681" cy="64695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191942" y="129980"/>
            <a:ext cx="67712" cy="67695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054772" y="128481"/>
            <a:ext cx="70712" cy="70694"/>
          </a:xfrm>
          <a:prstGeom prst="rect">
            <a:avLst/>
          </a:prstGeom>
        </p:spPr>
      </p:pic>
      <p:pic>
        <p:nvPicPr>
          <p:cNvPr id="214" name="object 214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19103" y="128481"/>
            <a:ext cx="70712" cy="70694"/>
          </a:xfrm>
          <a:prstGeom prst="rect">
            <a:avLst/>
          </a:prstGeom>
        </p:spPr>
      </p:pic>
      <p:pic>
        <p:nvPicPr>
          <p:cNvPr id="215" name="object 21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783433" y="128481"/>
            <a:ext cx="70712" cy="70694"/>
          </a:xfrm>
          <a:prstGeom prst="rect">
            <a:avLst/>
          </a:prstGeom>
        </p:spPr>
      </p:pic>
      <p:pic>
        <p:nvPicPr>
          <p:cNvPr id="216" name="object 21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0595" y="126950"/>
            <a:ext cx="73742" cy="7372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645499" y="126216"/>
            <a:ext cx="75242" cy="75223"/>
          </a:xfrm>
          <a:prstGeom prst="rect">
            <a:avLst/>
          </a:prstGeom>
        </p:spPr>
      </p:pic>
      <p:pic>
        <p:nvPicPr>
          <p:cNvPr id="218" name="object 21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374925" y="126950"/>
            <a:ext cx="73742" cy="73723"/>
          </a:xfrm>
          <a:prstGeom prst="rect">
            <a:avLst/>
          </a:prstGeom>
        </p:spPr>
      </p:pic>
      <p:pic>
        <p:nvPicPr>
          <p:cNvPr id="219" name="object 21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238521" y="126216"/>
            <a:ext cx="75211" cy="75223"/>
          </a:xfrm>
          <a:prstGeom prst="rect">
            <a:avLst/>
          </a:prstGeom>
        </p:spPr>
      </p:pic>
      <p:pic>
        <p:nvPicPr>
          <p:cNvPr id="220" name="object 220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02852" y="126216"/>
            <a:ext cx="75242" cy="75223"/>
          </a:xfrm>
          <a:prstGeom prst="rect">
            <a:avLst/>
          </a:prstGeom>
        </p:spPr>
      </p:pic>
      <p:pic>
        <p:nvPicPr>
          <p:cNvPr id="221" name="object 22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67182" y="126216"/>
            <a:ext cx="75242" cy="75223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95844" y="126216"/>
            <a:ext cx="75242" cy="75223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831513" y="126216"/>
            <a:ext cx="75242" cy="75223"/>
          </a:xfrm>
          <a:prstGeom prst="rect">
            <a:avLst/>
          </a:prstGeom>
        </p:spPr>
      </p:pic>
      <p:pic>
        <p:nvPicPr>
          <p:cNvPr id="224" name="object 2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60174" y="126216"/>
            <a:ext cx="75242" cy="75223"/>
          </a:xfrm>
          <a:prstGeom prst="rect">
            <a:avLst/>
          </a:prstGeom>
        </p:spPr>
      </p:pic>
      <p:pic>
        <p:nvPicPr>
          <p:cNvPr id="225" name="object 225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425270" y="126950"/>
            <a:ext cx="73712" cy="73723"/>
          </a:xfrm>
          <a:prstGeom prst="rect">
            <a:avLst/>
          </a:prstGeom>
        </p:spPr>
      </p:pic>
      <p:pic>
        <p:nvPicPr>
          <p:cNvPr id="226" name="object 22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289601" y="126950"/>
            <a:ext cx="73742" cy="73723"/>
          </a:xfrm>
          <a:prstGeom prst="rect">
            <a:avLst/>
          </a:prstGeom>
        </p:spPr>
      </p:pic>
      <p:pic>
        <p:nvPicPr>
          <p:cNvPr id="227" name="object 227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53931" y="126950"/>
            <a:ext cx="73742" cy="73723"/>
          </a:xfrm>
          <a:prstGeom prst="rect">
            <a:avLst/>
          </a:prstGeom>
        </p:spPr>
      </p:pic>
      <p:pic>
        <p:nvPicPr>
          <p:cNvPr id="228" name="object 22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262" y="126950"/>
            <a:ext cx="73742" cy="73723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7485160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7" y="0"/>
                </a:moveTo>
                <a:lnTo>
                  <a:pt x="45234" y="0"/>
                </a:lnTo>
                <a:lnTo>
                  <a:pt x="53929" y="5860"/>
                </a:lnTo>
                <a:lnTo>
                  <a:pt x="60699" y="15899"/>
                </a:lnTo>
                <a:lnTo>
                  <a:pt x="63181" y="28193"/>
                </a:lnTo>
                <a:lnTo>
                  <a:pt x="60699" y="40487"/>
                </a:lnTo>
                <a:lnTo>
                  <a:pt x="53929" y="50526"/>
                </a:lnTo>
                <a:lnTo>
                  <a:pt x="43888" y="57294"/>
                </a:lnTo>
                <a:lnTo>
                  <a:pt x="31590" y="59776"/>
                </a:lnTo>
                <a:lnTo>
                  <a:pt x="19293" y="57294"/>
                </a:lnTo>
                <a:lnTo>
                  <a:pt x="9252" y="50526"/>
                </a:lnTo>
                <a:lnTo>
                  <a:pt x="2482" y="40487"/>
                </a:lnTo>
                <a:lnTo>
                  <a:pt x="0" y="28193"/>
                </a:lnTo>
                <a:lnTo>
                  <a:pt x="2482" y="15899"/>
                </a:lnTo>
                <a:lnTo>
                  <a:pt x="9252" y="5860"/>
                </a:lnTo>
                <a:lnTo>
                  <a:pt x="1794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49491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7" y="0"/>
                </a:moveTo>
                <a:lnTo>
                  <a:pt x="45240" y="0"/>
                </a:lnTo>
                <a:lnTo>
                  <a:pt x="53944" y="5860"/>
                </a:lnTo>
                <a:lnTo>
                  <a:pt x="60725" y="15899"/>
                </a:lnTo>
                <a:lnTo>
                  <a:pt x="63212" y="28193"/>
                </a:lnTo>
                <a:lnTo>
                  <a:pt x="60725" y="40487"/>
                </a:lnTo>
                <a:lnTo>
                  <a:pt x="53944" y="50526"/>
                </a:lnTo>
                <a:lnTo>
                  <a:pt x="43892" y="57294"/>
                </a:lnTo>
                <a:lnTo>
                  <a:pt x="31590" y="59776"/>
                </a:lnTo>
                <a:lnTo>
                  <a:pt x="19293" y="57294"/>
                </a:lnTo>
                <a:lnTo>
                  <a:pt x="9252" y="50526"/>
                </a:lnTo>
                <a:lnTo>
                  <a:pt x="2482" y="40487"/>
                </a:lnTo>
                <a:lnTo>
                  <a:pt x="0" y="28193"/>
                </a:lnTo>
                <a:lnTo>
                  <a:pt x="2482" y="15899"/>
                </a:lnTo>
                <a:lnTo>
                  <a:pt x="9252" y="5860"/>
                </a:lnTo>
                <a:lnTo>
                  <a:pt x="1794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213822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47" y="0"/>
                </a:moveTo>
                <a:lnTo>
                  <a:pt x="45240" y="0"/>
                </a:lnTo>
                <a:lnTo>
                  <a:pt x="53944" y="5860"/>
                </a:lnTo>
                <a:lnTo>
                  <a:pt x="60725" y="15899"/>
                </a:lnTo>
                <a:lnTo>
                  <a:pt x="63212" y="28193"/>
                </a:lnTo>
                <a:lnTo>
                  <a:pt x="60725" y="40487"/>
                </a:lnTo>
                <a:lnTo>
                  <a:pt x="53944" y="50526"/>
                </a:lnTo>
                <a:lnTo>
                  <a:pt x="43892" y="57294"/>
                </a:lnTo>
                <a:lnTo>
                  <a:pt x="31590" y="59776"/>
                </a:lnTo>
                <a:lnTo>
                  <a:pt x="19293" y="57294"/>
                </a:lnTo>
                <a:lnTo>
                  <a:pt x="9252" y="50526"/>
                </a:lnTo>
                <a:lnTo>
                  <a:pt x="2482" y="40487"/>
                </a:lnTo>
                <a:lnTo>
                  <a:pt x="0" y="28193"/>
                </a:lnTo>
                <a:lnTo>
                  <a:pt x="2482" y="15899"/>
                </a:lnTo>
                <a:lnTo>
                  <a:pt x="9252" y="5860"/>
                </a:lnTo>
                <a:lnTo>
                  <a:pt x="17947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078918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5" y="0"/>
                </a:moveTo>
                <a:lnTo>
                  <a:pt x="43183" y="0"/>
                </a:lnTo>
                <a:lnTo>
                  <a:pt x="52647" y="6377"/>
                </a:lnTo>
                <a:lnTo>
                  <a:pt x="59258" y="16182"/>
                </a:lnTo>
                <a:lnTo>
                  <a:pt x="61681" y="28193"/>
                </a:lnTo>
                <a:lnTo>
                  <a:pt x="59258" y="40192"/>
                </a:lnTo>
                <a:lnTo>
                  <a:pt x="52647" y="49998"/>
                </a:lnTo>
                <a:lnTo>
                  <a:pt x="42840" y="56614"/>
                </a:lnTo>
                <a:lnTo>
                  <a:pt x="30825" y="59042"/>
                </a:lnTo>
                <a:lnTo>
                  <a:pt x="18828" y="56614"/>
                </a:lnTo>
                <a:lnTo>
                  <a:pt x="9030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0" y="6377"/>
                </a:lnTo>
                <a:lnTo>
                  <a:pt x="1848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94324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85" y="0"/>
                </a:moveTo>
                <a:lnTo>
                  <a:pt x="43183" y="0"/>
                </a:lnTo>
                <a:lnTo>
                  <a:pt x="52647" y="6377"/>
                </a:lnTo>
                <a:lnTo>
                  <a:pt x="59258" y="16182"/>
                </a:lnTo>
                <a:lnTo>
                  <a:pt x="61681" y="28193"/>
                </a:lnTo>
                <a:lnTo>
                  <a:pt x="59258" y="40192"/>
                </a:lnTo>
                <a:lnTo>
                  <a:pt x="52647" y="49998"/>
                </a:lnTo>
                <a:lnTo>
                  <a:pt x="42840" y="56614"/>
                </a:lnTo>
                <a:lnTo>
                  <a:pt x="30825" y="59042"/>
                </a:lnTo>
                <a:lnTo>
                  <a:pt x="18828" y="56614"/>
                </a:lnTo>
                <a:lnTo>
                  <a:pt x="9030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0" y="6377"/>
                </a:lnTo>
                <a:lnTo>
                  <a:pt x="1848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07579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8" y="0"/>
                </a:moveTo>
                <a:lnTo>
                  <a:pt x="43196" y="0"/>
                </a:lnTo>
                <a:lnTo>
                  <a:pt x="52651" y="6377"/>
                </a:lnTo>
                <a:lnTo>
                  <a:pt x="59258" y="16182"/>
                </a:lnTo>
                <a:lnTo>
                  <a:pt x="61681" y="28193"/>
                </a:lnTo>
                <a:lnTo>
                  <a:pt x="59258" y="40192"/>
                </a:lnTo>
                <a:lnTo>
                  <a:pt x="52651" y="49998"/>
                </a:lnTo>
                <a:lnTo>
                  <a:pt x="42852" y="56614"/>
                </a:lnTo>
                <a:lnTo>
                  <a:pt x="30856" y="59042"/>
                </a:lnTo>
                <a:lnTo>
                  <a:pt x="18841" y="56614"/>
                </a:lnTo>
                <a:lnTo>
                  <a:pt x="9034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4" y="6377"/>
                </a:lnTo>
                <a:lnTo>
                  <a:pt x="1849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671144" y="0"/>
            <a:ext cx="63500" cy="60325"/>
          </a:xfrm>
          <a:custGeom>
            <a:avLst/>
            <a:gdLst/>
            <a:ahLst/>
            <a:cxnLst/>
            <a:rect l="l" t="t" r="r" b="b"/>
            <a:pathLst>
              <a:path w="63500" h="60325">
                <a:moveTo>
                  <a:pt x="17972" y="0"/>
                </a:moveTo>
                <a:lnTo>
                  <a:pt x="45264" y="0"/>
                </a:lnTo>
                <a:lnTo>
                  <a:pt x="53960" y="5860"/>
                </a:lnTo>
                <a:lnTo>
                  <a:pt x="60730" y="15899"/>
                </a:lnTo>
                <a:lnTo>
                  <a:pt x="63212" y="28193"/>
                </a:lnTo>
                <a:lnTo>
                  <a:pt x="60730" y="40487"/>
                </a:lnTo>
                <a:lnTo>
                  <a:pt x="53960" y="50526"/>
                </a:lnTo>
                <a:lnTo>
                  <a:pt x="43918" y="57294"/>
                </a:lnTo>
                <a:lnTo>
                  <a:pt x="31621" y="59776"/>
                </a:lnTo>
                <a:lnTo>
                  <a:pt x="19319" y="57294"/>
                </a:lnTo>
                <a:lnTo>
                  <a:pt x="9267" y="50526"/>
                </a:lnTo>
                <a:lnTo>
                  <a:pt x="2487" y="40487"/>
                </a:lnTo>
                <a:lnTo>
                  <a:pt x="0" y="28193"/>
                </a:lnTo>
                <a:lnTo>
                  <a:pt x="2487" y="15899"/>
                </a:lnTo>
                <a:lnTo>
                  <a:pt x="9267" y="5860"/>
                </a:lnTo>
                <a:lnTo>
                  <a:pt x="1797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536240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8" y="0"/>
                </a:moveTo>
                <a:lnTo>
                  <a:pt x="43201" y="0"/>
                </a:lnTo>
                <a:lnTo>
                  <a:pt x="52666" y="6377"/>
                </a:lnTo>
                <a:lnTo>
                  <a:pt x="59284" y="16182"/>
                </a:lnTo>
                <a:lnTo>
                  <a:pt x="61712" y="28193"/>
                </a:lnTo>
                <a:lnTo>
                  <a:pt x="59284" y="40192"/>
                </a:lnTo>
                <a:lnTo>
                  <a:pt x="52666" y="49998"/>
                </a:lnTo>
                <a:lnTo>
                  <a:pt x="42857" y="56614"/>
                </a:lnTo>
                <a:lnTo>
                  <a:pt x="30856" y="59042"/>
                </a:lnTo>
                <a:lnTo>
                  <a:pt x="18841" y="56614"/>
                </a:lnTo>
                <a:lnTo>
                  <a:pt x="9034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4" y="6377"/>
                </a:lnTo>
                <a:lnTo>
                  <a:pt x="1849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00571" y="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5">
                <a:moveTo>
                  <a:pt x="18498" y="0"/>
                </a:moveTo>
                <a:lnTo>
                  <a:pt x="43214" y="0"/>
                </a:lnTo>
                <a:lnTo>
                  <a:pt x="52678" y="6377"/>
                </a:lnTo>
                <a:lnTo>
                  <a:pt x="59288" y="16182"/>
                </a:lnTo>
                <a:lnTo>
                  <a:pt x="61712" y="28193"/>
                </a:lnTo>
                <a:lnTo>
                  <a:pt x="59288" y="40192"/>
                </a:lnTo>
                <a:lnTo>
                  <a:pt x="52678" y="49998"/>
                </a:lnTo>
                <a:lnTo>
                  <a:pt x="42870" y="56614"/>
                </a:lnTo>
                <a:lnTo>
                  <a:pt x="30856" y="59042"/>
                </a:lnTo>
                <a:lnTo>
                  <a:pt x="18841" y="56614"/>
                </a:lnTo>
                <a:lnTo>
                  <a:pt x="9034" y="49998"/>
                </a:lnTo>
                <a:lnTo>
                  <a:pt x="2423" y="40192"/>
                </a:lnTo>
                <a:lnTo>
                  <a:pt x="0" y="28193"/>
                </a:lnTo>
                <a:lnTo>
                  <a:pt x="2423" y="16182"/>
                </a:lnTo>
                <a:lnTo>
                  <a:pt x="9034" y="6377"/>
                </a:lnTo>
                <a:lnTo>
                  <a:pt x="1849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26566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29997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94695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302" y="2336"/>
                </a:lnTo>
                <a:lnTo>
                  <a:pt x="50749" y="8706"/>
                </a:lnTo>
                <a:lnTo>
                  <a:pt x="57114" y="18152"/>
                </a:lnTo>
                <a:lnTo>
                  <a:pt x="59447" y="29716"/>
                </a:lnTo>
                <a:lnTo>
                  <a:pt x="57114" y="41279"/>
                </a:lnTo>
                <a:lnTo>
                  <a:pt x="50749" y="50725"/>
                </a:lnTo>
                <a:lnTo>
                  <a:pt x="41302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58658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722989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9" y="2363"/>
                </a:lnTo>
                <a:lnTo>
                  <a:pt x="51384" y="8810"/>
                </a:lnTo>
                <a:lnTo>
                  <a:pt x="57843" y="18372"/>
                </a:lnTo>
                <a:lnTo>
                  <a:pt x="60212" y="30083"/>
                </a:lnTo>
                <a:lnTo>
                  <a:pt x="57843" y="41794"/>
                </a:lnTo>
                <a:lnTo>
                  <a:pt x="51384" y="51356"/>
                </a:lnTo>
                <a:lnTo>
                  <a:pt x="41809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87350" y="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30090" y="0"/>
                </a:moveTo>
                <a:lnTo>
                  <a:pt x="41805" y="2363"/>
                </a:lnTo>
                <a:lnTo>
                  <a:pt x="51369" y="8810"/>
                </a:lnTo>
                <a:lnTo>
                  <a:pt x="57817" y="18372"/>
                </a:lnTo>
                <a:lnTo>
                  <a:pt x="60181" y="30083"/>
                </a:lnTo>
                <a:lnTo>
                  <a:pt x="57817" y="41794"/>
                </a:lnTo>
                <a:lnTo>
                  <a:pt x="51369" y="51356"/>
                </a:lnTo>
                <a:lnTo>
                  <a:pt x="41805" y="57802"/>
                </a:lnTo>
                <a:lnTo>
                  <a:pt x="30090" y="60166"/>
                </a:lnTo>
                <a:lnTo>
                  <a:pt x="18376" y="57802"/>
                </a:lnTo>
                <a:lnTo>
                  <a:pt x="8812" y="51356"/>
                </a:lnTo>
                <a:lnTo>
                  <a:pt x="2364" y="41794"/>
                </a:lnTo>
                <a:lnTo>
                  <a:pt x="0" y="30083"/>
                </a:lnTo>
                <a:lnTo>
                  <a:pt x="2364" y="18372"/>
                </a:lnTo>
                <a:lnTo>
                  <a:pt x="8812" y="8810"/>
                </a:lnTo>
                <a:lnTo>
                  <a:pt x="18376" y="2363"/>
                </a:lnTo>
                <a:lnTo>
                  <a:pt x="30090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5204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316378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8147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37" y="2272"/>
                </a:lnTo>
                <a:lnTo>
                  <a:pt x="49441" y="8473"/>
                </a:lnTo>
                <a:lnTo>
                  <a:pt x="55643" y="17675"/>
                </a:lnTo>
                <a:lnTo>
                  <a:pt x="57916" y="28951"/>
                </a:lnTo>
                <a:lnTo>
                  <a:pt x="55643" y="40226"/>
                </a:lnTo>
                <a:lnTo>
                  <a:pt x="49441" y="49428"/>
                </a:lnTo>
                <a:lnTo>
                  <a:pt x="40237" y="55629"/>
                </a:lnTo>
                <a:lnTo>
                  <a:pt x="28958" y="57901"/>
                </a:lnTo>
                <a:lnTo>
                  <a:pt x="17679" y="55629"/>
                </a:lnTo>
                <a:lnTo>
                  <a:pt x="8475" y="49428"/>
                </a:lnTo>
                <a:lnTo>
                  <a:pt x="2273" y="40226"/>
                </a:lnTo>
                <a:lnTo>
                  <a:pt x="0" y="28951"/>
                </a:lnTo>
                <a:lnTo>
                  <a:pt x="2273" y="17675"/>
                </a:lnTo>
                <a:lnTo>
                  <a:pt x="8475" y="8473"/>
                </a:lnTo>
                <a:lnTo>
                  <a:pt x="17679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5805" y="0"/>
            <a:ext cx="58419" cy="58419"/>
          </a:xfrm>
          <a:custGeom>
            <a:avLst/>
            <a:gdLst/>
            <a:ahLst/>
            <a:cxnLst/>
            <a:rect l="l" t="t" r="r" b="b"/>
            <a:pathLst>
              <a:path w="58420" h="58419">
                <a:moveTo>
                  <a:pt x="28958" y="0"/>
                </a:moveTo>
                <a:lnTo>
                  <a:pt x="40241" y="2272"/>
                </a:lnTo>
                <a:lnTo>
                  <a:pt x="49456" y="8473"/>
                </a:lnTo>
                <a:lnTo>
                  <a:pt x="55669" y="17675"/>
                </a:lnTo>
                <a:lnTo>
                  <a:pt x="57947" y="28951"/>
                </a:lnTo>
                <a:lnTo>
                  <a:pt x="55669" y="40226"/>
                </a:lnTo>
                <a:lnTo>
                  <a:pt x="49456" y="49428"/>
                </a:lnTo>
                <a:lnTo>
                  <a:pt x="40241" y="55629"/>
                </a:lnTo>
                <a:lnTo>
                  <a:pt x="28958" y="57901"/>
                </a:lnTo>
                <a:lnTo>
                  <a:pt x="17692" y="55629"/>
                </a:lnTo>
                <a:lnTo>
                  <a:pt x="8486" y="49428"/>
                </a:lnTo>
                <a:lnTo>
                  <a:pt x="2277" y="40226"/>
                </a:lnTo>
                <a:lnTo>
                  <a:pt x="0" y="28951"/>
                </a:lnTo>
                <a:lnTo>
                  <a:pt x="2277" y="17675"/>
                </a:lnTo>
                <a:lnTo>
                  <a:pt x="8486" y="8473"/>
                </a:lnTo>
                <a:lnTo>
                  <a:pt x="17692" y="2272"/>
                </a:lnTo>
                <a:lnTo>
                  <a:pt x="289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910901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192" y="0"/>
                </a:moveTo>
                <a:lnTo>
                  <a:pt x="39176" y="2218"/>
                </a:lnTo>
                <a:lnTo>
                  <a:pt x="48147" y="8266"/>
                </a:lnTo>
                <a:lnTo>
                  <a:pt x="54197" y="17236"/>
                </a:lnTo>
                <a:lnTo>
                  <a:pt x="56416" y="28216"/>
                </a:lnTo>
                <a:lnTo>
                  <a:pt x="54197" y="39196"/>
                </a:lnTo>
                <a:lnTo>
                  <a:pt x="48147" y="48166"/>
                </a:lnTo>
                <a:lnTo>
                  <a:pt x="39176" y="54214"/>
                </a:lnTo>
                <a:lnTo>
                  <a:pt x="28192" y="56432"/>
                </a:lnTo>
                <a:lnTo>
                  <a:pt x="17214" y="54214"/>
                </a:lnTo>
                <a:lnTo>
                  <a:pt x="8253" y="48166"/>
                </a:lnTo>
                <a:lnTo>
                  <a:pt x="2214" y="39196"/>
                </a:lnTo>
                <a:lnTo>
                  <a:pt x="0" y="28216"/>
                </a:lnTo>
                <a:lnTo>
                  <a:pt x="2214" y="17236"/>
                </a:lnTo>
                <a:lnTo>
                  <a:pt x="8253" y="8266"/>
                </a:lnTo>
                <a:lnTo>
                  <a:pt x="17214" y="2218"/>
                </a:lnTo>
                <a:lnTo>
                  <a:pt x="28192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76732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693" y="0"/>
                </a:moveTo>
                <a:lnTo>
                  <a:pt x="37093" y="2100"/>
                </a:lnTo>
                <a:lnTo>
                  <a:pt x="45587" y="7826"/>
                </a:lnTo>
                <a:lnTo>
                  <a:pt x="51316" y="16319"/>
                </a:lnTo>
                <a:lnTo>
                  <a:pt x="53416" y="26716"/>
                </a:lnTo>
                <a:lnTo>
                  <a:pt x="51316" y="37114"/>
                </a:lnTo>
                <a:lnTo>
                  <a:pt x="45587" y="45606"/>
                </a:lnTo>
                <a:lnTo>
                  <a:pt x="37093" y="51333"/>
                </a:lnTo>
                <a:lnTo>
                  <a:pt x="26693" y="53433"/>
                </a:lnTo>
                <a:lnTo>
                  <a:pt x="16310" y="51333"/>
                </a:lnTo>
                <a:lnTo>
                  <a:pt x="7825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5" y="7826"/>
                </a:lnTo>
                <a:lnTo>
                  <a:pt x="16310" y="2100"/>
                </a:lnTo>
                <a:lnTo>
                  <a:pt x="2669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640297" y="74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58" y="2154"/>
                </a:lnTo>
                <a:lnTo>
                  <a:pt x="46896" y="8033"/>
                </a:lnTo>
                <a:lnTo>
                  <a:pt x="52787" y="16758"/>
                </a:lnTo>
                <a:lnTo>
                  <a:pt x="54947" y="27451"/>
                </a:lnTo>
                <a:lnTo>
                  <a:pt x="52787" y="38131"/>
                </a:lnTo>
                <a:lnTo>
                  <a:pt x="46896" y="46857"/>
                </a:lnTo>
                <a:lnTo>
                  <a:pt x="38158" y="52743"/>
                </a:lnTo>
                <a:lnTo>
                  <a:pt x="27458" y="54902"/>
                </a:lnTo>
                <a:lnTo>
                  <a:pt x="16775" y="52743"/>
                </a:lnTo>
                <a:lnTo>
                  <a:pt x="8046" y="46857"/>
                </a:lnTo>
                <a:lnTo>
                  <a:pt x="2159" y="38131"/>
                </a:lnTo>
                <a:lnTo>
                  <a:pt x="0" y="27451"/>
                </a:lnTo>
                <a:lnTo>
                  <a:pt x="2159" y="16758"/>
                </a:lnTo>
                <a:lnTo>
                  <a:pt x="8046" y="8033"/>
                </a:lnTo>
                <a:lnTo>
                  <a:pt x="16775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04658" y="74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8989" y="74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4">
                <a:moveTo>
                  <a:pt x="27458" y="0"/>
                </a:moveTo>
                <a:lnTo>
                  <a:pt x="38141" y="2154"/>
                </a:lnTo>
                <a:lnTo>
                  <a:pt x="46869" y="8033"/>
                </a:lnTo>
                <a:lnTo>
                  <a:pt x="52757" y="16758"/>
                </a:lnTo>
                <a:lnTo>
                  <a:pt x="54916" y="27451"/>
                </a:lnTo>
                <a:lnTo>
                  <a:pt x="52757" y="38131"/>
                </a:lnTo>
                <a:lnTo>
                  <a:pt x="46869" y="46857"/>
                </a:lnTo>
                <a:lnTo>
                  <a:pt x="38141" y="52743"/>
                </a:lnTo>
                <a:lnTo>
                  <a:pt x="27458" y="54902"/>
                </a:lnTo>
                <a:lnTo>
                  <a:pt x="16762" y="52743"/>
                </a:lnTo>
                <a:lnTo>
                  <a:pt x="8035" y="46857"/>
                </a:lnTo>
                <a:lnTo>
                  <a:pt x="2155" y="38131"/>
                </a:lnTo>
                <a:lnTo>
                  <a:pt x="0" y="27451"/>
                </a:lnTo>
                <a:lnTo>
                  <a:pt x="2155" y="16758"/>
                </a:lnTo>
                <a:lnTo>
                  <a:pt x="8035" y="8033"/>
                </a:lnTo>
                <a:lnTo>
                  <a:pt x="16762" y="2154"/>
                </a:lnTo>
                <a:lnTo>
                  <a:pt x="27458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4054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98385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62715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23" y="2100"/>
                </a:lnTo>
                <a:lnTo>
                  <a:pt x="45618" y="7826"/>
                </a:lnTo>
                <a:lnTo>
                  <a:pt x="51346" y="16319"/>
                </a:lnTo>
                <a:lnTo>
                  <a:pt x="53447" y="26716"/>
                </a:lnTo>
                <a:lnTo>
                  <a:pt x="51346" y="37114"/>
                </a:lnTo>
                <a:lnTo>
                  <a:pt x="45618" y="45606"/>
                </a:lnTo>
                <a:lnTo>
                  <a:pt x="37123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28944" y="337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24825" y="0"/>
                </a:moveTo>
                <a:lnTo>
                  <a:pt x="34490" y="1950"/>
                </a:lnTo>
                <a:lnTo>
                  <a:pt x="42381" y="7268"/>
                </a:lnTo>
                <a:lnTo>
                  <a:pt x="47701" y="15157"/>
                </a:lnTo>
                <a:lnTo>
                  <a:pt x="49651" y="24819"/>
                </a:lnTo>
                <a:lnTo>
                  <a:pt x="47701" y="34481"/>
                </a:lnTo>
                <a:lnTo>
                  <a:pt x="42381" y="42370"/>
                </a:lnTo>
                <a:lnTo>
                  <a:pt x="34490" y="47688"/>
                </a:lnTo>
                <a:lnTo>
                  <a:pt x="24825" y="49638"/>
                </a:lnTo>
                <a:lnTo>
                  <a:pt x="15161" y="47688"/>
                </a:lnTo>
                <a:lnTo>
                  <a:pt x="7270" y="42370"/>
                </a:lnTo>
                <a:lnTo>
                  <a:pt x="1950" y="34481"/>
                </a:lnTo>
                <a:lnTo>
                  <a:pt x="0" y="24819"/>
                </a:lnTo>
                <a:lnTo>
                  <a:pt x="1950" y="15157"/>
                </a:lnTo>
                <a:lnTo>
                  <a:pt x="7270" y="7268"/>
                </a:lnTo>
                <a:lnTo>
                  <a:pt x="15161" y="1950"/>
                </a:lnTo>
                <a:lnTo>
                  <a:pt x="248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91774" y="187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25" y="0"/>
                </a:moveTo>
                <a:lnTo>
                  <a:pt x="36591" y="2068"/>
                </a:lnTo>
                <a:lnTo>
                  <a:pt x="44968" y="7708"/>
                </a:lnTo>
                <a:lnTo>
                  <a:pt x="50612" y="16074"/>
                </a:lnTo>
                <a:lnTo>
                  <a:pt x="52682" y="26319"/>
                </a:lnTo>
                <a:lnTo>
                  <a:pt x="50612" y="36564"/>
                </a:lnTo>
                <a:lnTo>
                  <a:pt x="44968" y="44929"/>
                </a:lnTo>
                <a:lnTo>
                  <a:pt x="36591" y="50569"/>
                </a:lnTo>
                <a:lnTo>
                  <a:pt x="26325" y="52638"/>
                </a:lnTo>
                <a:lnTo>
                  <a:pt x="16078" y="50569"/>
                </a:lnTo>
                <a:lnTo>
                  <a:pt x="7710" y="44929"/>
                </a:lnTo>
                <a:lnTo>
                  <a:pt x="2068" y="36564"/>
                </a:lnTo>
                <a:lnTo>
                  <a:pt x="0" y="26319"/>
                </a:lnTo>
                <a:lnTo>
                  <a:pt x="2068" y="16074"/>
                </a:lnTo>
                <a:lnTo>
                  <a:pt x="7710" y="7708"/>
                </a:lnTo>
                <a:lnTo>
                  <a:pt x="16078" y="2068"/>
                </a:lnTo>
                <a:lnTo>
                  <a:pt x="26325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6105" y="187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356" y="0"/>
                </a:moveTo>
                <a:lnTo>
                  <a:pt x="36604" y="2068"/>
                </a:lnTo>
                <a:lnTo>
                  <a:pt x="44971" y="7708"/>
                </a:lnTo>
                <a:lnTo>
                  <a:pt x="50613" y="16074"/>
                </a:lnTo>
                <a:lnTo>
                  <a:pt x="52682" y="26319"/>
                </a:lnTo>
                <a:lnTo>
                  <a:pt x="50613" y="36564"/>
                </a:lnTo>
                <a:lnTo>
                  <a:pt x="44971" y="44929"/>
                </a:lnTo>
                <a:lnTo>
                  <a:pt x="36604" y="50569"/>
                </a:lnTo>
                <a:lnTo>
                  <a:pt x="26356" y="52638"/>
                </a:lnTo>
                <a:lnTo>
                  <a:pt x="16091" y="50569"/>
                </a:lnTo>
                <a:lnTo>
                  <a:pt x="7714" y="44929"/>
                </a:lnTo>
                <a:lnTo>
                  <a:pt x="2069" y="36564"/>
                </a:lnTo>
                <a:lnTo>
                  <a:pt x="0" y="26319"/>
                </a:lnTo>
                <a:lnTo>
                  <a:pt x="2069" y="16074"/>
                </a:lnTo>
                <a:lnTo>
                  <a:pt x="7714" y="7708"/>
                </a:lnTo>
                <a:lnTo>
                  <a:pt x="16091" y="2068"/>
                </a:lnTo>
                <a:lnTo>
                  <a:pt x="26356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21201" y="2608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5" h="51435">
                <a:moveTo>
                  <a:pt x="25591" y="0"/>
                </a:moveTo>
                <a:lnTo>
                  <a:pt x="35538" y="2009"/>
                </a:lnTo>
                <a:lnTo>
                  <a:pt x="43663" y="7490"/>
                </a:lnTo>
                <a:lnTo>
                  <a:pt x="49142" y="15622"/>
                </a:lnTo>
                <a:lnTo>
                  <a:pt x="51151" y="25584"/>
                </a:lnTo>
                <a:lnTo>
                  <a:pt x="49142" y="35534"/>
                </a:lnTo>
                <a:lnTo>
                  <a:pt x="43663" y="43667"/>
                </a:lnTo>
                <a:lnTo>
                  <a:pt x="35538" y="49155"/>
                </a:lnTo>
                <a:lnTo>
                  <a:pt x="25591" y="51169"/>
                </a:lnTo>
                <a:lnTo>
                  <a:pt x="15626" y="49155"/>
                </a:lnTo>
                <a:lnTo>
                  <a:pt x="7492" y="43667"/>
                </a:lnTo>
                <a:lnTo>
                  <a:pt x="2009" y="35534"/>
                </a:lnTo>
                <a:lnTo>
                  <a:pt x="0" y="25584"/>
                </a:lnTo>
                <a:lnTo>
                  <a:pt x="2009" y="15622"/>
                </a:lnTo>
                <a:lnTo>
                  <a:pt x="7492" y="7490"/>
                </a:lnTo>
                <a:lnTo>
                  <a:pt x="15626" y="2009"/>
                </a:lnTo>
                <a:lnTo>
                  <a:pt x="25591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84399" y="147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26723" y="0"/>
                </a:moveTo>
                <a:lnTo>
                  <a:pt x="37119" y="2100"/>
                </a:lnTo>
                <a:lnTo>
                  <a:pt x="45603" y="7826"/>
                </a:lnTo>
                <a:lnTo>
                  <a:pt x="51320" y="16319"/>
                </a:lnTo>
                <a:lnTo>
                  <a:pt x="53416" y="26716"/>
                </a:lnTo>
                <a:lnTo>
                  <a:pt x="51320" y="37114"/>
                </a:lnTo>
                <a:lnTo>
                  <a:pt x="45603" y="45606"/>
                </a:lnTo>
                <a:lnTo>
                  <a:pt x="37119" y="51333"/>
                </a:lnTo>
                <a:lnTo>
                  <a:pt x="26723" y="53433"/>
                </a:lnTo>
                <a:lnTo>
                  <a:pt x="16323" y="51333"/>
                </a:lnTo>
                <a:lnTo>
                  <a:pt x="7828" y="45606"/>
                </a:lnTo>
                <a:lnTo>
                  <a:pt x="2100" y="37114"/>
                </a:lnTo>
                <a:lnTo>
                  <a:pt x="0" y="26716"/>
                </a:lnTo>
                <a:lnTo>
                  <a:pt x="2100" y="16319"/>
                </a:lnTo>
                <a:lnTo>
                  <a:pt x="7828" y="7826"/>
                </a:lnTo>
                <a:lnTo>
                  <a:pt x="16323" y="2100"/>
                </a:lnTo>
                <a:lnTo>
                  <a:pt x="26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47229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2" y="2218"/>
                </a:lnTo>
                <a:lnTo>
                  <a:pt x="48163" y="8266"/>
                </a:lnTo>
                <a:lnTo>
                  <a:pt x="54202" y="17236"/>
                </a:lnTo>
                <a:lnTo>
                  <a:pt x="56416" y="28216"/>
                </a:lnTo>
                <a:lnTo>
                  <a:pt x="54202" y="39196"/>
                </a:lnTo>
                <a:lnTo>
                  <a:pt x="48163" y="48166"/>
                </a:lnTo>
                <a:lnTo>
                  <a:pt x="39202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1156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875890" y="0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4" h="56515">
                <a:moveTo>
                  <a:pt x="28223" y="0"/>
                </a:moveTo>
                <a:lnTo>
                  <a:pt x="39206" y="2218"/>
                </a:lnTo>
                <a:lnTo>
                  <a:pt x="48178" y="8266"/>
                </a:lnTo>
                <a:lnTo>
                  <a:pt x="54228" y="17236"/>
                </a:lnTo>
                <a:lnTo>
                  <a:pt x="56447" y="28216"/>
                </a:lnTo>
                <a:lnTo>
                  <a:pt x="54228" y="39196"/>
                </a:lnTo>
                <a:lnTo>
                  <a:pt x="48178" y="48166"/>
                </a:lnTo>
                <a:lnTo>
                  <a:pt x="39206" y="54214"/>
                </a:lnTo>
                <a:lnTo>
                  <a:pt x="28223" y="56432"/>
                </a:lnTo>
                <a:lnTo>
                  <a:pt x="17240" y="54214"/>
                </a:lnTo>
                <a:lnTo>
                  <a:pt x="8268" y="48166"/>
                </a:lnTo>
                <a:lnTo>
                  <a:pt x="2218" y="39196"/>
                </a:lnTo>
                <a:lnTo>
                  <a:pt x="0" y="28216"/>
                </a:lnTo>
                <a:lnTo>
                  <a:pt x="2218" y="17236"/>
                </a:lnTo>
                <a:lnTo>
                  <a:pt x="8268" y="8266"/>
                </a:lnTo>
                <a:lnTo>
                  <a:pt x="17240" y="2218"/>
                </a:lnTo>
                <a:lnTo>
                  <a:pt x="282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738721" y="0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90">
                <a:moveTo>
                  <a:pt x="29723" y="0"/>
                </a:moveTo>
                <a:lnTo>
                  <a:pt x="41289" y="2336"/>
                </a:lnTo>
                <a:lnTo>
                  <a:pt x="50738" y="8706"/>
                </a:lnTo>
                <a:lnTo>
                  <a:pt x="57110" y="18152"/>
                </a:lnTo>
                <a:lnTo>
                  <a:pt x="59447" y="29716"/>
                </a:lnTo>
                <a:lnTo>
                  <a:pt x="57110" y="41279"/>
                </a:lnTo>
                <a:lnTo>
                  <a:pt x="50738" y="50725"/>
                </a:lnTo>
                <a:lnTo>
                  <a:pt x="41289" y="57095"/>
                </a:lnTo>
                <a:lnTo>
                  <a:pt x="29723" y="59432"/>
                </a:lnTo>
                <a:lnTo>
                  <a:pt x="18157" y="57095"/>
                </a:lnTo>
                <a:lnTo>
                  <a:pt x="8708" y="50725"/>
                </a:lnTo>
                <a:lnTo>
                  <a:pt x="2336" y="41279"/>
                </a:lnTo>
                <a:lnTo>
                  <a:pt x="0" y="29716"/>
                </a:lnTo>
                <a:lnTo>
                  <a:pt x="2336" y="18152"/>
                </a:lnTo>
                <a:lnTo>
                  <a:pt x="8708" y="8706"/>
                </a:lnTo>
                <a:lnTo>
                  <a:pt x="18157" y="2336"/>
                </a:lnTo>
                <a:lnTo>
                  <a:pt x="29723" y="0"/>
                </a:lnTo>
                <a:close/>
              </a:path>
            </a:pathLst>
          </a:custGeom>
          <a:solidFill>
            <a:srgbClr val="D9D9D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0" y="0"/>
            <a:ext cx="7556500" cy="514984"/>
            <a:chOff x="0" y="0"/>
            <a:chExt cx="7556500" cy="514984"/>
          </a:xfrm>
        </p:grpSpPr>
        <p:sp>
          <p:nvSpPr>
            <p:cNvPr id="266" name="object 266"/>
            <p:cNvSpPr/>
            <p:nvPr/>
          </p:nvSpPr>
          <p:spPr>
            <a:xfrm>
              <a:off x="2603052" y="0"/>
              <a:ext cx="59690" cy="59690"/>
            </a:xfrm>
            <a:custGeom>
              <a:avLst/>
              <a:gdLst/>
              <a:ahLst/>
              <a:cxnLst/>
              <a:rect l="l" t="t" r="r" b="b"/>
              <a:pathLst>
                <a:path w="59689" h="59690">
                  <a:moveTo>
                    <a:pt x="29723" y="0"/>
                  </a:moveTo>
                  <a:lnTo>
                    <a:pt x="41289" y="2336"/>
                  </a:lnTo>
                  <a:lnTo>
                    <a:pt x="50738" y="8706"/>
                  </a:lnTo>
                  <a:lnTo>
                    <a:pt x="57110" y="18152"/>
                  </a:lnTo>
                  <a:lnTo>
                    <a:pt x="59447" y="29716"/>
                  </a:lnTo>
                  <a:lnTo>
                    <a:pt x="57110" y="41279"/>
                  </a:lnTo>
                  <a:lnTo>
                    <a:pt x="50738" y="50725"/>
                  </a:lnTo>
                  <a:lnTo>
                    <a:pt x="41289" y="57095"/>
                  </a:lnTo>
                  <a:lnTo>
                    <a:pt x="29723" y="59432"/>
                  </a:lnTo>
                  <a:lnTo>
                    <a:pt x="18157" y="57095"/>
                  </a:lnTo>
                  <a:lnTo>
                    <a:pt x="8708" y="50725"/>
                  </a:lnTo>
                  <a:lnTo>
                    <a:pt x="2336" y="41279"/>
                  </a:lnTo>
                  <a:lnTo>
                    <a:pt x="0" y="29716"/>
                  </a:lnTo>
                  <a:lnTo>
                    <a:pt x="2336" y="18152"/>
                  </a:lnTo>
                  <a:lnTo>
                    <a:pt x="8708" y="8706"/>
                  </a:lnTo>
                  <a:lnTo>
                    <a:pt x="18157" y="2336"/>
                  </a:lnTo>
                  <a:lnTo>
                    <a:pt x="29723" y="0"/>
                  </a:lnTo>
                  <a:close/>
                </a:path>
              </a:pathLst>
            </a:custGeom>
            <a:solidFill>
              <a:srgbClr val="D9D9D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0" y="0"/>
              <a:ext cx="7556500" cy="513080"/>
            </a:xfrm>
            <a:custGeom>
              <a:avLst/>
              <a:gdLst/>
              <a:ahLst/>
              <a:cxnLst/>
              <a:rect l="l" t="t" r="r" b="b"/>
              <a:pathLst>
                <a:path w="7556500" h="513080">
                  <a:moveTo>
                    <a:pt x="7555991" y="513042"/>
                  </a:moveTo>
                  <a:lnTo>
                    <a:pt x="0" y="513042"/>
                  </a:lnTo>
                  <a:lnTo>
                    <a:pt x="0" y="0"/>
                  </a:lnTo>
                  <a:lnTo>
                    <a:pt x="7555991" y="0"/>
                  </a:lnTo>
                  <a:lnTo>
                    <a:pt x="7555991" y="513042"/>
                  </a:lnTo>
                  <a:close/>
                </a:path>
              </a:pathLst>
            </a:custGeom>
            <a:solidFill>
              <a:srgbClr val="3D6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6329591" y="10548581"/>
            <a:ext cx="340995" cy="139065"/>
          </a:xfrm>
          <a:custGeom>
            <a:avLst/>
            <a:gdLst/>
            <a:ahLst/>
            <a:cxnLst/>
            <a:rect l="l" t="t" r="r" b="b"/>
            <a:pathLst>
              <a:path w="340995" h="139065">
                <a:moveTo>
                  <a:pt x="340448" y="113411"/>
                </a:moveTo>
                <a:lnTo>
                  <a:pt x="226949" y="113411"/>
                </a:lnTo>
                <a:lnTo>
                  <a:pt x="226949" y="0"/>
                </a:lnTo>
                <a:lnTo>
                  <a:pt x="113436" y="0"/>
                </a:lnTo>
                <a:lnTo>
                  <a:pt x="113436" y="113411"/>
                </a:lnTo>
                <a:lnTo>
                  <a:pt x="0" y="113411"/>
                </a:lnTo>
                <a:lnTo>
                  <a:pt x="0" y="139014"/>
                </a:lnTo>
                <a:lnTo>
                  <a:pt x="340448" y="139014"/>
                </a:lnTo>
                <a:lnTo>
                  <a:pt x="340448" y="113411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670040" y="10321861"/>
            <a:ext cx="567690" cy="365760"/>
          </a:xfrm>
          <a:custGeom>
            <a:avLst/>
            <a:gdLst/>
            <a:ahLst/>
            <a:cxnLst/>
            <a:rect l="l" t="t" r="r" b="b"/>
            <a:pathLst>
              <a:path w="567690" h="365759">
                <a:moveTo>
                  <a:pt x="567372" y="2540"/>
                </a:moveTo>
                <a:lnTo>
                  <a:pt x="453872" y="2540"/>
                </a:lnTo>
                <a:lnTo>
                  <a:pt x="453872" y="113017"/>
                </a:lnTo>
                <a:lnTo>
                  <a:pt x="340436" y="113017"/>
                </a:lnTo>
                <a:lnTo>
                  <a:pt x="340436" y="115557"/>
                </a:lnTo>
                <a:lnTo>
                  <a:pt x="340436" y="227317"/>
                </a:lnTo>
                <a:lnTo>
                  <a:pt x="226936" y="227317"/>
                </a:lnTo>
                <a:lnTo>
                  <a:pt x="226936" y="113017"/>
                </a:lnTo>
                <a:lnTo>
                  <a:pt x="113499" y="113017"/>
                </a:lnTo>
                <a:lnTo>
                  <a:pt x="113499" y="0"/>
                </a:lnTo>
                <a:lnTo>
                  <a:pt x="0" y="0"/>
                </a:lnTo>
                <a:lnTo>
                  <a:pt x="0" y="113017"/>
                </a:lnTo>
                <a:lnTo>
                  <a:pt x="0" y="227317"/>
                </a:lnTo>
                <a:lnTo>
                  <a:pt x="0" y="340334"/>
                </a:lnTo>
                <a:lnTo>
                  <a:pt x="226936" y="340334"/>
                </a:lnTo>
                <a:lnTo>
                  <a:pt x="226936" y="365734"/>
                </a:lnTo>
                <a:lnTo>
                  <a:pt x="340436" y="365734"/>
                </a:lnTo>
                <a:lnTo>
                  <a:pt x="340436" y="340334"/>
                </a:lnTo>
                <a:lnTo>
                  <a:pt x="567372" y="340334"/>
                </a:lnTo>
                <a:lnTo>
                  <a:pt x="567372" y="227317"/>
                </a:lnTo>
                <a:lnTo>
                  <a:pt x="453872" y="227317"/>
                </a:lnTo>
                <a:lnTo>
                  <a:pt x="453872" y="115557"/>
                </a:lnTo>
                <a:lnTo>
                  <a:pt x="567372" y="115557"/>
                </a:lnTo>
                <a:lnTo>
                  <a:pt x="567372" y="113017"/>
                </a:lnTo>
                <a:lnTo>
                  <a:pt x="567372" y="254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3920" y="10094914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113501" y="113349"/>
                </a:moveTo>
                <a:lnTo>
                  <a:pt x="0" y="113349"/>
                </a:lnTo>
                <a:lnTo>
                  <a:pt x="0" y="0"/>
                </a:lnTo>
                <a:lnTo>
                  <a:pt x="113501" y="0"/>
                </a:lnTo>
                <a:lnTo>
                  <a:pt x="113501" y="11334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0" y="9981438"/>
            <a:ext cx="6670040" cy="706755"/>
          </a:xfrm>
          <a:custGeom>
            <a:avLst/>
            <a:gdLst/>
            <a:ahLst/>
            <a:cxnLst/>
            <a:rect l="l" t="t" r="r" b="b"/>
            <a:pathLst>
              <a:path w="6670040" h="706754">
                <a:moveTo>
                  <a:pt x="6670040" y="0"/>
                </a:moveTo>
                <a:lnTo>
                  <a:pt x="6329591" y="0"/>
                </a:lnTo>
                <a:lnTo>
                  <a:pt x="6329591" y="113118"/>
                </a:lnTo>
                <a:lnTo>
                  <a:pt x="6216091" y="113118"/>
                </a:lnTo>
                <a:lnTo>
                  <a:pt x="6216091" y="0"/>
                </a:lnTo>
                <a:lnTo>
                  <a:pt x="6102591" y="0"/>
                </a:lnTo>
                <a:lnTo>
                  <a:pt x="6102591" y="113118"/>
                </a:lnTo>
                <a:lnTo>
                  <a:pt x="5989091" y="113118"/>
                </a:lnTo>
                <a:lnTo>
                  <a:pt x="5989091" y="101"/>
                </a:lnTo>
                <a:lnTo>
                  <a:pt x="0" y="101"/>
                </a:lnTo>
                <a:lnTo>
                  <a:pt x="0" y="113118"/>
                </a:lnTo>
                <a:lnTo>
                  <a:pt x="0" y="227406"/>
                </a:lnTo>
                <a:lnTo>
                  <a:pt x="0" y="340423"/>
                </a:lnTo>
                <a:lnTo>
                  <a:pt x="0" y="453440"/>
                </a:lnTo>
                <a:lnTo>
                  <a:pt x="0" y="567740"/>
                </a:lnTo>
                <a:lnTo>
                  <a:pt x="0" y="706158"/>
                </a:lnTo>
                <a:lnTo>
                  <a:pt x="6216091" y="706158"/>
                </a:lnTo>
                <a:lnTo>
                  <a:pt x="6216091" y="567740"/>
                </a:lnTo>
                <a:lnTo>
                  <a:pt x="5989091" y="567740"/>
                </a:lnTo>
                <a:lnTo>
                  <a:pt x="5989091" y="453440"/>
                </a:lnTo>
                <a:lnTo>
                  <a:pt x="6216091" y="453440"/>
                </a:lnTo>
                <a:lnTo>
                  <a:pt x="6216091" y="340423"/>
                </a:lnTo>
                <a:lnTo>
                  <a:pt x="6102591" y="340423"/>
                </a:lnTo>
                <a:lnTo>
                  <a:pt x="6102591" y="227406"/>
                </a:lnTo>
                <a:lnTo>
                  <a:pt x="6329591" y="227406"/>
                </a:lnTo>
                <a:lnTo>
                  <a:pt x="6329591" y="113423"/>
                </a:lnTo>
                <a:lnTo>
                  <a:pt x="6670040" y="113423"/>
                </a:lnTo>
                <a:lnTo>
                  <a:pt x="6670040" y="0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02591" y="9981539"/>
            <a:ext cx="1021715" cy="567055"/>
          </a:xfrm>
          <a:custGeom>
            <a:avLst/>
            <a:gdLst/>
            <a:ahLst/>
            <a:cxnLst/>
            <a:rect l="l" t="t" r="r" b="b"/>
            <a:pathLst>
              <a:path w="1021715" h="567054">
                <a:moveTo>
                  <a:pt x="1021321" y="226733"/>
                </a:moveTo>
                <a:lnTo>
                  <a:pt x="907884" y="226733"/>
                </a:lnTo>
                <a:lnTo>
                  <a:pt x="907884" y="113017"/>
                </a:lnTo>
                <a:lnTo>
                  <a:pt x="794385" y="113017"/>
                </a:lnTo>
                <a:lnTo>
                  <a:pt x="794385" y="0"/>
                </a:lnTo>
                <a:lnTo>
                  <a:pt x="680948" y="0"/>
                </a:lnTo>
                <a:lnTo>
                  <a:pt x="680948" y="113017"/>
                </a:lnTo>
                <a:lnTo>
                  <a:pt x="340436" y="113017"/>
                </a:lnTo>
                <a:lnTo>
                  <a:pt x="340436" y="226733"/>
                </a:lnTo>
                <a:lnTo>
                  <a:pt x="113499" y="226733"/>
                </a:lnTo>
                <a:lnTo>
                  <a:pt x="113499" y="340144"/>
                </a:lnTo>
                <a:lnTo>
                  <a:pt x="226999" y="340144"/>
                </a:lnTo>
                <a:lnTo>
                  <a:pt x="226999" y="453631"/>
                </a:lnTo>
                <a:lnTo>
                  <a:pt x="0" y="453631"/>
                </a:lnTo>
                <a:lnTo>
                  <a:pt x="0" y="567042"/>
                </a:lnTo>
                <a:lnTo>
                  <a:pt x="340436" y="567042"/>
                </a:lnTo>
                <a:lnTo>
                  <a:pt x="340436" y="453631"/>
                </a:lnTo>
                <a:lnTo>
                  <a:pt x="453948" y="453631"/>
                </a:lnTo>
                <a:lnTo>
                  <a:pt x="453948" y="340144"/>
                </a:lnTo>
                <a:lnTo>
                  <a:pt x="567448" y="340144"/>
                </a:lnTo>
                <a:lnTo>
                  <a:pt x="567448" y="227304"/>
                </a:lnTo>
                <a:lnTo>
                  <a:pt x="680948" y="227304"/>
                </a:lnTo>
                <a:lnTo>
                  <a:pt x="680948" y="340144"/>
                </a:lnTo>
                <a:lnTo>
                  <a:pt x="794385" y="340144"/>
                </a:lnTo>
                <a:lnTo>
                  <a:pt x="794385" y="453631"/>
                </a:lnTo>
                <a:lnTo>
                  <a:pt x="907884" y="453631"/>
                </a:lnTo>
                <a:lnTo>
                  <a:pt x="907884" y="340144"/>
                </a:lnTo>
                <a:lnTo>
                  <a:pt x="1021321" y="340144"/>
                </a:lnTo>
                <a:lnTo>
                  <a:pt x="1021321" y="226733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238327" y="9984079"/>
            <a:ext cx="318135" cy="226060"/>
          </a:xfrm>
          <a:custGeom>
            <a:avLst/>
            <a:gdLst/>
            <a:ahLst/>
            <a:cxnLst/>
            <a:rect l="l" t="t" r="r" b="b"/>
            <a:pathLst>
              <a:path w="318134" h="226059">
                <a:moveTo>
                  <a:pt x="317652" y="113017"/>
                </a:moveTo>
                <a:lnTo>
                  <a:pt x="226936" y="113017"/>
                </a:lnTo>
                <a:lnTo>
                  <a:pt x="226936" y="0"/>
                </a:lnTo>
                <a:lnTo>
                  <a:pt x="0" y="0"/>
                </a:lnTo>
                <a:lnTo>
                  <a:pt x="0" y="113017"/>
                </a:lnTo>
                <a:lnTo>
                  <a:pt x="113436" y="113017"/>
                </a:lnTo>
                <a:lnTo>
                  <a:pt x="113436" y="226034"/>
                </a:lnTo>
                <a:lnTo>
                  <a:pt x="317652" y="226034"/>
                </a:lnTo>
                <a:lnTo>
                  <a:pt x="317652" y="113017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5269" y="10323885"/>
            <a:ext cx="90805" cy="227329"/>
          </a:xfrm>
          <a:custGeom>
            <a:avLst/>
            <a:gdLst/>
            <a:ahLst/>
            <a:cxnLst/>
            <a:rect l="l" t="t" r="r" b="b"/>
            <a:pathLst>
              <a:path w="90804" h="227329">
                <a:moveTo>
                  <a:pt x="90721" y="226829"/>
                </a:moveTo>
                <a:lnTo>
                  <a:pt x="0" y="226829"/>
                </a:lnTo>
                <a:lnTo>
                  <a:pt x="0" y="0"/>
                </a:lnTo>
                <a:lnTo>
                  <a:pt x="90721" y="0"/>
                </a:lnTo>
                <a:lnTo>
                  <a:pt x="90721" y="226829"/>
                </a:lnTo>
                <a:close/>
              </a:path>
            </a:pathLst>
          </a:custGeom>
          <a:solidFill>
            <a:srgbClr val="3D6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 txBox="1"/>
          <p:nvPr/>
        </p:nvSpPr>
        <p:spPr>
          <a:xfrm>
            <a:off x="268001" y="0"/>
            <a:ext cx="7114540" cy="971015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06975" marR="5080" indent="-533400" algn="r">
              <a:lnSpc>
                <a:spcPct val="124900"/>
              </a:lnSpc>
              <a:spcBef>
                <a:spcPts val="95"/>
              </a:spcBef>
            </a:pPr>
            <a:r>
              <a:rPr sz="1050" b="1" spc="160" dirty="0">
                <a:solidFill>
                  <a:srgbClr val="0000FF"/>
                </a:solidFill>
                <a:latin typeface="Trebuchet MS"/>
                <a:cs typeface="Trebuchet MS"/>
              </a:rPr>
              <a:t>IIM</a:t>
            </a:r>
            <a:r>
              <a:rPr sz="1050" b="1" spc="130" dirty="0">
                <a:solidFill>
                  <a:srgbClr val="0000FF"/>
                </a:solidFill>
                <a:latin typeface="Trebuchet MS"/>
                <a:cs typeface="Trebuchet MS"/>
              </a:rPr>
              <a:t> DELHI</a:t>
            </a:r>
            <a:r>
              <a:rPr sz="1050" b="1" spc="1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0000FF"/>
                </a:solidFill>
                <a:latin typeface="Trebuchet MS"/>
                <a:cs typeface="Trebuchet MS"/>
              </a:rPr>
              <a:t>CHAPTER</a:t>
            </a:r>
            <a:r>
              <a:rPr sz="1050" b="1" spc="1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050" b="1" spc="165" dirty="0">
                <a:solidFill>
                  <a:srgbClr val="0000FF"/>
                </a:solidFill>
                <a:latin typeface="Trebuchet MS"/>
                <a:cs typeface="Trebuchet MS"/>
              </a:rPr>
              <a:t>NEWSLETTER </a:t>
            </a:r>
            <a:r>
              <a:rPr sz="1050" b="1" spc="-30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050" b="1" spc="175" dirty="0">
                <a:solidFill>
                  <a:srgbClr val="0000FF"/>
                </a:solidFill>
                <a:latin typeface="Trebuchet MS"/>
                <a:cs typeface="Trebuchet MS"/>
              </a:rPr>
              <a:t>ISSUE</a:t>
            </a:r>
            <a:r>
              <a:rPr sz="1050" b="1" spc="1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050" b="1" spc="170" dirty="0">
                <a:solidFill>
                  <a:srgbClr val="0000FF"/>
                </a:solidFill>
                <a:latin typeface="Trebuchet MS"/>
                <a:cs typeface="Trebuchet MS"/>
              </a:rPr>
              <a:t>N0.</a:t>
            </a:r>
            <a:r>
              <a:rPr sz="1050" b="1" spc="1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050" b="1" spc="135" dirty="0">
                <a:solidFill>
                  <a:srgbClr val="0000FF"/>
                </a:solidFill>
                <a:latin typeface="Trebuchet MS"/>
                <a:cs typeface="Trebuchet MS"/>
              </a:rPr>
              <a:t>50,</a:t>
            </a:r>
            <a:r>
              <a:rPr sz="1050" b="1" spc="130" dirty="0">
                <a:solidFill>
                  <a:srgbClr val="0000FF"/>
                </a:solidFill>
                <a:latin typeface="Trebuchet MS"/>
                <a:cs typeface="Trebuchet MS"/>
              </a:rPr>
              <a:t> SEPT. </a:t>
            </a:r>
            <a:r>
              <a:rPr sz="1050" b="1" spc="229" dirty="0">
                <a:solidFill>
                  <a:srgbClr val="0000FF"/>
                </a:solidFill>
                <a:latin typeface="Trebuchet MS"/>
                <a:cs typeface="Trebuchet MS"/>
              </a:rPr>
              <a:t>2023</a:t>
            </a:r>
            <a:endParaRPr sz="10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  <a:spcBef>
                <a:spcPts val="5"/>
              </a:spcBef>
            </a:pP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Major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buyers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such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automakers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need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0" dirty="0">
                <a:solidFill>
                  <a:srgbClr val="0000FF"/>
                </a:solidFill>
                <a:latin typeface="Trebuchet MS"/>
                <a:cs typeface="Trebuchet MS"/>
              </a:rPr>
              <a:t>go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step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further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make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binding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advance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market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commitments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specific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amounts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funding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and/or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volumes for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clean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facilities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yet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converted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even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built.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Such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commitments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would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dramatically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change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market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generating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certainty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establish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basis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binding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contracts.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Now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unique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moment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act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because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generous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subsidies available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steel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mills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upgrade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their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facilities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key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markets.</a:t>
            </a:r>
            <a:r>
              <a:rPr sz="1450" spc="3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30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US,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Inflation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Reduction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Act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(IRA)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has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$5.8bn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incentives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tapped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clean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whopping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$50bn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available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Germany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heavy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industry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decarbonisation.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Similar incentives may follow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major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East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Asian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steelmaking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countries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such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as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Korea.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If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company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has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guaranteed demand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from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its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biggest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customers,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billions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potential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incentives to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help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 cover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</a:t>
            </a:r>
            <a:r>
              <a:rPr sz="1450" spc="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green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premium,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equation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quickly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flips.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Instead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investment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uncertainty, they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face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competitive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uncertainty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–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will</a:t>
            </a:r>
            <a:r>
              <a:rPr sz="1450" spc="2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they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lose those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customers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if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they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fail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invest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clean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steel?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same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true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automakers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because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there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clear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first-mover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advantage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here.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Each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year,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auto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sector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accounts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0" dirty="0">
                <a:solidFill>
                  <a:srgbClr val="0000FF"/>
                </a:solidFill>
                <a:latin typeface="Trebuchet MS"/>
                <a:cs typeface="Trebuchet MS"/>
              </a:rPr>
              <a:t>27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million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tonnes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consumption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US,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28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million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tonnes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EU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60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million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tonnes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China,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but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“demand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will likely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exceed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supply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35" dirty="0">
                <a:solidFill>
                  <a:srgbClr val="0000FF"/>
                </a:solidFill>
                <a:latin typeface="Trebuchet MS"/>
                <a:cs typeface="Trebuchet MS"/>
              </a:rPr>
              <a:t>low-CO</a:t>
            </a:r>
            <a:r>
              <a:rPr sz="1450" spc="35" dirty="0">
                <a:solidFill>
                  <a:srgbClr val="0000FF"/>
                </a:solidFill>
                <a:latin typeface="Lucida Sans Unicode"/>
                <a:cs typeface="Lucida Sans Unicode"/>
              </a:rPr>
              <a:t>₂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near </a:t>
            </a:r>
            <a:r>
              <a:rPr sz="1450" spc="-90" dirty="0">
                <a:solidFill>
                  <a:srgbClr val="0000FF"/>
                </a:solidFill>
                <a:latin typeface="Trebuchet MS"/>
                <a:cs typeface="Trebuchet MS"/>
              </a:rPr>
              <a:t>future”.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Atop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that,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by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2030,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EVs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alone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are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projected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demand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eight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million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tonnes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clean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–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nearly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half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what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could </a:t>
            </a:r>
            <a:r>
              <a:rPr sz="1450" spc="-42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be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available.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Near-zero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emissions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demand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will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reach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6.7 </a:t>
            </a:r>
            <a:r>
              <a:rPr sz="1450" spc="-70" dirty="0">
                <a:solidFill>
                  <a:srgbClr val="0000FF"/>
                </a:solidFill>
                <a:latin typeface="Trebuchet MS"/>
                <a:cs typeface="Trebuchet MS"/>
              </a:rPr>
              <a:t>million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tonnes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“automotive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sector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will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represent </a:t>
            </a:r>
            <a:r>
              <a:rPr sz="1450" spc="-90" dirty="0">
                <a:solidFill>
                  <a:srgbClr val="0000FF"/>
                </a:solidFill>
                <a:latin typeface="Trebuchet MS"/>
                <a:cs typeface="Trebuchet MS"/>
              </a:rPr>
              <a:t>half”,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according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study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60" dirty="0">
                <a:solidFill>
                  <a:srgbClr val="0000FF"/>
                </a:solidFill>
                <a:latin typeface="Trebuchet MS"/>
                <a:cs typeface="Trebuchet MS"/>
              </a:rPr>
              <a:t>US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market. That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means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first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automakers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lock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clean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supply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advance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market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contracts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–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high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responsible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sourcing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standards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–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would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have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significant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competitive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advantage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in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crowded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market: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clean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cars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that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help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bring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clean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steel.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 dirty="0">
              <a:solidFill>
                <a:srgbClr val="0000FF"/>
              </a:solidFill>
              <a:latin typeface="Trebuchet MS"/>
              <a:cs typeface="Trebuchet MS"/>
            </a:endParaRPr>
          </a:p>
          <a:p>
            <a:pPr marL="12700" marR="100965" algn="just">
              <a:lnSpc>
                <a:spcPct val="116300"/>
              </a:lnSpc>
            </a:pP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Getting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industry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65" dirty="0">
                <a:solidFill>
                  <a:srgbClr val="0000FF"/>
                </a:solidFill>
                <a:latin typeface="Trebuchet MS"/>
                <a:cs typeface="Trebuchet MS"/>
              </a:rPr>
              <a:t>1.5°C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track requires </a:t>
            </a:r>
            <a:r>
              <a:rPr sz="1450" spc="75" dirty="0">
                <a:solidFill>
                  <a:srgbClr val="0000FF"/>
                </a:solidFill>
                <a:latin typeface="Trebuchet MS"/>
                <a:cs typeface="Trebuchet MS"/>
              </a:rPr>
              <a:t>a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lot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action,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it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needs </a:t>
            </a:r>
            <a:r>
              <a:rPr sz="1450" spc="-85" dirty="0">
                <a:solidFill>
                  <a:srgbClr val="0000FF"/>
                </a:solidFill>
                <a:latin typeface="Trebuchet MS"/>
                <a:cs typeface="Trebuchet MS"/>
              </a:rPr>
              <a:t>it </a:t>
            </a:r>
            <a:r>
              <a:rPr sz="1450" spc="-8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now.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We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already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have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early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auto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movers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on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clean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 </a:t>
            </a:r>
            <a:r>
              <a:rPr sz="1450" spc="40" dirty="0">
                <a:solidFill>
                  <a:srgbClr val="0000FF"/>
                </a:solidFill>
                <a:latin typeface="Trebuchet MS"/>
                <a:cs typeface="Trebuchet MS"/>
              </a:rPr>
              <a:t>–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but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now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we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need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to </a:t>
            </a:r>
            <a:r>
              <a:rPr sz="1450" spc="5" dirty="0">
                <a:solidFill>
                  <a:srgbClr val="0000FF"/>
                </a:solidFill>
                <a:latin typeface="Trebuchet MS"/>
                <a:cs typeface="Trebuchet MS"/>
              </a:rPr>
              <a:t>scale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at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speed. </a:t>
            </a:r>
            <a:r>
              <a:rPr sz="1450" spc="10" dirty="0">
                <a:solidFill>
                  <a:srgbClr val="0000FF"/>
                </a:solidFill>
                <a:latin typeface="Trebuchet MS"/>
                <a:cs typeface="Trebuchet MS"/>
              </a:rPr>
              <a:t>Growing </a:t>
            </a:r>
            <a:r>
              <a:rPr sz="1450" spc="15" dirty="0">
                <a:solidFill>
                  <a:srgbClr val="0000FF"/>
                </a:solidFill>
                <a:latin typeface="Trebuchet MS"/>
                <a:cs typeface="Trebuchet MS"/>
              </a:rPr>
              <a:t>advance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market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commitment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announcements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send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55" dirty="0">
                <a:solidFill>
                  <a:srgbClr val="0000FF"/>
                </a:solidFill>
                <a:latin typeface="Trebuchet MS"/>
                <a:cs typeface="Trebuchet MS"/>
              </a:rPr>
              <a:t>market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signal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required to </a:t>
            </a:r>
            <a:r>
              <a:rPr sz="1450" spc="-20" dirty="0">
                <a:solidFill>
                  <a:srgbClr val="0000FF"/>
                </a:solidFill>
                <a:latin typeface="Trebuchet MS"/>
                <a:cs typeface="Trebuchet MS"/>
              </a:rPr>
              <a:t>scale;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working </a:t>
            </a:r>
            <a:r>
              <a:rPr sz="1450" spc="-60" dirty="0">
                <a:solidFill>
                  <a:srgbClr val="0000FF"/>
                </a:solidFill>
                <a:latin typeface="Trebuchet MS"/>
                <a:cs typeface="Trebuchet MS"/>
              </a:rPr>
              <a:t>with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steelmakers to convert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these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commitments 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into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binding </a:t>
            </a:r>
            <a:r>
              <a:rPr sz="1450" spc="-15" dirty="0">
                <a:solidFill>
                  <a:srgbClr val="0000FF"/>
                </a:solidFill>
                <a:latin typeface="Trebuchet MS"/>
                <a:cs typeface="Trebuchet MS"/>
              </a:rPr>
              <a:t>contracts </a:t>
            </a:r>
            <a:r>
              <a:rPr sz="1450" spc="25" dirty="0">
                <a:solidFill>
                  <a:srgbClr val="0000FF"/>
                </a:solidFill>
                <a:latin typeface="Trebuchet MS"/>
                <a:cs typeface="Trebuchet MS"/>
              </a:rPr>
              <a:t>can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generate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10" dirty="0">
                <a:solidFill>
                  <a:srgbClr val="0000FF"/>
                </a:solidFill>
                <a:latin typeface="Trebuchet MS"/>
                <a:cs typeface="Trebuchet MS"/>
              </a:rPr>
              <a:t>speed.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Just</a:t>
            </a:r>
            <a:r>
              <a:rPr sz="1450" spc="28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0" dirty="0">
                <a:solidFill>
                  <a:srgbClr val="0000FF"/>
                </a:solidFill>
                <a:latin typeface="Trebuchet MS"/>
                <a:cs typeface="Trebuchet MS"/>
              </a:rPr>
              <a:t>two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of 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the </a:t>
            </a:r>
            <a:r>
              <a:rPr sz="1450" spc="-75" dirty="0">
                <a:solidFill>
                  <a:srgbClr val="0000FF"/>
                </a:solidFill>
                <a:latin typeface="Trebuchet MS"/>
                <a:cs typeface="Trebuchet MS"/>
              </a:rPr>
              <a:t>“right</a:t>
            </a:r>
            <a:r>
              <a:rPr sz="1450" spc="28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conditions” </a:t>
            </a:r>
            <a:r>
              <a:rPr sz="1450" spc="-5" dirty="0">
                <a:solidFill>
                  <a:srgbClr val="0000FF"/>
                </a:solidFill>
                <a:latin typeface="Trebuchet MS"/>
                <a:cs typeface="Trebuchet MS"/>
              </a:rPr>
              <a:t>clean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35" dirty="0">
                <a:solidFill>
                  <a:srgbClr val="0000FF"/>
                </a:solidFill>
                <a:latin typeface="Trebuchet MS"/>
                <a:cs typeface="Trebuchet MS"/>
              </a:rPr>
              <a:t>steel</a:t>
            </a:r>
            <a:r>
              <a:rPr sz="1450" spc="-50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dirty="0">
                <a:solidFill>
                  <a:srgbClr val="0000FF"/>
                </a:solidFill>
                <a:latin typeface="Trebuchet MS"/>
                <a:cs typeface="Trebuchet MS"/>
              </a:rPr>
              <a:t>needs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20" dirty="0">
                <a:solidFill>
                  <a:srgbClr val="0000FF"/>
                </a:solidFill>
                <a:latin typeface="Trebuchet MS"/>
                <a:cs typeface="Trebuchet MS"/>
              </a:rPr>
              <a:t>and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opportunity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25" dirty="0">
                <a:solidFill>
                  <a:srgbClr val="0000FF"/>
                </a:solidFill>
                <a:latin typeface="Trebuchet MS"/>
                <a:cs typeface="Trebuchet MS"/>
              </a:rPr>
              <a:t>automakers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is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there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for</a:t>
            </a:r>
            <a:r>
              <a:rPr sz="1450" spc="-45" dirty="0">
                <a:solidFill>
                  <a:srgbClr val="0000FF"/>
                </a:solidFill>
                <a:latin typeface="Trebuchet MS"/>
                <a:cs typeface="Trebuchet MS"/>
              </a:rPr>
              <a:t> the </a:t>
            </a:r>
            <a:r>
              <a:rPr sz="1450" spc="-40" dirty="0">
                <a:solidFill>
                  <a:srgbClr val="0000FF"/>
                </a:solidFill>
                <a:latin typeface="Trebuchet MS"/>
                <a:cs typeface="Trebuchet MS"/>
              </a:rPr>
              <a:t>taking.</a:t>
            </a:r>
            <a:endParaRPr sz="1450" dirty="0">
              <a:solidFill>
                <a:srgbClr val="0000FF"/>
              </a:solidFill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</a:pPr>
            <a:r>
              <a:rPr spc="114" dirty="0"/>
              <a:t>IIM</a:t>
            </a:r>
            <a:r>
              <a:rPr spc="-50" dirty="0"/>
              <a:t> </a:t>
            </a:r>
            <a:r>
              <a:rPr spc="55" dirty="0"/>
              <a:t>DELHI</a:t>
            </a:r>
            <a:r>
              <a:rPr spc="-45" dirty="0"/>
              <a:t> </a:t>
            </a:r>
            <a:r>
              <a:rPr spc="100" dirty="0"/>
              <a:t>CHAPTER</a:t>
            </a:r>
            <a:r>
              <a:rPr spc="-45" dirty="0"/>
              <a:t> </a:t>
            </a:r>
            <a:r>
              <a:rPr spc="85" dirty="0"/>
              <a:t>NEWSLETTER</a:t>
            </a:r>
          </a:p>
        </p:txBody>
      </p:sp>
      <p:sp>
        <p:nvSpPr>
          <p:cNvPr id="277" name="object 27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9"/>
              </a:lnSpc>
            </a:pPr>
            <a:fld id="{81D60167-4931-47E6-BA6A-407CBD079E47}" type="slidenum">
              <a:rPr spc="229" dirty="0"/>
              <a:t>9</a:t>
            </a:fld>
            <a:endParaRPr spc="229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213</TotalTime>
  <Words>8356</Words>
  <Application>Microsoft Office PowerPoint</Application>
  <PresentationFormat>Custom</PresentationFormat>
  <Paragraphs>650</Paragraphs>
  <Slides>30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1" baseType="lpstr">
      <vt:lpstr>Office Theme</vt:lpstr>
      <vt:lpstr>MET - INFO</vt:lpstr>
      <vt:lpstr>CONTENTS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MET INFO</dc:title>
  <dc:creator>Dewansh Poddar</dc:creator>
  <cp:keywords>DAFvzTMf0iM,BACVTnFcwWY</cp:keywords>
  <cp:lastModifiedBy>Windows User</cp:lastModifiedBy>
  <cp:revision>33</cp:revision>
  <cp:lastPrinted>2023-10-07T07:01:22Z</cp:lastPrinted>
  <dcterms:created xsi:type="dcterms:W3CDTF">2023-10-02T10:28:09Z</dcterms:created>
  <dcterms:modified xsi:type="dcterms:W3CDTF">2023-10-07T12:28:50Z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2023-09-30T00:00:00Z</vt:filetime>
  </property>
  <property fmtid="{D5CDD505-2E9C-101B-9397-08002B2CF9AE}" pid="3" name="Creator">
    <vt:lpwstr>Canva</vt:lpwstr>
  </property>
  <property fmtid="{D5CDD505-2E9C-101B-9397-08002B2CF9AE}" pid="4" name="LastSaved">
    <vt:filetime>2023-10-02T00:00:00Z</vt:filetime>
  </property>
</Properties>
</file>