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6" r:id="rId2"/>
    <p:sldId id="295" r:id="rId3"/>
    <p:sldId id="258" r:id="rId4"/>
    <p:sldId id="259" r:id="rId5"/>
    <p:sldId id="300" r:id="rId6"/>
    <p:sldId id="301"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7" r:id="rId24"/>
    <p:sldId id="276" r:id="rId25"/>
    <p:sldId id="278" r:id="rId26"/>
    <p:sldId id="279" r:id="rId27"/>
    <p:sldId id="280" r:id="rId28"/>
    <p:sldId id="281" r:id="rId29"/>
    <p:sldId id="282" r:id="rId30"/>
    <p:sldId id="288" r:id="rId31"/>
    <p:sldId id="283" r:id="rId32"/>
    <p:sldId id="284" r:id="rId33"/>
    <p:sldId id="289" r:id="rId34"/>
    <p:sldId id="290" r:id="rId35"/>
    <p:sldId id="291" r:id="rId36"/>
    <p:sldId id="292" r:id="rId37"/>
    <p:sldId id="293" r:id="rId38"/>
    <p:sldId id="294" r:id="rId39"/>
    <p:sldId id="296" r:id="rId40"/>
    <p:sldId id="297" r:id="rId41"/>
    <p:sldId id="298" r:id="rId42"/>
    <p:sldId id="303" r:id="rId43"/>
    <p:sldId id="305" r:id="rId44"/>
    <p:sldId id="306" r:id="rId45"/>
    <p:sldId id="299" r:id="rId46"/>
  </p:sldIdLst>
  <p:sldSz cx="7556500" cy="10699750"/>
  <p:notesSz cx="7102475" cy="9037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vertBarState="minimized" horzBarState="maximized">
    <p:restoredLeft sz="0" autoAdjust="0"/>
    <p:restoredTop sz="93447" autoAdjust="0"/>
  </p:normalViewPr>
  <p:slideViewPr>
    <p:cSldViewPr>
      <p:cViewPr varScale="1">
        <p:scale>
          <a:sx n="41" d="100"/>
          <a:sy n="41" d="100"/>
        </p:scale>
        <p:origin x="2552" y="24"/>
      </p:cViewPr>
      <p:guideLst>
        <p:guide orient="horz" pos="2880"/>
        <p:guide pos="2160"/>
      </p:guideLst>
    </p:cSldViewPr>
  </p:slideViewPr>
  <p:notesTextViewPr>
    <p:cViewPr>
      <p:scale>
        <a:sx n="100" d="100"/>
        <a:sy n="100" d="100"/>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566737" y="3316922"/>
            <a:ext cx="6423025" cy="2246947"/>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1133475" y="5991860"/>
            <a:ext cx="5289550" cy="2674937"/>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12/20/2023</a:t>
            </a:fld>
            <a:endParaRPr lang="en-US"/>
          </a:p>
        </p:txBody>
      </p:sp>
      <p:sp>
        <p:nvSpPr>
          <p:cNvPr id="6" name="Holder 6"/>
          <p:cNvSpPr>
            <a:spLocks noGrp="1"/>
          </p:cNvSpPr>
          <p:nvPr>
            <p:ph type="sldNum" sz="quarter" idx="7"/>
          </p:nvPr>
        </p:nvSpPr>
        <p:spPr/>
        <p:txBody>
          <a:bodyPr lIns="0" tIns="0" rIns="0" bIns="0"/>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Title and Content">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000" b="0" i="0">
                <a:solidFill>
                  <a:schemeClr val="tx1"/>
                </a:solidFill>
                <a:latin typeface="Trebuchet MS"/>
                <a:cs typeface="Trebuchet MS"/>
              </a:defRPr>
            </a:lvl1pPr>
          </a:lstStyle>
          <a:p>
            <a:endParaRPr/>
          </a:p>
        </p:txBody>
      </p:sp>
      <p:sp>
        <p:nvSpPr>
          <p:cNvPr id="3" name="Holder 3"/>
          <p:cNvSpPr>
            <a:spLocks noGrp="1"/>
          </p:cNvSpPr>
          <p:nvPr>
            <p:ph type="body" idx="1"/>
          </p:nvPr>
        </p:nvSpPr>
        <p:spPr/>
        <p:txBody>
          <a:bodyPr lIns="0" tIns="0" rIns="0" bIns="0"/>
          <a:lstStyle>
            <a:lvl1pPr>
              <a:defRPr b="0" i="0">
                <a:solidFill>
                  <a:schemeClr val="tx1"/>
                </a:solidFill>
              </a:defRPr>
            </a:lvl1pPr>
          </a:lstStyle>
          <a:p>
            <a:endParaRPr/>
          </a:p>
        </p:txBody>
      </p:sp>
      <p:sp>
        <p:nvSpPr>
          <p:cNvPr id="4" name="Holder 4"/>
          <p:cNvSpPr>
            <a:spLocks noGrp="1"/>
          </p:cNvSpPr>
          <p:nvPr>
            <p:ph type="ftr" sz="quarter" idx="5"/>
          </p:nvPr>
        </p:nvSpPr>
        <p:spPr/>
        <p:txBody>
          <a:bodyPr lIns="0" tIns="0" rIns="0" bIns="0"/>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12/20/2023</a:t>
            </a:fld>
            <a:endParaRPr lang="en-US"/>
          </a:p>
        </p:txBody>
      </p:sp>
      <p:sp>
        <p:nvSpPr>
          <p:cNvPr id="6" name="Holder 6"/>
          <p:cNvSpPr>
            <a:spLocks noGrp="1"/>
          </p:cNvSpPr>
          <p:nvPr>
            <p:ph type="sldNum" sz="quarter" idx="7"/>
          </p:nvPr>
        </p:nvSpPr>
        <p:spPr/>
        <p:txBody>
          <a:bodyPr lIns="0" tIns="0" rIns="0" bIns="0"/>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000" b="0" i="0">
                <a:solidFill>
                  <a:schemeClr val="tx1"/>
                </a:solidFill>
                <a:latin typeface="Trebuchet MS"/>
                <a:cs typeface="Trebuchet MS"/>
              </a:defRPr>
            </a:lvl1pPr>
          </a:lstStyle>
          <a:p>
            <a:endParaRPr/>
          </a:p>
        </p:txBody>
      </p:sp>
      <p:sp>
        <p:nvSpPr>
          <p:cNvPr id="3" name="Holder 3"/>
          <p:cNvSpPr>
            <a:spLocks noGrp="1"/>
          </p:cNvSpPr>
          <p:nvPr>
            <p:ph sz="half" idx="2"/>
          </p:nvPr>
        </p:nvSpPr>
        <p:spPr>
          <a:xfrm>
            <a:off x="377825" y="2460942"/>
            <a:ext cx="3287077" cy="7061835"/>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3891597" y="2460942"/>
            <a:ext cx="3287077" cy="7061835"/>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12/20/2023</a:t>
            </a:fld>
            <a:endParaRPr lang="en-US"/>
          </a:p>
        </p:txBody>
      </p:sp>
      <p:sp>
        <p:nvSpPr>
          <p:cNvPr id="7" name="Holder 7"/>
          <p:cNvSpPr>
            <a:spLocks noGrp="1"/>
          </p:cNvSpPr>
          <p:nvPr>
            <p:ph type="sldNum" sz="quarter" idx="7"/>
          </p:nvPr>
        </p:nvSpPr>
        <p:spPr/>
        <p:txBody>
          <a:bodyPr lIns="0" tIns="0" rIns="0" bIns="0"/>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3000" b="0" i="0">
                <a:solidFill>
                  <a:schemeClr val="tx1"/>
                </a:solidFill>
                <a:latin typeface="Trebuchet MS"/>
                <a:cs typeface="Trebuchet MS"/>
              </a:defRPr>
            </a:lvl1pPr>
          </a:lstStyle>
          <a:p>
            <a:endParaRPr/>
          </a:p>
        </p:txBody>
      </p:sp>
      <p:sp>
        <p:nvSpPr>
          <p:cNvPr id="3" name="Holder 3"/>
          <p:cNvSpPr>
            <a:spLocks noGrp="1"/>
          </p:cNvSpPr>
          <p:nvPr>
            <p:ph type="ftr" sz="quarter" idx="5"/>
          </p:nvPr>
        </p:nvSpPr>
        <p:spPr/>
        <p:txBody>
          <a:bodyPr lIns="0" tIns="0" rIns="0" bIns="0"/>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12/20/2023</a:t>
            </a:fld>
            <a:endParaRPr lang="en-US"/>
          </a:p>
        </p:txBody>
      </p:sp>
      <p:sp>
        <p:nvSpPr>
          <p:cNvPr id="5" name="Holder 5"/>
          <p:cNvSpPr>
            <a:spLocks noGrp="1"/>
          </p:cNvSpPr>
          <p:nvPr>
            <p:ph type="sldNum" sz="quarter" idx="7"/>
          </p:nvPr>
        </p:nvSpPr>
        <p:spPr/>
        <p:txBody>
          <a:bodyPr lIns="0" tIns="0" rIns="0" bIns="0"/>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pPr/>
              <a:t>12/20/2023</a:t>
            </a:fld>
            <a:endParaRPr lang="en-US"/>
          </a:p>
        </p:txBody>
      </p:sp>
      <p:sp>
        <p:nvSpPr>
          <p:cNvPr id="4" name="Holder 4"/>
          <p:cNvSpPr>
            <a:spLocks noGrp="1"/>
          </p:cNvSpPr>
          <p:nvPr>
            <p:ph type="sldNum" sz="quarter" idx="7"/>
          </p:nvPr>
        </p:nvSpPr>
        <p:spPr/>
        <p:txBody>
          <a:bodyPr lIns="0" tIns="0" rIns="0" bIns="0"/>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2.png"/><Relationship Id="rId13" Type="http://schemas.openxmlformats.org/officeDocument/2006/relationships/image" Target="../media/image7.png"/><Relationship Id="rId18" Type="http://schemas.openxmlformats.org/officeDocument/2006/relationships/image" Target="../media/image12.png"/><Relationship Id="rId3" Type="http://schemas.openxmlformats.org/officeDocument/2006/relationships/slideLayout" Target="../slideLayouts/slideLayout3.xml"/><Relationship Id="rId7" Type="http://schemas.openxmlformats.org/officeDocument/2006/relationships/image" Target="../media/image1.png"/><Relationship Id="rId12" Type="http://schemas.openxmlformats.org/officeDocument/2006/relationships/image" Target="../media/image6.png"/><Relationship Id="rId17" Type="http://schemas.openxmlformats.org/officeDocument/2006/relationships/image" Target="../media/image11.png"/><Relationship Id="rId2" Type="http://schemas.openxmlformats.org/officeDocument/2006/relationships/slideLayout" Target="../slideLayouts/slideLayout2.xml"/><Relationship Id="rId16" Type="http://schemas.openxmlformats.org/officeDocument/2006/relationships/image" Target="../media/image10.png"/><Relationship Id="rId1" Type="http://schemas.openxmlformats.org/officeDocument/2006/relationships/slideLayout" Target="../slideLayouts/slideLayout1.xml"/><Relationship Id="rId6" Type="http://schemas.openxmlformats.org/officeDocument/2006/relationships/theme" Target="../theme/theme1.xml"/><Relationship Id="rId11" Type="http://schemas.openxmlformats.org/officeDocument/2006/relationships/image" Target="../media/image5.png"/><Relationship Id="rId5" Type="http://schemas.openxmlformats.org/officeDocument/2006/relationships/slideLayout" Target="../slideLayouts/slideLayout5.xml"/><Relationship Id="rId15" Type="http://schemas.openxmlformats.org/officeDocument/2006/relationships/image" Target="../media/image9.png"/><Relationship Id="rId10" Type="http://schemas.openxmlformats.org/officeDocument/2006/relationships/image" Target="../media/image4.png"/><Relationship Id="rId4" Type="http://schemas.openxmlformats.org/officeDocument/2006/relationships/slideLayout" Target="../slideLayouts/slideLayout4.xml"/><Relationship Id="rId9" Type="http://schemas.openxmlformats.org/officeDocument/2006/relationships/image" Target="../media/image3.png"/><Relationship Id="rId14" Type="http://schemas.openxmlformats.org/officeDocument/2006/relationships/image" Target="../media/image8.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7556500" cy="10687685"/>
          </a:xfrm>
          <a:custGeom>
            <a:avLst/>
            <a:gdLst/>
            <a:ahLst/>
            <a:cxnLst/>
            <a:rect l="l" t="t" r="r" b="b"/>
            <a:pathLst>
              <a:path w="7556500" h="10687685">
                <a:moveTo>
                  <a:pt x="7556499" y="10687592"/>
                </a:moveTo>
                <a:lnTo>
                  <a:pt x="0" y="10687592"/>
                </a:lnTo>
                <a:lnTo>
                  <a:pt x="0" y="0"/>
                </a:lnTo>
                <a:lnTo>
                  <a:pt x="7556499" y="0"/>
                </a:lnTo>
                <a:lnTo>
                  <a:pt x="7556499" y="10687592"/>
                </a:lnTo>
                <a:close/>
              </a:path>
            </a:pathLst>
          </a:custGeom>
          <a:solidFill>
            <a:srgbClr val="F7F7F7"/>
          </a:solidFill>
        </p:spPr>
        <p:txBody>
          <a:bodyPr wrap="square" lIns="0" tIns="0" rIns="0" bIns="0" rtlCol="0"/>
          <a:lstStyle/>
          <a:p>
            <a:endParaRPr/>
          </a:p>
        </p:txBody>
      </p:sp>
      <p:sp>
        <p:nvSpPr>
          <p:cNvPr id="17" name="bg object 17"/>
          <p:cNvSpPr/>
          <p:nvPr/>
        </p:nvSpPr>
        <p:spPr>
          <a:xfrm>
            <a:off x="3580196" y="558680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 name="bg object 18"/>
          <p:cNvSpPr/>
          <p:nvPr/>
        </p:nvSpPr>
        <p:spPr>
          <a:xfrm>
            <a:off x="3444526" y="558680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 name="bg object 19"/>
          <p:cNvSpPr/>
          <p:nvPr/>
        </p:nvSpPr>
        <p:spPr>
          <a:xfrm>
            <a:off x="3308857" y="558680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 name="bg object 20"/>
          <p:cNvSpPr/>
          <p:nvPr/>
        </p:nvSpPr>
        <p:spPr>
          <a:xfrm>
            <a:off x="3173188" y="5586805"/>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1" name="bg object 21"/>
          <p:cNvSpPr/>
          <p:nvPr/>
        </p:nvSpPr>
        <p:spPr>
          <a:xfrm>
            <a:off x="3037518" y="5586805"/>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 name="bg object 22"/>
          <p:cNvSpPr/>
          <p:nvPr/>
        </p:nvSpPr>
        <p:spPr>
          <a:xfrm>
            <a:off x="2901849" y="5586805"/>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 name="bg object 23"/>
          <p:cNvSpPr/>
          <p:nvPr/>
        </p:nvSpPr>
        <p:spPr>
          <a:xfrm>
            <a:off x="3715865" y="5451170"/>
            <a:ext cx="5080" cy="5080"/>
          </a:xfrm>
          <a:custGeom>
            <a:avLst/>
            <a:gdLst/>
            <a:ahLst/>
            <a:cxnLst/>
            <a:rect l="l" t="t" r="r" b="b"/>
            <a:pathLst>
              <a:path w="5079"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4" name="bg object 24"/>
          <p:cNvSpPr/>
          <p:nvPr/>
        </p:nvSpPr>
        <p:spPr>
          <a:xfrm>
            <a:off x="3580196" y="5451170"/>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5" name="bg object 25"/>
          <p:cNvSpPr/>
          <p:nvPr/>
        </p:nvSpPr>
        <p:spPr>
          <a:xfrm>
            <a:off x="3444526" y="5451170"/>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6" name="bg object 26"/>
          <p:cNvSpPr/>
          <p:nvPr/>
        </p:nvSpPr>
        <p:spPr>
          <a:xfrm>
            <a:off x="3308857" y="5451170"/>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7" name="bg object 27"/>
          <p:cNvSpPr/>
          <p:nvPr/>
        </p:nvSpPr>
        <p:spPr>
          <a:xfrm>
            <a:off x="3173188" y="5451170"/>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8" name="bg object 28"/>
          <p:cNvSpPr/>
          <p:nvPr/>
        </p:nvSpPr>
        <p:spPr>
          <a:xfrm>
            <a:off x="3037518" y="5451170"/>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29" name="bg object 29"/>
          <p:cNvSpPr/>
          <p:nvPr/>
        </p:nvSpPr>
        <p:spPr>
          <a:xfrm>
            <a:off x="2901849" y="5451170"/>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30" name="bg object 30"/>
          <p:cNvSpPr/>
          <p:nvPr/>
        </p:nvSpPr>
        <p:spPr>
          <a:xfrm>
            <a:off x="2766179" y="5451170"/>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31" name="bg object 31"/>
          <p:cNvSpPr/>
          <p:nvPr/>
        </p:nvSpPr>
        <p:spPr>
          <a:xfrm>
            <a:off x="2630510" y="5451170"/>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32" name="bg object 32"/>
          <p:cNvSpPr/>
          <p:nvPr/>
        </p:nvSpPr>
        <p:spPr>
          <a:xfrm>
            <a:off x="2494871" y="5451170"/>
            <a:ext cx="5080" cy="5080"/>
          </a:xfrm>
          <a:custGeom>
            <a:avLst/>
            <a:gdLst/>
            <a:ahLst/>
            <a:cxnLst/>
            <a:rect l="l" t="t" r="r" b="b"/>
            <a:pathLst>
              <a:path w="5080"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33" name="bg object 33"/>
          <p:cNvSpPr/>
          <p:nvPr/>
        </p:nvSpPr>
        <p:spPr>
          <a:xfrm>
            <a:off x="3987174" y="531556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 name="bg object 34"/>
          <p:cNvSpPr/>
          <p:nvPr/>
        </p:nvSpPr>
        <p:spPr>
          <a:xfrm>
            <a:off x="3851535" y="531556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5" name="bg object 35"/>
          <p:cNvSpPr/>
          <p:nvPr/>
        </p:nvSpPr>
        <p:spPr>
          <a:xfrm>
            <a:off x="3715865" y="531556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6" name="bg object 36"/>
          <p:cNvSpPr/>
          <p:nvPr/>
        </p:nvSpPr>
        <p:spPr>
          <a:xfrm>
            <a:off x="3580196" y="531556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 name="bg object 37"/>
          <p:cNvSpPr/>
          <p:nvPr/>
        </p:nvSpPr>
        <p:spPr>
          <a:xfrm>
            <a:off x="3444526" y="531556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 name="bg object 38"/>
          <p:cNvSpPr/>
          <p:nvPr/>
        </p:nvSpPr>
        <p:spPr>
          <a:xfrm>
            <a:off x="3308857" y="531556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 name="bg object 39"/>
          <p:cNvSpPr/>
          <p:nvPr/>
        </p:nvSpPr>
        <p:spPr>
          <a:xfrm>
            <a:off x="3173188" y="531556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0" name="bg object 40"/>
          <p:cNvSpPr/>
          <p:nvPr/>
        </p:nvSpPr>
        <p:spPr>
          <a:xfrm>
            <a:off x="3037518" y="531556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1" name="bg object 41"/>
          <p:cNvSpPr/>
          <p:nvPr/>
        </p:nvSpPr>
        <p:spPr>
          <a:xfrm>
            <a:off x="2901849" y="531556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2" name="bg object 42"/>
          <p:cNvSpPr/>
          <p:nvPr/>
        </p:nvSpPr>
        <p:spPr>
          <a:xfrm>
            <a:off x="2766179" y="531556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 name="bg object 43"/>
          <p:cNvSpPr/>
          <p:nvPr/>
        </p:nvSpPr>
        <p:spPr>
          <a:xfrm>
            <a:off x="2630510" y="531556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 name="bg object 44"/>
          <p:cNvSpPr/>
          <p:nvPr/>
        </p:nvSpPr>
        <p:spPr>
          <a:xfrm>
            <a:off x="2494871" y="531556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5" name="bg object 45"/>
          <p:cNvSpPr/>
          <p:nvPr/>
        </p:nvSpPr>
        <p:spPr>
          <a:xfrm>
            <a:off x="2359202" y="531556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6" name="bg object 46"/>
          <p:cNvSpPr/>
          <p:nvPr/>
        </p:nvSpPr>
        <p:spPr>
          <a:xfrm>
            <a:off x="2223533" y="531556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7" name="bg object 47"/>
          <p:cNvSpPr/>
          <p:nvPr/>
        </p:nvSpPr>
        <p:spPr>
          <a:xfrm>
            <a:off x="4258512" y="517993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8" name="bg object 48"/>
          <p:cNvSpPr/>
          <p:nvPr/>
        </p:nvSpPr>
        <p:spPr>
          <a:xfrm>
            <a:off x="4122843" y="517993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 name="bg object 49"/>
          <p:cNvSpPr/>
          <p:nvPr/>
        </p:nvSpPr>
        <p:spPr>
          <a:xfrm>
            <a:off x="3987174" y="517993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0" name="bg object 50"/>
          <p:cNvSpPr/>
          <p:nvPr/>
        </p:nvSpPr>
        <p:spPr>
          <a:xfrm>
            <a:off x="3851535" y="517993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1" name="bg object 51"/>
          <p:cNvSpPr/>
          <p:nvPr/>
        </p:nvSpPr>
        <p:spPr>
          <a:xfrm>
            <a:off x="3715865" y="517993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2" name="bg object 52"/>
          <p:cNvSpPr/>
          <p:nvPr/>
        </p:nvSpPr>
        <p:spPr>
          <a:xfrm>
            <a:off x="3580196" y="517993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3" name="bg object 53"/>
          <p:cNvSpPr/>
          <p:nvPr/>
        </p:nvSpPr>
        <p:spPr>
          <a:xfrm>
            <a:off x="3444526" y="517993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4" name="bg object 54"/>
          <p:cNvSpPr/>
          <p:nvPr/>
        </p:nvSpPr>
        <p:spPr>
          <a:xfrm>
            <a:off x="3308857" y="517993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5" name="bg object 55"/>
          <p:cNvSpPr/>
          <p:nvPr/>
        </p:nvSpPr>
        <p:spPr>
          <a:xfrm>
            <a:off x="3173188" y="517993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6" name="bg object 56"/>
          <p:cNvSpPr/>
          <p:nvPr/>
        </p:nvSpPr>
        <p:spPr>
          <a:xfrm>
            <a:off x="3037518" y="517993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7" name="bg object 57"/>
          <p:cNvSpPr/>
          <p:nvPr/>
        </p:nvSpPr>
        <p:spPr>
          <a:xfrm>
            <a:off x="2901849" y="517993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8" name="bg object 58"/>
          <p:cNvSpPr/>
          <p:nvPr/>
        </p:nvSpPr>
        <p:spPr>
          <a:xfrm>
            <a:off x="2766179" y="517993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9" name="bg object 59"/>
          <p:cNvSpPr/>
          <p:nvPr/>
        </p:nvSpPr>
        <p:spPr>
          <a:xfrm>
            <a:off x="2630510" y="517993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0" name="bg object 60"/>
          <p:cNvSpPr/>
          <p:nvPr/>
        </p:nvSpPr>
        <p:spPr>
          <a:xfrm>
            <a:off x="2494871" y="5179931"/>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1" name="bg object 61"/>
          <p:cNvSpPr/>
          <p:nvPr/>
        </p:nvSpPr>
        <p:spPr>
          <a:xfrm>
            <a:off x="2359202" y="5179931"/>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2" name="bg object 62"/>
          <p:cNvSpPr/>
          <p:nvPr/>
        </p:nvSpPr>
        <p:spPr>
          <a:xfrm>
            <a:off x="2223533" y="517993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3" name="bg object 63"/>
          <p:cNvSpPr/>
          <p:nvPr/>
        </p:nvSpPr>
        <p:spPr>
          <a:xfrm>
            <a:off x="2087863" y="517993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4" name="bg object 64"/>
          <p:cNvSpPr/>
          <p:nvPr/>
        </p:nvSpPr>
        <p:spPr>
          <a:xfrm>
            <a:off x="1952194" y="5179931"/>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5" name="bg object 65"/>
          <p:cNvSpPr/>
          <p:nvPr/>
        </p:nvSpPr>
        <p:spPr>
          <a:xfrm>
            <a:off x="4529851" y="504429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6" name="bg object 66"/>
          <p:cNvSpPr/>
          <p:nvPr/>
        </p:nvSpPr>
        <p:spPr>
          <a:xfrm>
            <a:off x="4394182" y="504429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7" name="bg object 67"/>
          <p:cNvSpPr/>
          <p:nvPr/>
        </p:nvSpPr>
        <p:spPr>
          <a:xfrm>
            <a:off x="4258512" y="504429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8" name="bg object 68"/>
          <p:cNvSpPr/>
          <p:nvPr/>
        </p:nvSpPr>
        <p:spPr>
          <a:xfrm>
            <a:off x="4122843" y="504429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9" name="bg object 69"/>
          <p:cNvSpPr/>
          <p:nvPr/>
        </p:nvSpPr>
        <p:spPr>
          <a:xfrm>
            <a:off x="3987174" y="504429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0" name="bg object 70"/>
          <p:cNvSpPr/>
          <p:nvPr/>
        </p:nvSpPr>
        <p:spPr>
          <a:xfrm>
            <a:off x="3851535" y="504429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1" name="bg object 71"/>
          <p:cNvSpPr/>
          <p:nvPr/>
        </p:nvSpPr>
        <p:spPr>
          <a:xfrm>
            <a:off x="3715865" y="504429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2" name="bg object 72"/>
          <p:cNvSpPr/>
          <p:nvPr/>
        </p:nvSpPr>
        <p:spPr>
          <a:xfrm>
            <a:off x="3580196" y="504429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3" name="bg object 73"/>
          <p:cNvSpPr/>
          <p:nvPr/>
        </p:nvSpPr>
        <p:spPr>
          <a:xfrm>
            <a:off x="3444526" y="504429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4" name="bg object 74"/>
          <p:cNvSpPr/>
          <p:nvPr/>
        </p:nvSpPr>
        <p:spPr>
          <a:xfrm>
            <a:off x="3308857" y="504429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5" name="bg object 75"/>
          <p:cNvSpPr/>
          <p:nvPr/>
        </p:nvSpPr>
        <p:spPr>
          <a:xfrm>
            <a:off x="3173188"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6" name="bg object 76"/>
          <p:cNvSpPr/>
          <p:nvPr/>
        </p:nvSpPr>
        <p:spPr>
          <a:xfrm>
            <a:off x="3037518"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7" name="bg object 77"/>
          <p:cNvSpPr/>
          <p:nvPr/>
        </p:nvSpPr>
        <p:spPr>
          <a:xfrm>
            <a:off x="2901849"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8" name="bg object 78"/>
          <p:cNvSpPr/>
          <p:nvPr/>
        </p:nvSpPr>
        <p:spPr>
          <a:xfrm>
            <a:off x="2766179"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9" name="bg object 79"/>
          <p:cNvSpPr/>
          <p:nvPr/>
        </p:nvSpPr>
        <p:spPr>
          <a:xfrm>
            <a:off x="2630510"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0" name="bg object 80"/>
          <p:cNvSpPr/>
          <p:nvPr/>
        </p:nvSpPr>
        <p:spPr>
          <a:xfrm>
            <a:off x="2494871" y="504429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1" name="bg object 81"/>
          <p:cNvSpPr/>
          <p:nvPr/>
        </p:nvSpPr>
        <p:spPr>
          <a:xfrm>
            <a:off x="2359202" y="504429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2" name="bg object 82"/>
          <p:cNvSpPr/>
          <p:nvPr/>
        </p:nvSpPr>
        <p:spPr>
          <a:xfrm>
            <a:off x="2223533" y="504429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3" name="bg object 83"/>
          <p:cNvSpPr/>
          <p:nvPr/>
        </p:nvSpPr>
        <p:spPr>
          <a:xfrm>
            <a:off x="2087863" y="504429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4" name="bg object 84"/>
          <p:cNvSpPr/>
          <p:nvPr/>
        </p:nvSpPr>
        <p:spPr>
          <a:xfrm>
            <a:off x="1952194" y="5044295"/>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5" name="bg object 85"/>
          <p:cNvSpPr/>
          <p:nvPr/>
        </p:nvSpPr>
        <p:spPr>
          <a:xfrm>
            <a:off x="1816524" y="504429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6" name="bg object 86"/>
          <p:cNvSpPr/>
          <p:nvPr/>
        </p:nvSpPr>
        <p:spPr>
          <a:xfrm>
            <a:off x="1680488" y="504392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7" name="bg object 87"/>
          <p:cNvSpPr/>
          <p:nvPr/>
        </p:nvSpPr>
        <p:spPr>
          <a:xfrm>
            <a:off x="4801190" y="490866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8" name="bg object 88"/>
          <p:cNvSpPr/>
          <p:nvPr/>
        </p:nvSpPr>
        <p:spPr>
          <a:xfrm>
            <a:off x="4665521" y="490866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9" name="bg object 89"/>
          <p:cNvSpPr/>
          <p:nvPr/>
        </p:nvSpPr>
        <p:spPr>
          <a:xfrm>
            <a:off x="4529851" y="490866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0" name="bg object 90"/>
          <p:cNvSpPr/>
          <p:nvPr/>
        </p:nvSpPr>
        <p:spPr>
          <a:xfrm>
            <a:off x="4394182" y="490866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1" name="bg object 91"/>
          <p:cNvSpPr/>
          <p:nvPr/>
        </p:nvSpPr>
        <p:spPr>
          <a:xfrm>
            <a:off x="4258512" y="490866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2" name="bg object 92"/>
          <p:cNvSpPr/>
          <p:nvPr/>
        </p:nvSpPr>
        <p:spPr>
          <a:xfrm>
            <a:off x="4122843" y="490866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3" name="bg object 93"/>
          <p:cNvSpPr/>
          <p:nvPr/>
        </p:nvSpPr>
        <p:spPr>
          <a:xfrm>
            <a:off x="3987174" y="490866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4" name="bg object 94"/>
          <p:cNvSpPr/>
          <p:nvPr/>
        </p:nvSpPr>
        <p:spPr>
          <a:xfrm>
            <a:off x="3851535" y="490866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5" name="bg object 95"/>
          <p:cNvSpPr/>
          <p:nvPr/>
        </p:nvSpPr>
        <p:spPr>
          <a:xfrm>
            <a:off x="3715467"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6" name="bg object 96"/>
          <p:cNvSpPr/>
          <p:nvPr/>
        </p:nvSpPr>
        <p:spPr>
          <a:xfrm>
            <a:off x="3580196" y="490866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7" name="bg object 97"/>
          <p:cNvSpPr/>
          <p:nvPr/>
        </p:nvSpPr>
        <p:spPr>
          <a:xfrm>
            <a:off x="3444526" y="490866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8" name="bg object 98"/>
          <p:cNvSpPr/>
          <p:nvPr/>
        </p:nvSpPr>
        <p:spPr>
          <a:xfrm>
            <a:off x="3308857" y="490866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9" name="bg object 99"/>
          <p:cNvSpPr/>
          <p:nvPr/>
        </p:nvSpPr>
        <p:spPr>
          <a:xfrm>
            <a:off x="3173188" y="490866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0" name="bg object 100"/>
          <p:cNvSpPr/>
          <p:nvPr/>
        </p:nvSpPr>
        <p:spPr>
          <a:xfrm>
            <a:off x="3037151" y="490829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1" name="bg object 101"/>
          <p:cNvSpPr/>
          <p:nvPr/>
        </p:nvSpPr>
        <p:spPr>
          <a:xfrm>
            <a:off x="2901849" y="490866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2" name="bg object 102"/>
          <p:cNvSpPr/>
          <p:nvPr/>
        </p:nvSpPr>
        <p:spPr>
          <a:xfrm>
            <a:off x="2765812"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3" name="bg object 103"/>
          <p:cNvSpPr/>
          <p:nvPr/>
        </p:nvSpPr>
        <p:spPr>
          <a:xfrm>
            <a:off x="2630143"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4" name="bg object 104"/>
          <p:cNvSpPr/>
          <p:nvPr/>
        </p:nvSpPr>
        <p:spPr>
          <a:xfrm>
            <a:off x="2494473"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5" name="bg object 105"/>
          <p:cNvSpPr/>
          <p:nvPr/>
        </p:nvSpPr>
        <p:spPr>
          <a:xfrm>
            <a:off x="2358804"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6" name="bg object 106"/>
          <p:cNvSpPr/>
          <p:nvPr/>
        </p:nvSpPr>
        <p:spPr>
          <a:xfrm>
            <a:off x="2223533" y="490866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7" name="bg object 107"/>
          <p:cNvSpPr/>
          <p:nvPr/>
        </p:nvSpPr>
        <p:spPr>
          <a:xfrm>
            <a:off x="2087496" y="490829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8" name="bg object 108"/>
          <p:cNvSpPr/>
          <p:nvPr/>
        </p:nvSpPr>
        <p:spPr>
          <a:xfrm>
            <a:off x="1951826" y="490829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9" name="bg object 109"/>
          <p:cNvSpPr/>
          <p:nvPr/>
        </p:nvSpPr>
        <p:spPr>
          <a:xfrm>
            <a:off x="1816157"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0" name="bg object 110"/>
          <p:cNvSpPr/>
          <p:nvPr/>
        </p:nvSpPr>
        <p:spPr>
          <a:xfrm>
            <a:off x="1680488" y="490829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1" name="bg object 111"/>
          <p:cNvSpPr/>
          <p:nvPr/>
        </p:nvSpPr>
        <p:spPr>
          <a:xfrm>
            <a:off x="1544818" y="490829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2" name="bg object 112"/>
          <p:cNvSpPr/>
          <p:nvPr/>
        </p:nvSpPr>
        <p:spPr>
          <a:xfrm>
            <a:off x="1409149" y="490829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3" name="bg object 113"/>
          <p:cNvSpPr/>
          <p:nvPr/>
        </p:nvSpPr>
        <p:spPr>
          <a:xfrm>
            <a:off x="1273479" y="490829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4" name="bg object 114"/>
          <p:cNvSpPr/>
          <p:nvPr/>
        </p:nvSpPr>
        <p:spPr>
          <a:xfrm>
            <a:off x="4936859" y="477302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15" name="bg object 115"/>
          <p:cNvSpPr/>
          <p:nvPr/>
        </p:nvSpPr>
        <p:spPr>
          <a:xfrm>
            <a:off x="4801190" y="477302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16" name="bg object 116"/>
          <p:cNvSpPr/>
          <p:nvPr/>
        </p:nvSpPr>
        <p:spPr>
          <a:xfrm>
            <a:off x="4665521" y="477302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17" name="bg object 117"/>
          <p:cNvSpPr/>
          <p:nvPr/>
        </p:nvSpPr>
        <p:spPr>
          <a:xfrm>
            <a:off x="4529851" y="477302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18" name="bg object 118"/>
          <p:cNvSpPr/>
          <p:nvPr/>
        </p:nvSpPr>
        <p:spPr>
          <a:xfrm>
            <a:off x="4394182" y="477302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19" name="bg object 119"/>
          <p:cNvSpPr/>
          <p:nvPr/>
        </p:nvSpPr>
        <p:spPr>
          <a:xfrm>
            <a:off x="4258512" y="477302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20" name="bg object 120"/>
          <p:cNvSpPr/>
          <p:nvPr/>
        </p:nvSpPr>
        <p:spPr>
          <a:xfrm>
            <a:off x="4122476"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1" name="bg object 121"/>
          <p:cNvSpPr/>
          <p:nvPr/>
        </p:nvSpPr>
        <p:spPr>
          <a:xfrm>
            <a:off x="3987174" y="477302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22" name="bg object 122"/>
          <p:cNvSpPr/>
          <p:nvPr/>
        </p:nvSpPr>
        <p:spPr>
          <a:xfrm>
            <a:off x="3851137"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3" name="bg object 123"/>
          <p:cNvSpPr/>
          <p:nvPr/>
        </p:nvSpPr>
        <p:spPr>
          <a:xfrm>
            <a:off x="3715467"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4" name="bg object 124"/>
          <p:cNvSpPr/>
          <p:nvPr/>
        </p:nvSpPr>
        <p:spPr>
          <a:xfrm>
            <a:off x="3579798" y="4772659"/>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5" name="bg object 125"/>
          <p:cNvSpPr/>
          <p:nvPr/>
        </p:nvSpPr>
        <p:spPr>
          <a:xfrm>
            <a:off x="3444159"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6" name="bg object 126"/>
          <p:cNvSpPr/>
          <p:nvPr/>
        </p:nvSpPr>
        <p:spPr>
          <a:xfrm>
            <a:off x="3308490"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7" name="bg object 127"/>
          <p:cNvSpPr/>
          <p:nvPr/>
        </p:nvSpPr>
        <p:spPr>
          <a:xfrm>
            <a:off x="3172820"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8" name="bg object 128"/>
          <p:cNvSpPr/>
          <p:nvPr/>
        </p:nvSpPr>
        <p:spPr>
          <a:xfrm>
            <a:off x="3037151"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9" name="bg object 129"/>
          <p:cNvSpPr/>
          <p:nvPr/>
        </p:nvSpPr>
        <p:spPr>
          <a:xfrm>
            <a:off x="2901482"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0" name="bg object 130"/>
          <p:cNvSpPr/>
          <p:nvPr/>
        </p:nvSpPr>
        <p:spPr>
          <a:xfrm>
            <a:off x="2765812"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1" name="bg object 131"/>
          <p:cNvSpPr/>
          <p:nvPr/>
        </p:nvSpPr>
        <p:spPr>
          <a:xfrm>
            <a:off x="2630143"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2" name="bg object 132"/>
          <p:cNvSpPr/>
          <p:nvPr/>
        </p:nvSpPr>
        <p:spPr>
          <a:xfrm>
            <a:off x="2494473"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3" name="bg object 133"/>
          <p:cNvSpPr/>
          <p:nvPr/>
        </p:nvSpPr>
        <p:spPr>
          <a:xfrm>
            <a:off x="2358804"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4" name="bg object 134"/>
          <p:cNvSpPr/>
          <p:nvPr/>
        </p:nvSpPr>
        <p:spPr>
          <a:xfrm>
            <a:off x="2223165"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5" name="bg object 135"/>
          <p:cNvSpPr/>
          <p:nvPr/>
        </p:nvSpPr>
        <p:spPr>
          <a:xfrm>
            <a:off x="2087496"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6" name="bg object 136"/>
          <p:cNvSpPr/>
          <p:nvPr/>
        </p:nvSpPr>
        <p:spPr>
          <a:xfrm>
            <a:off x="1951826" y="477265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7" name="bg object 137"/>
          <p:cNvSpPr/>
          <p:nvPr/>
        </p:nvSpPr>
        <p:spPr>
          <a:xfrm>
            <a:off x="1816157"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8" name="bg object 138"/>
          <p:cNvSpPr/>
          <p:nvPr/>
        </p:nvSpPr>
        <p:spPr>
          <a:xfrm>
            <a:off x="1680488"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9" name="bg object 139"/>
          <p:cNvSpPr/>
          <p:nvPr/>
        </p:nvSpPr>
        <p:spPr>
          <a:xfrm>
            <a:off x="1544818" y="477265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40" name="bg object 140"/>
          <p:cNvSpPr/>
          <p:nvPr/>
        </p:nvSpPr>
        <p:spPr>
          <a:xfrm>
            <a:off x="1409149" y="477265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41" name="bg object 141"/>
          <p:cNvSpPr/>
          <p:nvPr/>
        </p:nvSpPr>
        <p:spPr>
          <a:xfrm>
            <a:off x="1273479" y="477265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42" name="bg object 142"/>
          <p:cNvSpPr/>
          <p:nvPr/>
        </p:nvSpPr>
        <p:spPr>
          <a:xfrm>
            <a:off x="1137841" y="477265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3" name="bg object 143"/>
          <p:cNvSpPr/>
          <p:nvPr/>
        </p:nvSpPr>
        <p:spPr>
          <a:xfrm>
            <a:off x="1002171" y="477265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4" name="bg object 144"/>
          <p:cNvSpPr/>
          <p:nvPr/>
        </p:nvSpPr>
        <p:spPr>
          <a:xfrm>
            <a:off x="866502" y="477265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5" name="bg object 145"/>
          <p:cNvSpPr/>
          <p:nvPr/>
        </p:nvSpPr>
        <p:spPr>
          <a:xfrm>
            <a:off x="730832" y="4772659"/>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6" name="bg object 146"/>
          <p:cNvSpPr/>
          <p:nvPr/>
        </p:nvSpPr>
        <p:spPr>
          <a:xfrm>
            <a:off x="595163" y="4772659"/>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7" name="bg object 147"/>
          <p:cNvSpPr/>
          <p:nvPr/>
        </p:nvSpPr>
        <p:spPr>
          <a:xfrm>
            <a:off x="459493" y="477265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48" name="bg object 148"/>
          <p:cNvSpPr/>
          <p:nvPr/>
        </p:nvSpPr>
        <p:spPr>
          <a:xfrm>
            <a:off x="323824"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49" name="bg object 149"/>
          <p:cNvSpPr/>
          <p:nvPr/>
        </p:nvSpPr>
        <p:spPr>
          <a:xfrm>
            <a:off x="188155" y="477265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0" name="bg object 150"/>
          <p:cNvSpPr/>
          <p:nvPr/>
        </p:nvSpPr>
        <p:spPr>
          <a:xfrm>
            <a:off x="52516" y="477265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1" name="bg object 151"/>
          <p:cNvSpPr/>
          <p:nvPr/>
        </p:nvSpPr>
        <p:spPr>
          <a:xfrm>
            <a:off x="7514487" y="463739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2" name="bg object 152"/>
          <p:cNvSpPr/>
          <p:nvPr/>
        </p:nvSpPr>
        <p:spPr>
          <a:xfrm>
            <a:off x="7378817" y="463739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3" name="bg object 153"/>
          <p:cNvSpPr/>
          <p:nvPr/>
        </p:nvSpPr>
        <p:spPr>
          <a:xfrm>
            <a:off x="7243178" y="463739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4" name="bg object 154"/>
          <p:cNvSpPr/>
          <p:nvPr/>
        </p:nvSpPr>
        <p:spPr>
          <a:xfrm>
            <a:off x="7107509" y="463739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5" name="bg object 155"/>
          <p:cNvSpPr/>
          <p:nvPr/>
        </p:nvSpPr>
        <p:spPr>
          <a:xfrm>
            <a:off x="5072498" y="463739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6" name="bg object 156"/>
          <p:cNvSpPr/>
          <p:nvPr/>
        </p:nvSpPr>
        <p:spPr>
          <a:xfrm>
            <a:off x="4936859" y="463739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7" name="bg object 157"/>
          <p:cNvSpPr/>
          <p:nvPr/>
        </p:nvSpPr>
        <p:spPr>
          <a:xfrm>
            <a:off x="4801190" y="463739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8" name="bg object 158"/>
          <p:cNvSpPr/>
          <p:nvPr/>
        </p:nvSpPr>
        <p:spPr>
          <a:xfrm>
            <a:off x="4665521" y="463739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59" name="bg object 159"/>
          <p:cNvSpPr/>
          <p:nvPr/>
        </p:nvSpPr>
        <p:spPr>
          <a:xfrm>
            <a:off x="4529851" y="4637391"/>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60" name="bg object 160"/>
          <p:cNvSpPr/>
          <p:nvPr/>
        </p:nvSpPr>
        <p:spPr>
          <a:xfrm>
            <a:off x="4394182" y="4637391"/>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61" name="bg object 161"/>
          <p:cNvSpPr/>
          <p:nvPr/>
        </p:nvSpPr>
        <p:spPr>
          <a:xfrm>
            <a:off x="4258145"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2" name="bg object 162"/>
          <p:cNvSpPr/>
          <p:nvPr/>
        </p:nvSpPr>
        <p:spPr>
          <a:xfrm>
            <a:off x="4122476"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3" name="bg object 163"/>
          <p:cNvSpPr/>
          <p:nvPr/>
        </p:nvSpPr>
        <p:spPr>
          <a:xfrm>
            <a:off x="3986806" y="4637023"/>
            <a:ext cx="5715" cy="5715"/>
          </a:xfrm>
          <a:custGeom>
            <a:avLst/>
            <a:gdLst/>
            <a:ahLst/>
            <a:cxnLst/>
            <a:rect l="l" t="t" r="r" b="b"/>
            <a:pathLst>
              <a:path w="5714" h="5714">
                <a:moveTo>
                  <a:pt x="1193" y="0"/>
                </a:moveTo>
                <a:lnTo>
                  <a:pt x="2632" y="0"/>
                </a:lnTo>
                <a:lnTo>
                  <a:pt x="4071" y="0"/>
                </a:lnTo>
                <a:lnTo>
                  <a:pt x="5265" y="1162"/>
                </a:lnTo>
                <a:lnTo>
                  <a:pt x="5265" y="4070"/>
                </a:lnTo>
                <a:lnTo>
                  <a:pt x="407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4" name="bg object 164"/>
          <p:cNvSpPr/>
          <p:nvPr/>
        </p:nvSpPr>
        <p:spPr>
          <a:xfrm>
            <a:off x="3851137"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5" name="bg object 165"/>
          <p:cNvSpPr/>
          <p:nvPr/>
        </p:nvSpPr>
        <p:spPr>
          <a:xfrm>
            <a:off x="3715467"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6" name="bg object 166"/>
          <p:cNvSpPr/>
          <p:nvPr/>
        </p:nvSpPr>
        <p:spPr>
          <a:xfrm>
            <a:off x="3579798" y="4637023"/>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7" name="bg object 167"/>
          <p:cNvSpPr/>
          <p:nvPr/>
        </p:nvSpPr>
        <p:spPr>
          <a:xfrm>
            <a:off x="3444159"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8" name="bg object 168"/>
          <p:cNvSpPr/>
          <p:nvPr/>
        </p:nvSpPr>
        <p:spPr>
          <a:xfrm>
            <a:off x="3308490"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9" name="bg object 169"/>
          <p:cNvSpPr/>
          <p:nvPr/>
        </p:nvSpPr>
        <p:spPr>
          <a:xfrm>
            <a:off x="3172820"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0" name="bg object 170"/>
          <p:cNvSpPr/>
          <p:nvPr/>
        </p:nvSpPr>
        <p:spPr>
          <a:xfrm>
            <a:off x="3037151"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1" name="bg object 171"/>
          <p:cNvSpPr/>
          <p:nvPr/>
        </p:nvSpPr>
        <p:spPr>
          <a:xfrm>
            <a:off x="2901482"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2" name="bg object 172"/>
          <p:cNvSpPr/>
          <p:nvPr/>
        </p:nvSpPr>
        <p:spPr>
          <a:xfrm>
            <a:off x="2765812"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3" name="bg object 173"/>
          <p:cNvSpPr/>
          <p:nvPr/>
        </p:nvSpPr>
        <p:spPr>
          <a:xfrm>
            <a:off x="2630143"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4" name="bg object 174"/>
          <p:cNvSpPr/>
          <p:nvPr/>
        </p:nvSpPr>
        <p:spPr>
          <a:xfrm>
            <a:off x="2494473"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5" name="bg object 175"/>
          <p:cNvSpPr/>
          <p:nvPr/>
        </p:nvSpPr>
        <p:spPr>
          <a:xfrm>
            <a:off x="2358804"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6" name="bg object 176"/>
          <p:cNvSpPr/>
          <p:nvPr/>
        </p:nvSpPr>
        <p:spPr>
          <a:xfrm>
            <a:off x="2223165"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7" name="bg object 177"/>
          <p:cNvSpPr/>
          <p:nvPr/>
        </p:nvSpPr>
        <p:spPr>
          <a:xfrm>
            <a:off x="2087496"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8" name="bg object 178"/>
          <p:cNvSpPr/>
          <p:nvPr/>
        </p:nvSpPr>
        <p:spPr>
          <a:xfrm>
            <a:off x="1951826" y="463702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9" name="bg object 179"/>
          <p:cNvSpPr/>
          <p:nvPr/>
        </p:nvSpPr>
        <p:spPr>
          <a:xfrm>
            <a:off x="1816157"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80" name="bg object 180"/>
          <p:cNvSpPr/>
          <p:nvPr/>
        </p:nvSpPr>
        <p:spPr>
          <a:xfrm>
            <a:off x="1680488" y="46370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81" name="bg object 181"/>
          <p:cNvSpPr/>
          <p:nvPr/>
        </p:nvSpPr>
        <p:spPr>
          <a:xfrm>
            <a:off x="1544818" y="463702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82" name="bg object 182"/>
          <p:cNvSpPr/>
          <p:nvPr/>
        </p:nvSpPr>
        <p:spPr>
          <a:xfrm>
            <a:off x="1409149" y="463702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83" name="bg object 183"/>
          <p:cNvSpPr/>
          <p:nvPr/>
        </p:nvSpPr>
        <p:spPr>
          <a:xfrm>
            <a:off x="1273479" y="463702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84" name="bg object 184"/>
          <p:cNvSpPr/>
          <p:nvPr/>
        </p:nvSpPr>
        <p:spPr>
          <a:xfrm>
            <a:off x="1137841" y="463702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85" name="bg object 185"/>
          <p:cNvSpPr/>
          <p:nvPr/>
        </p:nvSpPr>
        <p:spPr>
          <a:xfrm>
            <a:off x="1002171" y="463702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86" name="bg object 186"/>
          <p:cNvSpPr/>
          <p:nvPr/>
        </p:nvSpPr>
        <p:spPr>
          <a:xfrm>
            <a:off x="866502" y="463702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87" name="bg object 187"/>
          <p:cNvSpPr/>
          <p:nvPr/>
        </p:nvSpPr>
        <p:spPr>
          <a:xfrm>
            <a:off x="730832" y="4637023"/>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88" name="bg object 188"/>
          <p:cNvSpPr/>
          <p:nvPr/>
        </p:nvSpPr>
        <p:spPr>
          <a:xfrm>
            <a:off x="595163" y="4637023"/>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89" name="bg object 189"/>
          <p:cNvSpPr/>
          <p:nvPr/>
        </p:nvSpPr>
        <p:spPr>
          <a:xfrm>
            <a:off x="459493" y="463702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90" name="bg object 190"/>
          <p:cNvSpPr/>
          <p:nvPr/>
        </p:nvSpPr>
        <p:spPr>
          <a:xfrm>
            <a:off x="323457" y="463662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1" name="bg object 191"/>
          <p:cNvSpPr/>
          <p:nvPr/>
        </p:nvSpPr>
        <p:spPr>
          <a:xfrm>
            <a:off x="187787" y="463662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2" name="bg object 192"/>
          <p:cNvSpPr/>
          <p:nvPr/>
        </p:nvSpPr>
        <p:spPr>
          <a:xfrm>
            <a:off x="52118" y="4636626"/>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3" name="bg object 193"/>
          <p:cNvSpPr/>
          <p:nvPr/>
        </p:nvSpPr>
        <p:spPr>
          <a:xfrm>
            <a:off x="7514487" y="450175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4" name="bg object 194"/>
          <p:cNvSpPr/>
          <p:nvPr/>
        </p:nvSpPr>
        <p:spPr>
          <a:xfrm>
            <a:off x="7378817" y="450175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5" name="bg object 195"/>
          <p:cNvSpPr/>
          <p:nvPr/>
        </p:nvSpPr>
        <p:spPr>
          <a:xfrm>
            <a:off x="7243178" y="450175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6" name="bg object 196"/>
          <p:cNvSpPr/>
          <p:nvPr/>
        </p:nvSpPr>
        <p:spPr>
          <a:xfrm>
            <a:off x="7107509" y="450175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7" name="bg object 197"/>
          <p:cNvSpPr/>
          <p:nvPr/>
        </p:nvSpPr>
        <p:spPr>
          <a:xfrm>
            <a:off x="6971839" y="450175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8" name="bg object 198"/>
          <p:cNvSpPr/>
          <p:nvPr/>
        </p:nvSpPr>
        <p:spPr>
          <a:xfrm>
            <a:off x="5208168" y="450175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9" name="bg object 199"/>
          <p:cNvSpPr/>
          <p:nvPr/>
        </p:nvSpPr>
        <p:spPr>
          <a:xfrm>
            <a:off x="5072498" y="450175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0" name="bg object 200"/>
          <p:cNvSpPr/>
          <p:nvPr/>
        </p:nvSpPr>
        <p:spPr>
          <a:xfrm>
            <a:off x="4936859" y="450175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1" name="bg object 201"/>
          <p:cNvSpPr/>
          <p:nvPr/>
        </p:nvSpPr>
        <p:spPr>
          <a:xfrm>
            <a:off x="4801190" y="450175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2" name="bg object 202"/>
          <p:cNvSpPr/>
          <p:nvPr/>
        </p:nvSpPr>
        <p:spPr>
          <a:xfrm>
            <a:off x="4665123" y="4501389"/>
            <a:ext cx="5715" cy="5715"/>
          </a:xfrm>
          <a:custGeom>
            <a:avLst/>
            <a:gdLst/>
            <a:ahLst/>
            <a:cxnLst/>
            <a:rect l="l" t="t" r="r" b="b"/>
            <a:pathLst>
              <a:path w="5714" h="5714">
                <a:moveTo>
                  <a:pt x="1193" y="0"/>
                </a:moveTo>
                <a:lnTo>
                  <a:pt x="2632"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03" name="bg object 203"/>
          <p:cNvSpPr/>
          <p:nvPr/>
        </p:nvSpPr>
        <p:spPr>
          <a:xfrm>
            <a:off x="4529851" y="450175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4" name="bg object 204"/>
          <p:cNvSpPr/>
          <p:nvPr/>
        </p:nvSpPr>
        <p:spPr>
          <a:xfrm>
            <a:off x="4393815"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5" name="bg object 205"/>
          <p:cNvSpPr/>
          <p:nvPr/>
        </p:nvSpPr>
        <p:spPr>
          <a:xfrm>
            <a:off x="4258145"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6" name="bg object 206"/>
          <p:cNvSpPr/>
          <p:nvPr/>
        </p:nvSpPr>
        <p:spPr>
          <a:xfrm>
            <a:off x="4122108"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7" name="bg object 207"/>
          <p:cNvSpPr/>
          <p:nvPr/>
        </p:nvSpPr>
        <p:spPr>
          <a:xfrm>
            <a:off x="3986439"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8" name="bg object 208"/>
          <p:cNvSpPr/>
          <p:nvPr/>
        </p:nvSpPr>
        <p:spPr>
          <a:xfrm>
            <a:off x="3850769"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9" name="bg object 209"/>
          <p:cNvSpPr/>
          <p:nvPr/>
        </p:nvSpPr>
        <p:spPr>
          <a:xfrm>
            <a:off x="3715100"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0" name="bg object 210"/>
          <p:cNvSpPr/>
          <p:nvPr/>
        </p:nvSpPr>
        <p:spPr>
          <a:xfrm>
            <a:off x="3579798" y="4501389"/>
            <a:ext cx="5715" cy="5715"/>
          </a:xfrm>
          <a:custGeom>
            <a:avLst/>
            <a:gdLst/>
            <a:ahLst/>
            <a:cxnLst/>
            <a:rect l="l" t="t" r="r" b="b"/>
            <a:pathLst>
              <a:path w="5714" h="5714">
                <a:moveTo>
                  <a:pt x="1193" y="0"/>
                </a:moveTo>
                <a:lnTo>
                  <a:pt x="2663"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1" name="bg object 211"/>
          <p:cNvSpPr/>
          <p:nvPr/>
        </p:nvSpPr>
        <p:spPr>
          <a:xfrm>
            <a:off x="3444159"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12" name="bg object 212"/>
          <p:cNvSpPr/>
          <p:nvPr/>
        </p:nvSpPr>
        <p:spPr>
          <a:xfrm>
            <a:off x="3308490"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13" name="bg object 213"/>
          <p:cNvSpPr/>
          <p:nvPr/>
        </p:nvSpPr>
        <p:spPr>
          <a:xfrm>
            <a:off x="3172820"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14" name="bg object 214"/>
          <p:cNvSpPr/>
          <p:nvPr/>
        </p:nvSpPr>
        <p:spPr>
          <a:xfrm>
            <a:off x="3036784"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5" name="bg object 215"/>
          <p:cNvSpPr/>
          <p:nvPr/>
        </p:nvSpPr>
        <p:spPr>
          <a:xfrm>
            <a:off x="2901114"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6" name="bg object 216"/>
          <p:cNvSpPr/>
          <p:nvPr/>
        </p:nvSpPr>
        <p:spPr>
          <a:xfrm>
            <a:off x="2765445"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7" name="bg object 217"/>
          <p:cNvSpPr/>
          <p:nvPr/>
        </p:nvSpPr>
        <p:spPr>
          <a:xfrm>
            <a:off x="2629775"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8" name="bg object 218"/>
          <p:cNvSpPr/>
          <p:nvPr/>
        </p:nvSpPr>
        <p:spPr>
          <a:xfrm>
            <a:off x="2494106"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9" name="bg object 219"/>
          <p:cNvSpPr/>
          <p:nvPr/>
        </p:nvSpPr>
        <p:spPr>
          <a:xfrm>
            <a:off x="2358437"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0" name="bg object 220"/>
          <p:cNvSpPr/>
          <p:nvPr/>
        </p:nvSpPr>
        <p:spPr>
          <a:xfrm>
            <a:off x="2222767" y="450102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1" name="bg object 221"/>
          <p:cNvSpPr/>
          <p:nvPr/>
        </p:nvSpPr>
        <p:spPr>
          <a:xfrm>
            <a:off x="2087496"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22" name="bg object 222"/>
          <p:cNvSpPr/>
          <p:nvPr/>
        </p:nvSpPr>
        <p:spPr>
          <a:xfrm>
            <a:off x="1951826" y="450138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23" name="bg object 223"/>
          <p:cNvSpPr/>
          <p:nvPr/>
        </p:nvSpPr>
        <p:spPr>
          <a:xfrm>
            <a:off x="1816157" y="4501389"/>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24" name="bg object 224"/>
          <p:cNvSpPr/>
          <p:nvPr/>
        </p:nvSpPr>
        <p:spPr>
          <a:xfrm>
            <a:off x="1680488" y="4501389"/>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25" name="bg object 225"/>
          <p:cNvSpPr/>
          <p:nvPr/>
        </p:nvSpPr>
        <p:spPr>
          <a:xfrm>
            <a:off x="1544818" y="4501389"/>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26" name="bg object 226"/>
          <p:cNvSpPr/>
          <p:nvPr/>
        </p:nvSpPr>
        <p:spPr>
          <a:xfrm>
            <a:off x="1409149" y="4501389"/>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27" name="bg object 227"/>
          <p:cNvSpPr/>
          <p:nvPr/>
        </p:nvSpPr>
        <p:spPr>
          <a:xfrm>
            <a:off x="1273479" y="4501389"/>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28" name="bg object 228"/>
          <p:cNvSpPr/>
          <p:nvPr/>
        </p:nvSpPr>
        <p:spPr>
          <a:xfrm>
            <a:off x="1137443" y="450102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9" name="bg object 229"/>
          <p:cNvSpPr/>
          <p:nvPr/>
        </p:nvSpPr>
        <p:spPr>
          <a:xfrm>
            <a:off x="1001773" y="450102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0" name="bg object 230"/>
          <p:cNvSpPr/>
          <p:nvPr/>
        </p:nvSpPr>
        <p:spPr>
          <a:xfrm>
            <a:off x="866134"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1" name="bg object 231"/>
          <p:cNvSpPr/>
          <p:nvPr/>
        </p:nvSpPr>
        <p:spPr>
          <a:xfrm>
            <a:off x="730465"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2" name="bg object 232"/>
          <p:cNvSpPr/>
          <p:nvPr/>
        </p:nvSpPr>
        <p:spPr>
          <a:xfrm>
            <a:off x="594796" y="450102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3" name="bg object 233"/>
          <p:cNvSpPr/>
          <p:nvPr/>
        </p:nvSpPr>
        <p:spPr>
          <a:xfrm>
            <a:off x="459126" y="4501021"/>
            <a:ext cx="6350" cy="6350"/>
          </a:xfrm>
          <a:custGeom>
            <a:avLst/>
            <a:gdLst/>
            <a:ahLst/>
            <a:cxnLst/>
            <a:rect l="l" t="t" r="r" b="b"/>
            <a:pathLst>
              <a:path w="6350" h="6350">
                <a:moveTo>
                  <a:pt x="1346" y="0"/>
                </a:moveTo>
                <a:lnTo>
                  <a:pt x="2999" y="0"/>
                </a:lnTo>
                <a:lnTo>
                  <a:pt x="4652" y="0"/>
                </a:lnTo>
                <a:lnTo>
                  <a:pt x="6030" y="1346"/>
                </a:lnTo>
                <a:lnTo>
                  <a:pt x="6030"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4" name="bg object 234"/>
          <p:cNvSpPr/>
          <p:nvPr/>
        </p:nvSpPr>
        <p:spPr>
          <a:xfrm>
            <a:off x="323457" y="450102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5" name="bg object 235"/>
          <p:cNvSpPr/>
          <p:nvPr/>
        </p:nvSpPr>
        <p:spPr>
          <a:xfrm>
            <a:off x="187420" y="4500624"/>
            <a:ext cx="6985" cy="6985"/>
          </a:xfrm>
          <a:custGeom>
            <a:avLst/>
            <a:gdLst/>
            <a:ahLst/>
            <a:cxnLst/>
            <a:rect l="l" t="t" r="r" b="b"/>
            <a:pathLst>
              <a:path w="6985"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36" name="bg object 236"/>
          <p:cNvSpPr/>
          <p:nvPr/>
        </p:nvSpPr>
        <p:spPr>
          <a:xfrm>
            <a:off x="52118" y="450102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7" name="bg object 237"/>
          <p:cNvSpPr/>
          <p:nvPr/>
        </p:nvSpPr>
        <p:spPr>
          <a:xfrm>
            <a:off x="7514487" y="436612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8" name="bg object 238"/>
          <p:cNvSpPr/>
          <p:nvPr/>
        </p:nvSpPr>
        <p:spPr>
          <a:xfrm>
            <a:off x="7378817" y="436612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9" name="bg object 239"/>
          <p:cNvSpPr/>
          <p:nvPr/>
        </p:nvSpPr>
        <p:spPr>
          <a:xfrm>
            <a:off x="7243178" y="436612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0" name="bg object 240"/>
          <p:cNvSpPr/>
          <p:nvPr/>
        </p:nvSpPr>
        <p:spPr>
          <a:xfrm>
            <a:off x="7107509" y="436612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1" name="bg object 241"/>
          <p:cNvSpPr/>
          <p:nvPr/>
        </p:nvSpPr>
        <p:spPr>
          <a:xfrm>
            <a:off x="6971839" y="436612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2" name="bg object 242"/>
          <p:cNvSpPr/>
          <p:nvPr/>
        </p:nvSpPr>
        <p:spPr>
          <a:xfrm>
            <a:off x="6836170" y="4366121"/>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3" name="bg object 243"/>
          <p:cNvSpPr/>
          <p:nvPr/>
        </p:nvSpPr>
        <p:spPr>
          <a:xfrm>
            <a:off x="5343837" y="436612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4" name="bg object 244"/>
          <p:cNvSpPr/>
          <p:nvPr/>
        </p:nvSpPr>
        <p:spPr>
          <a:xfrm>
            <a:off x="5208168" y="436612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5" name="bg object 245"/>
          <p:cNvSpPr/>
          <p:nvPr/>
        </p:nvSpPr>
        <p:spPr>
          <a:xfrm>
            <a:off x="5072498" y="4366121"/>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6" name="bg object 246"/>
          <p:cNvSpPr/>
          <p:nvPr/>
        </p:nvSpPr>
        <p:spPr>
          <a:xfrm>
            <a:off x="4936859" y="4366121"/>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7" name="bg object 247"/>
          <p:cNvSpPr/>
          <p:nvPr/>
        </p:nvSpPr>
        <p:spPr>
          <a:xfrm>
            <a:off x="4800792" y="436575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48" name="bg object 248"/>
          <p:cNvSpPr/>
          <p:nvPr/>
        </p:nvSpPr>
        <p:spPr>
          <a:xfrm>
            <a:off x="4665123" y="4365754"/>
            <a:ext cx="5715" cy="5715"/>
          </a:xfrm>
          <a:custGeom>
            <a:avLst/>
            <a:gdLst/>
            <a:ahLst/>
            <a:cxnLst/>
            <a:rect l="l" t="t" r="r" b="b"/>
            <a:pathLst>
              <a:path w="5714" h="5714">
                <a:moveTo>
                  <a:pt x="1193" y="0"/>
                </a:moveTo>
                <a:lnTo>
                  <a:pt x="2632" y="0"/>
                </a:lnTo>
                <a:lnTo>
                  <a:pt x="4101" y="0"/>
                </a:lnTo>
                <a:lnTo>
                  <a:pt x="5295" y="1193"/>
                </a:lnTo>
                <a:lnTo>
                  <a:pt x="529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49" name="bg object 249"/>
          <p:cNvSpPr/>
          <p:nvPr/>
        </p:nvSpPr>
        <p:spPr>
          <a:xfrm>
            <a:off x="4529484" y="4365754"/>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50" name="bg object 250"/>
          <p:cNvSpPr/>
          <p:nvPr/>
        </p:nvSpPr>
        <p:spPr>
          <a:xfrm>
            <a:off x="4393815" y="4365754"/>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51" name="bg object 251"/>
          <p:cNvSpPr/>
          <p:nvPr/>
        </p:nvSpPr>
        <p:spPr>
          <a:xfrm>
            <a:off x="4257778"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2" name="bg object 252"/>
          <p:cNvSpPr/>
          <p:nvPr/>
        </p:nvSpPr>
        <p:spPr>
          <a:xfrm>
            <a:off x="4122108"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3" name="bg object 253"/>
          <p:cNvSpPr/>
          <p:nvPr/>
        </p:nvSpPr>
        <p:spPr>
          <a:xfrm>
            <a:off x="3986439"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4" name="bg object 254"/>
          <p:cNvSpPr/>
          <p:nvPr/>
        </p:nvSpPr>
        <p:spPr>
          <a:xfrm>
            <a:off x="3850769"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5" name="bg object 255"/>
          <p:cNvSpPr/>
          <p:nvPr/>
        </p:nvSpPr>
        <p:spPr>
          <a:xfrm>
            <a:off x="3715100"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6" name="bg object 256"/>
          <p:cNvSpPr/>
          <p:nvPr/>
        </p:nvSpPr>
        <p:spPr>
          <a:xfrm>
            <a:off x="3579431"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7" name="bg object 257"/>
          <p:cNvSpPr/>
          <p:nvPr/>
        </p:nvSpPr>
        <p:spPr>
          <a:xfrm>
            <a:off x="3443761"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8" name="bg object 258"/>
          <p:cNvSpPr/>
          <p:nvPr/>
        </p:nvSpPr>
        <p:spPr>
          <a:xfrm>
            <a:off x="3308092"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9" name="bg object 259"/>
          <p:cNvSpPr/>
          <p:nvPr/>
        </p:nvSpPr>
        <p:spPr>
          <a:xfrm>
            <a:off x="3172453"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0" name="bg object 260"/>
          <p:cNvSpPr/>
          <p:nvPr/>
        </p:nvSpPr>
        <p:spPr>
          <a:xfrm>
            <a:off x="3036784"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1" name="bg object 261"/>
          <p:cNvSpPr/>
          <p:nvPr/>
        </p:nvSpPr>
        <p:spPr>
          <a:xfrm>
            <a:off x="2901114"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2" name="bg object 262"/>
          <p:cNvSpPr/>
          <p:nvPr/>
        </p:nvSpPr>
        <p:spPr>
          <a:xfrm>
            <a:off x="2765445"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3" name="bg object 263"/>
          <p:cNvSpPr/>
          <p:nvPr/>
        </p:nvSpPr>
        <p:spPr>
          <a:xfrm>
            <a:off x="2629775"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4" name="bg object 264"/>
          <p:cNvSpPr/>
          <p:nvPr/>
        </p:nvSpPr>
        <p:spPr>
          <a:xfrm>
            <a:off x="2494106"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5" name="bg object 265"/>
          <p:cNvSpPr/>
          <p:nvPr/>
        </p:nvSpPr>
        <p:spPr>
          <a:xfrm>
            <a:off x="2358437"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6" name="bg object 266"/>
          <p:cNvSpPr/>
          <p:nvPr/>
        </p:nvSpPr>
        <p:spPr>
          <a:xfrm>
            <a:off x="2222767"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7" name="bg object 267"/>
          <p:cNvSpPr/>
          <p:nvPr/>
        </p:nvSpPr>
        <p:spPr>
          <a:xfrm>
            <a:off x="2087098"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8" name="bg object 268"/>
          <p:cNvSpPr/>
          <p:nvPr/>
        </p:nvSpPr>
        <p:spPr>
          <a:xfrm>
            <a:off x="1951428" y="4365387"/>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269" name="bg object 269"/>
          <p:cNvSpPr/>
          <p:nvPr/>
        </p:nvSpPr>
        <p:spPr>
          <a:xfrm>
            <a:off x="1815790"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0" name="bg object 270"/>
          <p:cNvSpPr/>
          <p:nvPr/>
        </p:nvSpPr>
        <p:spPr>
          <a:xfrm>
            <a:off x="1680120"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1" name="bg object 271"/>
          <p:cNvSpPr/>
          <p:nvPr/>
        </p:nvSpPr>
        <p:spPr>
          <a:xfrm>
            <a:off x="1544818" y="4365754"/>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72" name="bg object 272"/>
          <p:cNvSpPr/>
          <p:nvPr/>
        </p:nvSpPr>
        <p:spPr>
          <a:xfrm>
            <a:off x="1408781"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3" name="bg object 273"/>
          <p:cNvSpPr/>
          <p:nvPr/>
        </p:nvSpPr>
        <p:spPr>
          <a:xfrm>
            <a:off x="1273112" y="436538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4" name="bg object 274"/>
          <p:cNvSpPr/>
          <p:nvPr/>
        </p:nvSpPr>
        <p:spPr>
          <a:xfrm>
            <a:off x="1137443"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5" name="bg object 275"/>
          <p:cNvSpPr/>
          <p:nvPr/>
        </p:nvSpPr>
        <p:spPr>
          <a:xfrm>
            <a:off x="1001773" y="436538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6" name="bg object 276"/>
          <p:cNvSpPr/>
          <p:nvPr/>
        </p:nvSpPr>
        <p:spPr>
          <a:xfrm>
            <a:off x="866134"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7" name="bg object 277"/>
          <p:cNvSpPr/>
          <p:nvPr/>
        </p:nvSpPr>
        <p:spPr>
          <a:xfrm>
            <a:off x="730465" y="436538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78" name="bg object 278"/>
          <p:cNvSpPr/>
          <p:nvPr/>
        </p:nvSpPr>
        <p:spPr>
          <a:xfrm>
            <a:off x="594398" y="4364988"/>
            <a:ext cx="6985" cy="6985"/>
          </a:xfrm>
          <a:custGeom>
            <a:avLst/>
            <a:gdLst/>
            <a:ahLst/>
            <a:cxnLst/>
            <a:rect l="l" t="t" r="r" b="b"/>
            <a:pathLst>
              <a:path w="6984" h="6985">
                <a:moveTo>
                  <a:pt x="1530" y="0"/>
                </a:moveTo>
                <a:lnTo>
                  <a:pt x="3397" y="0"/>
                </a:lnTo>
                <a:lnTo>
                  <a:pt x="5265" y="0"/>
                </a:lnTo>
                <a:lnTo>
                  <a:pt x="6795" y="1530"/>
                </a:lnTo>
                <a:lnTo>
                  <a:pt x="679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79" name="bg object 279"/>
          <p:cNvSpPr/>
          <p:nvPr/>
        </p:nvSpPr>
        <p:spPr>
          <a:xfrm>
            <a:off x="458759" y="4364988"/>
            <a:ext cx="6985" cy="6985"/>
          </a:xfrm>
          <a:custGeom>
            <a:avLst/>
            <a:gdLst/>
            <a:ahLst/>
            <a:cxnLst/>
            <a:rect l="l" t="t" r="r" b="b"/>
            <a:pathLst>
              <a:path w="6984"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80" name="bg object 280"/>
          <p:cNvSpPr/>
          <p:nvPr/>
        </p:nvSpPr>
        <p:spPr>
          <a:xfrm>
            <a:off x="323089" y="4364988"/>
            <a:ext cx="6985" cy="6985"/>
          </a:xfrm>
          <a:custGeom>
            <a:avLst/>
            <a:gdLst/>
            <a:ahLst/>
            <a:cxnLst/>
            <a:rect l="l" t="t" r="r" b="b"/>
            <a:pathLst>
              <a:path w="6985" h="6985">
                <a:moveTo>
                  <a:pt x="1499" y="0"/>
                </a:moveTo>
                <a:lnTo>
                  <a:pt x="3367" y="0"/>
                </a:lnTo>
                <a:lnTo>
                  <a:pt x="5265" y="0"/>
                </a:lnTo>
                <a:lnTo>
                  <a:pt x="6765" y="1530"/>
                </a:lnTo>
                <a:lnTo>
                  <a:pt x="6765" y="5263"/>
                </a:lnTo>
                <a:lnTo>
                  <a:pt x="5265"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81" name="bg object 281"/>
          <p:cNvSpPr/>
          <p:nvPr/>
        </p:nvSpPr>
        <p:spPr>
          <a:xfrm>
            <a:off x="187053" y="4364621"/>
            <a:ext cx="7620" cy="7620"/>
          </a:xfrm>
          <a:custGeom>
            <a:avLst/>
            <a:gdLst/>
            <a:ahLst/>
            <a:cxnLst/>
            <a:rect l="l" t="t" r="r" b="b"/>
            <a:pathLst>
              <a:path w="7619"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282" name="bg object 282"/>
          <p:cNvSpPr/>
          <p:nvPr/>
        </p:nvSpPr>
        <p:spPr>
          <a:xfrm>
            <a:off x="50985" y="4364254"/>
            <a:ext cx="8890" cy="8890"/>
          </a:xfrm>
          <a:custGeom>
            <a:avLst/>
            <a:gdLst/>
            <a:ahLst/>
            <a:cxnLst/>
            <a:rect l="l" t="t" r="r" b="b"/>
            <a:pathLst>
              <a:path w="8890"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283" name="bg object 283"/>
          <p:cNvSpPr/>
          <p:nvPr/>
        </p:nvSpPr>
        <p:spPr>
          <a:xfrm>
            <a:off x="7514487" y="423048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4" name="bg object 284"/>
          <p:cNvSpPr/>
          <p:nvPr/>
        </p:nvSpPr>
        <p:spPr>
          <a:xfrm>
            <a:off x="7378817" y="423048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5" name="bg object 285"/>
          <p:cNvSpPr/>
          <p:nvPr/>
        </p:nvSpPr>
        <p:spPr>
          <a:xfrm>
            <a:off x="7243178" y="423048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6" name="bg object 286"/>
          <p:cNvSpPr/>
          <p:nvPr/>
        </p:nvSpPr>
        <p:spPr>
          <a:xfrm>
            <a:off x="7107509" y="423048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7" name="bg object 287"/>
          <p:cNvSpPr/>
          <p:nvPr/>
        </p:nvSpPr>
        <p:spPr>
          <a:xfrm>
            <a:off x="6971839" y="423048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8" name="bg object 288"/>
          <p:cNvSpPr/>
          <p:nvPr/>
        </p:nvSpPr>
        <p:spPr>
          <a:xfrm>
            <a:off x="6836170" y="423048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9" name="bg object 289"/>
          <p:cNvSpPr/>
          <p:nvPr/>
        </p:nvSpPr>
        <p:spPr>
          <a:xfrm>
            <a:off x="6700501" y="423048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0" name="bg object 290"/>
          <p:cNvSpPr/>
          <p:nvPr/>
        </p:nvSpPr>
        <p:spPr>
          <a:xfrm>
            <a:off x="5479507" y="423048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1" name="bg object 291"/>
          <p:cNvSpPr/>
          <p:nvPr/>
        </p:nvSpPr>
        <p:spPr>
          <a:xfrm>
            <a:off x="5343837" y="423048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2" name="bg object 292"/>
          <p:cNvSpPr/>
          <p:nvPr/>
        </p:nvSpPr>
        <p:spPr>
          <a:xfrm>
            <a:off x="5208168" y="423048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3" name="bg object 293"/>
          <p:cNvSpPr/>
          <p:nvPr/>
        </p:nvSpPr>
        <p:spPr>
          <a:xfrm>
            <a:off x="5072131" y="423011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94" name="bg object 294"/>
          <p:cNvSpPr/>
          <p:nvPr/>
        </p:nvSpPr>
        <p:spPr>
          <a:xfrm>
            <a:off x="4936461" y="423011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95" name="bg object 295"/>
          <p:cNvSpPr/>
          <p:nvPr/>
        </p:nvSpPr>
        <p:spPr>
          <a:xfrm>
            <a:off x="4800792" y="423011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96" name="bg object 296"/>
          <p:cNvSpPr/>
          <p:nvPr/>
        </p:nvSpPr>
        <p:spPr>
          <a:xfrm>
            <a:off x="4664755"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7" name="bg object 297"/>
          <p:cNvSpPr/>
          <p:nvPr/>
        </p:nvSpPr>
        <p:spPr>
          <a:xfrm>
            <a:off x="4529086"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8" name="bg object 298"/>
          <p:cNvSpPr/>
          <p:nvPr/>
        </p:nvSpPr>
        <p:spPr>
          <a:xfrm>
            <a:off x="4393417"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9" name="bg object 299"/>
          <p:cNvSpPr/>
          <p:nvPr/>
        </p:nvSpPr>
        <p:spPr>
          <a:xfrm>
            <a:off x="4257778"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0" name="bg object 300"/>
          <p:cNvSpPr/>
          <p:nvPr/>
        </p:nvSpPr>
        <p:spPr>
          <a:xfrm>
            <a:off x="4122108"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1" name="bg object 301"/>
          <p:cNvSpPr/>
          <p:nvPr/>
        </p:nvSpPr>
        <p:spPr>
          <a:xfrm>
            <a:off x="3986439"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2" name="bg object 302"/>
          <p:cNvSpPr/>
          <p:nvPr/>
        </p:nvSpPr>
        <p:spPr>
          <a:xfrm>
            <a:off x="3850402" y="4229384"/>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03" name="bg object 303"/>
          <p:cNvSpPr/>
          <p:nvPr/>
        </p:nvSpPr>
        <p:spPr>
          <a:xfrm>
            <a:off x="3714733" y="4229384"/>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04" name="bg object 304"/>
          <p:cNvSpPr/>
          <p:nvPr/>
        </p:nvSpPr>
        <p:spPr>
          <a:xfrm>
            <a:off x="3579431"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5" name="bg object 305"/>
          <p:cNvSpPr/>
          <p:nvPr/>
        </p:nvSpPr>
        <p:spPr>
          <a:xfrm>
            <a:off x="3443761"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6" name="bg object 306"/>
          <p:cNvSpPr/>
          <p:nvPr/>
        </p:nvSpPr>
        <p:spPr>
          <a:xfrm>
            <a:off x="3308092"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7" name="bg object 307"/>
          <p:cNvSpPr/>
          <p:nvPr/>
        </p:nvSpPr>
        <p:spPr>
          <a:xfrm>
            <a:off x="3172453"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8" name="bg object 308"/>
          <p:cNvSpPr/>
          <p:nvPr/>
        </p:nvSpPr>
        <p:spPr>
          <a:xfrm>
            <a:off x="3036784"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9" name="bg object 309"/>
          <p:cNvSpPr/>
          <p:nvPr/>
        </p:nvSpPr>
        <p:spPr>
          <a:xfrm>
            <a:off x="2901114"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0" name="bg object 310"/>
          <p:cNvSpPr/>
          <p:nvPr/>
        </p:nvSpPr>
        <p:spPr>
          <a:xfrm>
            <a:off x="2765445"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1" name="bg object 311"/>
          <p:cNvSpPr/>
          <p:nvPr/>
        </p:nvSpPr>
        <p:spPr>
          <a:xfrm>
            <a:off x="2629775"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2" name="bg object 312"/>
          <p:cNvSpPr/>
          <p:nvPr/>
        </p:nvSpPr>
        <p:spPr>
          <a:xfrm>
            <a:off x="2494106"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3" name="bg object 313"/>
          <p:cNvSpPr/>
          <p:nvPr/>
        </p:nvSpPr>
        <p:spPr>
          <a:xfrm>
            <a:off x="2358437"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4" name="bg object 314"/>
          <p:cNvSpPr/>
          <p:nvPr/>
        </p:nvSpPr>
        <p:spPr>
          <a:xfrm>
            <a:off x="2222767"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5" name="bg object 315"/>
          <p:cNvSpPr/>
          <p:nvPr/>
        </p:nvSpPr>
        <p:spPr>
          <a:xfrm>
            <a:off x="2087098"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6" name="bg object 316"/>
          <p:cNvSpPr/>
          <p:nvPr/>
        </p:nvSpPr>
        <p:spPr>
          <a:xfrm>
            <a:off x="1951428" y="4229751"/>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17" name="bg object 317"/>
          <p:cNvSpPr/>
          <p:nvPr/>
        </p:nvSpPr>
        <p:spPr>
          <a:xfrm>
            <a:off x="1815790"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8" name="bg object 318"/>
          <p:cNvSpPr/>
          <p:nvPr/>
        </p:nvSpPr>
        <p:spPr>
          <a:xfrm>
            <a:off x="1680120"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9" name="bg object 319"/>
          <p:cNvSpPr/>
          <p:nvPr/>
        </p:nvSpPr>
        <p:spPr>
          <a:xfrm>
            <a:off x="1544451" y="422975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20" name="bg object 320"/>
          <p:cNvSpPr/>
          <p:nvPr/>
        </p:nvSpPr>
        <p:spPr>
          <a:xfrm>
            <a:off x="1408781"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21" name="bg object 321"/>
          <p:cNvSpPr/>
          <p:nvPr/>
        </p:nvSpPr>
        <p:spPr>
          <a:xfrm>
            <a:off x="1273112" y="422975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22" name="bg object 322"/>
          <p:cNvSpPr/>
          <p:nvPr/>
        </p:nvSpPr>
        <p:spPr>
          <a:xfrm>
            <a:off x="1137443"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23" name="bg object 323"/>
          <p:cNvSpPr/>
          <p:nvPr/>
        </p:nvSpPr>
        <p:spPr>
          <a:xfrm>
            <a:off x="1001773" y="422975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24" name="bg object 324"/>
          <p:cNvSpPr/>
          <p:nvPr/>
        </p:nvSpPr>
        <p:spPr>
          <a:xfrm>
            <a:off x="865736" y="4229384"/>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25" name="bg object 325"/>
          <p:cNvSpPr/>
          <p:nvPr/>
        </p:nvSpPr>
        <p:spPr>
          <a:xfrm>
            <a:off x="730067" y="4229384"/>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26" name="bg object 326"/>
          <p:cNvSpPr/>
          <p:nvPr/>
        </p:nvSpPr>
        <p:spPr>
          <a:xfrm>
            <a:off x="594398" y="4229384"/>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27" name="bg object 327"/>
          <p:cNvSpPr/>
          <p:nvPr/>
        </p:nvSpPr>
        <p:spPr>
          <a:xfrm>
            <a:off x="458361" y="422898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28" name="bg object 328"/>
          <p:cNvSpPr/>
          <p:nvPr/>
        </p:nvSpPr>
        <p:spPr>
          <a:xfrm>
            <a:off x="322691" y="422898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29" name="bg object 329"/>
          <p:cNvSpPr/>
          <p:nvPr/>
        </p:nvSpPr>
        <p:spPr>
          <a:xfrm>
            <a:off x="186655" y="4228619"/>
            <a:ext cx="8890" cy="8890"/>
          </a:xfrm>
          <a:custGeom>
            <a:avLst/>
            <a:gdLst/>
            <a:ahLst/>
            <a:cxnLst/>
            <a:rect l="l" t="t" r="r" b="b"/>
            <a:pathLst>
              <a:path w="8889" h="8889">
                <a:moveTo>
                  <a:pt x="1867" y="0"/>
                </a:moveTo>
                <a:lnTo>
                  <a:pt x="4132" y="0"/>
                </a:lnTo>
                <a:lnTo>
                  <a:pt x="6428" y="0"/>
                </a:lnTo>
                <a:lnTo>
                  <a:pt x="8295" y="1866"/>
                </a:lnTo>
                <a:lnTo>
                  <a:pt x="829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330" name="bg object 330"/>
          <p:cNvSpPr/>
          <p:nvPr/>
        </p:nvSpPr>
        <p:spPr>
          <a:xfrm>
            <a:off x="50618" y="4228252"/>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31" name="bg object 331"/>
          <p:cNvSpPr/>
          <p:nvPr/>
        </p:nvSpPr>
        <p:spPr>
          <a:xfrm>
            <a:off x="7514487" y="40948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2" name="bg object 332"/>
          <p:cNvSpPr/>
          <p:nvPr/>
        </p:nvSpPr>
        <p:spPr>
          <a:xfrm>
            <a:off x="7378450" y="4094484"/>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3" name="bg object 333"/>
          <p:cNvSpPr/>
          <p:nvPr/>
        </p:nvSpPr>
        <p:spPr>
          <a:xfrm>
            <a:off x="7242780" y="4094484"/>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4" name="bg object 334"/>
          <p:cNvSpPr/>
          <p:nvPr/>
        </p:nvSpPr>
        <p:spPr>
          <a:xfrm>
            <a:off x="7107509" y="40948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5" name="bg object 335"/>
          <p:cNvSpPr/>
          <p:nvPr/>
        </p:nvSpPr>
        <p:spPr>
          <a:xfrm>
            <a:off x="6971839" y="40948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6" name="bg object 336"/>
          <p:cNvSpPr/>
          <p:nvPr/>
        </p:nvSpPr>
        <p:spPr>
          <a:xfrm>
            <a:off x="6836170" y="40948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7" name="bg object 337"/>
          <p:cNvSpPr/>
          <p:nvPr/>
        </p:nvSpPr>
        <p:spPr>
          <a:xfrm>
            <a:off x="6700501" y="40948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8" name="bg object 338"/>
          <p:cNvSpPr/>
          <p:nvPr/>
        </p:nvSpPr>
        <p:spPr>
          <a:xfrm>
            <a:off x="6564831" y="40948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9" name="bg object 339"/>
          <p:cNvSpPr/>
          <p:nvPr/>
        </p:nvSpPr>
        <p:spPr>
          <a:xfrm>
            <a:off x="5750845" y="40948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0" name="bg object 340"/>
          <p:cNvSpPr/>
          <p:nvPr/>
        </p:nvSpPr>
        <p:spPr>
          <a:xfrm>
            <a:off x="5615176" y="40948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1" name="bg object 341"/>
          <p:cNvSpPr/>
          <p:nvPr/>
        </p:nvSpPr>
        <p:spPr>
          <a:xfrm>
            <a:off x="5479507" y="40948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2" name="bg object 342"/>
          <p:cNvSpPr/>
          <p:nvPr/>
        </p:nvSpPr>
        <p:spPr>
          <a:xfrm>
            <a:off x="5343837" y="40948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3" name="bg object 343"/>
          <p:cNvSpPr/>
          <p:nvPr/>
        </p:nvSpPr>
        <p:spPr>
          <a:xfrm>
            <a:off x="5208168" y="40948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4" name="bg object 344"/>
          <p:cNvSpPr/>
          <p:nvPr/>
        </p:nvSpPr>
        <p:spPr>
          <a:xfrm>
            <a:off x="5072131" y="409448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45" name="bg object 345"/>
          <p:cNvSpPr/>
          <p:nvPr/>
        </p:nvSpPr>
        <p:spPr>
          <a:xfrm>
            <a:off x="4936461" y="409448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46" name="bg object 346"/>
          <p:cNvSpPr/>
          <p:nvPr/>
        </p:nvSpPr>
        <p:spPr>
          <a:xfrm>
            <a:off x="4800792" y="409448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47" name="bg object 347"/>
          <p:cNvSpPr/>
          <p:nvPr/>
        </p:nvSpPr>
        <p:spPr>
          <a:xfrm>
            <a:off x="4664755"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8" name="bg object 348"/>
          <p:cNvSpPr/>
          <p:nvPr/>
        </p:nvSpPr>
        <p:spPr>
          <a:xfrm>
            <a:off x="4529086" y="409411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9" name="bg object 349"/>
          <p:cNvSpPr/>
          <p:nvPr/>
        </p:nvSpPr>
        <p:spPr>
          <a:xfrm>
            <a:off x="4393417" y="409411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0" name="bg object 350"/>
          <p:cNvSpPr/>
          <p:nvPr/>
        </p:nvSpPr>
        <p:spPr>
          <a:xfrm>
            <a:off x="4257778"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1" name="bg object 351"/>
          <p:cNvSpPr/>
          <p:nvPr/>
        </p:nvSpPr>
        <p:spPr>
          <a:xfrm>
            <a:off x="4122108"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2" name="bg object 352"/>
          <p:cNvSpPr/>
          <p:nvPr/>
        </p:nvSpPr>
        <p:spPr>
          <a:xfrm>
            <a:off x="3986072" y="4093749"/>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53" name="bg object 353"/>
          <p:cNvSpPr/>
          <p:nvPr/>
        </p:nvSpPr>
        <p:spPr>
          <a:xfrm>
            <a:off x="3850402" y="4093749"/>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54" name="bg object 354"/>
          <p:cNvSpPr/>
          <p:nvPr/>
        </p:nvSpPr>
        <p:spPr>
          <a:xfrm>
            <a:off x="3714733" y="4093749"/>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55" name="bg object 355"/>
          <p:cNvSpPr/>
          <p:nvPr/>
        </p:nvSpPr>
        <p:spPr>
          <a:xfrm>
            <a:off x="3579063" y="4093749"/>
            <a:ext cx="6985" cy="6985"/>
          </a:xfrm>
          <a:custGeom>
            <a:avLst/>
            <a:gdLst/>
            <a:ahLst/>
            <a:cxnLst/>
            <a:rect l="l" t="t" r="r" b="b"/>
            <a:pathLst>
              <a:path w="6985" h="6985">
                <a:moveTo>
                  <a:pt x="1499" y="0"/>
                </a:moveTo>
                <a:lnTo>
                  <a:pt x="339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56" name="bg object 356"/>
          <p:cNvSpPr/>
          <p:nvPr/>
        </p:nvSpPr>
        <p:spPr>
          <a:xfrm>
            <a:off x="3443394" y="4093749"/>
            <a:ext cx="6985" cy="6985"/>
          </a:xfrm>
          <a:custGeom>
            <a:avLst/>
            <a:gdLst/>
            <a:ahLst/>
            <a:cxnLst/>
            <a:rect l="l" t="t" r="r" b="b"/>
            <a:pathLst>
              <a:path w="6985" h="6985">
                <a:moveTo>
                  <a:pt x="1499" y="0"/>
                </a:moveTo>
                <a:lnTo>
                  <a:pt x="339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57" name="bg object 357"/>
          <p:cNvSpPr/>
          <p:nvPr/>
        </p:nvSpPr>
        <p:spPr>
          <a:xfrm>
            <a:off x="3307725" y="4093749"/>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58" name="bg object 358"/>
          <p:cNvSpPr/>
          <p:nvPr/>
        </p:nvSpPr>
        <p:spPr>
          <a:xfrm>
            <a:off x="3172453"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9" name="bg object 359"/>
          <p:cNvSpPr/>
          <p:nvPr/>
        </p:nvSpPr>
        <p:spPr>
          <a:xfrm>
            <a:off x="3036784"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0" name="bg object 360"/>
          <p:cNvSpPr/>
          <p:nvPr/>
        </p:nvSpPr>
        <p:spPr>
          <a:xfrm>
            <a:off x="2901114"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1" name="bg object 361"/>
          <p:cNvSpPr/>
          <p:nvPr/>
        </p:nvSpPr>
        <p:spPr>
          <a:xfrm>
            <a:off x="2765445"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2" name="bg object 362"/>
          <p:cNvSpPr/>
          <p:nvPr/>
        </p:nvSpPr>
        <p:spPr>
          <a:xfrm>
            <a:off x="2629775"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3" name="bg object 363"/>
          <p:cNvSpPr/>
          <p:nvPr/>
        </p:nvSpPr>
        <p:spPr>
          <a:xfrm>
            <a:off x="2494106"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4" name="bg object 364"/>
          <p:cNvSpPr/>
          <p:nvPr/>
        </p:nvSpPr>
        <p:spPr>
          <a:xfrm>
            <a:off x="2358437"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5" name="bg object 365"/>
          <p:cNvSpPr/>
          <p:nvPr/>
        </p:nvSpPr>
        <p:spPr>
          <a:xfrm>
            <a:off x="2222767" y="409411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6" name="bg object 366"/>
          <p:cNvSpPr/>
          <p:nvPr/>
        </p:nvSpPr>
        <p:spPr>
          <a:xfrm>
            <a:off x="2087098" y="409411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7" name="bg object 367"/>
          <p:cNvSpPr/>
          <p:nvPr/>
        </p:nvSpPr>
        <p:spPr>
          <a:xfrm>
            <a:off x="1951428" y="4094117"/>
            <a:ext cx="6350" cy="6350"/>
          </a:xfrm>
          <a:custGeom>
            <a:avLst/>
            <a:gdLst/>
            <a:ahLst/>
            <a:cxnLst/>
            <a:rect l="l" t="t" r="r" b="b"/>
            <a:pathLst>
              <a:path w="6350" h="6350">
                <a:moveTo>
                  <a:pt x="1377" y="0"/>
                </a:moveTo>
                <a:lnTo>
                  <a:pt x="3030" y="0"/>
                </a:lnTo>
                <a:lnTo>
                  <a:pt x="4683" y="0"/>
                </a:lnTo>
                <a:lnTo>
                  <a:pt x="6030" y="1346"/>
                </a:lnTo>
                <a:lnTo>
                  <a:pt x="6030" y="4682"/>
                </a:lnTo>
                <a:lnTo>
                  <a:pt x="4683" y="6028"/>
                </a:lnTo>
                <a:lnTo>
                  <a:pt x="1377" y="602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68" name="bg object 368"/>
          <p:cNvSpPr/>
          <p:nvPr/>
        </p:nvSpPr>
        <p:spPr>
          <a:xfrm>
            <a:off x="1815790"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9" name="bg object 369"/>
          <p:cNvSpPr/>
          <p:nvPr/>
        </p:nvSpPr>
        <p:spPr>
          <a:xfrm>
            <a:off x="1680120"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70" name="bg object 370"/>
          <p:cNvSpPr/>
          <p:nvPr/>
        </p:nvSpPr>
        <p:spPr>
          <a:xfrm>
            <a:off x="1544451" y="409411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71" name="bg object 371"/>
          <p:cNvSpPr/>
          <p:nvPr/>
        </p:nvSpPr>
        <p:spPr>
          <a:xfrm>
            <a:off x="1408781"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72" name="bg object 372"/>
          <p:cNvSpPr/>
          <p:nvPr/>
        </p:nvSpPr>
        <p:spPr>
          <a:xfrm>
            <a:off x="1273112" y="409411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73" name="bg object 373"/>
          <p:cNvSpPr/>
          <p:nvPr/>
        </p:nvSpPr>
        <p:spPr>
          <a:xfrm>
            <a:off x="1137443" y="409411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74" name="bg object 374"/>
          <p:cNvSpPr/>
          <p:nvPr/>
        </p:nvSpPr>
        <p:spPr>
          <a:xfrm>
            <a:off x="1001406" y="4093749"/>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75" name="bg object 375"/>
          <p:cNvSpPr/>
          <p:nvPr/>
        </p:nvSpPr>
        <p:spPr>
          <a:xfrm>
            <a:off x="865736" y="4093749"/>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76" name="bg object 376"/>
          <p:cNvSpPr/>
          <p:nvPr/>
        </p:nvSpPr>
        <p:spPr>
          <a:xfrm>
            <a:off x="730067" y="4093749"/>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77" name="bg object 377"/>
          <p:cNvSpPr/>
          <p:nvPr/>
        </p:nvSpPr>
        <p:spPr>
          <a:xfrm>
            <a:off x="594398" y="4093749"/>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78" name="bg object 378"/>
          <p:cNvSpPr/>
          <p:nvPr/>
        </p:nvSpPr>
        <p:spPr>
          <a:xfrm>
            <a:off x="458361" y="4093351"/>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79" name="bg object 379"/>
          <p:cNvSpPr/>
          <p:nvPr/>
        </p:nvSpPr>
        <p:spPr>
          <a:xfrm>
            <a:off x="322691" y="4093351"/>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80" name="bg object 380"/>
          <p:cNvSpPr/>
          <p:nvPr/>
        </p:nvSpPr>
        <p:spPr>
          <a:xfrm>
            <a:off x="186287" y="409261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81" name="bg object 381"/>
          <p:cNvSpPr/>
          <p:nvPr/>
        </p:nvSpPr>
        <p:spPr>
          <a:xfrm>
            <a:off x="50251" y="4092250"/>
            <a:ext cx="10160" cy="10160"/>
          </a:xfrm>
          <a:custGeom>
            <a:avLst/>
            <a:gdLst/>
            <a:ahLst/>
            <a:cxnLst/>
            <a:rect l="l" t="t" r="r" b="b"/>
            <a:pathLst>
              <a:path w="10159"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82" name="bg object 382"/>
          <p:cNvSpPr/>
          <p:nvPr/>
        </p:nvSpPr>
        <p:spPr>
          <a:xfrm>
            <a:off x="7513752" y="395848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3" name="bg object 383"/>
          <p:cNvSpPr/>
          <p:nvPr/>
        </p:nvSpPr>
        <p:spPr>
          <a:xfrm>
            <a:off x="7378450" y="3958849"/>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4" name="bg object 384"/>
          <p:cNvSpPr/>
          <p:nvPr/>
        </p:nvSpPr>
        <p:spPr>
          <a:xfrm>
            <a:off x="7242780" y="3958849"/>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5" name="bg object 385"/>
          <p:cNvSpPr/>
          <p:nvPr/>
        </p:nvSpPr>
        <p:spPr>
          <a:xfrm>
            <a:off x="7107509" y="395924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6" name="bg object 386"/>
          <p:cNvSpPr/>
          <p:nvPr/>
        </p:nvSpPr>
        <p:spPr>
          <a:xfrm>
            <a:off x="6971839" y="395924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7" name="bg object 387"/>
          <p:cNvSpPr/>
          <p:nvPr/>
        </p:nvSpPr>
        <p:spPr>
          <a:xfrm>
            <a:off x="6836170" y="395924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8" name="bg object 388"/>
          <p:cNvSpPr/>
          <p:nvPr/>
        </p:nvSpPr>
        <p:spPr>
          <a:xfrm>
            <a:off x="6700501" y="395924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9" name="bg object 389"/>
          <p:cNvSpPr/>
          <p:nvPr/>
        </p:nvSpPr>
        <p:spPr>
          <a:xfrm>
            <a:off x="6564831" y="395924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0" name="bg object 390"/>
          <p:cNvSpPr/>
          <p:nvPr/>
        </p:nvSpPr>
        <p:spPr>
          <a:xfrm>
            <a:off x="6429162" y="395924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1" name="bg object 391"/>
          <p:cNvSpPr/>
          <p:nvPr/>
        </p:nvSpPr>
        <p:spPr>
          <a:xfrm>
            <a:off x="6293492" y="395924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2" name="bg object 392"/>
          <p:cNvSpPr/>
          <p:nvPr/>
        </p:nvSpPr>
        <p:spPr>
          <a:xfrm>
            <a:off x="6157823" y="395924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3" name="bg object 393"/>
          <p:cNvSpPr/>
          <p:nvPr/>
        </p:nvSpPr>
        <p:spPr>
          <a:xfrm>
            <a:off x="6022154" y="3959247"/>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394" name="bg object 394"/>
          <p:cNvSpPr/>
          <p:nvPr/>
        </p:nvSpPr>
        <p:spPr>
          <a:xfrm>
            <a:off x="5886515" y="395924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5" name="bg object 395"/>
          <p:cNvSpPr/>
          <p:nvPr/>
        </p:nvSpPr>
        <p:spPr>
          <a:xfrm>
            <a:off x="5750845" y="395924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6" name="bg object 396"/>
          <p:cNvSpPr/>
          <p:nvPr/>
        </p:nvSpPr>
        <p:spPr>
          <a:xfrm>
            <a:off x="5615176" y="395924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7" name="bg object 397"/>
          <p:cNvSpPr/>
          <p:nvPr/>
        </p:nvSpPr>
        <p:spPr>
          <a:xfrm>
            <a:off x="5479507" y="395924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8" name="bg object 398"/>
          <p:cNvSpPr/>
          <p:nvPr/>
        </p:nvSpPr>
        <p:spPr>
          <a:xfrm>
            <a:off x="5343470" y="3958849"/>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399" name="bg object 399"/>
          <p:cNvSpPr/>
          <p:nvPr/>
        </p:nvSpPr>
        <p:spPr>
          <a:xfrm>
            <a:off x="5207800" y="395884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00" name="bg object 400"/>
          <p:cNvSpPr/>
          <p:nvPr/>
        </p:nvSpPr>
        <p:spPr>
          <a:xfrm>
            <a:off x="5072131" y="395884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01" name="bg object 401"/>
          <p:cNvSpPr/>
          <p:nvPr/>
        </p:nvSpPr>
        <p:spPr>
          <a:xfrm>
            <a:off x="4936094" y="395848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02" name="bg object 402"/>
          <p:cNvSpPr/>
          <p:nvPr/>
        </p:nvSpPr>
        <p:spPr>
          <a:xfrm>
            <a:off x="4800425" y="395848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03" name="bg object 403"/>
          <p:cNvSpPr/>
          <p:nvPr/>
        </p:nvSpPr>
        <p:spPr>
          <a:xfrm>
            <a:off x="4664755" y="395848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04" name="bg object 404"/>
          <p:cNvSpPr/>
          <p:nvPr/>
        </p:nvSpPr>
        <p:spPr>
          <a:xfrm>
            <a:off x="4529086" y="3958482"/>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05" name="bg object 405"/>
          <p:cNvSpPr/>
          <p:nvPr/>
        </p:nvSpPr>
        <p:spPr>
          <a:xfrm>
            <a:off x="4393049"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6" name="bg object 406"/>
          <p:cNvSpPr/>
          <p:nvPr/>
        </p:nvSpPr>
        <p:spPr>
          <a:xfrm>
            <a:off x="4257380"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7" name="bg object 407"/>
          <p:cNvSpPr/>
          <p:nvPr/>
        </p:nvSpPr>
        <p:spPr>
          <a:xfrm>
            <a:off x="4121343" y="3957716"/>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8" name="bg object 408"/>
          <p:cNvSpPr/>
          <p:nvPr/>
        </p:nvSpPr>
        <p:spPr>
          <a:xfrm>
            <a:off x="3985674" y="3957716"/>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9" name="bg object 409"/>
          <p:cNvSpPr/>
          <p:nvPr/>
        </p:nvSpPr>
        <p:spPr>
          <a:xfrm>
            <a:off x="3850004" y="3957716"/>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0" name="bg object 410"/>
          <p:cNvSpPr/>
          <p:nvPr/>
        </p:nvSpPr>
        <p:spPr>
          <a:xfrm>
            <a:off x="3714365" y="3957716"/>
            <a:ext cx="7620" cy="7620"/>
          </a:xfrm>
          <a:custGeom>
            <a:avLst/>
            <a:gdLst/>
            <a:ahLst/>
            <a:cxnLst/>
            <a:rect l="l" t="t" r="r" b="b"/>
            <a:pathLst>
              <a:path w="7620" h="7620">
                <a:moveTo>
                  <a:pt x="1683" y="0"/>
                </a:moveTo>
                <a:lnTo>
                  <a:pt x="3734" y="0"/>
                </a:lnTo>
                <a:lnTo>
                  <a:pt x="5816" y="0"/>
                </a:lnTo>
                <a:lnTo>
                  <a:pt x="7499" y="1713"/>
                </a:lnTo>
                <a:lnTo>
                  <a:pt x="7499" y="5845"/>
                </a:lnTo>
                <a:lnTo>
                  <a:pt x="581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1" name="bg object 411"/>
          <p:cNvSpPr/>
          <p:nvPr/>
        </p:nvSpPr>
        <p:spPr>
          <a:xfrm>
            <a:off x="3579063" y="3958114"/>
            <a:ext cx="6985" cy="6985"/>
          </a:xfrm>
          <a:custGeom>
            <a:avLst/>
            <a:gdLst/>
            <a:ahLst/>
            <a:cxnLst/>
            <a:rect l="l" t="t" r="r" b="b"/>
            <a:pathLst>
              <a:path w="6985" h="6985">
                <a:moveTo>
                  <a:pt x="1499" y="0"/>
                </a:moveTo>
                <a:lnTo>
                  <a:pt x="339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2" name="bg object 412"/>
          <p:cNvSpPr/>
          <p:nvPr/>
        </p:nvSpPr>
        <p:spPr>
          <a:xfrm>
            <a:off x="3443394" y="3958114"/>
            <a:ext cx="6985" cy="6985"/>
          </a:xfrm>
          <a:custGeom>
            <a:avLst/>
            <a:gdLst/>
            <a:ahLst/>
            <a:cxnLst/>
            <a:rect l="l" t="t" r="r" b="b"/>
            <a:pathLst>
              <a:path w="6985"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3" name="bg object 413"/>
          <p:cNvSpPr/>
          <p:nvPr/>
        </p:nvSpPr>
        <p:spPr>
          <a:xfrm>
            <a:off x="3307725"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4" name="bg object 414"/>
          <p:cNvSpPr/>
          <p:nvPr/>
        </p:nvSpPr>
        <p:spPr>
          <a:xfrm>
            <a:off x="3172055"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5" name="bg object 415"/>
          <p:cNvSpPr/>
          <p:nvPr/>
        </p:nvSpPr>
        <p:spPr>
          <a:xfrm>
            <a:off x="3036386" y="3958114"/>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6" name="bg object 416"/>
          <p:cNvSpPr/>
          <p:nvPr/>
        </p:nvSpPr>
        <p:spPr>
          <a:xfrm>
            <a:off x="2900349" y="3957716"/>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7" name="bg object 417"/>
          <p:cNvSpPr/>
          <p:nvPr/>
        </p:nvSpPr>
        <p:spPr>
          <a:xfrm>
            <a:off x="2764680" y="3957716"/>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8" name="bg object 418"/>
          <p:cNvSpPr/>
          <p:nvPr/>
        </p:nvSpPr>
        <p:spPr>
          <a:xfrm>
            <a:off x="2629010" y="3957716"/>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9" name="bg object 419"/>
          <p:cNvSpPr/>
          <p:nvPr/>
        </p:nvSpPr>
        <p:spPr>
          <a:xfrm>
            <a:off x="2493739" y="3958114"/>
            <a:ext cx="6985" cy="6985"/>
          </a:xfrm>
          <a:custGeom>
            <a:avLst/>
            <a:gdLst/>
            <a:ahLst/>
            <a:cxnLst/>
            <a:rect l="l" t="t" r="r" b="b"/>
            <a:pathLst>
              <a:path w="6985" h="6985">
                <a:moveTo>
                  <a:pt x="1499" y="0"/>
                </a:moveTo>
                <a:lnTo>
                  <a:pt x="336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20" name="bg object 420"/>
          <p:cNvSpPr/>
          <p:nvPr/>
        </p:nvSpPr>
        <p:spPr>
          <a:xfrm>
            <a:off x="2358069" y="3958114"/>
            <a:ext cx="6985" cy="6985"/>
          </a:xfrm>
          <a:custGeom>
            <a:avLst/>
            <a:gdLst/>
            <a:ahLst/>
            <a:cxnLst/>
            <a:rect l="l" t="t" r="r" b="b"/>
            <a:pathLst>
              <a:path w="6985"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21" name="bg object 421"/>
          <p:cNvSpPr/>
          <p:nvPr/>
        </p:nvSpPr>
        <p:spPr>
          <a:xfrm>
            <a:off x="2222400"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22" name="bg object 422"/>
          <p:cNvSpPr/>
          <p:nvPr/>
        </p:nvSpPr>
        <p:spPr>
          <a:xfrm>
            <a:off x="2086730"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23" name="bg object 423"/>
          <p:cNvSpPr/>
          <p:nvPr/>
        </p:nvSpPr>
        <p:spPr>
          <a:xfrm>
            <a:off x="1951061" y="3958114"/>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24" name="bg object 424"/>
          <p:cNvSpPr/>
          <p:nvPr/>
        </p:nvSpPr>
        <p:spPr>
          <a:xfrm>
            <a:off x="1815392" y="3958114"/>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25" name="bg object 425"/>
          <p:cNvSpPr/>
          <p:nvPr/>
        </p:nvSpPr>
        <p:spPr>
          <a:xfrm>
            <a:off x="1679722" y="3958114"/>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26" name="bg object 426"/>
          <p:cNvSpPr/>
          <p:nvPr/>
        </p:nvSpPr>
        <p:spPr>
          <a:xfrm>
            <a:off x="1544451" y="395848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7" name="bg object 427"/>
          <p:cNvSpPr/>
          <p:nvPr/>
        </p:nvSpPr>
        <p:spPr>
          <a:xfrm>
            <a:off x="1408781" y="395848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8" name="bg object 428"/>
          <p:cNvSpPr/>
          <p:nvPr/>
        </p:nvSpPr>
        <p:spPr>
          <a:xfrm>
            <a:off x="1272745" y="3958114"/>
            <a:ext cx="6985" cy="6985"/>
          </a:xfrm>
          <a:custGeom>
            <a:avLst/>
            <a:gdLst/>
            <a:ahLst/>
            <a:cxnLst/>
            <a:rect l="l" t="t" r="r" b="b"/>
            <a:pathLst>
              <a:path w="6984"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29" name="bg object 429"/>
          <p:cNvSpPr/>
          <p:nvPr/>
        </p:nvSpPr>
        <p:spPr>
          <a:xfrm>
            <a:off x="1137075" y="3958114"/>
            <a:ext cx="6985" cy="6985"/>
          </a:xfrm>
          <a:custGeom>
            <a:avLst/>
            <a:gdLst/>
            <a:ahLst/>
            <a:cxnLst/>
            <a:rect l="l" t="t" r="r" b="b"/>
            <a:pathLst>
              <a:path w="6984"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30" name="bg object 430"/>
          <p:cNvSpPr/>
          <p:nvPr/>
        </p:nvSpPr>
        <p:spPr>
          <a:xfrm>
            <a:off x="1001406" y="3958114"/>
            <a:ext cx="6985" cy="6985"/>
          </a:xfrm>
          <a:custGeom>
            <a:avLst/>
            <a:gdLst/>
            <a:ahLst/>
            <a:cxnLst/>
            <a:rect l="l" t="t" r="r" b="b"/>
            <a:pathLst>
              <a:path w="6984"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31" name="bg object 431"/>
          <p:cNvSpPr/>
          <p:nvPr/>
        </p:nvSpPr>
        <p:spPr>
          <a:xfrm>
            <a:off x="865369" y="3957716"/>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32" name="bg object 432"/>
          <p:cNvSpPr/>
          <p:nvPr/>
        </p:nvSpPr>
        <p:spPr>
          <a:xfrm>
            <a:off x="729700" y="3957716"/>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33" name="bg object 433"/>
          <p:cNvSpPr/>
          <p:nvPr/>
        </p:nvSpPr>
        <p:spPr>
          <a:xfrm>
            <a:off x="593663" y="3957349"/>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34" name="bg object 434"/>
          <p:cNvSpPr/>
          <p:nvPr/>
        </p:nvSpPr>
        <p:spPr>
          <a:xfrm>
            <a:off x="457993" y="3957349"/>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35" name="bg object 435"/>
          <p:cNvSpPr/>
          <p:nvPr/>
        </p:nvSpPr>
        <p:spPr>
          <a:xfrm>
            <a:off x="321957" y="395698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36" name="bg object 436"/>
          <p:cNvSpPr/>
          <p:nvPr/>
        </p:nvSpPr>
        <p:spPr>
          <a:xfrm>
            <a:off x="185522" y="3956217"/>
            <a:ext cx="10795" cy="10795"/>
          </a:xfrm>
          <a:custGeom>
            <a:avLst/>
            <a:gdLst/>
            <a:ahLst/>
            <a:cxnLst/>
            <a:rect l="l" t="t" r="r" b="b"/>
            <a:pathLst>
              <a:path w="10794"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37" name="bg object 437"/>
          <p:cNvSpPr/>
          <p:nvPr/>
        </p:nvSpPr>
        <p:spPr>
          <a:xfrm>
            <a:off x="49883" y="3956217"/>
            <a:ext cx="10795" cy="10795"/>
          </a:xfrm>
          <a:custGeom>
            <a:avLst/>
            <a:gdLst/>
            <a:ahLst/>
            <a:cxnLst/>
            <a:rect l="l" t="t" r="r" b="b"/>
            <a:pathLst>
              <a:path w="10794"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38" name="bg object 438"/>
          <p:cNvSpPr/>
          <p:nvPr/>
        </p:nvSpPr>
        <p:spPr>
          <a:xfrm>
            <a:off x="7513354" y="3822479"/>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39" name="bg object 439"/>
          <p:cNvSpPr/>
          <p:nvPr/>
        </p:nvSpPr>
        <p:spPr>
          <a:xfrm>
            <a:off x="7378082" y="382284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0" name="bg object 440"/>
          <p:cNvSpPr/>
          <p:nvPr/>
        </p:nvSpPr>
        <p:spPr>
          <a:xfrm>
            <a:off x="7242413" y="382284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1" name="bg object 441"/>
          <p:cNvSpPr/>
          <p:nvPr/>
        </p:nvSpPr>
        <p:spPr>
          <a:xfrm>
            <a:off x="7107111" y="3823214"/>
            <a:ext cx="5715" cy="5715"/>
          </a:xfrm>
          <a:custGeom>
            <a:avLst/>
            <a:gdLst/>
            <a:ahLst/>
            <a:cxnLst/>
            <a:rect l="l" t="t" r="r" b="b"/>
            <a:pathLst>
              <a:path w="5715"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42" name="bg object 442"/>
          <p:cNvSpPr/>
          <p:nvPr/>
        </p:nvSpPr>
        <p:spPr>
          <a:xfrm>
            <a:off x="6971441" y="3823214"/>
            <a:ext cx="5715" cy="5715"/>
          </a:xfrm>
          <a:custGeom>
            <a:avLst/>
            <a:gdLst/>
            <a:ahLst/>
            <a:cxnLst/>
            <a:rect l="l" t="t" r="r" b="b"/>
            <a:pathLst>
              <a:path w="5715" h="5714">
                <a:moveTo>
                  <a:pt x="1193" y="0"/>
                </a:moveTo>
                <a:lnTo>
                  <a:pt x="2632" y="0"/>
                </a:lnTo>
                <a:lnTo>
                  <a:pt x="4101" y="0"/>
                </a:lnTo>
                <a:lnTo>
                  <a:pt x="5295" y="1193"/>
                </a:lnTo>
                <a:lnTo>
                  <a:pt x="529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43" name="bg object 443"/>
          <p:cNvSpPr/>
          <p:nvPr/>
        </p:nvSpPr>
        <p:spPr>
          <a:xfrm>
            <a:off x="6835802" y="3823214"/>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4" name="bg object 444"/>
          <p:cNvSpPr/>
          <p:nvPr/>
        </p:nvSpPr>
        <p:spPr>
          <a:xfrm>
            <a:off x="6700133" y="3823214"/>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5" name="bg object 445"/>
          <p:cNvSpPr/>
          <p:nvPr/>
        </p:nvSpPr>
        <p:spPr>
          <a:xfrm>
            <a:off x="6564464" y="3823214"/>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6" name="bg object 446"/>
          <p:cNvSpPr/>
          <p:nvPr/>
        </p:nvSpPr>
        <p:spPr>
          <a:xfrm>
            <a:off x="6429162" y="382361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7" name="bg object 447"/>
          <p:cNvSpPr/>
          <p:nvPr/>
        </p:nvSpPr>
        <p:spPr>
          <a:xfrm>
            <a:off x="6293492" y="382361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8" name="bg object 448"/>
          <p:cNvSpPr/>
          <p:nvPr/>
        </p:nvSpPr>
        <p:spPr>
          <a:xfrm>
            <a:off x="6157823" y="382361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9" name="bg object 449"/>
          <p:cNvSpPr/>
          <p:nvPr/>
        </p:nvSpPr>
        <p:spPr>
          <a:xfrm>
            <a:off x="6022154" y="3823611"/>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450" name="bg object 450"/>
          <p:cNvSpPr/>
          <p:nvPr/>
        </p:nvSpPr>
        <p:spPr>
          <a:xfrm>
            <a:off x="5886117" y="3823214"/>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51" name="bg object 451"/>
          <p:cNvSpPr/>
          <p:nvPr/>
        </p:nvSpPr>
        <p:spPr>
          <a:xfrm>
            <a:off x="5750447" y="3823214"/>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52" name="bg object 452"/>
          <p:cNvSpPr/>
          <p:nvPr/>
        </p:nvSpPr>
        <p:spPr>
          <a:xfrm>
            <a:off x="5615176" y="382361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53" name="bg object 453"/>
          <p:cNvSpPr/>
          <p:nvPr/>
        </p:nvSpPr>
        <p:spPr>
          <a:xfrm>
            <a:off x="5479139" y="3823214"/>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54" name="bg object 454"/>
          <p:cNvSpPr/>
          <p:nvPr/>
        </p:nvSpPr>
        <p:spPr>
          <a:xfrm>
            <a:off x="5343470" y="3823214"/>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55" name="bg object 455"/>
          <p:cNvSpPr/>
          <p:nvPr/>
        </p:nvSpPr>
        <p:spPr>
          <a:xfrm>
            <a:off x="5207433" y="382284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56" name="bg object 456"/>
          <p:cNvSpPr/>
          <p:nvPr/>
        </p:nvSpPr>
        <p:spPr>
          <a:xfrm>
            <a:off x="5071764" y="382284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57" name="bg object 457"/>
          <p:cNvSpPr/>
          <p:nvPr/>
        </p:nvSpPr>
        <p:spPr>
          <a:xfrm>
            <a:off x="4936094" y="382284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58" name="bg object 458"/>
          <p:cNvSpPr/>
          <p:nvPr/>
        </p:nvSpPr>
        <p:spPr>
          <a:xfrm>
            <a:off x="4800425" y="382284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59" name="bg object 459"/>
          <p:cNvSpPr/>
          <p:nvPr/>
        </p:nvSpPr>
        <p:spPr>
          <a:xfrm>
            <a:off x="4664388" y="3822479"/>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0" name="bg object 460"/>
          <p:cNvSpPr/>
          <p:nvPr/>
        </p:nvSpPr>
        <p:spPr>
          <a:xfrm>
            <a:off x="4528719" y="3822479"/>
            <a:ext cx="6985" cy="6985"/>
          </a:xfrm>
          <a:custGeom>
            <a:avLst/>
            <a:gdLst/>
            <a:ahLst/>
            <a:cxnLst/>
            <a:rect l="l" t="t" r="r" b="b"/>
            <a:pathLst>
              <a:path w="6985" h="6985">
                <a:moveTo>
                  <a:pt x="1499" y="0"/>
                </a:moveTo>
                <a:lnTo>
                  <a:pt x="339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1" name="bg object 461"/>
          <p:cNvSpPr/>
          <p:nvPr/>
        </p:nvSpPr>
        <p:spPr>
          <a:xfrm>
            <a:off x="4393049" y="3822479"/>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2" name="bg object 462"/>
          <p:cNvSpPr/>
          <p:nvPr/>
        </p:nvSpPr>
        <p:spPr>
          <a:xfrm>
            <a:off x="4257013" y="382211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3" name="bg object 463"/>
          <p:cNvSpPr/>
          <p:nvPr/>
        </p:nvSpPr>
        <p:spPr>
          <a:xfrm>
            <a:off x="4120976" y="3821714"/>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64" name="bg object 464"/>
          <p:cNvSpPr/>
          <p:nvPr/>
        </p:nvSpPr>
        <p:spPr>
          <a:xfrm>
            <a:off x="3985674" y="382211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5" name="bg object 465"/>
          <p:cNvSpPr/>
          <p:nvPr/>
        </p:nvSpPr>
        <p:spPr>
          <a:xfrm>
            <a:off x="3849637" y="3821714"/>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66" name="bg object 466"/>
          <p:cNvSpPr/>
          <p:nvPr/>
        </p:nvSpPr>
        <p:spPr>
          <a:xfrm>
            <a:off x="3713967" y="3821714"/>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67" name="bg object 467"/>
          <p:cNvSpPr/>
          <p:nvPr/>
        </p:nvSpPr>
        <p:spPr>
          <a:xfrm>
            <a:off x="3578696" y="3822112"/>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8" name="bg object 468"/>
          <p:cNvSpPr/>
          <p:nvPr/>
        </p:nvSpPr>
        <p:spPr>
          <a:xfrm>
            <a:off x="3443027" y="3822112"/>
            <a:ext cx="7620" cy="7620"/>
          </a:xfrm>
          <a:custGeom>
            <a:avLst/>
            <a:gdLst/>
            <a:ahLst/>
            <a:cxnLst/>
            <a:rect l="l" t="t" r="r" b="b"/>
            <a:pathLst>
              <a:path w="7620" h="7620">
                <a:moveTo>
                  <a:pt x="1683" y="0"/>
                </a:moveTo>
                <a:lnTo>
                  <a:pt x="3765" y="0"/>
                </a:lnTo>
                <a:lnTo>
                  <a:pt x="5816" y="0"/>
                </a:lnTo>
                <a:lnTo>
                  <a:pt x="7530" y="1683"/>
                </a:lnTo>
                <a:lnTo>
                  <a:pt x="7530"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9" name="bg object 469"/>
          <p:cNvSpPr/>
          <p:nvPr/>
        </p:nvSpPr>
        <p:spPr>
          <a:xfrm>
            <a:off x="3307357" y="382211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0" name="bg object 470"/>
          <p:cNvSpPr/>
          <p:nvPr/>
        </p:nvSpPr>
        <p:spPr>
          <a:xfrm>
            <a:off x="3171688"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1" name="bg object 471"/>
          <p:cNvSpPr/>
          <p:nvPr/>
        </p:nvSpPr>
        <p:spPr>
          <a:xfrm>
            <a:off x="3036018"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2" name="bg object 472"/>
          <p:cNvSpPr/>
          <p:nvPr/>
        </p:nvSpPr>
        <p:spPr>
          <a:xfrm>
            <a:off x="2900349"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3" name="bg object 473"/>
          <p:cNvSpPr/>
          <p:nvPr/>
        </p:nvSpPr>
        <p:spPr>
          <a:xfrm>
            <a:off x="2764680"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4" name="bg object 474"/>
          <p:cNvSpPr/>
          <p:nvPr/>
        </p:nvSpPr>
        <p:spPr>
          <a:xfrm>
            <a:off x="2629010"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5" name="bg object 475"/>
          <p:cNvSpPr/>
          <p:nvPr/>
        </p:nvSpPr>
        <p:spPr>
          <a:xfrm>
            <a:off x="2493341"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6" name="bg object 476"/>
          <p:cNvSpPr/>
          <p:nvPr/>
        </p:nvSpPr>
        <p:spPr>
          <a:xfrm>
            <a:off x="2358069" y="3822479"/>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77" name="bg object 477"/>
          <p:cNvSpPr/>
          <p:nvPr/>
        </p:nvSpPr>
        <p:spPr>
          <a:xfrm>
            <a:off x="2222032" y="3822112"/>
            <a:ext cx="7620" cy="7620"/>
          </a:xfrm>
          <a:custGeom>
            <a:avLst/>
            <a:gdLst/>
            <a:ahLst/>
            <a:cxnLst/>
            <a:rect l="l" t="t" r="r" b="b"/>
            <a:pathLst>
              <a:path w="7619" h="7620">
                <a:moveTo>
                  <a:pt x="1683" y="0"/>
                </a:moveTo>
                <a:lnTo>
                  <a:pt x="3765" y="0"/>
                </a:lnTo>
                <a:lnTo>
                  <a:pt x="5846" y="0"/>
                </a:lnTo>
                <a:lnTo>
                  <a:pt x="7499" y="1683"/>
                </a:lnTo>
                <a:lnTo>
                  <a:pt x="7499"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8" name="bg object 478"/>
          <p:cNvSpPr/>
          <p:nvPr/>
        </p:nvSpPr>
        <p:spPr>
          <a:xfrm>
            <a:off x="2086730" y="3822479"/>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79" name="bg object 479"/>
          <p:cNvSpPr/>
          <p:nvPr/>
        </p:nvSpPr>
        <p:spPr>
          <a:xfrm>
            <a:off x="1951061" y="3822479"/>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0" name="bg object 480"/>
          <p:cNvSpPr/>
          <p:nvPr/>
        </p:nvSpPr>
        <p:spPr>
          <a:xfrm>
            <a:off x="1815392" y="3822479"/>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1" name="bg object 481"/>
          <p:cNvSpPr/>
          <p:nvPr/>
        </p:nvSpPr>
        <p:spPr>
          <a:xfrm>
            <a:off x="1679722" y="3822479"/>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2" name="bg object 482"/>
          <p:cNvSpPr/>
          <p:nvPr/>
        </p:nvSpPr>
        <p:spPr>
          <a:xfrm>
            <a:off x="1544083" y="3822479"/>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83" name="bg object 483"/>
          <p:cNvSpPr/>
          <p:nvPr/>
        </p:nvSpPr>
        <p:spPr>
          <a:xfrm>
            <a:off x="1408414" y="3822479"/>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84" name="bg object 484"/>
          <p:cNvSpPr/>
          <p:nvPr/>
        </p:nvSpPr>
        <p:spPr>
          <a:xfrm>
            <a:off x="1272377" y="3822112"/>
            <a:ext cx="7620" cy="7620"/>
          </a:xfrm>
          <a:custGeom>
            <a:avLst/>
            <a:gdLst/>
            <a:ahLst/>
            <a:cxnLst/>
            <a:rect l="l" t="t" r="r" b="b"/>
            <a:pathLst>
              <a:path w="7619"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85" name="bg object 485"/>
          <p:cNvSpPr/>
          <p:nvPr/>
        </p:nvSpPr>
        <p:spPr>
          <a:xfrm>
            <a:off x="1136708" y="3822112"/>
            <a:ext cx="7620" cy="7620"/>
          </a:xfrm>
          <a:custGeom>
            <a:avLst/>
            <a:gdLst/>
            <a:ahLst/>
            <a:cxnLst/>
            <a:rect l="l" t="t" r="r" b="b"/>
            <a:pathLst>
              <a:path w="7619"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86" name="bg object 486"/>
          <p:cNvSpPr/>
          <p:nvPr/>
        </p:nvSpPr>
        <p:spPr>
          <a:xfrm>
            <a:off x="1001038" y="3822112"/>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87" name="bg object 487"/>
          <p:cNvSpPr/>
          <p:nvPr/>
        </p:nvSpPr>
        <p:spPr>
          <a:xfrm>
            <a:off x="865002" y="3821714"/>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88" name="bg object 488"/>
          <p:cNvSpPr/>
          <p:nvPr/>
        </p:nvSpPr>
        <p:spPr>
          <a:xfrm>
            <a:off x="729332" y="3821714"/>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89" name="bg object 489"/>
          <p:cNvSpPr/>
          <p:nvPr/>
        </p:nvSpPr>
        <p:spPr>
          <a:xfrm>
            <a:off x="593296" y="3821347"/>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90" name="bg object 490"/>
          <p:cNvSpPr/>
          <p:nvPr/>
        </p:nvSpPr>
        <p:spPr>
          <a:xfrm>
            <a:off x="457626" y="382134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91" name="bg object 491"/>
          <p:cNvSpPr/>
          <p:nvPr/>
        </p:nvSpPr>
        <p:spPr>
          <a:xfrm>
            <a:off x="321191" y="3820582"/>
            <a:ext cx="10795" cy="10795"/>
          </a:xfrm>
          <a:custGeom>
            <a:avLst/>
            <a:gdLst/>
            <a:ahLst/>
            <a:cxnLst/>
            <a:rect l="l" t="t" r="r" b="b"/>
            <a:pathLst>
              <a:path w="10795" h="10795">
                <a:moveTo>
                  <a:pt x="2357" y="0"/>
                </a:moveTo>
                <a:lnTo>
                  <a:pt x="5265" y="0"/>
                </a:lnTo>
                <a:lnTo>
                  <a:pt x="8173" y="0"/>
                </a:lnTo>
                <a:lnTo>
                  <a:pt x="10530" y="2387"/>
                </a:lnTo>
                <a:lnTo>
                  <a:pt x="10530" y="8171"/>
                </a:lnTo>
                <a:lnTo>
                  <a:pt x="8173" y="10558"/>
                </a:lnTo>
                <a:lnTo>
                  <a:pt x="2357" y="10558"/>
                </a:lnTo>
                <a:lnTo>
                  <a:pt x="0" y="817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492" name="bg object 492"/>
          <p:cNvSpPr/>
          <p:nvPr/>
        </p:nvSpPr>
        <p:spPr>
          <a:xfrm>
            <a:off x="185155" y="3820215"/>
            <a:ext cx="11430" cy="11430"/>
          </a:xfrm>
          <a:custGeom>
            <a:avLst/>
            <a:gdLst/>
            <a:ahLst/>
            <a:cxnLst/>
            <a:rect l="l" t="t" r="r" b="b"/>
            <a:pathLst>
              <a:path w="11430"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493" name="bg object 493"/>
          <p:cNvSpPr/>
          <p:nvPr/>
        </p:nvSpPr>
        <p:spPr>
          <a:xfrm>
            <a:off x="48353" y="3819082"/>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494" name="bg object 494"/>
          <p:cNvSpPr/>
          <p:nvPr/>
        </p:nvSpPr>
        <p:spPr>
          <a:xfrm>
            <a:off x="7513354" y="3686844"/>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95" name="bg object 495"/>
          <p:cNvSpPr/>
          <p:nvPr/>
        </p:nvSpPr>
        <p:spPr>
          <a:xfrm>
            <a:off x="7377684" y="3686844"/>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96" name="bg object 496"/>
          <p:cNvSpPr/>
          <p:nvPr/>
        </p:nvSpPr>
        <p:spPr>
          <a:xfrm>
            <a:off x="7242413" y="368721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7" name="bg object 497"/>
          <p:cNvSpPr/>
          <p:nvPr/>
        </p:nvSpPr>
        <p:spPr>
          <a:xfrm>
            <a:off x="7106743" y="368721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8" name="bg object 498"/>
          <p:cNvSpPr/>
          <p:nvPr/>
        </p:nvSpPr>
        <p:spPr>
          <a:xfrm>
            <a:off x="6971441" y="3687610"/>
            <a:ext cx="5715" cy="5715"/>
          </a:xfrm>
          <a:custGeom>
            <a:avLst/>
            <a:gdLst/>
            <a:ahLst/>
            <a:cxnLst/>
            <a:rect l="l" t="t" r="r" b="b"/>
            <a:pathLst>
              <a:path w="5715" h="5714">
                <a:moveTo>
                  <a:pt x="1193" y="0"/>
                </a:moveTo>
                <a:lnTo>
                  <a:pt x="2632"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9" name="bg object 499"/>
          <p:cNvSpPr/>
          <p:nvPr/>
        </p:nvSpPr>
        <p:spPr>
          <a:xfrm>
            <a:off x="6835802" y="368761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00" name="bg object 500"/>
          <p:cNvSpPr/>
          <p:nvPr/>
        </p:nvSpPr>
        <p:spPr>
          <a:xfrm>
            <a:off x="6700133" y="368761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01" name="bg object 501"/>
          <p:cNvSpPr/>
          <p:nvPr/>
        </p:nvSpPr>
        <p:spPr>
          <a:xfrm>
            <a:off x="6564464" y="368761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02" name="bg object 502"/>
          <p:cNvSpPr/>
          <p:nvPr/>
        </p:nvSpPr>
        <p:spPr>
          <a:xfrm>
            <a:off x="6428794" y="3687610"/>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03" name="bg object 503"/>
          <p:cNvSpPr/>
          <p:nvPr/>
        </p:nvSpPr>
        <p:spPr>
          <a:xfrm>
            <a:off x="6293492" y="368797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04" name="bg object 504"/>
          <p:cNvSpPr/>
          <p:nvPr/>
        </p:nvSpPr>
        <p:spPr>
          <a:xfrm>
            <a:off x="6157455" y="368761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05" name="bg object 505"/>
          <p:cNvSpPr/>
          <p:nvPr/>
        </p:nvSpPr>
        <p:spPr>
          <a:xfrm>
            <a:off x="6021786" y="368761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06" name="bg object 506"/>
          <p:cNvSpPr/>
          <p:nvPr/>
        </p:nvSpPr>
        <p:spPr>
          <a:xfrm>
            <a:off x="5886117" y="368761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07" name="bg object 507"/>
          <p:cNvSpPr/>
          <p:nvPr/>
        </p:nvSpPr>
        <p:spPr>
          <a:xfrm>
            <a:off x="5750447" y="368761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08" name="bg object 508"/>
          <p:cNvSpPr/>
          <p:nvPr/>
        </p:nvSpPr>
        <p:spPr>
          <a:xfrm>
            <a:off x="5614809" y="3687610"/>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09" name="bg object 509"/>
          <p:cNvSpPr/>
          <p:nvPr/>
        </p:nvSpPr>
        <p:spPr>
          <a:xfrm>
            <a:off x="5479139" y="3687610"/>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10" name="bg object 510"/>
          <p:cNvSpPr/>
          <p:nvPr/>
        </p:nvSpPr>
        <p:spPr>
          <a:xfrm>
            <a:off x="5343102" y="368721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11" name="bg object 511"/>
          <p:cNvSpPr/>
          <p:nvPr/>
        </p:nvSpPr>
        <p:spPr>
          <a:xfrm>
            <a:off x="5207433" y="368721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12" name="bg object 512"/>
          <p:cNvSpPr/>
          <p:nvPr/>
        </p:nvSpPr>
        <p:spPr>
          <a:xfrm>
            <a:off x="5071764" y="368721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13" name="bg object 513"/>
          <p:cNvSpPr/>
          <p:nvPr/>
        </p:nvSpPr>
        <p:spPr>
          <a:xfrm>
            <a:off x="4936094" y="368721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14" name="bg object 514"/>
          <p:cNvSpPr/>
          <p:nvPr/>
        </p:nvSpPr>
        <p:spPr>
          <a:xfrm>
            <a:off x="4800057" y="3686844"/>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15" name="bg object 515"/>
          <p:cNvSpPr/>
          <p:nvPr/>
        </p:nvSpPr>
        <p:spPr>
          <a:xfrm>
            <a:off x="4664021" y="3686477"/>
            <a:ext cx="7620" cy="7620"/>
          </a:xfrm>
          <a:custGeom>
            <a:avLst/>
            <a:gdLst/>
            <a:ahLst/>
            <a:cxnLst/>
            <a:rect l="l" t="t" r="r" b="b"/>
            <a:pathLst>
              <a:path w="7620"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6" name="bg object 516"/>
          <p:cNvSpPr/>
          <p:nvPr/>
        </p:nvSpPr>
        <p:spPr>
          <a:xfrm>
            <a:off x="4528351" y="3686477"/>
            <a:ext cx="7620" cy="7620"/>
          </a:xfrm>
          <a:custGeom>
            <a:avLst/>
            <a:gdLst/>
            <a:ahLst/>
            <a:cxnLst/>
            <a:rect l="l" t="t" r="r" b="b"/>
            <a:pathLst>
              <a:path w="7620" h="7620">
                <a:moveTo>
                  <a:pt x="1683" y="0"/>
                </a:moveTo>
                <a:lnTo>
                  <a:pt x="3765"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7" name="bg object 517"/>
          <p:cNvSpPr/>
          <p:nvPr/>
        </p:nvSpPr>
        <p:spPr>
          <a:xfrm>
            <a:off x="4392682" y="3686477"/>
            <a:ext cx="7620" cy="7620"/>
          </a:xfrm>
          <a:custGeom>
            <a:avLst/>
            <a:gdLst/>
            <a:ahLst/>
            <a:cxnLst/>
            <a:rect l="l" t="t" r="r" b="b"/>
            <a:pathLst>
              <a:path w="7620"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8" name="bg object 518"/>
          <p:cNvSpPr/>
          <p:nvPr/>
        </p:nvSpPr>
        <p:spPr>
          <a:xfrm>
            <a:off x="4256645" y="3686079"/>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9" name="bg object 519"/>
          <p:cNvSpPr/>
          <p:nvPr/>
        </p:nvSpPr>
        <p:spPr>
          <a:xfrm>
            <a:off x="4120976" y="3686079"/>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0" name="bg object 520"/>
          <p:cNvSpPr/>
          <p:nvPr/>
        </p:nvSpPr>
        <p:spPr>
          <a:xfrm>
            <a:off x="3985306" y="3686079"/>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1" name="bg object 521"/>
          <p:cNvSpPr/>
          <p:nvPr/>
        </p:nvSpPr>
        <p:spPr>
          <a:xfrm>
            <a:off x="3849637" y="3686079"/>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2" name="bg object 522"/>
          <p:cNvSpPr/>
          <p:nvPr/>
        </p:nvSpPr>
        <p:spPr>
          <a:xfrm>
            <a:off x="3713600" y="368571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23" name="bg object 523"/>
          <p:cNvSpPr/>
          <p:nvPr/>
        </p:nvSpPr>
        <p:spPr>
          <a:xfrm>
            <a:off x="3578298" y="3686079"/>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4" name="bg object 524"/>
          <p:cNvSpPr/>
          <p:nvPr/>
        </p:nvSpPr>
        <p:spPr>
          <a:xfrm>
            <a:off x="3442629" y="3686079"/>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5" name="bg object 525"/>
          <p:cNvSpPr/>
          <p:nvPr/>
        </p:nvSpPr>
        <p:spPr>
          <a:xfrm>
            <a:off x="3306990" y="3686079"/>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6" name="bg object 526"/>
          <p:cNvSpPr/>
          <p:nvPr/>
        </p:nvSpPr>
        <p:spPr>
          <a:xfrm>
            <a:off x="3171320" y="3686079"/>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7" name="bg object 527"/>
          <p:cNvSpPr/>
          <p:nvPr/>
        </p:nvSpPr>
        <p:spPr>
          <a:xfrm>
            <a:off x="3035651" y="3686079"/>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8" name="bg object 528"/>
          <p:cNvSpPr/>
          <p:nvPr/>
        </p:nvSpPr>
        <p:spPr>
          <a:xfrm>
            <a:off x="2899982" y="3686079"/>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9" name="bg object 529"/>
          <p:cNvSpPr/>
          <p:nvPr/>
        </p:nvSpPr>
        <p:spPr>
          <a:xfrm>
            <a:off x="2764312" y="3686079"/>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30" name="bg object 530"/>
          <p:cNvSpPr/>
          <p:nvPr/>
        </p:nvSpPr>
        <p:spPr>
          <a:xfrm>
            <a:off x="2628643" y="3686079"/>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31" name="bg object 531"/>
          <p:cNvSpPr/>
          <p:nvPr/>
        </p:nvSpPr>
        <p:spPr>
          <a:xfrm>
            <a:off x="2493341"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2" name="bg object 532"/>
          <p:cNvSpPr/>
          <p:nvPr/>
        </p:nvSpPr>
        <p:spPr>
          <a:xfrm>
            <a:off x="2357702" y="3686477"/>
            <a:ext cx="7620" cy="7620"/>
          </a:xfrm>
          <a:custGeom>
            <a:avLst/>
            <a:gdLst/>
            <a:ahLst/>
            <a:cxnLst/>
            <a:rect l="l" t="t" r="r" b="b"/>
            <a:pathLst>
              <a:path w="7619" h="7620">
                <a:moveTo>
                  <a:pt x="1683" y="0"/>
                </a:moveTo>
                <a:lnTo>
                  <a:pt x="3734"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3" name="bg object 533"/>
          <p:cNvSpPr/>
          <p:nvPr/>
        </p:nvSpPr>
        <p:spPr>
          <a:xfrm>
            <a:off x="2222032" y="3686477"/>
            <a:ext cx="7620" cy="7620"/>
          </a:xfrm>
          <a:custGeom>
            <a:avLst/>
            <a:gdLst/>
            <a:ahLst/>
            <a:cxnLst/>
            <a:rect l="l" t="t" r="r" b="b"/>
            <a:pathLst>
              <a:path w="7619" h="7620">
                <a:moveTo>
                  <a:pt x="1683" y="0"/>
                </a:moveTo>
                <a:lnTo>
                  <a:pt x="3765"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4" name="bg object 534"/>
          <p:cNvSpPr/>
          <p:nvPr/>
        </p:nvSpPr>
        <p:spPr>
          <a:xfrm>
            <a:off x="2086363"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5" name="bg object 535"/>
          <p:cNvSpPr/>
          <p:nvPr/>
        </p:nvSpPr>
        <p:spPr>
          <a:xfrm>
            <a:off x="1950694"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6" name="bg object 536"/>
          <p:cNvSpPr/>
          <p:nvPr/>
        </p:nvSpPr>
        <p:spPr>
          <a:xfrm>
            <a:off x="1815024"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7" name="bg object 537"/>
          <p:cNvSpPr/>
          <p:nvPr/>
        </p:nvSpPr>
        <p:spPr>
          <a:xfrm>
            <a:off x="1679355"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8" name="bg object 538"/>
          <p:cNvSpPr/>
          <p:nvPr/>
        </p:nvSpPr>
        <p:spPr>
          <a:xfrm>
            <a:off x="1543686"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9" name="bg object 539"/>
          <p:cNvSpPr/>
          <p:nvPr/>
        </p:nvSpPr>
        <p:spPr>
          <a:xfrm>
            <a:off x="1408016" y="3686477"/>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40" name="bg object 540"/>
          <p:cNvSpPr/>
          <p:nvPr/>
        </p:nvSpPr>
        <p:spPr>
          <a:xfrm>
            <a:off x="1272377" y="3686477"/>
            <a:ext cx="7620" cy="7620"/>
          </a:xfrm>
          <a:custGeom>
            <a:avLst/>
            <a:gdLst/>
            <a:ahLst/>
            <a:cxnLst/>
            <a:rect l="l" t="t" r="r" b="b"/>
            <a:pathLst>
              <a:path w="7619"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41" name="bg object 541"/>
          <p:cNvSpPr/>
          <p:nvPr/>
        </p:nvSpPr>
        <p:spPr>
          <a:xfrm>
            <a:off x="1136310" y="3686079"/>
            <a:ext cx="8890" cy="8890"/>
          </a:xfrm>
          <a:custGeom>
            <a:avLst/>
            <a:gdLst/>
            <a:ahLst/>
            <a:cxnLst/>
            <a:rect l="l" t="t" r="r" b="b"/>
            <a:pathLst>
              <a:path w="8890"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42" name="bg object 542"/>
          <p:cNvSpPr/>
          <p:nvPr/>
        </p:nvSpPr>
        <p:spPr>
          <a:xfrm>
            <a:off x="1000671" y="3686079"/>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43" name="bg object 543"/>
          <p:cNvSpPr/>
          <p:nvPr/>
        </p:nvSpPr>
        <p:spPr>
          <a:xfrm>
            <a:off x="864604" y="3685712"/>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44" name="bg object 544"/>
          <p:cNvSpPr/>
          <p:nvPr/>
        </p:nvSpPr>
        <p:spPr>
          <a:xfrm>
            <a:off x="728567" y="3685345"/>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45" name="bg object 545"/>
          <p:cNvSpPr/>
          <p:nvPr/>
        </p:nvSpPr>
        <p:spPr>
          <a:xfrm>
            <a:off x="592898" y="3685345"/>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46" name="bg object 546"/>
          <p:cNvSpPr/>
          <p:nvPr/>
        </p:nvSpPr>
        <p:spPr>
          <a:xfrm>
            <a:off x="456861" y="368497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47" name="bg object 547"/>
          <p:cNvSpPr/>
          <p:nvPr/>
        </p:nvSpPr>
        <p:spPr>
          <a:xfrm>
            <a:off x="321191" y="368497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48" name="bg object 548"/>
          <p:cNvSpPr/>
          <p:nvPr/>
        </p:nvSpPr>
        <p:spPr>
          <a:xfrm>
            <a:off x="185155" y="3684580"/>
            <a:ext cx="11430" cy="11430"/>
          </a:xfrm>
          <a:custGeom>
            <a:avLst/>
            <a:gdLst/>
            <a:ahLst/>
            <a:cxnLst/>
            <a:rect l="l" t="t" r="r" b="b"/>
            <a:pathLst>
              <a:path w="11430" h="11429">
                <a:moveTo>
                  <a:pt x="2540" y="0"/>
                </a:moveTo>
                <a:lnTo>
                  <a:pt x="5632" y="0"/>
                </a:lnTo>
                <a:lnTo>
                  <a:pt x="8754" y="0"/>
                </a:lnTo>
                <a:lnTo>
                  <a:pt x="11295" y="2540"/>
                </a:lnTo>
                <a:lnTo>
                  <a:pt x="11295" y="8783"/>
                </a:lnTo>
                <a:lnTo>
                  <a:pt x="8754" y="11292"/>
                </a:lnTo>
                <a:lnTo>
                  <a:pt x="2540" y="11292"/>
                </a:lnTo>
                <a:lnTo>
                  <a:pt x="0" y="8783"/>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549" name="bg object 549"/>
          <p:cNvSpPr/>
          <p:nvPr/>
        </p:nvSpPr>
        <p:spPr>
          <a:xfrm>
            <a:off x="48353" y="3683448"/>
            <a:ext cx="13970" cy="13970"/>
          </a:xfrm>
          <a:custGeom>
            <a:avLst/>
            <a:gdLst/>
            <a:ahLst/>
            <a:cxnLst/>
            <a:rect l="l" t="t" r="r" b="b"/>
            <a:pathLst>
              <a:path w="13969" h="13970">
                <a:moveTo>
                  <a:pt x="3030" y="0"/>
                </a:moveTo>
                <a:lnTo>
                  <a:pt x="6795" y="0"/>
                </a:lnTo>
                <a:lnTo>
                  <a:pt x="10530" y="0"/>
                </a:lnTo>
                <a:lnTo>
                  <a:pt x="13560" y="3060"/>
                </a:lnTo>
                <a:lnTo>
                  <a:pt x="13560" y="10527"/>
                </a:lnTo>
                <a:lnTo>
                  <a:pt x="10530"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550" name="bg object 550"/>
          <p:cNvSpPr/>
          <p:nvPr/>
        </p:nvSpPr>
        <p:spPr>
          <a:xfrm>
            <a:off x="7512987" y="355084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51" name="bg object 551"/>
          <p:cNvSpPr/>
          <p:nvPr/>
        </p:nvSpPr>
        <p:spPr>
          <a:xfrm>
            <a:off x="7377684" y="3551209"/>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52" name="bg object 552"/>
          <p:cNvSpPr/>
          <p:nvPr/>
        </p:nvSpPr>
        <p:spPr>
          <a:xfrm>
            <a:off x="7241647" y="355084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53" name="bg object 553"/>
          <p:cNvSpPr/>
          <p:nvPr/>
        </p:nvSpPr>
        <p:spPr>
          <a:xfrm>
            <a:off x="7106376" y="3551209"/>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54" name="bg object 554"/>
          <p:cNvSpPr/>
          <p:nvPr/>
        </p:nvSpPr>
        <p:spPr>
          <a:xfrm>
            <a:off x="6970707" y="3551209"/>
            <a:ext cx="6985" cy="6985"/>
          </a:xfrm>
          <a:custGeom>
            <a:avLst/>
            <a:gdLst/>
            <a:ahLst/>
            <a:cxnLst/>
            <a:rect l="l" t="t" r="r" b="b"/>
            <a:pathLst>
              <a:path w="6984"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55" name="bg object 555"/>
          <p:cNvSpPr/>
          <p:nvPr/>
        </p:nvSpPr>
        <p:spPr>
          <a:xfrm>
            <a:off x="6835405" y="355157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6" name="bg object 556"/>
          <p:cNvSpPr/>
          <p:nvPr/>
        </p:nvSpPr>
        <p:spPr>
          <a:xfrm>
            <a:off x="6700133" y="3551975"/>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7" name="bg object 557"/>
          <p:cNvSpPr/>
          <p:nvPr/>
        </p:nvSpPr>
        <p:spPr>
          <a:xfrm>
            <a:off x="6564464" y="3551975"/>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8" name="bg object 558"/>
          <p:cNvSpPr/>
          <p:nvPr/>
        </p:nvSpPr>
        <p:spPr>
          <a:xfrm>
            <a:off x="6428794" y="3551975"/>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9" name="bg object 559"/>
          <p:cNvSpPr/>
          <p:nvPr/>
        </p:nvSpPr>
        <p:spPr>
          <a:xfrm>
            <a:off x="6293125" y="355197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60" name="bg object 560"/>
          <p:cNvSpPr/>
          <p:nvPr/>
        </p:nvSpPr>
        <p:spPr>
          <a:xfrm>
            <a:off x="6157455" y="355197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61" name="bg object 561"/>
          <p:cNvSpPr/>
          <p:nvPr/>
        </p:nvSpPr>
        <p:spPr>
          <a:xfrm>
            <a:off x="6021786" y="355197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62" name="bg object 562"/>
          <p:cNvSpPr/>
          <p:nvPr/>
        </p:nvSpPr>
        <p:spPr>
          <a:xfrm>
            <a:off x="5886117" y="355197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63" name="bg object 563"/>
          <p:cNvSpPr/>
          <p:nvPr/>
        </p:nvSpPr>
        <p:spPr>
          <a:xfrm>
            <a:off x="5750447" y="355197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64" name="bg object 564"/>
          <p:cNvSpPr/>
          <p:nvPr/>
        </p:nvSpPr>
        <p:spPr>
          <a:xfrm>
            <a:off x="5614809" y="3551975"/>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65" name="bg object 565"/>
          <p:cNvSpPr/>
          <p:nvPr/>
        </p:nvSpPr>
        <p:spPr>
          <a:xfrm>
            <a:off x="5478741" y="355157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66" name="bg object 566"/>
          <p:cNvSpPr/>
          <p:nvPr/>
        </p:nvSpPr>
        <p:spPr>
          <a:xfrm>
            <a:off x="5343102" y="355157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67" name="bg object 567"/>
          <p:cNvSpPr/>
          <p:nvPr/>
        </p:nvSpPr>
        <p:spPr>
          <a:xfrm>
            <a:off x="5207433" y="355157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68" name="bg object 568"/>
          <p:cNvSpPr/>
          <p:nvPr/>
        </p:nvSpPr>
        <p:spPr>
          <a:xfrm>
            <a:off x="5071764" y="355157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69" name="bg object 569"/>
          <p:cNvSpPr/>
          <p:nvPr/>
        </p:nvSpPr>
        <p:spPr>
          <a:xfrm>
            <a:off x="4935727" y="3551209"/>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70" name="bg object 570"/>
          <p:cNvSpPr/>
          <p:nvPr/>
        </p:nvSpPr>
        <p:spPr>
          <a:xfrm>
            <a:off x="4799660" y="3550842"/>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571" name="bg object 571"/>
          <p:cNvSpPr/>
          <p:nvPr/>
        </p:nvSpPr>
        <p:spPr>
          <a:xfrm>
            <a:off x="4664021" y="3550842"/>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2" name="bg object 572"/>
          <p:cNvSpPr/>
          <p:nvPr/>
        </p:nvSpPr>
        <p:spPr>
          <a:xfrm>
            <a:off x="4527953" y="3550475"/>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3" name="bg object 573"/>
          <p:cNvSpPr/>
          <p:nvPr/>
        </p:nvSpPr>
        <p:spPr>
          <a:xfrm>
            <a:off x="4392315" y="3550475"/>
            <a:ext cx="8890" cy="8890"/>
          </a:xfrm>
          <a:custGeom>
            <a:avLst/>
            <a:gdLst/>
            <a:ahLst/>
            <a:cxnLst/>
            <a:rect l="l" t="t" r="r" b="b"/>
            <a:pathLst>
              <a:path w="8889" h="8889">
                <a:moveTo>
                  <a:pt x="1836" y="0"/>
                </a:moveTo>
                <a:lnTo>
                  <a:pt x="4132" y="0"/>
                </a:lnTo>
                <a:lnTo>
                  <a:pt x="6397" y="0"/>
                </a:lnTo>
                <a:lnTo>
                  <a:pt x="8264" y="1836"/>
                </a:lnTo>
                <a:lnTo>
                  <a:pt x="8264"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4" name="bg object 574"/>
          <p:cNvSpPr/>
          <p:nvPr/>
        </p:nvSpPr>
        <p:spPr>
          <a:xfrm>
            <a:off x="4256645" y="3550475"/>
            <a:ext cx="8890" cy="8890"/>
          </a:xfrm>
          <a:custGeom>
            <a:avLst/>
            <a:gdLst/>
            <a:ahLst/>
            <a:cxnLst/>
            <a:rect l="l" t="t" r="r" b="b"/>
            <a:pathLst>
              <a:path w="8889" h="8889">
                <a:moveTo>
                  <a:pt x="1836" y="0"/>
                </a:moveTo>
                <a:lnTo>
                  <a:pt x="4132" y="0"/>
                </a:lnTo>
                <a:lnTo>
                  <a:pt x="6428" y="0"/>
                </a:lnTo>
                <a:lnTo>
                  <a:pt x="8264" y="1836"/>
                </a:lnTo>
                <a:lnTo>
                  <a:pt x="8264"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5" name="bg object 575"/>
          <p:cNvSpPr/>
          <p:nvPr/>
        </p:nvSpPr>
        <p:spPr>
          <a:xfrm>
            <a:off x="4120608" y="3550077"/>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6" name="bg object 576"/>
          <p:cNvSpPr/>
          <p:nvPr/>
        </p:nvSpPr>
        <p:spPr>
          <a:xfrm>
            <a:off x="3984939" y="355007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7" name="bg object 577"/>
          <p:cNvSpPr/>
          <p:nvPr/>
        </p:nvSpPr>
        <p:spPr>
          <a:xfrm>
            <a:off x="3849270" y="355007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8" name="bg object 578"/>
          <p:cNvSpPr/>
          <p:nvPr/>
        </p:nvSpPr>
        <p:spPr>
          <a:xfrm>
            <a:off x="3713233" y="3549710"/>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79" name="bg object 579"/>
          <p:cNvSpPr/>
          <p:nvPr/>
        </p:nvSpPr>
        <p:spPr>
          <a:xfrm>
            <a:off x="3577931" y="355007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0" name="bg object 580"/>
          <p:cNvSpPr/>
          <p:nvPr/>
        </p:nvSpPr>
        <p:spPr>
          <a:xfrm>
            <a:off x="3442261" y="355007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1" name="bg object 581"/>
          <p:cNvSpPr/>
          <p:nvPr/>
        </p:nvSpPr>
        <p:spPr>
          <a:xfrm>
            <a:off x="3306592" y="355007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2" name="bg object 582"/>
          <p:cNvSpPr/>
          <p:nvPr/>
        </p:nvSpPr>
        <p:spPr>
          <a:xfrm>
            <a:off x="3171320" y="3550475"/>
            <a:ext cx="8890" cy="8890"/>
          </a:xfrm>
          <a:custGeom>
            <a:avLst/>
            <a:gdLst/>
            <a:ahLst/>
            <a:cxnLst/>
            <a:rect l="l" t="t" r="r" b="b"/>
            <a:pathLst>
              <a:path w="8889"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83" name="bg object 583"/>
          <p:cNvSpPr/>
          <p:nvPr/>
        </p:nvSpPr>
        <p:spPr>
          <a:xfrm>
            <a:off x="3035651" y="3550475"/>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84" name="bg object 584"/>
          <p:cNvSpPr/>
          <p:nvPr/>
        </p:nvSpPr>
        <p:spPr>
          <a:xfrm>
            <a:off x="2899982" y="3550475"/>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85" name="bg object 585"/>
          <p:cNvSpPr/>
          <p:nvPr/>
        </p:nvSpPr>
        <p:spPr>
          <a:xfrm>
            <a:off x="2763945" y="355007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6" name="bg object 586"/>
          <p:cNvSpPr/>
          <p:nvPr/>
        </p:nvSpPr>
        <p:spPr>
          <a:xfrm>
            <a:off x="2628276" y="355007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7" name="bg object 587"/>
          <p:cNvSpPr/>
          <p:nvPr/>
        </p:nvSpPr>
        <p:spPr>
          <a:xfrm>
            <a:off x="2492973" y="355047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8" name="bg object 588"/>
          <p:cNvSpPr/>
          <p:nvPr/>
        </p:nvSpPr>
        <p:spPr>
          <a:xfrm>
            <a:off x="2357304" y="355047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9" name="bg object 589"/>
          <p:cNvSpPr/>
          <p:nvPr/>
        </p:nvSpPr>
        <p:spPr>
          <a:xfrm>
            <a:off x="2221635" y="3550475"/>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0" name="bg object 590"/>
          <p:cNvSpPr/>
          <p:nvPr/>
        </p:nvSpPr>
        <p:spPr>
          <a:xfrm>
            <a:off x="2086363" y="3550842"/>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1" name="bg object 591"/>
          <p:cNvSpPr/>
          <p:nvPr/>
        </p:nvSpPr>
        <p:spPr>
          <a:xfrm>
            <a:off x="1950326" y="3550475"/>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92" name="bg object 592"/>
          <p:cNvSpPr/>
          <p:nvPr/>
        </p:nvSpPr>
        <p:spPr>
          <a:xfrm>
            <a:off x="1815024" y="3550842"/>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3" name="bg object 593"/>
          <p:cNvSpPr/>
          <p:nvPr/>
        </p:nvSpPr>
        <p:spPr>
          <a:xfrm>
            <a:off x="1679355" y="3550842"/>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4" name="bg object 594"/>
          <p:cNvSpPr/>
          <p:nvPr/>
        </p:nvSpPr>
        <p:spPr>
          <a:xfrm>
            <a:off x="1543686" y="3550842"/>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5" name="bg object 595"/>
          <p:cNvSpPr/>
          <p:nvPr/>
        </p:nvSpPr>
        <p:spPr>
          <a:xfrm>
            <a:off x="1407649" y="3550475"/>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6" name="bg object 596"/>
          <p:cNvSpPr/>
          <p:nvPr/>
        </p:nvSpPr>
        <p:spPr>
          <a:xfrm>
            <a:off x="1271979" y="3550475"/>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7" name="bg object 597"/>
          <p:cNvSpPr/>
          <p:nvPr/>
        </p:nvSpPr>
        <p:spPr>
          <a:xfrm>
            <a:off x="1136310" y="3550475"/>
            <a:ext cx="8890" cy="8890"/>
          </a:xfrm>
          <a:custGeom>
            <a:avLst/>
            <a:gdLst/>
            <a:ahLst/>
            <a:cxnLst/>
            <a:rect l="l" t="t" r="r" b="b"/>
            <a:pathLst>
              <a:path w="8890"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8" name="bg object 598"/>
          <p:cNvSpPr/>
          <p:nvPr/>
        </p:nvSpPr>
        <p:spPr>
          <a:xfrm>
            <a:off x="1000273" y="355007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99" name="bg object 599"/>
          <p:cNvSpPr/>
          <p:nvPr/>
        </p:nvSpPr>
        <p:spPr>
          <a:xfrm>
            <a:off x="864236" y="3549710"/>
            <a:ext cx="10160" cy="10160"/>
          </a:xfrm>
          <a:custGeom>
            <a:avLst/>
            <a:gdLst/>
            <a:ahLst/>
            <a:cxnLst/>
            <a:rect l="l" t="t" r="r" b="b"/>
            <a:pathLst>
              <a:path w="10159"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00" name="bg object 600"/>
          <p:cNvSpPr/>
          <p:nvPr/>
        </p:nvSpPr>
        <p:spPr>
          <a:xfrm>
            <a:off x="728567" y="3549710"/>
            <a:ext cx="10160" cy="10160"/>
          </a:xfrm>
          <a:custGeom>
            <a:avLst/>
            <a:gdLst/>
            <a:ahLst/>
            <a:cxnLst/>
            <a:rect l="l" t="t" r="r" b="b"/>
            <a:pathLst>
              <a:path w="10159"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01" name="bg object 601"/>
          <p:cNvSpPr/>
          <p:nvPr/>
        </p:nvSpPr>
        <p:spPr>
          <a:xfrm>
            <a:off x="592530" y="354934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02" name="bg object 602"/>
          <p:cNvSpPr/>
          <p:nvPr/>
        </p:nvSpPr>
        <p:spPr>
          <a:xfrm>
            <a:off x="456494" y="3548945"/>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603" name="bg object 603"/>
          <p:cNvSpPr/>
          <p:nvPr/>
        </p:nvSpPr>
        <p:spPr>
          <a:xfrm>
            <a:off x="320824" y="3548945"/>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604" name="bg object 604"/>
          <p:cNvSpPr/>
          <p:nvPr/>
        </p:nvSpPr>
        <p:spPr>
          <a:xfrm>
            <a:off x="183288" y="3547078"/>
            <a:ext cx="15240" cy="15240"/>
          </a:xfrm>
          <a:custGeom>
            <a:avLst/>
            <a:gdLst/>
            <a:ahLst/>
            <a:cxnLst/>
            <a:rect l="l" t="t" r="r" b="b"/>
            <a:pathLst>
              <a:path w="15239" h="15239">
                <a:moveTo>
                  <a:pt x="3367" y="0"/>
                </a:moveTo>
                <a:lnTo>
                  <a:pt x="7499"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605" name="bg object 605"/>
          <p:cNvSpPr/>
          <p:nvPr/>
        </p:nvSpPr>
        <p:spPr>
          <a:xfrm>
            <a:off x="47251" y="3546711"/>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606" name="bg object 606"/>
          <p:cNvSpPr/>
          <p:nvPr/>
        </p:nvSpPr>
        <p:spPr>
          <a:xfrm>
            <a:off x="7511487" y="341370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07" name="bg object 607"/>
          <p:cNvSpPr/>
          <p:nvPr/>
        </p:nvSpPr>
        <p:spPr>
          <a:xfrm>
            <a:off x="7376950" y="3414840"/>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08" name="bg object 608"/>
          <p:cNvSpPr/>
          <p:nvPr/>
        </p:nvSpPr>
        <p:spPr>
          <a:xfrm>
            <a:off x="7241647" y="341520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09" name="bg object 609"/>
          <p:cNvSpPr/>
          <p:nvPr/>
        </p:nvSpPr>
        <p:spPr>
          <a:xfrm>
            <a:off x="7106009" y="3415207"/>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610" name="bg object 610"/>
          <p:cNvSpPr/>
          <p:nvPr/>
        </p:nvSpPr>
        <p:spPr>
          <a:xfrm>
            <a:off x="6970339" y="3415207"/>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11" name="bg object 611"/>
          <p:cNvSpPr/>
          <p:nvPr/>
        </p:nvSpPr>
        <p:spPr>
          <a:xfrm>
            <a:off x="6835037" y="3415574"/>
            <a:ext cx="6985" cy="6985"/>
          </a:xfrm>
          <a:custGeom>
            <a:avLst/>
            <a:gdLst/>
            <a:ahLst/>
            <a:cxnLst/>
            <a:rect l="l" t="t" r="r" b="b"/>
            <a:pathLst>
              <a:path w="6984"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12" name="bg object 612"/>
          <p:cNvSpPr/>
          <p:nvPr/>
        </p:nvSpPr>
        <p:spPr>
          <a:xfrm>
            <a:off x="6699766" y="3415972"/>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13" name="bg object 613"/>
          <p:cNvSpPr/>
          <p:nvPr/>
        </p:nvSpPr>
        <p:spPr>
          <a:xfrm>
            <a:off x="6564097" y="3415972"/>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14" name="bg object 614"/>
          <p:cNvSpPr/>
          <p:nvPr/>
        </p:nvSpPr>
        <p:spPr>
          <a:xfrm>
            <a:off x="6428794" y="3416339"/>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615" name="bg object 615"/>
          <p:cNvSpPr/>
          <p:nvPr/>
        </p:nvSpPr>
        <p:spPr>
          <a:xfrm>
            <a:off x="6293125" y="341633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16" name="bg object 616"/>
          <p:cNvSpPr/>
          <p:nvPr/>
        </p:nvSpPr>
        <p:spPr>
          <a:xfrm>
            <a:off x="6157455" y="341633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17" name="bg object 617"/>
          <p:cNvSpPr/>
          <p:nvPr/>
        </p:nvSpPr>
        <p:spPr>
          <a:xfrm>
            <a:off x="6021419" y="341597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18" name="bg object 618"/>
          <p:cNvSpPr/>
          <p:nvPr/>
        </p:nvSpPr>
        <p:spPr>
          <a:xfrm>
            <a:off x="5885750" y="341597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19" name="bg object 619"/>
          <p:cNvSpPr/>
          <p:nvPr/>
        </p:nvSpPr>
        <p:spPr>
          <a:xfrm>
            <a:off x="5750080" y="341597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20" name="bg object 620"/>
          <p:cNvSpPr/>
          <p:nvPr/>
        </p:nvSpPr>
        <p:spPr>
          <a:xfrm>
            <a:off x="5614411" y="341597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21" name="bg object 621"/>
          <p:cNvSpPr/>
          <p:nvPr/>
        </p:nvSpPr>
        <p:spPr>
          <a:xfrm>
            <a:off x="5478741" y="341597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22" name="bg object 622"/>
          <p:cNvSpPr/>
          <p:nvPr/>
        </p:nvSpPr>
        <p:spPr>
          <a:xfrm>
            <a:off x="5343102" y="341597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23" name="bg object 623"/>
          <p:cNvSpPr/>
          <p:nvPr/>
        </p:nvSpPr>
        <p:spPr>
          <a:xfrm>
            <a:off x="5207035" y="3415574"/>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24" name="bg object 624"/>
          <p:cNvSpPr/>
          <p:nvPr/>
        </p:nvSpPr>
        <p:spPr>
          <a:xfrm>
            <a:off x="5071396" y="3415574"/>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25" name="bg object 625"/>
          <p:cNvSpPr/>
          <p:nvPr/>
        </p:nvSpPr>
        <p:spPr>
          <a:xfrm>
            <a:off x="4935329" y="341520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26" name="bg object 626"/>
          <p:cNvSpPr/>
          <p:nvPr/>
        </p:nvSpPr>
        <p:spPr>
          <a:xfrm>
            <a:off x="4799660" y="3415207"/>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627" name="bg object 627"/>
          <p:cNvSpPr/>
          <p:nvPr/>
        </p:nvSpPr>
        <p:spPr>
          <a:xfrm>
            <a:off x="4663623" y="3414840"/>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28" name="bg object 628"/>
          <p:cNvSpPr/>
          <p:nvPr/>
        </p:nvSpPr>
        <p:spPr>
          <a:xfrm>
            <a:off x="4527953" y="3414840"/>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29" name="bg object 629"/>
          <p:cNvSpPr/>
          <p:nvPr/>
        </p:nvSpPr>
        <p:spPr>
          <a:xfrm>
            <a:off x="4391917" y="3414442"/>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0" name="bg object 630"/>
          <p:cNvSpPr/>
          <p:nvPr/>
        </p:nvSpPr>
        <p:spPr>
          <a:xfrm>
            <a:off x="4256247" y="3414442"/>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1" name="bg object 631"/>
          <p:cNvSpPr/>
          <p:nvPr/>
        </p:nvSpPr>
        <p:spPr>
          <a:xfrm>
            <a:off x="4120210" y="3414075"/>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32" name="bg object 632"/>
          <p:cNvSpPr/>
          <p:nvPr/>
        </p:nvSpPr>
        <p:spPr>
          <a:xfrm>
            <a:off x="3984541" y="3414075"/>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33" name="bg object 633"/>
          <p:cNvSpPr/>
          <p:nvPr/>
        </p:nvSpPr>
        <p:spPr>
          <a:xfrm>
            <a:off x="3848902" y="3414075"/>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34" name="bg object 634"/>
          <p:cNvSpPr/>
          <p:nvPr/>
        </p:nvSpPr>
        <p:spPr>
          <a:xfrm>
            <a:off x="3712835" y="341370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35" name="bg object 635"/>
          <p:cNvSpPr/>
          <p:nvPr/>
        </p:nvSpPr>
        <p:spPr>
          <a:xfrm>
            <a:off x="3577563" y="3414075"/>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36" name="bg object 636"/>
          <p:cNvSpPr/>
          <p:nvPr/>
        </p:nvSpPr>
        <p:spPr>
          <a:xfrm>
            <a:off x="3441894" y="3414075"/>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37" name="bg object 637"/>
          <p:cNvSpPr/>
          <p:nvPr/>
        </p:nvSpPr>
        <p:spPr>
          <a:xfrm>
            <a:off x="3306225" y="3414075"/>
            <a:ext cx="10160" cy="10160"/>
          </a:xfrm>
          <a:custGeom>
            <a:avLst/>
            <a:gdLst/>
            <a:ahLst/>
            <a:cxnLst/>
            <a:rect l="l" t="t" r="r" b="b"/>
            <a:pathLst>
              <a:path w="10160"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38" name="bg object 638"/>
          <p:cNvSpPr/>
          <p:nvPr/>
        </p:nvSpPr>
        <p:spPr>
          <a:xfrm>
            <a:off x="3170555" y="3414075"/>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39" name="bg object 639"/>
          <p:cNvSpPr/>
          <p:nvPr/>
        </p:nvSpPr>
        <p:spPr>
          <a:xfrm>
            <a:off x="3035284" y="3414442"/>
            <a:ext cx="9525" cy="9525"/>
          </a:xfrm>
          <a:custGeom>
            <a:avLst/>
            <a:gdLst/>
            <a:ahLst/>
            <a:cxnLst/>
            <a:rect l="l" t="t" r="r" b="b"/>
            <a:pathLst>
              <a:path w="9525" h="9525">
                <a:moveTo>
                  <a:pt x="1989" y="0"/>
                </a:moveTo>
                <a:lnTo>
                  <a:pt x="4499" y="0"/>
                </a:lnTo>
                <a:lnTo>
                  <a:pt x="6979" y="0"/>
                </a:lnTo>
                <a:lnTo>
                  <a:pt x="8999" y="2019"/>
                </a:lnTo>
                <a:lnTo>
                  <a:pt x="8999" y="7008"/>
                </a:lnTo>
                <a:lnTo>
                  <a:pt x="6979" y="9028"/>
                </a:lnTo>
                <a:lnTo>
                  <a:pt x="1989" y="9028"/>
                </a:lnTo>
                <a:lnTo>
                  <a:pt x="0" y="7008"/>
                </a:lnTo>
                <a:lnTo>
                  <a:pt x="0" y="2019"/>
                </a:lnTo>
                <a:lnTo>
                  <a:pt x="1989" y="0"/>
                </a:lnTo>
                <a:close/>
              </a:path>
            </a:pathLst>
          </a:custGeom>
          <a:solidFill>
            <a:srgbClr val="D9D9D8">
              <a:alpha val="50000"/>
            </a:srgbClr>
          </a:solidFill>
        </p:spPr>
        <p:txBody>
          <a:bodyPr wrap="square" lIns="0" tIns="0" rIns="0" bIns="0" rtlCol="0"/>
          <a:lstStyle/>
          <a:p>
            <a:endParaRPr/>
          </a:p>
        </p:txBody>
      </p:sp>
      <p:sp>
        <p:nvSpPr>
          <p:cNvPr id="640" name="bg object 640"/>
          <p:cNvSpPr/>
          <p:nvPr/>
        </p:nvSpPr>
        <p:spPr>
          <a:xfrm>
            <a:off x="2899584" y="3414442"/>
            <a:ext cx="9525" cy="9525"/>
          </a:xfrm>
          <a:custGeom>
            <a:avLst/>
            <a:gdLst/>
            <a:ahLst/>
            <a:cxnLst/>
            <a:rect l="l" t="t" r="r" b="b"/>
            <a:pathLst>
              <a:path w="9525" h="9525">
                <a:moveTo>
                  <a:pt x="2020" y="0"/>
                </a:moveTo>
                <a:lnTo>
                  <a:pt x="4530" y="0"/>
                </a:lnTo>
                <a:lnTo>
                  <a:pt x="7040" y="0"/>
                </a:lnTo>
                <a:lnTo>
                  <a:pt x="9060" y="2019"/>
                </a:lnTo>
                <a:lnTo>
                  <a:pt x="9060" y="7008"/>
                </a:lnTo>
                <a:lnTo>
                  <a:pt x="704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1" name="bg object 641"/>
          <p:cNvSpPr/>
          <p:nvPr/>
        </p:nvSpPr>
        <p:spPr>
          <a:xfrm>
            <a:off x="2763945" y="341444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2" name="bg object 642"/>
          <p:cNvSpPr/>
          <p:nvPr/>
        </p:nvSpPr>
        <p:spPr>
          <a:xfrm>
            <a:off x="2627878" y="3414075"/>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43" name="bg object 643"/>
          <p:cNvSpPr/>
          <p:nvPr/>
        </p:nvSpPr>
        <p:spPr>
          <a:xfrm>
            <a:off x="2492606" y="341444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4" name="bg object 644"/>
          <p:cNvSpPr/>
          <p:nvPr/>
        </p:nvSpPr>
        <p:spPr>
          <a:xfrm>
            <a:off x="2356937" y="341444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5" name="bg object 645"/>
          <p:cNvSpPr/>
          <p:nvPr/>
        </p:nvSpPr>
        <p:spPr>
          <a:xfrm>
            <a:off x="2221635" y="3414840"/>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46" name="bg object 646"/>
          <p:cNvSpPr/>
          <p:nvPr/>
        </p:nvSpPr>
        <p:spPr>
          <a:xfrm>
            <a:off x="2085965" y="3414840"/>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47" name="bg object 647"/>
          <p:cNvSpPr/>
          <p:nvPr/>
        </p:nvSpPr>
        <p:spPr>
          <a:xfrm>
            <a:off x="1950326" y="3414840"/>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48" name="bg object 648"/>
          <p:cNvSpPr/>
          <p:nvPr/>
        </p:nvSpPr>
        <p:spPr>
          <a:xfrm>
            <a:off x="1814657" y="3414840"/>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49" name="bg object 649"/>
          <p:cNvSpPr/>
          <p:nvPr/>
        </p:nvSpPr>
        <p:spPr>
          <a:xfrm>
            <a:off x="1678988" y="3414840"/>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50" name="bg object 650"/>
          <p:cNvSpPr/>
          <p:nvPr/>
        </p:nvSpPr>
        <p:spPr>
          <a:xfrm>
            <a:off x="1543318" y="3414840"/>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51" name="bg object 651"/>
          <p:cNvSpPr/>
          <p:nvPr/>
        </p:nvSpPr>
        <p:spPr>
          <a:xfrm>
            <a:off x="1407281" y="341444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52" name="bg object 652"/>
          <p:cNvSpPr/>
          <p:nvPr/>
        </p:nvSpPr>
        <p:spPr>
          <a:xfrm>
            <a:off x="1271979" y="3414840"/>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53" name="bg object 653"/>
          <p:cNvSpPr/>
          <p:nvPr/>
        </p:nvSpPr>
        <p:spPr>
          <a:xfrm>
            <a:off x="1135943" y="3414442"/>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54" name="bg object 654"/>
          <p:cNvSpPr/>
          <p:nvPr/>
        </p:nvSpPr>
        <p:spPr>
          <a:xfrm>
            <a:off x="1000273" y="3414442"/>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55" name="bg object 655"/>
          <p:cNvSpPr/>
          <p:nvPr/>
        </p:nvSpPr>
        <p:spPr>
          <a:xfrm>
            <a:off x="863869" y="3413708"/>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56" name="bg object 656"/>
          <p:cNvSpPr/>
          <p:nvPr/>
        </p:nvSpPr>
        <p:spPr>
          <a:xfrm>
            <a:off x="728200" y="341370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57" name="bg object 657"/>
          <p:cNvSpPr/>
          <p:nvPr/>
        </p:nvSpPr>
        <p:spPr>
          <a:xfrm>
            <a:off x="592163" y="3413340"/>
            <a:ext cx="11430" cy="11430"/>
          </a:xfrm>
          <a:custGeom>
            <a:avLst/>
            <a:gdLst/>
            <a:ahLst/>
            <a:cxnLst/>
            <a:rect l="l" t="t" r="r" b="b"/>
            <a:pathLst>
              <a:path w="11429"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58" name="bg object 658"/>
          <p:cNvSpPr/>
          <p:nvPr/>
        </p:nvSpPr>
        <p:spPr>
          <a:xfrm>
            <a:off x="455728" y="3412575"/>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59" name="bg object 659"/>
          <p:cNvSpPr/>
          <p:nvPr/>
        </p:nvSpPr>
        <p:spPr>
          <a:xfrm>
            <a:off x="320059" y="3412575"/>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60" name="bg object 660"/>
          <p:cNvSpPr/>
          <p:nvPr/>
        </p:nvSpPr>
        <p:spPr>
          <a:xfrm>
            <a:off x="182890" y="3411076"/>
            <a:ext cx="15875" cy="15875"/>
          </a:xfrm>
          <a:custGeom>
            <a:avLst/>
            <a:gdLst/>
            <a:ahLst/>
            <a:cxnLst/>
            <a:rect l="l" t="t" r="r" b="b"/>
            <a:pathLst>
              <a:path w="15875" h="15875">
                <a:moveTo>
                  <a:pt x="3550" y="0"/>
                </a:moveTo>
                <a:lnTo>
                  <a:pt x="7897" y="0"/>
                </a:lnTo>
                <a:lnTo>
                  <a:pt x="12275" y="0"/>
                </a:lnTo>
                <a:lnTo>
                  <a:pt x="15826" y="3519"/>
                </a:lnTo>
                <a:lnTo>
                  <a:pt x="15826"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661" name="bg object 661"/>
          <p:cNvSpPr/>
          <p:nvPr/>
        </p:nvSpPr>
        <p:spPr>
          <a:xfrm>
            <a:off x="46118" y="3409943"/>
            <a:ext cx="18415" cy="18415"/>
          </a:xfrm>
          <a:custGeom>
            <a:avLst/>
            <a:gdLst/>
            <a:ahLst/>
            <a:cxnLst/>
            <a:rect l="l" t="t" r="r" b="b"/>
            <a:pathLst>
              <a:path w="18415" h="18414">
                <a:moveTo>
                  <a:pt x="4040" y="0"/>
                </a:moveTo>
                <a:lnTo>
                  <a:pt x="9030"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662" name="bg object 662"/>
          <p:cNvSpPr/>
          <p:nvPr/>
        </p:nvSpPr>
        <p:spPr>
          <a:xfrm>
            <a:off x="7510353" y="3276941"/>
            <a:ext cx="13335" cy="13335"/>
          </a:xfrm>
          <a:custGeom>
            <a:avLst/>
            <a:gdLst/>
            <a:ahLst/>
            <a:cxnLst/>
            <a:rect l="l" t="t" r="r" b="b"/>
            <a:pathLst>
              <a:path w="13334" h="13335">
                <a:moveTo>
                  <a:pt x="2877" y="0"/>
                </a:moveTo>
                <a:lnTo>
                  <a:pt x="6397" y="0"/>
                </a:lnTo>
                <a:lnTo>
                  <a:pt x="9918" y="0"/>
                </a:lnTo>
                <a:lnTo>
                  <a:pt x="12795" y="2876"/>
                </a:lnTo>
                <a:lnTo>
                  <a:pt x="12795" y="9915"/>
                </a:lnTo>
                <a:lnTo>
                  <a:pt x="991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663" name="bg object 663"/>
          <p:cNvSpPr/>
          <p:nvPr/>
        </p:nvSpPr>
        <p:spPr>
          <a:xfrm>
            <a:off x="7375052" y="3277308"/>
            <a:ext cx="12065" cy="12065"/>
          </a:xfrm>
          <a:custGeom>
            <a:avLst/>
            <a:gdLst/>
            <a:ahLst/>
            <a:cxnLst/>
            <a:rect l="l" t="t" r="r" b="b"/>
            <a:pathLst>
              <a:path w="12065" h="12064">
                <a:moveTo>
                  <a:pt x="2724" y="0"/>
                </a:moveTo>
                <a:lnTo>
                  <a:pt x="6030" y="0"/>
                </a:lnTo>
                <a:lnTo>
                  <a:pt x="9367" y="0"/>
                </a:lnTo>
                <a:lnTo>
                  <a:pt x="12060" y="2693"/>
                </a:lnTo>
                <a:lnTo>
                  <a:pt x="12060" y="9364"/>
                </a:lnTo>
                <a:lnTo>
                  <a:pt x="9367" y="12057"/>
                </a:lnTo>
                <a:lnTo>
                  <a:pt x="2724" y="12057"/>
                </a:lnTo>
                <a:lnTo>
                  <a:pt x="0" y="936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664" name="bg object 664"/>
          <p:cNvSpPr/>
          <p:nvPr/>
        </p:nvSpPr>
        <p:spPr>
          <a:xfrm>
            <a:off x="7240515" y="3278440"/>
            <a:ext cx="10160" cy="10160"/>
          </a:xfrm>
          <a:custGeom>
            <a:avLst/>
            <a:gdLst/>
            <a:ahLst/>
            <a:cxnLst/>
            <a:rect l="l" t="t" r="r" b="b"/>
            <a:pathLst>
              <a:path w="10159" h="10160">
                <a:moveTo>
                  <a:pt x="2204" y="0"/>
                </a:moveTo>
                <a:lnTo>
                  <a:pt x="4897" y="0"/>
                </a:lnTo>
                <a:lnTo>
                  <a:pt x="7622" y="0"/>
                </a:lnTo>
                <a:lnTo>
                  <a:pt x="9795" y="2203"/>
                </a:lnTo>
                <a:lnTo>
                  <a:pt x="9795" y="7589"/>
                </a:lnTo>
                <a:lnTo>
                  <a:pt x="7622"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65" name="bg object 665"/>
          <p:cNvSpPr/>
          <p:nvPr/>
        </p:nvSpPr>
        <p:spPr>
          <a:xfrm>
            <a:off x="7106009" y="3279572"/>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666" name="bg object 666"/>
          <p:cNvSpPr/>
          <p:nvPr/>
        </p:nvSpPr>
        <p:spPr>
          <a:xfrm>
            <a:off x="6970339" y="3279572"/>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67" name="bg object 667"/>
          <p:cNvSpPr/>
          <p:nvPr/>
        </p:nvSpPr>
        <p:spPr>
          <a:xfrm>
            <a:off x="6834670" y="3279572"/>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68" name="bg object 668"/>
          <p:cNvSpPr/>
          <p:nvPr/>
        </p:nvSpPr>
        <p:spPr>
          <a:xfrm>
            <a:off x="6699368" y="3279940"/>
            <a:ext cx="6985" cy="6985"/>
          </a:xfrm>
          <a:custGeom>
            <a:avLst/>
            <a:gdLst/>
            <a:ahLst/>
            <a:cxnLst/>
            <a:rect l="l" t="t" r="r" b="b"/>
            <a:pathLst>
              <a:path w="6984"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9" name="bg object 669"/>
          <p:cNvSpPr/>
          <p:nvPr/>
        </p:nvSpPr>
        <p:spPr>
          <a:xfrm>
            <a:off x="6564097" y="3280337"/>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70" name="bg object 670"/>
          <p:cNvSpPr/>
          <p:nvPr/>
        </p:nvSpPr>
        <p:spPr>
          <a:xfrm>
            <a:off x="6428427" y="3280337"/>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1" name="bg object 671"/>
          <p:cNvSpPr/>
          <p:nvPr/>
        </p:nvSpPr>
        <p:spPr>
          <a:xfrm>
            <a:off x="6293125" y="3280705"/>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72" name="bg object 672"/>
          <p:cNvSpPr/>
          <p:nvPr/>
        </p:nvSpPr>
        <p:spPr>
          <a:xfrm>
            <a:off x="6157455" y="3280705"/>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73" name="bg object 673"/>
          <p:cNvSpPr/>
          <p:nvPr/>
        </p:nvSpPr>
        <p:spPr>
          <a:xfrm>
            <a:off x="6021419" y="328033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4" name="bg object 674"/>
          <p:cNvSpPr/>
          <p:nvPr/>
        </p:nvSpPr>
        <p:spPr>
          <a:xfrm>
            <a:off x="5885750" y="328033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5" name="bg object 675"/>
          <p:cNvSpPr/>
          <p:nvPr/>
        </p:nvSpPr>
        <p:spPr>
          <a:xfrm>
            <a:off x="5750080" y="328033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6" name="bg object 676"/>
          <p:cNvSpPr/>
          <p:nvPr/>
        </p:nvSpPr>
        <p:spPr>
          <a:xfrm>
            <a:off x="5614411" y="3280337"/>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7" name="bg object 677"/>
          <p:cNvSpPr/>
          <p:nvPr/>
        </p:nvSpPr>
        <p:spPr>
          <a:xfrm>
            <a:off x="5478741" y="3280337"/>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78" name="bg object 678"/>
          <p:cNvSpPr/>
          <p:nvPr/>
        </p:nvSpPr>
        <p:spPr>
          <a:xfrm>
            <a:off x="5342704" y="3279940"/>
            <a:ext cx="6985" cy="6985"/>
          </a:xfrm>
          <a:custGeom>
            <a:avLst/>
            <a:gdLst/>
            <a:ahLst/>
            <a:cxnLst/>
            <a:rect l="l" t="t" r="r" b="b"/>
            <a:pathLst>
              <a:path w="6985"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79" name="bg object 679"/>
          <p:cNvSpPr/>
          <p:nvPr/>
        </p:nvSpPr>
        <p:spPr>
          <a:xfrm>
            <a:off x="5207035" y="3279940"/>
            <a:ext cx="6985" cy="6985"/>
          </a:xfrm>
          <a:custGeom>
            <a:avLst/>
            <a:gdLst/>
            <a:ahLst/>
            <a:cxnLst/>
            <a:rect l="l" t="t" r="r" b="b"/>
            <a:pathLst>
              <a:path w="6985" h="6985">
                <a:moveTo>
                  <a:pt x="1530" y="0"/>
                </a:moveTo>
                <a:lnTo>
                  <a:pt x="3397" y="0"/>
                </a:lnTo>
                <a:lnTo>
                  <a:pt x="5265" y="0"/>
                </a:lnTo>
                <a:lnTo>
                  <a:pt x="6795" y="1530"/>
                </a:lnTo>
                <a:lnTo>
                  <a:pt x="679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80" name="bg object 680"/>
          <p:cNvSpPr/>
          <p:nvPr/>
        </p:nvSpPr>
        <p:spPr>
          <a:xfrm>
            <a:off x="5071396" y="3279940"/>
            <a:ext cx="6985" cy="6985"/>
          </a:xfrm>
          <a:custGeom>
            <a:avLst/>
            <a:gdLst/>
            <a:ahLst/>
            <a:cxnLst/>
            <a:rect l="l" t="t" r="r" b="b"/>
            <a:pathLst>
              <a:path w="6985" h="6985">
                <a:moveTo>
                  <a:pt x="1499" y="0"/>
                </a:moveTo>
                <a:lnTo>
                  <a:pt x="3367" y="0"/>
                </a:lnTo>
                <a:lnTo>
                  <a:pt x="5234" y="0"/>
                </a:lnTo>
                <a:lnTo>
                  <a:pt x="6765" y="1530"/>
                </a:lnTo>
                <a:lnTo>
                  <a:pt x="6765" y="5263"/>
                </a:lnTo>
                <a:lnTo>
                  <a:pt x="5234" y="6794"/>
                </a:lnTo>
                <a:lnTo>
                  <a:pt x="1499" y="6794"/>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81" name="bg object 681"/>
          <p:cNvSpPr/>
          <p:nvPr/>
        </p:nvSpPr>
        <p:spPr>
          <a:xfrm>
            <a:off x="4935329" y="327957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82" name="bg object 682"/>
          <p:cNvSpPr/>
          <p:nvPr/>
        </p:nvSpPr>
        <p:spPr>
          <a:xfrm>
            <a:off x="4799292" y="327920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83" name="bg object 683"/>
          <p:cNvSpPr/>
          <p:nvPr/>
        </p:nvSpPr>
        <p:spPr>
          <a:xfrm>
            <a:off x="4663623" y="327920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84" name="bg object 684"/>
          <p:cNvSpPr/>
          <p:nvPr/>
        </p:nvSpPr>
        <p:spPr>
          <a:xfrm>
            <a:off x="4527586" y="3278838"/>
            <a:ext cx="9525" cy="9525"/>
          </a:xfrm>
          <a:custGeom>
            <a:avLst/>
            <a:gdLst/>
            <a:ahLst/>
            <a:cxnLst/>
            <a:rect l="l" t="t" r="r" b="b"/>
            <a:pathLst>
              <a:path w="9525" h="9525">
                <a:moveTo>
                  <a:pt x="2020" y="0"/>
                </a:moveTo>
                <a:lnTo>
                  <a:pt x="4530" y="0"/>
                </a:lnTo>
                <a:lnTo>
                  <a:pt x="7010" y="0"/>
                </a:lnTo>
                <a:lnTo>
                  <a:pt x="9030" y="2019"/>
                </a:lnTo>
                <a:lnTo>
                  <a:pt x="9030" y="6977"/>
                </a:lnTo>
                <a:lnTo>
                  <a:pt x="7010"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5" name="bg object 685"/>
          <p:cNvSpPr/>
          <p:nvPr/>
        </p:nvSpPr>
        <p:spPr>
          <a:xfrm>
            <a:off x="4391549" y="3278440"/>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86" name="bg object 686"/>
          <p:cNvSpPr/>
          <p:nvPr/>
        </p:nvSpPr>
        <p:spPr>
          <a:xfrm>
            <a:off x="4255880" y="3278440"/>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7" name="bg object 687"/>
          <p:cNvSpPr/>
          <p:nvPr/>
        </p:nvSpPr>
        <p:spPr>
          <a:xfrm>
            <a:off x="4119843"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8" name="bg object 688"/>
          <p:cNvSpPr/>
          <p:nvPr/>
        </p:nvSpPr>
        <p:spPr>
          <a:xfrm>
            <a:off x="3984174"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9" name="bg object 689"/>
          <p:cNvSpPr/>
          <p:nvPr/>
        </p:nvSpPr>
        <p:spPr>
          <a:xfrm>
            <a:off x="3848504"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0" name="bg object 690"/>
          <p:cNvSpPr/>
          <p:nvPr/>
        </p:nvSpPr>
        <p:spPr>
          <a:xfrm>
            <a:off x="3712835"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1" name="bg object 691"/>
          <p:cNvSpPr/>
          <p:nvPr/>
        </p:nvSpPr>
        <p:spPr>
          <a:xfrm>
            <a:off x="3577165" y="3278073"/>
            <a:ext cx="10795" cy="10795"/>
          </a:xfrm>
          <a:custGeom>
            <a:avLst/>
            <a:gdLst/>
            <a:ahLst/>
            <a:cxnLst/>
            <a:rect l="l" t="t" r="r" b="b"/>
            <a:pathLst>
              <a:path w="10795" h="10795">
                <a:moveTo>
                  <a:pt x="2387" y="0"/>
                </a:moveTo>
                <a:lnTo>
                  <a:pt x="529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692" name="bg object 692"/>
          <p:cNvSpPr/>
          <p:nvPr/>
        </p:nvSpPr>
        <p:spPr>
          <a:xfrm>
            <a:off x="3441527"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3" name="bg object 693"/>
          <p:cNvSpPr/>
          <p:nvPr/>
        </p:nvSpPr>
        <p:spPr>
          <a:xfrm>
            <a:off x="3305857" y="327807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4" name="bg object 694"/>
          <p:cNvSpPr/>
          <p:nvPr/>
        </p:nvSpPr>
        <p:spPr>
          <a:xfrm>
            <a:off x="3170188" y="3278073"/>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5" name="bg object 695"/>
          <p:cNvSpPr/>
          <p:nvPr/>
        </p:nvSpPr>
        <p:spPr>
          <a:xfrm>
            <a:off x="3034519" y="3278073"/>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6" name="bg object 696"/>
          <p:cNvSpPr/>
          <p:nvPr/>
        </p:nvSpPr>
        <p:spPr>
          <a:xfrm>
            <a:off x="2899216" y="3278440"/>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97" name="bg object 697"/>
          <p:cNvSpPr/>
          <p:nvPr/>
        </p:nvSpPr>
        <p:spPr>
          <a:xfrm>
            <a:off x="2763547" y="3278440"/>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98" name="bg object 698"/>
          <p:cNvSpPr/>
          <p:nvPr/>
        </p:nvSpPr>
        <p:spPr>
          <a:xfrm>
            <a:off x="2627878" y="3278440"/>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99" name="bg object 699"/>
          <p:cNvSpPr/>
          <p:nvPr/>
        </p:nvSpPr>
        <p:spPr>
          <a:xfrm>
            <a:off x="2492239" y="3278440"/>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00" name="bg object 700"/>
          <p:cNvSpPr/>
          <p:nvPr/>
        </p:nvSpPr>
        <p:spPr>
          <a:xfrm>
            <a:off x="2356937" y="3278838"/>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1" name="bg object 701"/>
          <p:cNvSpPr/>
          <p:nvPr/>
        </p:nvSpPr>
        <p:spPr>
          <a:xfrm>
            <a:off x="2221267" y="3278838"/>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2" name="bg object 702"/>
          <p:cNvSpPr/>
          <p:nvPr/>
        </p:nvSpPr>
        <p:spPr>
          <a:xfrm>
            <a:off x="2085598" y="3278838"/>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3" name="bg object 703"/>
          <p:cNvSpPr/>
          <p:nvPr/>
        </p:nvSpPr>
        <p:spPr>
          <a:xfrm>
            <a:off x="1949929" y="3278838"/>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4" name="bg object 704"/>
          <p:cNvSpPr/>
          <p:nvPr/>
        </p:nvSpPr>
        <p:spPr>
          <a:xfrm>
            <a:off x="1814657" y="3279205"/>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05" name="bg object 705"/>
          <p:cNvSpPr/>
          <p:nvPr/>
        </p:nvSpPr>
        <p:spPr>
          <a:xfrm>
            <a:off x="1678620" y="3278838"/>
            <a:ext cx="9525" cy="9525"/>
          </a:xfrm>
          <a:custGeom>
            <a:avLst/>
            <a:gdLst/>
            <a:ahLst/>
            <a:cxnLst/>
            <a:rect l="l" t="t" r="r" b="b"/>
            <a:pathLst>
              <a:path w="9525" h="9525">
                <a:moveTo>
                  <a:pt x="2020" y="0"/>
                </a:moveTo>
                <a:lnTo>
                  <a:pt x="4499" y="0"/>
                </a:lnTo>
                <a:lnTo>
                  <a:pt x="6979" y="0"/>
                </a:lnTo>
                <a:lnTo>
                  <a:pt x="9030" y="2019"/>
                </a:lnTo>
                <a:lnTo>
                  <a:pt x="9030" y="6977"/>
                </a:lnTo>
                <a:lnTo>
                  <a:pt x="697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6" name="bg object 706"/>
          <p:cNvSpPr/>
          <p:nvPr/>
        </p:nvSpPr>
        <p:spPr>
          <a:xfrm>
            <a:off x="1542951" y="3278838"/>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7" name="bg object 707"/>
          <p:cNvSpPr/>
          <p:nvPr/>
        </p:nvSpPr>
        <p:spPr>
          <a:xfrm>
            <a:off x="1407281" y="3278838"/>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8" name="bg object 708"/>
          <p:cNvSpPr/>
          <p:nvPr/>
        </p:nvSpPr>
        <p:spPr>
          <a:xfrm>
            <a:off x="1271612" y="3278838"/>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9" name="bg object 709"/>
          <p:cNvSpPr/>
          <p:nvPr/>
        </p:nvSpPr>
        <p:spPr>
          <a:xfrm>
            <a:off x="1135575" y="3278440"/>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10" name="bg object 710"/>
          <p:cNvSpPr/>
          <p:nvPr/>
        </p:nvSpPr>
        <p:spPr>
          <a:xfrm>
            <a:off x="999538" y="3278073"/>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11" name="bg object 711"/>
          <p:cNvSpPr/>
          <p:nvPr/>
        </p:nvSpPr>
        <p:spPr>
          <a:xfrm>
            <a:off x="863471" y="3277706"/>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12" name="bg object 712"/>
          <p:cNvSpPr/>
          <p:nvPr/>
        </p:nvSpPr>
        <p:spPr>
          <a:xfrm>
            <a:off x="727832" y="3277706"/>
            <a:ext cx="11430" cy="11430"/>
          </a:xfrm>
          <a:custGeom>
            <a:avLst/>
            <a:gdLst/>
            <a:ahLst/>
            <a:cxnLst/>
            <a:rect l="l" t="t" r="r" b="b"/>
            <a:pathLst>
              <a:path w="11429"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13" name="bg object 713"/>
          <p:cNvSpPr/>
          <p:nvPr/>
        </p:nvSpPr>
        <p:spPr>
          <a:xfrm>
            <a:off x="591398" y="3276941"/>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14" name="bg object 714"/>
          <p:cNvSpPr/>
          <p:nvPr/>
        </p:nvSpPr>
        <p:spPr>
          <a:xfrm>
            <a:off x="455728" y="3276941"/>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15" name="bg object 715"/>
          <p:cNvSpPr/>
          <p:nvPr/>
        </p:nvSpPr>
        <p:spPr>
          <a:xfrm>
            <a:off x="319324" y="3276206"/>
            <a:ext cx="14604" cy="14604"/>
          </a:xfrm>
          <a:custGeom>
            <a:avLst/>
            <a:gdLst/>
            <a:ahLst/>
            <a:cxnLst/>
            <a:rect l="l" t="t" r="r" b="b"/>
            <a:pathLst>
              <a:path w="14604" h="14604">
                <a:moveTo>
                  <a:pt x="3183" y="0"/>
                </a:moveTo>
                <a:lnTo>
                  <a:pt x="7132" y="0"/>
                </a:lnTo>
                <a:lnTo>
                  <a:pt x="11081" y="0"/>
                </a:lnTo>
                <a:lnTo>
                  <a:pt x="14295" y="3182"/>
                </a:lnTo>
                <a:lnTo>
                  <a:pt x="14295" y="11078"/>
                </a:lnTo>
                <a:lnTo>
                  <a:pt x="11081" y="14261"/>
                </a:lnTo>
                <a:lnTo>
                  <a:pt x="3183" y="1426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16" name="bg object 716"/>
          <p:cNvSpPr/>
          <p:nvPr/>
        </p:nvSpPr>
        <p:spPr>
          <a:xfrm>
            <a:off x="182890" y="3275441"/>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717" name="bg object 717"/>
          <p:cNvSpPr/>
          <p:nvPr/>
        </p:nvSpPr>
        <p:spPr>
          <a:xfrm>
            <a:off x="45353" y="3273574"/>
            <a:ext cx="19685" cy="19685"/>
          </a:xfrm>
          <a:custGeom>
            <a:avLst/>
            <a:gdLst/>
            <a:ahLst/>
            <a:cxnLst/>
            <a:rect l="l" t="t" r="r" b="b"/>
            <a:pathLst>
              <a:path w="19684" h="19685">
                <a:moveTo>
                  <a:pt x="4377" y="0"/>
                </a:moveTo>
                <a:lnTo>
                  <a:pt x="979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718" name="bg object 718"/>
          <p:cNvSpPr/>
          <p:nvPr/>
        </p:nvSpPr>
        <p:spPr>
          <a:xfrm>
            <a:off x="7509987" y="3140938"/>
            <a:ext cx="13970" cy="13970"/>
          </a:xfrm>
          <a:custGeom>
            <a:avLst/>
            <a:gdLst/>
            <a:ahLst/>
            <a:cxnLst/>
            <a:rect l="l" t="t" r="r" b="b"/>
            <a:pathLst>
              <a:path w="13970" h="13969">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19" name="bg object 719"/>
          <p:cNvSpPr/>
          <p:nvPr/>
        </p:nvSpPr>
        <p:spPr>
          <a:xfrm>
            <a:off x="7375052" y="3141703"/>
            <a:ext cx="12065" cy="12065"/>
          </a:xfrm>
          <a:custGeom>
            <a:avLst/>
            <a:gdLst/>
            <a:ahLst/>
            <a:cxnLst/>
            <a:rect l="l" t="t" r="r" b="b"/>
            <a:pathLst>
              <a:path w="12065"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720" name="bg object 720"/>
          <p:cNvSpPr/>
          <p:nvPr/>
        </p:nvSpPr>
        <p:spPr>
          <a:xfrm>
            <a:off x="7239413" y="3141703"/>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21" name="bg object 721"/>
          <p:cNvSpPr/>
          <p:nvPr/>
        </p:nvSpPr>
        <p:spPr>
          <a:xfrm>
            <a:off x="7104876" y="3142805"/>
            <a:ext cx="10160" cy="10160"/>
          </a:xfrm>
          <a:custGeom>
            <a:avLst/>
            <a:gdLst/>
            <a:ahLst/>
            <a:cxnLst/>
            <a:rect l="l" t="t" r="r" b="b"/>
            <a:pathLst>
              <a:path w="10159"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22" name="bg object 722"/>
          <p:cNvSpPr/>
          <p:nvPr/>
        </p:nvSpPr>
        <p:spPr>
          <a:xfrm>
            <a:off x="6969574" y="3143203"/>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23" name="bg object 723"/>
          <p:cNvSpPr/>
          <p:nvPr/>
        </p:nvSpPr>
        <p:spPr>
          <a:xfrm>
            <a:off x="6834670" y="3143937"/>
            <a:ext cx="7620" cy="7620"/>
          </a:xfrm>
          <a:custGeom>
            <a:avLst/>
            <a:gdLst/>
            <a:ahLst/>
            <a:cxnLst/>
            <a:rect l="l" t="t" r="r" b="b"/>
            <a:pathLst>
              <a:path w="7620" h="7619">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4" name="bg object 724"/>
          <p:cNvSpPr/>
          <p:nvPr/>
        </p:nvSpPr>
        <p:spPr>
          <a:xfrm>
            <a:off x="6698633" y="3143570"/>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25" name="bg object 725"/>
          <p:cNvSpPr/>
          <p:nvPr/>
        </p:nvSpPr>
        <p:spPr>
          <a:xfrm>
            <a:off x="6563331" y="3143937"/>
            <a:ext cx="7620" cy="7620"/>
          </a:xfrm>
          <a:custGeom>
            <a:avLst/>
            <a:gdLst/>
            <a:ahLst/>
            <a:cxnLst/>
            <a:rect l="l" t="t" r="r" b="b"/>
            <a:pathLst>
              <a:path w="7620" h="7619">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6" name="bg object 726"/>
          <p:cNvSpPr/>
          <p:nvPr/>
        </p:nvSpPr>
        <p:spPr>
          <a:xfrm>
            <a:off x="6427662" y="3143937"/>
            <a:ext cx="7620" cy="7620"/>
          </a:xfrm>
          <a:custGeom>
            <a:avLst/>
            <a:gdLst/>
            <a:ahLst/>
            <a:cxnLst/>
            <a:rect l="l" t="t" r="r" b="b"/>
            <a:pathLst>
              <a:path w="7620" h="7619">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7" name="bg object 727"/>
          <p:cNvSpPr/>
          <p:nvPr/>
        </p:nvSpPr>
        <p:spPr>
          <a:xfrm>
            <a:off x="6292360" y="3144335"/>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8" name="bg object 728"/>
          <p:cNvSpPr/>
          <p:nvPr/>
        </p:nvSpPr>
        <p:spPr>
          <a:xfrm>
            <a:off x="6156690" y="3144335"/>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9" name="bg object 729"/>
          <p:cNvSpPr/>
          <p:nvPr/>
        </p:nvSpPr>
        <p:spPr>
          <a:xfrm>
            <a:off x="6021419" y="314470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30" name="bg object 730"/>
          <p:cNvSpPr/>
          <p:nvPr/>
        </p:nvSpPr>
        <p:spPr>
          <a:xfrm>
            <a:off x="5885750" y="314470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31" name="bg object 731"/>
          <p:cNvSpPr/>
          <p:nvPr/>
        </p:nvSpPr>
        <p:spPr>
          <a:xfrm>
            <a:off x="5750080" y="314470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32" name="bg object 732"/>
          <p:cNvSpPr/>
          <p:nvPr/>
        </p:nvSpPr>
        <p:spPr>
          <a:xfrm>
            <a:off x="5614411" y="3144703"/>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33" name="bg object 733"/>
          <p:cNvSpPr/>
          <p:nvPr/>
        </p:nvSpPr>
        <p:spPr>
          <a:xfrm>
            <a:off x="5478374" y="3144335"/>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34" name="bg object 734"/>
          <p:cNvSpPr/>
          <p:nvPr/>
        </p:nvSpPr>
        <p:spPr>
          <a:xfrm>
            <a:off x="5342704" y="3144335"/>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35" name="bg object 735"/>
          <p:cNvSpPr/>
          <p:nvPr/>
        </p:nvSpPr>
        <p:spPr>
          <a:xfrm>
            <a:off x="5207035" y="3144335"/>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36" name="bg object 736"/>
          <p:cNvSpPr/>
          <p:nvPr/>
        </p:nvSpPr>
        <p:spPr>
          <a:xfrm>
            <a:off x="5070998" y="3143937"/>
            <a:ext cx="7620" cy="7620"/>
          </a:xfrm>
          <a:custGeom>
            <a:avLst/>
            <a:gdLst/>
            <a:ahLst/>
            <a:cxnLst/>
            <a:rect l="l" t="t" r="r" b="b"/>
            <a:pathLst>
              <a:path w="7620" h="7619">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37" name="bg object 737"/>
          <p:cNvSpPr/>
          <p:nvPr/>
        </p:nvSpPr>
        <p:spPr>
          <a:xfrm>
            <a:off x="4934961" y="3143570"/>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38" name="bg object 738"/>
          <p:cNvSpPr/>
          <p:nvPr/>
        </p:nvSpPr>
        <p:spPr>
          <a:xfrm>
            <a:off x="4799292" y="3143570"/>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39" name="bg object 739"/>
          <p:cNvSpPr/>
          <p:nvPr/>
        </p:nvSpPr>
        <p:spPr>
          <a:xfrm>
            <a:off x="4663623" y="3143570"/>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40" name="bg object 740"/>
          <p:cNvSpPr/>
          <p:nvPr/>
        </p:nvSpPr>
        <p:spPr>
          <a:xfrm>
            <a:off x="4527586" y="3143203"/>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1" name="bg object 741"/>
          <p:cNvSpPr/>
          <p:nvPr/>
        </p:nvSpPr>
        <p:spPr>
          <a:xfrm>
            <a:off x="4391549" y="3142805"/>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2" name="bg object 742"/>
          <p:cNvSpPr/>
          <p:nvPr/>
        </p:nvSpPr>
        <p:spPr>
          <a:xfrm>
            <a:off x="4255513" y="314243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3" name="bg object 743"/>
          <p:cNvSpPr/>
          <p:nvPr/>
        </p:nvSpPr>
        <p:spPr>
          <a:xfrm>
            <a:off x="4119843" y="314243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4" name="bg object 744"/>
          <p:cNvSpPr/>
          <p:nvPr/>
        </p:nvSpPr>
        <p:spPr>
          <a:xfrm>
            <a:off x="3984174" y="314243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5" name="bg object 745"/>
          <p:cNvSpPr/>
          <p:nvPr/>
        </p:nvSpPr>
        <p:spPr>
          <a:xfrm>
            <a:off x="3848137" y="3142071"/>
            <a:ext cx="11430" cy="11430"/>
          </a:xfrm>
          <a:custGeom>
            <a:avLst/>
            <a:gdLst/>
            <a:ahLst/>
            <a:cxnLst/>
            <a:rect l="l" t="t" r="r" b="b"/>
            <a:pathLst>
              <a:path w="11429" h="11430">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46" name="bg object 746"/>
          <p:cNvSpPr/>
          <p:nvPr/>
        </p:nvSpPr>
        <p:spPr>
          <a:xfrm>
            <a:off x="3712467" y="3142071"/>
            <a:ext cx="11430" cy="11430"/>
          </a:xfrm>
          <a:custGeom>
            <a:avLst/>
            <a:gdLst/>
            <a:ahLst/>
            <a:cxnLst/>
            <a:rect l="l" t="t" r="r" b="b"/>
            <a:pathLst>
              <a:path w="11429" h="11430">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47" name="bg object 747"/>
          <p:cNvSpPr/>
          <p:nvPr/>
        </p:nvSpPr>
        <p:spPr>
          <a:xfrm>
            <a:off x="3576798" y="3142071"/>
            <a:ext cx="11430" cy="11430"/>
          </a:xfrm>
          <a:custGeom>
            <a:avLst/>
            <a:gdLst/>
            <a:ahLst/>
            <a:cxnLst/>
            <a:rect l="l" t="t" r="r" b="b"/>
            <a:pathLst>
              <a:path w="11429" h="11430">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48" name="bg object 748"/>
          <p:cNvSpPr/>
          <p:nvPr/>
        </p:nvSpPr>
        <p:spPr>
          <a:xfrm>
            <a:off x="3441527" y="314243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9" name="bg object 749"/>
          <p:cNvSpPr/>
          <p:nvPr/>
        </p:nvSpPr>
        <p:spPr>
          <a:xfrm>
            <a:off x="3305857" y="314243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0" name="bg object 750"/>
          <p:cNvSpPr/>
          <p:nvPr/>
        </p:nvSpPr>
        <p:spPr>
          <a:xfrm>
            <a:off x="3170188"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1" name="bg object 751"/>
          <p:cNvSpPr/>
          <p:nvPr/>
        </p:nvSpPr>
        <p:spPr>
          <a:xfrm>
            <a:off x="3034519"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2" name="bg object 752"/>
          <p:cNvSpPr/>
          <p:nvPr/>
        </p:nvSpPr>
        <p:spPr>
          <a:xfrm>
            <a:off x="2898849"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3" name="bg object 753"/>
          <p:cNvSpPr/>
          <p:nvPr/>
        </p:nvSpPr>
        <p:spPr>
          <a:xfrm>
            <a:off x="2763180"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4" name="bg object 754"/>
          <p:cNvSpPr/>
          <p:nvPr/>
        </p:nvSpPr>
        <p:spPr>
          <a:xfrm>
            <a:off x="2627510"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5" name="bg object 755"/>
          <p:cNvSpPr/>
          <p:nvPr/>
        </p:nvSpPr>
        <p:spPr>
          <a:xfrm>
            <a:off x="2492239" y="3142805"/>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6" name="bg object 756"/>
          <p:cNvSpPr/>
          <p:nvPr/>
        </p:nvSpPr>
        <p:spPr>
          <a:xfrm>
            <a:off x="2356569" y="3142805"/>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7" name="bg object 757"/>
          <p:cNvSpPr/>
          <p:nvPr/>
        </p:nvSpPr>
        <p:spPr>
          <a:xfrm>
            <a:off x="2220900" y="3142805"/>
            <a:ext cx="10160" cy="10160"/>
          </a:xfrm>
          <a:custGeom>
            <a:avLst/>
            <a:gdLst/>
            <a:ahLst/>
            <a:cxnLst/>
            <a:rect l="l" t="t" r="r" b="b"/>
            <a:pathLst>
              <a:path w="10160"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8" name="bg object 758"/>
          <p:cNvSpPr/>
          <p:nvPr/>
        </p:nvSpPr>
        <p:spPr>
          <a:xfrm>
            <a:off x="2085231" y="3142805"/>
            <a:ext cx="10160" cy="10160"/>
          </a:xfrm>
          <a:custGeom>
            <a:avLst/>
            <a:gdLst/>
            <a:ahLst/>
            <a:cxnLst/>
            <a:rect l="l" t="t" r="r" b="b"/>
            <a:pathLst>
              <a:path w="10160" h="10160">
                <a:moveTo>
                  <a:pt x="2204" y="0"/>
                </a:moveTo>
                <a:lnTo>
                  <a:pt x="4897" y="0"/>
                </a:lnTo>
                <a:lnTo>
                  <a:pt x="7591" y="0"/>
                </a:lnTo>
                <a:lnTo>
                  <a:pt x="9765" y="2203"/>
                </a:lnTo>
                <a:lnTo>
                  <a:pt x="976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759" name="bg object 759"/>
          <p:cNvSpPr/>
          <p:nvPr/>
        </p:nvSpPr>
        <p:spPr>
          <a:xfrm>
            <a:off x="1949929" y="314320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60" name="bg object 760"/>
          <p:cNvSpPr/>
          <p:nvPr/>
        </p:nvSpPr>
        <p:spPr>
          <a:xfrm>
            <a:off x="1814259" y="3143203"/>
            <a:ext cx="9525" cy="9525"/>
          </a:xfrm>
          <a:custGeom>
            <a:avLst/>
            <a:gdLst/>
            <a:ahLst/>
            <a:cxnLst/>
            <a:rect l="l" t="t" r="r" b="b"/>
            <a:pathLst>
              <a:path w="9525" h="9525">
                <a:moveTo>
                  <a:pt x="2050" y="0"/>
                </a:moveTo>
                <a:lnTo>
                  <a:pt x="4530" y="0"/>
                </a:lnTo>
                <a:lnTo>
                  <a:pt x="7009" y="0"/>
                </a:lnTo>
                <a:lnTo>
                  <a:pt x="9030" y="2019"/>
                </a:lnTo>
                <a:lnTo>
                  <a:pt x="9030" y="7008"/>
                </a:lnTo>
                <a:lnTo>
                  <a:pt x="7009" y="9028"/>
                </a:lnTo>
                <a:lnTo>
                  <a:pt x="2050" y="9028"/>
                </a:lnTo>
                <a:lnTo>
                  <a:pt x="0" y="7008"/>
                </a:lnTo>
                <a:lnTo>
                  <a:pt x="0" y="2019"/>
                </a:lnTo>
                <a:lnTo>
                  <a:pt x="2050" y="0"/>
                </a:lnTo>
                <a:close/>
              </a:path>
            </a:pathLst>
          </a:custGeom>
          <a:solidFill>
            <a:srgbClr val="D9D9D8">
              <a:alpha val="50000"/>
            </a:srgbClr>
          </a:solidFill>
        </p:spPr>
        <p:txBody>
          <a:bodyPr wrap="square" lIns="0" tIns="0" rIns="0" bIns="0" rtlCol="0"/>
          <a:lstStyle/>
          <a:p>
            <a:endParaRPr/>
          </a:p>
        </p:txBody>
      </p:sp>
      <p:sp>
        <p:nvSpPr>
          <p:cNvPr id="761" name="bg object 761"/>
          <p:cNvSpPr/>
          <p:nvPr/>
        </p:nvSpPr>
        <p:spPr>
          <a:xfrm>
            <a:off x="1678620" y="3143203"/>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62" name="bg object 762"/>
          <p:cNvSpPr/>
          <p:nvPr/>
        </p:nvSpPr>
        <p:spPr>
          <a:xfrm>
            <a:off x="1542951" y="314320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63" name="bg object 763"/>
          <p:cNvSpPr/>
          <p:nvPr/>
        </p:nvSpPr>
        <p:spPr>
          <a:xfrm>
            <a:off x="1406914" y="3142805"/>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64" name="bg object 764"/>
          <p:cNvSpPr/>
          <p:nvPr/>
        </p:nvSpPr>
        <p:spPr>
          <a:xfrm>
            <a:off x="1271245" y="3142805"/>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65" name="bg object 765"/>
          <p:cNvSpPr/>
          <p:nvPr/>
        </p:nvSpPr>
        <p:spPr>
          <a:xfrm>
            <a:off x="1135575" y="3142805"/>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66" name="bg object 766"/>
          <p:cNvSpPr/>
          <p:nvPr/>
        </p:nvSpPr>
        <p:spPr>
          <a:xfrm>
            <a:off x="999538" y="3142438"/>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67" name="bg object 767"/>
          <p:cNvSpPr/>
          <p:nvPr/>
        </p:nvSpPr>
        <p:spPr>
          <a:xfrm>
            <a:off x="863471" y="3142071"/>
            <a:ext cx="11430" cy="11430"/>
          </a:xfrm>
          <a:custGeom>
            <a:avLst/>
            <a:gdLst/>
            <a:ahLst/>
            <a:cxnLst/>
            <a:rect l="l" t="t" r="r" b="b"/>
            <a:pathLst>
              <a:path w="11430" h="11430">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68" name="bg object 768"/>
          <p:cNvSpPr/>
          <p:nvPr/>
        </p:nvSpPr>
        <p:spPr>
          <a:xfrm>
            <a:off x="727067" y="3141305"/>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69" name="bg object 769"/>
          <p:cNvSpPr/>
          <p:nvPr/>
        </p:nvSpPr>
        <p:spPr>
          <a:xfrm>
            <a:off x="591398" y="3141305"/>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70" name="bg object 770"/>
          <p:cNvSpPr/>
          <p:nvPr/>
        </p:nvSpPr>
        <p:spPr>
          <a:xfrm>
            <a:off x="454994" y="3140571"/>
            <a:ext cx="14604" cy="14604"/>
          </a:xfrm>
          <a:custGeom>
            <a:avLst/>
            <a:gdLst/>
            <a:ahLst/>
            <a:cxnLst/>
            <a:rect l="l" t="t" r="r" b="b"/>
            <a:pathLst>
              <a:path w="14604" h="14605">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71" name="bg object 771"/>
          <p:cNvSpPr/>
          <p:nvPr/>
        </p:nvSpPr>
        <p:spPr>
          <a:xfrm>
            <a:off x="318957" y="3140173"/>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772" name="bg object 772"/>
          <p:cNvSpPr/>
          <p:nvPr/>
        </p:nvSpPr>
        <p:spPr>
          <a:xfrm>
            <a:off x="181788" y="3138674"/>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773" name="bg object 773"/>
          <p:cNvSpPr/>
          <p:nvPr/>
        </p:nvSpPr>
        <p:spPr>
          <a:xfrm>
            <a:off x="44618" y="3137174"/>
            <a:ext cx="21590" cy="21590"/>
          </a:xfrm>
          <a:custGeom>
            <a:avLst/>
            <a:gdLst/>
            <a:ahLst/>
            <a:cxnLst/>
            <a:rect l="l" t="t" r="r" b="b"/>
            <a:pathLst>
              <a:path w="21590" h="21589">
                <a:moveTo>
                  <a:pt x="4683" y="0"/>
                </a:moveTo>
                <a:lnTo>
                  <a:pt x="10530" y="0"/>
                </a:lnTo>
                <a:lnTo>
                  <a:pt x="16346" y="0"/>
                </a:lnTo>
                <a:lnTo>
                  <a:pt x="21060" y="4712"/>
                </a:lnTo>
                <a:lnTo>
                  <a:pt x="21060" y="16342"/>
                </a:lnTo>
                <a:lnTo>
                  <a:pt x="16346" y="21055"/>
                </a:lnTo>
                <a:lnTo>
                  <a:pt x="4683" y="21055"/>
                </a:lnTo>
                <a:lnTo>
                  <a:pt x="0" y="16342"/>
                </a:lnTo>
                <a:lnTo>
                  <a:pt x="0" y="4712"/>
                </a:lnTo>
                <a:lnTo>
                  <a:pt x="4683" y="0"/>
                </a:lnTo>
                <a:close/>
              </a:path>
            </a:pathLst>
          </a:custGeom>
          <a:solidFill>
            <a:srgbClr val="D9D9D8">
              <a:alpha val="50000"/>
            </a:srgbClr>
          </a:solidFill>
        </p:spPr>
        <p:txBody>
          <a:bodyPr wrap="square" lIns="0" tIns="0" rIns="0" bIns="0" rtlCol="0"/>
          <a:lstStyle/>
          <a:p>
            <a:endParaRPr/>
          </a:p>
        </p:txBody>
      </p:sp>
      <p:sp>
        <p:nvSpPr>
          <p:cNvPr id="774" name="bg object 774"/>
          <p:cNvSpPr/>
          <p:nvPr/>
        </p:nvSpPr>
        <p:spPr>
          <a:xfrm>
            <a:off x="7507721" y="3003039"/>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775" name="bg object 775"/>
          <p:cNvSpPr/>
          <p:nvPr/>
        </p:nvSpPr>
        <p:spPr>
          <a:xfrm>
            <a:off x="7374317" y="3005303"/>
            <a:ext cx="13970" cy="13970"/>
          </a:xfrm>
          <a:custGeom>
            <a:avLst/>
            <a:gdLst/>
            <a:ahLst/>
            <a:cxnLst/>
            <a:rect l="l" t="t" r="r" b="b"/>
            <a:pathLst>
              <a:path w="13970" h="13969">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76" name="bg object 776"/>
          <p:cNvSpPr/>
          <p:nvPr/>
        </p:nvSpPr>
        <p:spPr>
          <a:xfrm>
            <a:off x="7238648" y="3005303"/>
            <a:ext cx="13970" cy="13970"/>
          </a:xfrm>
          <a:custGeom>
            <a:avLst/>
            <a:gdLst/>
            <a:ahLst/>
            <a:cxnLst/>
            <a:rect l="l" t="t" r="r" b="b"/>
            <a:pathLst>
              <a:path w="13970" h="13969">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77" name="bg object 777"/>
          <p:cNvSpPr/>
          <p:nvPr/>
        </p:nvSpPr>
        <p:spPr>
          <a:xfrm>
            <a:off x="7103346" y="3005670"/>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78" name="bg object 778"/>
          <p:cNvSpPr/>
          <p:nvPr/>
        </p:nvSpPr>
        <p:spPr>
          <a:xfrm>
            <a:off x="6968074" y="3006068"/>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79" name="bg object 779"/>
          <p:cNvSpPr/>
          <p:nvPr/>
        </p:nvSpPr>
        <p:spPr>
          <a:xfrm>
            <a:off x="6833170" y="3006803"/>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80" name="bg object 780"/>
          <p:cNvSpPr/>
          <p:nvPr/>
        </p:nvSpPr>
        <p:spPr>
          <a:xfrm>
            <a:off x="6698633" y="3007935"/>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81" name="bg object 781"/>
          <p:cNvSpPr/>
          <p:nvPr/>
        </p:nvSpPr>
        <p:spPr>
          <a:xfrm>
            <a:off x="6562964" y="3007935"/>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82" name="bg object 782"/>
          <p:cNvSpPr/>
          <p:nvPr/>
        </p:nvSpPr>
        <p:spPr>
          <a:xfrm>
            <a:off x="6427294" y="3007935"/>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83" name="bg object 783"/>
          <p:cNvSpPr/>
          <p:nvPr/>
        </p:nvSpPr>
        <p:spPr>
          <a:xfrm>
            <a:off x="6291992" y="3008303"/>
            <a:ext cx="7620" cy="7620"/>
          </a:xfrm>
          <a:custGeom>
            <a:avLst/>
            <a:gdLst/>
            <a:ahLst/>
            <a:cxnLst/>
            <a:rect l="l" t="t" r="r" b="b"/>
            <a:pathLst>
              <a:path w="7620" h="7619">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84" name="bg object 784"/>
          <p:cNvSpPr/>
          <p:nvPr/>
        </p:nvSpPr>
        <p:spPr>
          <a:xfrm>
            <a:off x="6156690" y="3008700"/>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85" name="bg object 785"/>
          <p:cNvSpPr/>
          <p:nvPr/>
        </p:nvSpPr>
        <p:spPr>
          <a:xfrm>
            <a:off x="6021051" y="3008700"/>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86" name="bg object 786"/>
          <p:cNvSpPr/>
          <p:nvPr/>
        </p:nvSpPr>
        <p:spPr>
          <a:xfrm>
            <a:off x="5885382" y="3008700"/>
            <a:ext cx="6985" cy="6985"/>
          </a:xfrm>
          <a:custGeom>
            <a:avLst/>
            <a:gdLst/>
            <a:ahLst/>
            <a:cxnLst/>
            <a:rect l="l" t="t" r="r" b="b"/>
            <a:pathLst>
              <a:path w="6985" h="6985">
                <a:moveTo>
                  <a:pt x="1499" y="0"/>
                </a:moveTo>
                <a:lnTo>
                  <a:pt x="336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87" name="bg object 787"/>
          <p:cNvSpPr/>
          <p:nvPr/>
        </p:nvSpPr>
        <p:spPr>
          <a:xfrm>
            <a:off x="5749712" y="3008700"/>
            <a:ext cx="6985" cy="6985"/>
          </a:xfrm>
          <a:custGeom>
            <a:avLst/>
            <a:gdLst/>
            <a:ahLst/>
            <a:cxnLst/>
            <a:rect l="l" t="t" r="r" b="b"/>
            <a:pathLst>
              <a:path w="6985" h="6985">
                <a:moveTo>
                  <a:pt x="1530" y="0"/>
                </a:moveTo>
                <a:lnTo>
                  <a:pt x="336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88" name="bg object 788"/>
          <p:cNvSpPr/>
          <p:nvPr/>
        </p:nvSpPr>
        <p:spPr>
          <a:xfrm>
            <a:off x="5614043" y="3008700"/>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89" name="bg object 789"/>
          <p:cNvSpPr/>
          <p:nvPr/>
        </p:nvSpPr>
        <p:spPr>
          <a:xfrm>
            <a:off x="5478007" y="3008303"/>
            <a:ext cx="7620" cy="7620"/>
          </a:xfrm>
          <a:custGeom>
            <a:avLst/>
            <a:gdLst/>
            <a:ahLst/>
            <a:cxnLst/>
            <a:rect l="l" t="t" r="r" b="b"/>
            <a:pathLst>
              <a:path w="7620" h="7619">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90" name="bg object 790"/>
          <p:cNvSpPr/>
          <p:nvPr/>
        </p:nvSpPr>
        <p:spPr>
          <a:xfrm>
            <a:off x="5341970" y="3007935"/>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91" name="bg object 791"/>
          <p:cNvSpPr/>
          <p:nvPr/>
        </p:nvSpPr>
        <p:spPr>
          <a:xfrm>
            <a:off x="5206300" y="3007935"/>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92" name="bg object 792"/>
          <p:cNvSpPr/>
          <p:nvPr/>
        </p:nvSpPr>
        <p:spPr>
          <a:xfrm>
            <a:off x="5070631" y="3007935"/>
            <a:ext cx="8890" cy="8890"/>
          </a:xfrm>
          <a:custGeom>
            <a:avLst/>
            <a:gdLst/>
            <a:ahLst/>
            <a:cxnLst/>
            <a:rect l="l" t="t" r="r" b="b"/>
            <a:pathLst>
              <a:path w="8889" h="8889">
                <a:moveTo>
                  <a:pt x="1867" y="0"/>
                </a:moveTo>
                <a:lnTo>
                  <a:pt x="4132" y="0"/>
                </a:lnTo>
                <a:lnTo>
                  <a:pt x="6428" y="0"/>
                </a:lnTo>
                <a:lnTo>
                  <a:pt x="8265" y="1866"/>
                </a:lnTo>
                <a:lnTo>
                  <a:pt x="826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793" name="bg object 793"/>
          <p:cNvSpPr/>
          <p:nvPr/>
        </p:nvSpPr>
        <p:spPr>
          <a:xfrm>
            <a:off x="4934594" y="3007568"/>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94" name="bg object 794"/>
          <p:cNvSpPr/>
          <p:nvPr/>
        </p:nvSpPr>
        <p:spPr>
          <a:xfrm>
            <a:off x="4798557" y="3007201"/>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95" name="bg object 795"/>
          <p:cNvSpPr/>
          <p:nvPr/>
        </p:nvSpPr>
        <p:spPr>
          <a:xfrm>
            <a:off x="4662888" y="3007201"/>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96" name="bg object 796"/>
          <p:cNvSpPr/>
          <p:nvPr/>
        </p:nvSpPr>
        <p:spPr>
          <a:xfrm>
            <a:off x="4527219" y="3007201"/>
            <a:ext cx="10160" cy="10160"/>
          </a:xfrm>
          <a:custGeom>
            <a:avLst/>
            <a:gdLst/>
            <a:ahLst/>
            <a:cxnLst/>
            <a:rect l="l" t="t" r="r" b="b"/>
            <a:pathLst>
              <a:path w="10160" h="10160">
                <a:moveTo>
                  <a:pt x="2173" y="0"/>
                </a:moveTo>
                <a:lnTo>
                  <a:pt x="489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97" name="bg object 797"/>
          <p:cNvSpPr/>
          <p:nvPr/>
        </p:nvSpPr>
        <p:spPr>
          <a:xfrm>
            <a:off x="4391182" y="3006803"/>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98" name="bg object 798"/>
          <p:cNvSpPr/>
          <p:nvPr/>
        </p:nvSpPr>
        <p:spPr>
          <a:xfrm>
            <a:off x="4255145" y="3006436"/>
            <a:ext cx="11430" cy="11430"/>
          </a:xfrm>
          <a:custGeom>
            <a:avLst/>
            <a:gdLst/>
            <a:ahLst/>
            <a:cxnLst/>
            <a:rect l="l" t="t" r="r" b="b"/>
            <a:pathLst>
              <a:path w="11429"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9" name="bg object 799"/>
          <p:cNvSpPr/>
          <p:nvPr/>
        </p:nvSpPr>
        <p:spPr>
          <a:xfrm>
            <a:off x="4119476" y="3006436"/>
            <a:ext cx="11430" cy="11430"/>
          </a:xfrm>
          <a:custGeom>
            <a:avLst/>
            <a:gdLst/>
            <a:ahLst/>
            <a:cxnLst/>
            <a:rect l="l" t="t" r="r" b="b"/>
            <a:pathLst>
              <a:path w="11429"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0" name="bg object 800"/>
          <p:cNvSpPr/>
          <p:nvPr/>
        </p:nvSpPr>
        <p:spPr>
          <a:xfrm>
            <a:off x="3983806" y="3006436"/>
            <a:ext cx="11430" cy="11430"/>
          </a:xfrm>
          <a:custGeom>
            <a:avLst/>
            <a:gdLst/>
            <a:ahLst/>
            <a:cxnLst/>
            <a:rect l="l" t="t" r="r" b="b"/>
            <a:pathLst>
              <a:path w="11429"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1" name="bg object 801"/>
          <p:cNvSpPr/>
          <p:nvPr/>
        </p:nvSpPr>
        <p:spPr>
          <a:xfrm>
            <a:off x="3847770" y="300606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2" name="bg object 802"/>
          <p:cNvSpPr/>
          <p:nvPr/>
        </p:nvSpPr>
        <p:spPr>
          <a:xfrm>
            <a:off x="3711702" y="3005670"/>
            <a:ext cx="13335" cy="13335"/>
          </a:xfrm>
          <a:custGeom>
            <a:avLst/>
            <a:gdLst/>
            <a:ahLst/>
            <a:cxnLst/>
            <a:rect l="l" t="t" r="r" b="b"/>
            <a:pathLst>
              <a:path w="13335"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803" name="bg object 803"/>
          <p:cNvSpPr/>
          <p:nvPr/>
        </p:nvSpPr>
        <p:spPr>
          <a:xfrm>
            <a:off x="3576798" y="3006436"/>
            <a:ext cx="11430" cy="11430"/>
          </a:xfrm>
          <a:custGeom>
            <a:avLst/>
            <a:gdLst/>
            <a:ahLst/>
            <a:cxnLst/>
            <a:rect l="l" t="t" r="r" b="b"/>
            <a:pathLst>
              <a:path w="11429" h="11430">
                <a:moveTo>
                  <a:pt x="2540" y="0"/>
                </a:moveTo>
                <a:lnTo>
                  <a:pt x="5663"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04" name="bg object 804"/>
          <p:cNvSpPr/>
          <p:nvPr/>
        </p:nvSpPr>
        <p:spPr>
          <a:xfrm>
            <a:off x="3440394" y="3005670"/>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05" name="bg object 805"/>
          <p:cNvSpPr/>
          <p:nvPr/>
        </p:nvSpPr>
        <p:spPr>
          <a:xfrm>
            <a:off x="3304725" y="3005670"/>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06" name="bg object 806"/>
          <p:cNvSpPr/>
          <p:nvPr/>
        </p:nvSpPr>
        <p:spPr>
          <a:xfrm>
            <a:off x="3169821" y="3006436"/>
            <a:ext cx="11430" cy="11430"/>
          </a:xfrm>
          <a:custGeom>
            <a:avLst/>
            <a:gdLst/>
            <a:ahLst/>
            <a:cxnLst/>
            <a:rect l="l" t="t" r="r" b="b"/>
            <a:pathLst>
              <a:path w="11430"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7" name="bg object 807"/>
          <p:cNvSpPr/>
          <p:nvPr/>
        </p:nvSpPr>
        <p:spPr>
          <a:xfrm>
            <a:off x="3034151" y="3006436"/>
            <a:ext cx="11430" cy="11430"/>
          </a:xfrm>
          <a:custGeom>
            <a:avLst/>
            <a:gdLst/>
            <a:ahLst/>
            <a:cxnLst/>
            <a:rect l="l" t="t" r="r" b="b"/>
            <a:pathLst>
              <a:path w="11430"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8" name="bg object 808"/>
          <p:cNvSpPr/>
          <p:nvPr/>
        </p:nvSpPr>
        <p:spPr>
          <a:xfrm>
            <a:off x="2898482" y="3006436"/>
            <a:ext cx="11430" cy="11430"/>
          </a:xfrm>
          <a:custGeom>
            <a:avLst/>
            <a:gdLst/>
            <a:ahLst/>
            <a:cxnLst/>
            <a:rect l="l" t="t" r="r" b="b"/>
            <a:pathLst>
              <a:path w="11430"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9" name="bg object 809"/>
          <p:cNvSpPr/>
          <p:nvPr/>
        </p:nvSpPr>
        <p:spPr>
          <a:xfrm>
            <a:off x="2762812" y="3006436"/>
            <a:ext cx="11430" cy="11430"/>
          </a:xfrm>
          <a:custGeom>
            <a:avLst/>
            <a:gdLst/>
            <a:ahLst/>
            <a:cxnLst/>
            <a:rect l="l" t="t" r="r" b="b"/>
            <a:pathLst>
              <a:path w="11430" h="11430">
                <a:moveTo>
                  <a:pt x="2510" y="0"/>
                </a:moveTo>
                <a:lnTo>
                  <a:pt x="5632" y="0"/>
                </a:lnTo>
                <a:lnTo>
                  <a:pt x="8754" y="0"/>
                </a:lnTo>
                <a:lnTo>
                  <a:pt x="11295" y="2509"/>
                </a:lnTo>
                <a:lnTo>
                  <a:pt x="11295"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10" name="bg object 810"/>
          <p:cNvSpPr/>
          <p:nvPr/>
        </p:nvSpPr>
        <p:spPr>
          <a:xfrm>
            <a:off x="2627143" y="3006436"/>
            <a:ext cx="11430" cy="11430"/>
          </a:xfrm>
          <a:custGeom>
            <a:avLst/>
            <a:gdLst/>
            <a:ahLst/>
            <a:cxnLst/>
            <a:rect l="l" t="t" r="r" b="b"/>
            <a:pathLst>
              <a:path w="11430" h="11430">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11" name="bg object 811"/>
          <p:cNvSpPr/>
          <p:nvPr/>
        </p:nvSpPr>
        <p:spPr>
          <a:xfrm>
            <a:off x="2491474" y="3006436"/>
            <a:ext cx="11430" cy="11430"/>
          </a:xfrm>
          <a:custGeom>
            <a:avLst/>
            <a:gdLst/>
            <a:ahLst/>
            <a:cxnLst/>
            <a:rect l="l" t="t" r="r" b="b"/>
            <a:pathLst>
              <a:path w="11430" h="11430">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12" name="bg object 812"/>
          <p:cNvSpPr/>
          <p:nvPr/>
        </p:nvSpPr>
        <p:spPr>
          <a:xfrm>
            <a:off x="2355437" y="300606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13" name="bg object 813"/>
          <p:cNvSpPr/>
          <p:nvPr/>
        </p:nvSpPr>
        <p:spPr>
          <a:xfrm>
            <a:off x="2220533" y="3006803"/>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14" name="bg object 814"/>
          <p:cNvSpPr/>
          <p:nvPr/>
        </p:nvSpPr>
        <p:spPr>
          <a:xfrm>
            <a:off x="2084863" y="3006803"/>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15" name="bg object 815"/>
          <p:cNvSpPr/>
          <p:nvPr/>
        </p:nvSpPr>
        <p:spPr>
          <a:xfrm>
            <a:off x="1949194" y="3006803"/>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16" name="bg object 816"/>
          <p:cNvSpPr/>
          <p:nvPr/>
        </p:nvSpPr>
        <p:spPr>
          <a:xfrm>
            <a:off x="1813157" y="3006436"/>
            <a:ext cx="11430" cy="11430"/>
          </a:xfrm>
          <a:custGeom>
            <a:avLst/>
            <a:gdLst/>
            <a:ahLst/>
            <a:cxnLst/>
            <a:rect l="l" t="t" r="r" b="b"/>
            <a:pathLst>
              <a:path w="11430"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17" name="bg object 817"/>
          <p:cNvSpPr/>
          <p:nvPr/>
        </p:nvSpPr>
        <p:spPr>
          <a:xfrm>
            <a:off x="1677488" y="3006436"/>
            <a:ext cx="11430" cy="11430"/>
          </a:xfrm>
          <a:custGeom>
            <a:avLst/>
            <a:gdLst/>
            <a:ahLst/>
            <a:cxnLst/>
            <a:rect l="l" t="t" r="r" b="b"/>
            <a:pathLst>
              <a:path w="11430" h="11430">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18" name="bg object 818"/>
          <p:cNvSpPr/>
          <p:nvPr/>
        </p:nvSpPr>
        <p:spPr>
          <a:xfrm>
            <a:off x="1542553" y="3007201"/>
            <a:ext cx="10160" cy="10160"/>
          </a:xfrm>
          <a:custGeom>
            <a:avLst/>
            <a:gdLst/>
            <a:ahLst/>
            <a:cxnLst/>
            <a:rect l="l" t="t" r="r" b="b"/>
            <a:pathLst>
              <a:path w="10159"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19" name="bg object 819"/>
          <p:cNvSpPr/>
          <p:nvPr/>
        </p:nvSpPr>
        <p:spPr>
          <a:xfrm>
            <a:off x="1406516" y="3006803"/>
            <a:ext cx="10795" cy="10795"/>
          </a:xfrm>
          <a:custGeom>
            <a:avLst/>
            <a:gdLst/>
            <a:ahLst/>
            <a:cxnLst/>
            <a:rect l="l" t="t" r="r" b="b"/>
            <a:pathLst>
              <a:path w="10794"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20" name="bg object 820"/>
          <p:cNvSpPr/>
          <p:nvPr/>
        </p:nvSpPr>
        <p:spPr>
          <a:xfrm>
            <a:off x="1270479" y="3006436"/>
            <a:ext cx="11430" cy="11430"/>
          </a:xfrm>
          <a:custGeom>
            <a:avLst/>
            <a:gdLst/>
            <a:ahLst/>
            <a:cxnLst/>
            <a:rect l="l" t="t" r="r" b="b"/>
            <a:pathLst>
              <a:path w="11430" h="11430">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21" name="bg object 821"/>
          <p:cNvSpPr/>
          <p:nvPr/>
        </p:nvSpPr>
        <p:spPr>
          <a:xfrm>
            <a:off x="1134443" y="3006068"/>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22" name="bg object 822"/>
          <p:cNvSpPr/>
          <p:nvPr/>
        </p:nvSpPr>
        <p:spPr>
          <a:xfrm>
            <a:off x="998773" y="3006068"/>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23" name="bg object 823"/>
          <p:cNvSpPr/>
          <p:nvPr/>
        </p:nvSpPr>
        <p:spPr>
          <a:xfrm>
            <a:off x="862736" y="3005670"/>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24" name="bg object 824"/>
          <p:cNvSpPr/>
          <p:nvPr/>
        </p:nvSpPr>
        <p:spPr>
          <a:xfrm>
            <a:off x="726302" y="3004936"/>
            <a:ext cx="14604" cy="14604"/>
          </a:xfrm>
          <a:custGeom>
            <a:avLst/>
            <a:gdLst/>
            <a:ahLst/>
            <a:cxnLst/>
            <a:rect l="l" t="t" r="r" b="b"/>
            <a:pathLst>
              <a:path w="14604" h="14605">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25" name="bg object 825"/>
          <p:cNvSpPr/>
          <p:nvPr/>
        </p:nvSpPr>
        <p:spPr>
          <a:xfrm>
            <a:off x="590265" y="3004569"/>
            <a:ext cx="15240" cy="15240"/>
          </a:xfrm>
          <a:custGeom>
            <a:avLst/>
            <a:gdLst/>
            <a:ahLst/>
            <a:cxnLst/>
            <a:rect l="l" t="t" r="r" b="b"/>
            <a:pathLst>
              <a:path w="15240"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826" name="bg object 826"/>
          <p:cNvSpPr/>
          <p:nvPr/>
        </p:nvSpPr>
        <p:spPr>
          <a:xfrm>
            <a:off x="453494" y="3003437"/>
            <a:ext cx="17780" cy="17780"/>
          </a:xfrm>
          <a:custGeom>
            <a:avLst/>
            <a:gdLst/>
            <a:ahLst/>
            <a:cxnLst/>
            <a:rect l="l" t="t" r="r" b="b"/>
            <a:pathLst>
              <a:path w="17779" h="17780">
                <a:moveTo>
                  <a:pt x="3856" y="0"/>
                </a:moveTo>
                <a:lnTo>
                  <a:pt x="8632" y="0"/>
                </a:lnTo>
                <a:lnTo>
                  <a:pt x="13407" y="0"/>
                </a:lnTo>
                <a:lnTo>
                  <a:pt x="17295" y="3856"/>
                </a:lnTo>
                <a:lnTo>
                  <a:pt x="17295" y="13404"/>
                </a:lnTo>
                <a:lnTo>
                  <a:pt x="13407" y="17291"/>
                </a:lnTo>
                <a:lnTo>
                  <a:pt x="3856" y="17291"/>
                </a:lnTo>
                <a:lnTo>
                  <a:pt x="0" y="13404"/>
                </a:lnTo>
                <a:lnTo>
                  <a:pt x="0" y="3856"/>
                </a:lnTo>
                <a:lnTo>
                  <a:pt x="3856" y="0"/>
                </a:lnTo>
                <a:close/>
              </a:path>
            </a:pathLst>
          </a:custGeom>
          <a:solidFill>
            <a:srgbClr val="D9D9D8">
              <a:alpha val="50000"/>
            </a:srgbClr>
          </a:solidFill>
        </p:spPr>
        <p:txBody>
          <a:bodyPr wrap="square" lIns="0" tIns="0" rIns="0" bIns="0" rtlCol="0"/>
          <a:lstStyle/>
          <a:p>
            <a:endParaRPr/>
          </a:p>
        </p:txBody>
      </p:sp>
      <p:sp>
        <p:nvSpPr>
          <p:cNvPr id="827" name="bg object 827"/>
          <p:cNvSpPr/>
          <p:nvPr/>
        </p:nvSpPr>
        <p:spPr>
          <a:xfrm>
            <a:off x="317059" y="3002671"/>
            <a:ext cx="19050" cy="19050"/>
          </a:xfrm>
          <a:custGeom>
            <a:avLst/>
            <a:gdLst/>
            <a:ahLst/>
            <a:cxnLst/>
            <a:rect l="l" t="t" r="r" b="b"/>
            <a:pathLst>
              <a:path w="19050" h="19050">
                <a:moveTo>
                  <a:pt x="4224" y="0"/>
                </a:moveTo>
                <a:lnTo>
                  <a:pt x="9397" y="0"/>
                </a:lnTo>
                <a:lnTo>
                  <a:pt x="14601" y="0"/>
                </a:lnTo>
                <a:lnTo>
                  <a:pt x="18825" y="4223"/>
                </a:lnTo>
                <a:lnTo>
                  <a:pt x="1882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28" name="bg object 828"/>
          <p:cNvSpPr/>
          <p:nvPr/>
        </p:nvSpPr>
        <p:spPr>
          <a:xfrm>
            <a:off x="179890" y="3001172"/>
            <a:ext cx="22225" cy="22225"/>
          </a:xfrm>
          <a:custGeom>
            <a:avLst/>
            <a:gdLst/>
            <a:ahLst/>
            <a:cxnLst/>
            <a:rect l="l" t="t" r="r" b="b"/>
            <a:pathLst>
              <a:path w="22225" h="22225">
                <a:moveTo>
                  <a:pt x="4897" y="0"/>
                </a:moveTo>
                <a:lnTo>
                  <a:pt x="10897" y="0"/>
                </a:lnTo>
                <a:lnTo>
                  <a:pt x="16928" y="0"/>
                </a:lnTo>
                <a:lnTo>
                  <a:pt x="21825" y="4866"/>
                </a:lnTo>
                <a:lnTo>
                  <a:pt x="21825" y="16923"/>
                </a:lnTo>
                <a:lnTo>
                  <a:pt x="16928" y="21820"/>
                </a:lnTo>
                <a:lnTo>
                  <a:pt x="4897" y="21820"/>
                </a:lnTo>
                <a:lnTo>
                  <a:pt x="0" y="16923"/>
                </a:lnTo>
                <a:lnTo>
                  <a:pt x="0" y="4866"/>
                </a:lnTo>
                <a:lnTo>
                  <a:pt x="4897" y="0"/>
                </a:lnTo>
                <a:close/>
              </a:path>
            </a:pathLst>
          </a:custGeom>
          <a:solidFill>
            <a:srgbClr val="D9D9D8">
              <a:alpha val="50000"/>
            </a:srgbClr>
          </a:solidFill>
        </p:spPr>
        <p:txBody>
          <a:bodyPr wrap="square" lIns="0" tIns="0" rIns="0" bIns="0" rtlCol="0"/>
          <a:lstStyle/>
          <a:p>
            <a:endParaRPr/>
          </a:p>
        </p:txBody>
      </p:sp>
      <p:sp>
        <p:nvSpPr>
          <p:cNvPr id="829" name="bg object 829"/>
          <p:cNvSpPr/>
          <p:nvPr/>
        </p:nvSpPr>
        <p:spPr>
          <a:xfrm>
            <a:off x="44986" y="3001906"/>
            <a:ext cx="20320" cy="20320"/>
          </a:xfrm>
          <a:custGeom>
            <a:avLst/>
            <a:gdLst/>
            <a:ahLst/>
            <a:cxnLst/>
            <a:rect l="l" t="t" r="r" b="b"/>
            <a:pathLst>
              <a:path w="20319" h="20319">
                <a:moveTo>
                  <a:pt x="4530" y="0"/>
                </a:moveTo>
                <a:lnTo>
                  <a:pt x="10162" y="0"/>
                </a:lnTo>
                <a:lnTo>
                  <a:pt x="15764" y="0"/>
                </a:lnTo>
                <a:lnTo>
                  <a:pt x="20295" y="4559"/>
                </a:lnTo>
                <a:lnTo>
                  <a:pt x="20295" y="15791"/>
                </a:lnTo>
                <a:lnTo>
                  <a:pt x="15764" y="20320"/>
                </a:lnTo>
                <a:lnTo>
                  <a:pt x="4530" y="20320"/>
                </a:lnTo>
                <a:lnTo>
                  <a:pt x="0" y="15791"/>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830" name="bg object 830"/>
          <p:cNvSpPr/>
          <p:nvPr/>
        </p:nvSpPr>
        <p:spPr>
          <a:xfrm>
            <a:off x="7507721" y="2867404"/>
            <a:ext cx="18415" cy="18415"/>
          </a:xfrm>
          <a:custGeom>
            <a:avLst/>
            <a:gdLst/>
            <a:ahLst/>
            <a:cxnLst/>
            <a:rect l="l" t="t" r="r" b="b"/>
            <a:pathLst>
              <a:path w="18415" h="18414">
                <a:moveTo>
                  <a:pt x="4040" y="0"/>
                </a:moveTo>
                <a:lnTo>
                  <a:pt x="9030" y="0"/>
                </a:lnTo>
                <a:lnTo>
                  <a:pt x="14019" y="0"/>
                </a:lnTo>
                <a:lnTo>
                  <a:pt x="18060" y="4070"/>
                </a:lnTo>
                <a:lnTo>
                  <a:pt x="18060" y="14016"/>
                </a:lnTo>
                <a:lnTo>
                  <a:pt x="14019" y="18056"/>
                </a:lnTo>
                <a:lnTo>
                  <a:pt x="4040" y="18056"/>
                </a:lnTo>
                <a:lnTo>
                  <a:pt x="0" y="14016"/>
                </a:lnTo>
                <a:lnTo>
                  <a:pt x="0" y="4070"/>
                </a:lnTo>
                <a:lnTo>
                  <a:pt x="4040" y="0"/>
                </a:lnTo>
                <a:close/>
              </a:path>
            </a:pathLst>
          </a:custGeom>
          <a:solidFill>
            <a:srgbClr val="D9D9D8">
              <a:alpha val="50000"/>
            </a:srgbClr>
          </a:solidFill>
        </p:spPr>
        <p:txBody>
          <a:bodyPr wrap="square" lIns="0" tIns="0" rIns="0" bIns="0" rtlCol="0"/>
          <a:lstStyle/>
          <a:p>
            <a:endParaRPr/>
          </a:p>
        </p:txBody>
      </p:sp>
      <p:sp>
        <p:nvSpPr>
          <p:cNvPr id="831" name="bg object 831"/>
          <p:cNvSpPr/>
          <p:nvPr/>
        </p:nvSpPr>
        <p:spPr>
          <a:xfrm>
            <a:off x="7372817" y="2868169"/>
            <a:ext cx="17145" cy="17145"/>
          </a:xfrm>
          <a:custGeom>
            <a:avLst/>
            <a:gdLst/>
            <a:ahLst/>
            <a:cxnLst/>
            <a:rect l="l" t="t" r="r" b="b"/>
            <a:pathLst>
              <a:path w="17145" h="17144">
                <a:moveTo>
                  <a:pt x="3703" y="0"/>
                </a:moveTo>
                <a:lnTo>
                  <a:pt x="8265" y="0"/>
                </a:lnTo>
                <a:lnTo>
                  <a:pt x="12856" y="0"/>
                </a:lnTo>
                <a:lnTo>
                  <a:pt x="16530" y="3703"/>
                </a:lnTo>
                <a:lnTo>
                  <a:pt x="1653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32" name="bg object 832"/>
          <p:cNvSpPr/>
          <p:nvPr/>
        </p:nvSpPr>
        <p:spPr>
          <a:xfrm>
            <a:off x="7237148" y="2868169"/>
            <a:ext cx="17145" cy="17145"/>
          </a:xfrm>
          <a:custGeom>
            <a:avLst/>
            <a:gdLst/>
            <a:ahLst/>
            <a:cxnLst/>
            <a:rect l="l" t="t" r="r" b="b"/>
            <a:pathLst>
              <a:path w="17145" h="17144">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33" name="bg object 833"/>
          <p:cNvSpPr/>
          <p:nvPr/>
        </p:nvSpPr>
        <p:spPr>
          <a:xfrm>
            <a:off x="7102611" y="2869301"/>
            <a:ext cx="14604" cy="14604"/>
          </a:xfrm>
          <a:custGeom>
            <a:avLst/>
            <a:gdLst/>
            <a:ahLst/>
            <a:cxnLst/>
            <a:rect l="l" t="t" r="r" b="b"/>
            <a:pathLst>
              <a:path w="14604" h="14605">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834" name="bg object 834"/>
          <p:cNvSpPr/>
          <p:nvPr/>
        </p:nvSpPr>
        <p:spPr>
          <a:xfrm>
            <a:off x="6967309" y="2869668"/>
            <a:ext cx="13970" cy="13970"/>
          </a:xfrm>
          <a:custGeom>
            <a:avLst/>
            <a:gdLst/>
            <a:ahLst/>
            <a:cxnLst/>
            <a:rect l="l" t="t" r="r" b="b"/>
            <a:pathLst>
              <a:path w="13970" h="13969">
                <a:moveTo>
                  <a:pt x="3030" y="0"/>
                </a:moveTo>
                <a:lnTo>
                  <a:pt x="676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35" name="bg object 835"/>
          <p:cNvSpPr/>
          <p:nvPr/>
        </p:nvSpPr>
        <p:spPr>
          <a:xfrm>
            <a:off x="6831639" y="2869668"/>
            <a:ext cx="13970" cy="13970"/>
          </a:xfrm>
          <a:custGeom>
            <a:avLst/>
            <a:gdLst/>
            <a:ahLst/>
            <a:cxnLst/>
            <a:rect l="l" t="t" r="r" b="b"/>
            <a:pathLst>
              <a:path w="13970" h="13969">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36" name="bg object 836"/>
          <p:cNvSpPr/>
          <p:nvPr/>
        </p:nvSpPr>
        <p:spPr>
          <a:xfrm>
            <a:off x="6697501" y="287116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7" name="bg object 837"/>
          <p:cNvSpPr/>
          <p:nvPr/>
        </p:nvSpPr>
        <p:spPr>
          <a:xfrm>
            <a:off x="6562964" y="2872300"/>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8" name="bg object 838"/>
          <p:cNvSpPr/>
          <p:nvPr/>
        </p:nvSpPr>
        <p:spPr>
          <a:xfrm>
            <a:off x="6427294" y="2872300"/>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9" name="bg object 839"/>
          <p:cNvSpPr/>
          <p:nvPr/>
        </p:nvSpPr>
        <p:spPr>
          <a:xfrm>
            <a:off x="6291992" y="2872698"/>
            <a:ext cx="7620" cy="7620"/>
          </a:xfrm>
          <a:custGeom>
            <a:avLst/>
            <a:gdLst/>
            <a:ahLst/>
            <a:cxnLst/>
            <a:rect l="l" t="t" r="r" b="b"/>
            <a:pathLst>
              <a:path w="7620" h="7619">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40" name="bg object 840"/>
          <p:cNvSpPr/>
          <p:nvPr/>
        </p:nvSpPr>
        <p:spPr>
          <a:xfrm>
            <a:off x="6156323" y="2872698"/>
            <a:ext cx="7620" cy="7620"/>
          </a:xfrm>
          <a:custGeom>
            <a:avLst/>
            <a:gdLst/>
            <a:ahLst/>
            <a:cxnLst/>
            <a:rect l="l" t="t" r="r" b="b"/>
            <a:pathLst>
              <a:path w="7620" h="7619">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41" name="bg object 841"/>
          <p:cNvSpPr/>
          <p:nvPr/>
        </p:nvSpPr>
        <p:spPr>
          <a:xfrm>
            <a:off x="6020654" y="2872698"/>
            <a:ext cx="7620" cy="7620"/>
          </a:xfrm>
          <a:custGeom>
            <a:avLst/>
            <a:gdLst/>
            <a:ahLst/>
            <a:cxnLst/>
            <a:rect l="l" t="t" r="r" b="b"/>
            <a:pathLst>
              <a:path w="7620" h="7619">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42" name="bg object 842"/>
          <p:cNvSpPr/>
          <p:nvPr/>
        </p:nvSpPr>
        <p:spPr>
          <a:xfrm>
            <a:off x="5884617" y="2872300"/>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43" name="bg object 843"/>
          <p:cNvSpPr/>
          <p:nvPr/>
        </p:nvSpPr>
        <p:spPr>
          <a:xfrm>
            <a:off x="5749345" y="2872698"/>
            <a:ext cx="7620" cy="7620"/>
          </a:xfrm>
          <a:custGeom>
            <a:avLst/>
            <a:gdLst/>
            <a:ahLst/>
            <a:cxnLst/>
            <a:rect l="l" t="t" r="r" b="b"/>
            <a:pathLst>
              <a:path w="7620" h="7619">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44" name="bg object 844"/>
          <p:cNvSpPr/>
          <p:nvPr/>
        </p:nvSpPr>
        <p:spPr>
          <a:xfrm>
            <a:off x="5613676" y="2872698"/>
            <a:ext cx="7620" cy="7620"/>
          </a:xfrm>
          <a:custGeom>
            <a:avLst/>
            <a:gdLst/>
            <a:ahLst/>
            <a:cxnLst/>
            <a:rect l="l" t="t" r="r" b="b"/>
            <a:pathLst>
              <a:path w="7620" h="7619">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45" name="bg object 845"/>
          <p:cNvSpPr/>
          <p:nvPr/>
        </p:nvSpPr>
        <p:spPr>
          <a:xfrm>
            <a:off x="5477639" y="2872300"/>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46" name="bg object 846"/>
          <p:cNvSpPr/>
          <p:nvPr/>
        </p:nvSpPr>
        <p:spPr>
          <a:xfrm>
            <a:off x="5341970" y="2872300"/>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47" name="bg object 847"/>
          <p:cNvSpPr/>
          <p:nvPr/>
        </p:nvSpPr>
        <p:spPr>
          <a:xfrm>
            <a:off x="5205933" y="2871933"/>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48" name="bg object 848"/>
          <p:cNvSpPr/>
          <p:nvPr/>
        </p:nvSpPr>
        <p:spPr>
          <a:xfrm>
            <a:off x="5070264" y="2871933"/>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49" name="bg object 849"/>
          <p:cNvSpPr/>
          <p:nvPr/>
        </p:nvSpPr>
        <p:spPr>
          <a:xfrm>
            <a:off x="4934196" y="2871566"/>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50" name="bg object 850"/>
          <p:cNvSpPr/>
          <p:nvPr/>
        </p:nvSpPr>
        <p:spPr>
          <a:xfrm>
            <a:off x="4798160" y="287116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51" name="bg object 851"/>
          <p:cNvSpPr/>
          <p:nvPr/>
        </p:nvSpPr>
        <p:spPr>
          <a:xfrm>
            <a:off x="4662490" y="2871168"/>
            <a:ext cx="10795" cy="10795"/>
          </a:xfrm>
          <a:custGeom>
            <a:avLst/>
            <a:gdLst/>
            <a:ahLst/>
            <a:cxnLst/>
            <a:rect l="l" t="t" r="r" b="b"/>
            <a:pathLst>
              <a:path w="10795" h="10794">
                <a:moveTo>
                  <a:pt x="2387" y="0"/>
                </a:moveTo>
                <a:lnTo>
                  <a:pt x="526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852" name="bg object 852"/>
          <p:cNvSpPr/>
          <p:nvPr/>
        </p:nvSpPr>
        <p:spPr>
          <a:xfrm>
            <a:off x="4526851" y="2871168"/>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53" name="bg object 853"/>
          <p:cNvSpPr/>
          <p:nvPr/>
        </p:nvSpPr>
        <p:spPr>
          <a:xfrm>
            <a:off x="4390784" y="2870801"/>
            <a:ext cx="11430" cy="11430"/>
          </a:xfrm>
          <a:custGeom>
            <a:avLst/>
            <a:gdLst/>
            <a:ahLst/>
            <a:cxnLst/>
            <a:rect l="l" t="t" r="r" b="b"/>
            <a:pathLst>
              <a:path w="11429" h="11430">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54" name="bg object 854"/>
          <p:cNvSpPr/>
          <p:nvPr/>
        </p:nvSpPr>
        <p:spPr>
          <a:xfrm>
            <a:off x="4254747" y="2870433"/>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5" name="bg object 855"/>
          <p:cNvSpPr/>
          <p:nvPr/>
        </p:nvSpPr>
        <p:spPr>
          <a:xfrm>
            <a:off x="4118711" y="2870066"/>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6" name="bg object 856"/>
          <p:cNvSpPr/>
          <p:nvPr/>
        </p:nvSpPr>
        <p:spPr>
          <a:xfrm>
            <a:off x="3983041" y="287006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7" name="bg object 857"/>
          <p:cNvSpPr/>
          <p:nvPr/>
        </p:nvSpPr>
        <p:spPr>
          <a:xfrm>
            <a:off x="3847372" y="287006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8" name="bg object 858"/>
          <p:cNvSpPr/>
          <p:nvPr/>
        </p:nvSpPr>
        <p:spPr>
          <a:xfrm>
            <a:off x="3711335" y="2869668"/>
            <a:ext cx="13970" cy="13970"/>
          </a:xfrm>
          <a:custGeom>
            <a:avLst/>
            <a:gdLst/>
            <a:ahLst/>
            <a:cxnLst/>
            <a:rect l="l" t="t" r="r" b="b"/>
            <a:pathLst>
              <a:path w="13970" h="13969">
                <a:moveTo>
                  <a:pt x="3030" y="0"/>
                </a:moveTo>
                <a:lnTo>
                  <a:pt x="6765" y="0"/>
                </a:lnTo>
                <a:lnTo>
                  <a:pt x="10499" y="0"/>
                </a:lnTo>
                <a:lnTo>
                  <a:pt x="13560" y="3029"/>
                </a:lnTo>
                <a:lnTo>
                  <a:pt x="1356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59" name="bg object 859"/>
          <p:cNvSpPr/>
          <p:nvPr/>
        </p:nvSpPr>
        <p:spPr>
          <a:xfrm>
            <a:off x="3576063" y="2870066"/>
            <a:ext cx="13335" cy="13335"/>
          </a:xfrm>
          <a:custGeom>
            <a:avLst/>
            <a:gdLst/>
            <a:ahLst/>
            <a:cxnLst/>
            <a:rect l="l" t="t" r="r" b="b"/>
            <a:pathLst>
              <a:path w="13335" h="13335">
                <a:moveTo>
                  <a:pt x="2846" y="0"/>
                </a:moveTo>
                <a:lnTo>
                  <a:pt x="639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0" name="bg object 860"/>
          <p:cNvSpPr/>
          <p:nvPr/>
        </p:nvSpPr>
        <p:spPr>
          <a:xfrm>
            <a:off x="3440394" y="287006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1" name="bg object 861"/>
          <p:cNvSpPr/>
          <p:nvPr/>
        </p:nvSpPr>
        <p:spPr>
          <a:xfrm>
            <a:off x="3304725" y="287006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2" name="bg object 862"/>
          <p:cNvSpPr/>
          <p:nvPr/>
        </p:nvSpPr>
        <p:spPr>
          <a:xfrm>
            <a:off x="3168688" y="2869668"/>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3" name="bg object 863"/>
          <p:cNvSpPr/>
          <p:nvPr/>
        </p:nvSpPr>
        <p:spPr>
          <a:xfrm>
            <a:off x="3033018" y="2869668"/>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4" name="bg object 864"/>
          <p:cNvSpPr/>
          <p:nvPr/>
        </p:nvSpPr>
        <p:spPr>
          <a:xfrm>
            <a:off x="2897716" y="2870066"/>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65" name="bg object 865"/>
          <p:cNvSpPr/>
          <p:nvPr/>
        </p:nvSpPr>
        <p:spPr>
          <a:xfrm>
            <a:off x="2762047" y="2870066"/>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66" name="bg object 866"/>
          <p:cNvSpPr/>
          <p:nvPr/>
        </p:nvSpPr>
        <p:spPr>
          <a:xfrm>
            <a:off x="2626378" y="287006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67" name="bg object 867"/>
          <p:cNvSpPr/>
          <p:nvPr/>
        </p:nvSpPr>
        <p:spPr>
          <a:xfrm>
            <a:off x="2491106" y="2870433"/>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8" name="bg object 868"/>
          <p:cNvSpPr/>
          <p:nvPr/>
        </p:nvSpPr>
        <p:spPr>
          <a:xfrm>
            <a:off x="2355437" y="2870433"/>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9" name="bg object 869"/>
          <p:cNvSpPr/>
          <p:nvPr/>
        </p:nvSpPr>
        <p:spPr>
          <a:xfrm>
            <a:off x="2219400" y="287006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70" name="bg object 870"/>
          <p:cNvSpPr/>
          <p:nvPr/>
        </p:nvSpPr>
        <p:spPr>
          <a:xfrm>
            <a:off x="2083731" y="287006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71" name="bg object 871"/>
          <p:cNvSpPr/>
          <p:nvPr/>
        </p:nvSpPr>
        <p:spPr>
          <a:xfrm>
            <a:off x="1948428" y="2870433"/>
            <a:ext cx="12065" cy="12065"/>
          </a:xfrm>
          <a:custGeom>
            <a:avLst/>
            <a:gdLst/>
            <a:ahLst/>
            <a:cxnLst/>
            <a:rect l="l" t="t" r="r" b="b"/>
            <a:pathLst>
              <a:path w="12064" h="12064">
                <a:moveTo>
                  <a:pt x="2693" y="0"/>
                </a:moveTo>
                <a:lnTo>
                  <a:pt x="6030" y="0"/>
                </a:lnTo>
                <a:lnTo>
                  <a:pt x="9367" y="0"/>
                </a:lnTo>
                <a:lnTo>
                  <a:pt x="12030" y="2693"/>
                </a:lnTo>
                <a:lnTo>
                  <a:pt x="1203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72" name="bg object 872"/>
          <p:cNvSpPr/>
          <p:nvPr/>
        </p:nvSpPr>
        <p:spPr>
          <a:xfrm>
            <a:off x="1812759" y="2870433"/>
            <a:ext cx="12065" cy="12065"/>
          </a:xfrm>
          <a:custGeom>
            <a:avLst/>
            <a:gdLst/>
            <a:ahLst/>
            <a:cxnLst/>
            <a:rect l="l" t="t" r="r" b="b"/>
            <a:pathLst>
              <a:path w="12064"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73" name="bg object 873"/>
          <p:cNvSpPr/>
          <p:nvPr/>
        </p:nvSpPr>
        <p:spPr>
          <a:xfrm>
            <a:off x="1677090" y="2870433"/>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874" name="bg object 874"/>
          <p:cNvSpPr/>
          <p:nvPr/>
        </p:nvSpPr>
        <p:spPr>
          <a:xfrm>
            <a:off x="1541451" y="2870433"/>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75" name="bg object 875"/>
          <p:cNvSpPr/>
          <p:nvPr/>
        </p:nvSpPr>
        <p:spPr>
          <a:xfrm>
            <a:off x="1405782" y="2870433"/>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76" name="bg object 876"/>
          <p:cNvSpPr/>
          <p:nvPr/>
        </p:nvSpPr>
        <p:spPr>
          <a:xfrm>
            <a:off x="1269745" y="2870066"/>
            <a:ext cx="13335" cy="13335"/>
          </a:xfrm>
          <a:custGeom>
            <a:avLst/>
            <a:gdLst/>
            <a:ahLst/>
            <a:cxnLst/>
            <a:rect l="l" t="t" r="r" b="b"/>
            <a:pathLst>
              <a:path w="13334" h="13335">
                <a:moveTo>
                  <a:pt x="2846" y="0"/>
                </a:moveTo>
                <a:lnTo>
                  <a:pt x="636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77" name="bg object 877"/>
          <p:cNvSpPr/>
          <p:nvPr/>
        </p:nvSpPr>
        <p:spPr>
          <a:xfrm>
            <a:off x="1133677" y="2869668"/>
            <a:ext cx="13970" cy="13970"/>
          </a:xfrm>
          <a:custGeom>
            <a:avLst/>
            <a:gdLst/>
            <a:ahLst/>
            <a:cxnLst/>
            <a:rect l="l" t="t" r="r" b="b"/>
            <a:pathLst>
              <a:path w="13969" h="13969">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78" name="bg object 878"/>
          <p:cNvSpPr/>
          <p:nvPr/>
        </p:nvSpPr>
        <p:spPr>
          <a:xfrm>
            <a:off x="998039" y="2869668"/>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79" name="bg object 879"/>
          <p:cNvSpPr/>
          <p:nvPr/>
        </p:nvSpPr>
        <p:spPr>
          <a:xfrm>
            <a:off x="861971" y="2869301"/>
            <a:ext cx="14604" cy="14604"/>
          </a:xfrm>
          <a:custGeom>
            <a:avLst/>
            <a:gdLst/>
            <a:ahLst/>
            <a:cxnLst/>
            <a:rect l="l" t="t" r="r" b="b"/>
            <a:pathLst>
              <a:path w="14605" h="14605">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80" name="bg object 880"/>
          <p:cNvSpPr/>
          <p:nvPr/>
        </p:nvSpPr>
        <p:spPr>
          <a:xfrm>
            <a:off x="725567" y="2868536"/>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881" name="bg object 881"/>
          <p:cNvSpPr/>
          <p:nvPr/>
        </p:nvSpPr>
        <p:spPr>
          <a:xfrm>
            <a:off x="589530" y="2868169"/>
            <a:ext cx="17145" cy="17145"/>
          </a:xfrm>
          <a:custGeom>
            <a:avLst/>
            <a:gdLst/>
            <a:ahLst/>
            <a:cxnLst/>
            <a:rect l="l" t="t" r="r" b="b"/>
            <a:pathLst>
              <a:path w="17145" h="17144">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882" name="bg object 882"/>
          <p:cNvSpPr/>
          <p:nvPr/>
        </p:nvSpPr>
        <p:spPr>
          <a:xfrm>
            <a:off x="453096" y="2867404"/>
            <a:ext cx="18415" cy="18415"/>
          </a:xfrm>
          <a:custGeom>
            <a:avLst/>
            <a:gdLst/>
            <a:ahLst/>
            <a:cxnLst/>
            <a:rect l="l" t="t" r="r" b="b"/>
            <a:pathLst>
              <a:path w="18415" h="18414">
                <a:moveTo>
                  <a:pt x="4040" y="0"/>
                </a:moveTo>
                <a:lnTo>
                  <a:pt x="9030" y="0"/>
                </a:lnTo>
                <a:lnTo>
                  <a:pt x="14020" y="0"/>
                </a:lnTo>
                <a:lnTo>
                  <a:pt x="18060" y="4070"/>
                </a:lnTo>
                <a:lnTo>
                  <a:pt x="18060" y="14016"/>
                </a:lnTo>
                <a:lnTo>
                  <a:pt x="14020" y="18056"/>
                </a:lnTo>
                <a:lnTo>
                  <a:pt x="4040" y="18056"/>
                </a:lnTo>
                <a:lnTo>
                  <a:pt x="0" y="14016"/>
                </a:lnTo>
                <a:lnTo>
                  <a:pt x="0" y="4070"/>
                </a:lnTo>
                <a:lnTo>
                  <a:pt x="4040" y="0"/>
                </a:lnTo>
                <a:close/>
              </a:path>
            </a:pathLst>
          </a:custGeom>
          <a:solidFill>
            <a:srgbClr val="D9D9D8">
              <a:alpha val="50000"/>
            </a:srgbClr>
          </a:solidFill>
        </p:spPr>
        <p:txBody>
          <a:bodyPr wrap="square" lIns="0" tIns="0" rIns="0" bIns="0" rtlCol="0"/>
          <a:lstStyle/>
          <a:p>
            <a:endParaRPr/>
          </a:p>
        </p:txBody>
      </p:sp>
      <p:sp>
        <p:nvSpPr>
          <p:cNvPr id="883" name="bg object 883"/>
          <p:cNvSpPr/>
          <p:nvPr/>
        </p:nvSpPr>
        <p:spPr>
          <a:xfrm>
            <a:off x="316324" y="2866302"/>
            <a:ext cx="20320" cy="20320"/>
          </a:xfrm>
          <a:custGeom>
            <a:avLst/>
            <a:gdLst/>
            <a:ahLst/>
            <a:cxnLst/>
            <a:rect l="l" t="t" r="r" b="b"/>
            <a:pathLst>
              <a:path w="20320" h="20319">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884" name="bg object 884"/>
          <p:cNvSpPr/>
          <p:nvPr/>
        </p:nvSpPr>
        <p:spPr>
          <a:xfrm>
            <a:off x="178757" y="2864405"/>
            <a:ext cx="24130" cy="24130"/>
          </a:xfrm>
          <a:custGeom>
            <a:avLst/>
            <a:gdLst/>
            <a:ahLst/>
            <a:cxnLst/>
            <a:rect l="l" t="t" r="r" b="b"/>
            <a:pathLst>
              <a:path w="24130" h="24130">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85" name="bg object 885"/>
          <p:cNvSpPr/>
          <p:nvPr/>
        </p:nvSpPr>
        <p:spPr>
          <a:xfrm>
            <a:off x="42353" y="2863670"/>
            <a:ext cx="26034" cy="26034"/>
          </a:xfrm>
          <a:custGeom>
            <a:avLst/>
            <a:gdLst/>
            <a:ahLst/>
            <a:cxnLst/>
            <a:rect l="l" t="t" r="r" b="b"/>
            <a:pathLst>
              <a:path w="26034"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886" name="bg object 886"/>
          <p:cNvSpPr/>
          <p:nvPr/>
        </p:nvSpPr>
        <p:spPr>
          <a:xfrm>
            <a:off x="7504721" y="2728770"/>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87" name="bg object 887"/>
          <p:cNvSpPr/>
          <p:nvPr/>
        </p:nvSpPr>
        <p:spPr>
          <a:xfrm>
            <a:off x="7369052" y="2728770"/>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88" name="bg object 888"/>
          <p:cNvSpPr/>
          <p:nvPr/>
        </p:nvSpPr>
        <p:spPr>
          <a:xfrm>
            <a:off x="7236015" y="2731402"/>
            <a:ext cx="19050" cy="19050"/>
          </a:xfrm>
          <a:custGeom>
            <a:avLst/>
            <a:gdLst/>
            <a:ahLst/>
            <a:cxnLst/>
            <a:rect l="l" t="t" r="r" b="b"/>
            <a:pathLst>
              <a:path w="19050" h="19050">
                <a:moveTo>
                  <a:pt x="4224" y="0"/>
                </a:moveTo>
                <a:lnTo>
                  <a:pt x="9397"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89" name="bg object 889"/>
          <p:cNvSpPr/>
          <p:nvPr/>
        </p:nvSpPr>
        <p:spPr>
          <a:xfrm>
            <a:off x="7101478" y="2732534"/>
            <a:ext cx="17145" cy="17145"/>
          </a:xfrm>
          <a:custGeom>
            <a:avLst/>
            <a:gdLst/>
            <a:ahLst/>
            <a:cxnLst/>
            <a:rect l="l" t="t" r="r" b="b"/>
            <a:pathLst>
              <a:path w="17145" h="17144">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90" name="bg object 890"/>
          <p:cNvSpPr/>
          <p:nvPr/>
        </p:nvSpPr>
        <p:spPr>
          <a:xfrm>
            <a:off x="6966942" y="2733666"/>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891" name="bg object 891"/>
          <p:cNvSpPr/>
          <p:nvPr/>
        </p:nvSpPr>
        <p:spPr>
          <a:xfrm>
            <a:off x="6831272" y="273366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892" name="bg object 892"/>
          <p:cNvSpPr/>
          <p:nvPr/>
        </p:nvSpPr>
        <p:spPr>
          <a:xfrm>
            <a:off x="6697133" y="2735166"/>
            <a:ext cx="11430" cy="11430"/>
          </a:xfrm>
          <a:custGeom>
            <a:avLst/>
            <a:gdLst/>
            <a:ahLst/>
            <a:cxnLst/>
            <a:rect l="l" t="t" r="r" b="b"/>
            <a:pathLst>
              <a:path w="11429" h="11430">
                <a:moveTo>
                  <a:pt x="2510" y="0"/>
                </a:moveTo>
                <a:lnTo>
                  <a:pt x="5632" y="0"/>
                </a:lnTo>
                <a:lnTo>
                  <a:pt x="8724" y="0"/>
                </a:lnTo>
                <a:lnTo>
                  <a:pt x="11264" y="2540"/>
                </a:lnTo>
                <a:lnTo>
                  <a:pt x="11264" y="8752"/>
                </a:lnTo>
                <a:lnTo>
                  <a:pt x="8724" y="11292"/>
                </a:lnTo>
                <a:lnTo>
                  <a:pt x="2510" y="11292"/>
                </a:lnTo>
                <a:lnTo>
                  <a:pt x="0" y="8752"/>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893" name="bg object 893"/>
          <p:cNvSpPr/>
          <p:nvPr/>
        </p:nvSpPr>
        <p:spPr>
          <a:xfrm>
            <a:off x="6561832" y="2735533"/>
            <a:ext cx="10795" cy="10795"/>
          </a:xfrm>
          <a:custGeom>
            <a:avLst/>
            <a:gdLst/>
            <a:ahLst/>
            <a:cxnLst/>
            <a:rect l="l" t="t" r="r" b="b"/>
            <a:pathLst>
              <a:path w="10795" h="10794">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94" name="bg object 894"/>
          <p:cNvSpPr/>
          <p:nvPr/>
        </p:nvSpPr>
        <p:spPr>
          <a:xfrm>
            <a:off x="6426529" y="2735931"/>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5" name="bg object 895"/>
          <p:cNvSpPr/>
          <p:nvPr/>
        </p:nvSpPr>
        <p:spPr>
          <a:xfrm>
            <a:off x="6291625" y="2736665"/>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96" name="bg object 896"/>
          <p:cNvSpPr/>
          <p:nvPr/>
        </p:nvSpPr>
        <p:spPr>
          <a:xfrm>
            <a:off x="6155956" y="2736665"/>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97" name="bg object 897"/>
          <p:cNvSpPr/>
          <p:nvPr/>
        </p:nvSpPr>
        <p:spPr>
          <a:xfrm>
            <a:off x="6020286" y="2736665"/>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98" name="bg object 898"/>
          <p:cNvSpPr/>
          <p:nvPr/>
        </p:nvSpPr>
        <p:spPr>
          <a:xfrm>
            <a:off x="5884617" y="2736665"/>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99" name="bg object 899"/>
          <p:cNvSpPr/>
          <p:nvPr/>
        </p:nvSpPr>
        <p:spPr>
          <a:xfrm>
            <a:off x="5748580" y="273629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00" name="bg object 900"/>
          <p:cNvSpPr/>
          <p:nvPr/>
        </p:nvSpPr>
        <p:spPr>
          <a:xfrm>
            <a:off x="5613278" y="2736665"/>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901" name="bg object 901"/>
          <p:cNvSpPr/>
          <p:nvPr/>
        </p:nvSpPr>
        <p:spPr>
          <a:xfrm>
            <a:off x="5477241" y="2736298"/>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02" name="bg object 902"/>
          <p:cNvSpPr/>
          <p:nvPr/>
        </p:nvSpPr>
        <p:spPr>
          <a:xfrm>
            <a:off x="5341204" y="2735931"/>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03" name="bg object 903"/>
          <p:cNvSpPr/>
          <p:nvPr/>
        </p:nvSpPr>
        <p:spPr>
          <a:xfrm>
            <a:off x="5205535" y="2735931"/>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04" name="bg object 904"/>
          <p:cNvSpPr/>
          <p:nvPr/>
        </p:nvSpPr>
        <p:spPr>
          <a:xfrm>
            <a:off x="5070264" y="2736298"/>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05" name="bg object 905"/>
          <p:cNvSpPr/>
          <p:nvPr/>
        </p:nvSpPr>
        <p:spPr>
          <a:xfrm>
            <a:off x="4934196" y="2735931"/>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06" name="bg object 906"/>
          <p:cNvSpPr/>
          <p:nvPr/>
        </p:nvSpPr>
        <p:spPr>
          <a:xfrm>
            <a:off x="4798160" y="2735533"/>
            <a:ext cx="10795" cy="10795"/>
          </a:xfrm>
          <a:custGeom>
            <a:avLst/>
            <a:gdLst/>
            <a:ahLst/>
            <a:cxnLst/>
            <a:rect l="l" t="t" r="r" b="b"/>
            <a:pathLst>
              <a:path w="10795" h="10794">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907" name="bg object 907"/>
          <p:cNvSpPr/>
          <p:nvPr/>
        </p:nvSpPr>
        <p:spPr>
          <a:xfrm>
            <a:off x="4662123" y="2735166"/>
            <a:ext cx="11430" cy="11430"/>
          </a:xfrm>
          <a:custGeom>
            <a:avLst/>
            <a:gdLst/>
            <a:ahLst/>
            <a:cxnLst/>
            <a:rect l="l" t="t" r="r" b="b"/>
            <a:pathLst>
              <a:path w="11429" h="11430">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908" name="bg object 908"/>
          <p:cNvSpPr/>
          <p:nvPr/>
        </p:nvSpPr>
        <p:spPr>
          <a:xfrm>
            <a:off x="4526453" y="2735166"/>
            <a:ext cx="11430" cy="11430"/>
          </a:xfrm>
          <a:custGeom>
            <a:avLst/>
            <a:gdLst/>
            <a:ahLst/>
            <a:cxnLst/>
            <a:rect l="l" t="t" r="r" b="b"/>
            <a:pathLst>
              <a:path w="11429" h="11430">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909" name="bg object 909"/>
          <p:cNvSpPr/>
          <p:nvPr/>
        </p:nvSpPr>
        <p:spPr>
          <a:xfrm>
            <a:off x="4390417" y="2734798"/>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10" name="bg object 910"/>
          <p:cNvSpPr/>
          <p:nvPr/>
        </p:nvSpPr>
        <p:spPr>
          <a:xfrm>
            <a:off x="4254380" y="2734431"/>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1" name="bg object 911"/>
          <p:cNvSpPr/>
          <p:nvPr/>
        </p:nvSpPr>
        <p:spPr>
          <a:xfrm>
            <a:off x="4118711" y="2734431"/>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2" name="bg object 912"/>
          <p:cNvSpPr/>
          <p:nvPr/>
        </p:nvSpPr>
        <p:spPr>
          <a:xfrm>
            <a:off x="3983041" y="2734431"/>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3" name="bg object 913"/>
          <p:cNvSpPr/>
          <p:nvPr/>
        </p:nvSpPr>
        <p:spPr>
          <a:xfrm>
            <a:off x="3847004" y="2734033"/>
            <a:ext cx="13970" cy="13970"/>
          </a:xfrm>
          <a:custGeom>
            <a:avLst/>
            <a:gdLst/>
            <a:ahLst/>
            <a:cxnLst/>
            <a:rect l="l" t="t" r="r" b="b"/>
            <a:pathLst>
              <a:path w="13970"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4" name="bg object 914"/>
          <p:cNvSpPr/>
          <p:nvPr/>
        </p:nvSpPr>
        <p:spPr>
          <a:xfrm>
            <a:off x="3710968" y="2733666"/>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5" name="bg object 915"/>
          <p:cNvSpPr/>
          <p:nvPr/>
        </p:nvSpPr>
        <p:spPr>
          <a:xfrm>
            <a:off x="3575665" y="2734033"/>
            <a:ext cx="13970" cy="13970"/>
          </a:xfrm>
          <a:custGeom>
            <a:avLst/>
            <a:gdLst/>
            <a:ahLst/>
            <a:cxnLst/>
            <a:rect l="l" t="t" r="r" b="b"/>
            <a:pathLst>
              <a:path w="13970" h="13969">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6" name="bg object 916"/>
          <p:cNvSpPr/>
          <p:nvPr/>
        </p:nvSpPr>
        <p:spPr>
          <a:xfrm>
            <a:off x="3439996" y="2734033"/>
            <a:ext cx="13970" cy="13970"/>
          </a:xfrm>
          <a:custGeom>
            <a:avLst/>
            <a:gdLst/>
            <a:ahLst/>
            <a:cxnLst/>
            <a:rect l="l" t="t" r="r" b="b"/>
            <a:pathLst>
              <a:path w="13970" h="13969">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7" name="bg object 917"/>
          <p:cNvSpPr/>
          <p:nvPr/>
        </p:nvSpPr>
        <p:spPr>
          <a:xfrm>
            <a:off x="3303959" y="273366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8" name="bg object 918"/>
          <p:cNvSpPr/>
          <p:nvPr/>
        </p:nvSpPr>
        <p:spPr>
          <a:xfrm>
            <a:off x="3168290" y="2733666"/>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9" name="bg object 919"/>
          <p:cNvSpPr/>
          <p:nvPr/>
        </p:nvSpPr>
        <p:spPr>
          <a:xfrm>
            <a:off x="3033018" y="2734033"/>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20" name="bg object 920"/>
          <p:cNvSpPr/>
          <p:nvPr/>
        </p:nvSpPr>
        <p:spPr>
          <a:xfrm>
            <a:off x="2897349" y="2734033"/>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21" name="bg object 921"/>
          <p:cNvSpPr/>
          <p:nvPr/>
        </p:nvSpPr>
        <p:spPr>
          <a:xfrm>
            <a:off x="2761312" y="2733666"/>
            <a:ext cx="14604" cy="14604"/>
          </a:xfrm>
          <a:custGeom>
            <a:avLst/>
            <a:gdLst/>
            <a:ahLst/>
            <a:cxnLst/>
            <a:rect l="l" t="t" r="r" b="b"/>
            <a:pathLst>
              <a:path w="14605"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22" name="bg object 922"/>
          <p:cNvSpPr/>
          <p:nvPr/>
        </p:nvSpPr>
        <p:spPr>
          <a:xfrm>
            <a:off x="2625643" y="2733666"/>
            <a:ext cx="14604" cy="14604"/>
          </a:xfrm>
          <a:custGeom>
            <a:avLst/>
            <a:gdLst/>
            <a:ahLst/>
            <a:cxnLst/>
            <a:rect l="l" t="t" r="r" b="b"/>
            <a:pathLst>
              <a:path w="14605"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23" name="bg object 923"/>
          <p:cNvSpPr/>
          <p:nvPr/>
        </p:nvSpPr>
        <p:spPr>
          <a:xfrm>
            <a:off x="2490708" y="2734431"/>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24" name="bg object 924"/>
          <p:cNvSpPr/>
          <p:nvPr/>
        </p:nvSpPr>
        <p:spPr>
          <a:xfrm>
            <a:off x="2355070" y="2734431"/>
            <a:ext cx="13335" cy="13335"/>
          </a:xfrm>
          <a:custGeom>
            <a:avLst/>
            <a:gdLst/>
            <a:ahLst/>
            <a:cxnLst/>
            <a:rect l="l" t="t" r="r" b="b"/>
            <a:pathLst>
              <a:path w="13335" h="13335">
                <a:moveTo>
                  <a:pt x="2846" y="0"/>
                </a:moveTo>
                <a:lnTo>
                  <a:pt x="636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25" name="bg object 925"/>
          <p:cNvSpPr/>
          <p:nvPr/>
        </p:nvSpPr>
        <p:spPr>
          <a:xfrm>
            <a:off x="2219400" y="2734431"/>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26" name="bg object 926"/>
          <p:cNvSpPr/>
          <p:nvPr/>
        </p:nvSpPr>
        <p:spPr>
          <a:xfrm>
            <a:off x="2083333" y="2734033"/>
            <a:ext cx="13970" cy="13970"/>
          </a:xfrm>
          <a:custGeom>
            <a:avLst/>
            <a:gdLst/>
            <a:ahLst/>
            <a:cxnLst/>
            <a:rect l="l" t="t" r="r" b="b"/>
            <a:pathLst>
              <a:path w="13969" h="13969">
                <a:moveTo>
                  <a:pt x="3061" y="0"/>
                </a:moveTo>
                <a:lnTo>
                  <a:pt x="6795" y="0"/>
                </a:lnTo>
                <a:lnTo>
                  <a:pt x="10530" y="0"/>
                </a:lnTo>
                <a:lnTo>
                  <a:pt x="13560" y="3029"/>
                </a:lnTo>
                <a:lnTo>
                  <a:pt x="13560" y="10527"/>
                </a:lnTo>
                <a:lnTo>
                  <a:pt x="10530" y="13557"/>
                </a:lnTo>
                <a:lnTo>
                  <a:pt x="3061" y="13557"/>
                </a:lnTo>
                <a:lnTo>
                  <a:pt x="0" y="10527"/>
                </a:lnTo>
                <a:lnTo>
                  <a:pt x="0" y="3029"/>
                </a:lnTo>
                <a:lnTo>
                  <a:pt x="3061" y="0"/>
                </a:lnTo>
                <a:close/>
              </a:path>
            </a:pathLst>
          </a:custGeom>
          <a:solidFill>
            <a:srgbClr val="D9D9D8">
              <a:alpha val="50000"/>
            </a:srgbClr>
          </a:solidFill>
        </p:spPr>
        <p:txBody>
          <a:bodyPr wrap="square" lIns="0" tIns="0" rIns="0" bIns="0" rtlCol="0"/>
          <a:lstStyle/>
          <a:p>
            <a:endParaRPr/>
          </a:p>
        </p:txBody>
      </p:sp>
      <p:sp>
        <p:nvSpPr>
          <p:cNvPr id="927" name="bg object 927"/>
          <p:cNvSpPr/>
          <p:nvPr/>
        </p:nvSpPr>
        <p:spPr>
          <a:xfrm>
            <a:off x="1947296" y="2733666"/>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28" name="bg object 928"/>
          <p:cNvSpPr/>
          <p:nvPr/>
        </p:nvSpPr>
        <p:spPr>
          <a:xfrm>
            <a:off x="1811627" y="2733666"/>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29" name="bg object 929"/>
          <p:cNvSpPr/>
          <p:nvPr/>
        </p:nvSpPr>
        <p:spPr>
          <a:xfrm>
            <a:off x="1676355" y="2734033"/>
            <a:ext cx="13970" cy="13970"/>
          </a:xfrm>
          <a:custGeom>
            <a:avLst/>
            <a:gdLst/>
            <a:ahLst/>
            <a:cxnLst/>
            <a:rect l="l" t="t" r="r" b="b"/>
            <a:pathLst>
              <a:path w="13969" h="13969">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30" name="bg object 930"/>
          <p:cNvSpPr/>
          <p:nvPr/>
        </p:nvSpPr>
        <p:spPr>
          <a:xfrm>
            <a:off x="1541053" y="2734431"/>
            <a:ext cx="13335" cy="13335"/>
          </a:xfrm>
          <a:custGeom>
            <a:avLst/>
            <a:gdLst/>
            <a:ahLst/>
            <a:cxnLst/>
            <a:rect l="l" t="t" r="r" b="b"/>
            <a:pathLst>
              <a:path w="13334"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31" name="bg object 931"/>
          <p:cNvSpPr/>
          <p:nvPr/>
        </p:nvSpPr>
        <p:spPr>
          <a:xfrm>
            <a:off x="1404649" y="2733666"/>
            <a:ext cx="14604" cy="14604"/>
          </a:xfrm>
          <a:custGeom>
            <a:avLst/>
            <a:gdLst/>
            <a:ahLst/>
            <a:cxnLst/>
            <a:rect l="l" t="t" r="r" b="b"/>
            <a:pathLst>
              <a:path w="14605"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32" name="bg object 932"/>
          <p:cNvSpPr/>
          <p:nvPr/>
        </p:nvSpPr>
        <p:spPr>
          <a:xfrm>
            <a:off x="1268980" y="2733666"/>
            <a:ext cx="14604" cy="14604"/>
          </a:xfrm>
          <a:custGeom>
            <a:avLst/>
            <a:gdLst/>
            <a:ahLst/>
            <a:cxnLst/>
            <a:rect l="l" t="t" r="r" b="b"/>
            <a:pathLst>
              <a:path w="14605"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33" name="bg object 933"/>
          <p:cNvSpPr/>
          <p:nvPr/>
        </p:nvSpPr>
        <p:spPr>
          <a:xfrm>
            <a:off x="1132943" y="2733299"/>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34" name="bg object 934"/>
          <p:cNvSpPr/>
          <p:nvPr/>
        </p:nvSpPr>
        <p:spPr>
          <a:xfrm>
            <a:off x="997273" y="2733299"/>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35" name="bg object 935"/>
          <p:cNvSpPr/>
          <p:nvPr/>
        </p:nvSpPr>
        <p:spPr>
          <a:xfrm>
            <a:off x="861237" y="2732901"/>
            <a:ext cx="15875" cy="15875"/>
          </a:xfrm>
          <a:custGeom>
            <a:avLst/>
            <a:gdLst/>
            <a:ahLst/>
            <a:cxnLst/>
            <a:rect l="l" t="t" r="r" b="b"/>
            <a:pathLst>
              <a:path w="15875" h="15875">
                <a:moveTo>
                  <a:pt x="3520" y="0"/>
                </a:moveTo>
                <a:lnTo>
                  <a:pt x="7897" y="0"/>
                </a:lnTo>
                <a:lnTo>
                  <a:pt x="12244" y="0"/>
                </a:lnTo>
                <a:lnTo>
                  <a:pt x="15795" y="3550"/>
                </a:lnTo>
                <a:lnTo>
                  <a:pt x="15795" y="12272"/>
                </a:lnTo>
                <a:lnTo>
                  <a:pt x="12244" y="15822"/>
                </a:lnTo>
                <a:lnTo>
                  <a:pt x="3520" y="15822"/>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936" name="bg object 936"/>
          <p:cNvSpPr/>
          <p:nvPr/>
        </p:nvSpPr>
        <p:spPr>
          <a:xfrm>
            <a:off x="725200" y="2732534"/>
            <a:ext cx="17145" cy="17145"/>
          </a:xfrm>
          <a:custGeom>
            <a:avLst/>
            <a:gdLst/>
            <a:ahLst/>
            <a:cxnLst/>
            <a:rect l="l" t="t" r="r" b="b"/>
            <a:pathLst>
              <a:path w="17145" h="17144">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37" name="bg object 937"/>
          <p:cNvSpPr/>
          <p:nvPr/>
        </p:nvSpPr>
        <p:spPr>
          <a:xfrm>
            <a:off x="588765" y="2731799"/>
            <a:ext cx="18415" cy="18415"/>
          </a:xfrm>
          <a:custGeom>
            <a:avLst/>
            <a:gdLst/>
            <a:ahLst/>
            <a:cxnLst/>
            <a:rect l="l" t="t" r="r" b="b"/>
            <a:pathLst>
              <a:path w="18415" h="18414">
                <a:moveTo>
                  <a:pt x="4040" y="0"/>
                </a:moveTo>
                <a:lnTo>
                  <a:pt x="9030" y="0"/>
                </a:lnTo>
                <a:lnTo>
                  <a:pt x="14020" y="0"/>
                </a:lnTo>
                <a:lnTo>
                  <a:pt x="18060" y="4039"/>
                </a:lnTo>
                <a:lnTo>
                  <a:pt x="18060" y="13985"/>
                </a:lnTo>
                <a:lnTo>
                  <a:pt x="14020" y="18025"/>
                </a:lnTo>
                <a:lnTo>
                  <a:pt x="4040" y="18025"/>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38" name="bg object 938"/>
          <p:cNvSpPr/>
          <p:nvPr/>
        </p:nvSpPr>
        <p:spPr>
          <a:xfrm>
            <a:off x="452728" y="2731402"/>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39" name="bg object 939"/>
          <p:cNvSpPr/>
          <p:nvPr/>
        </p:nvSpPr>
        <p:spPr>
          <a:xfrm>
            <a:off x="315559" y="2729902"/>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40" name="bg object 940"/>
          <p:cNvSpPr/>
          <p:nvPr/>
        </p:nvSpPr>
        <p:spPr>
          <a:xfrm>
            <a:off x="178390" y="272840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41" name="bg object 941"/>
          <p:cNvSpPr/>
          <p:nvPr/>
        </p:nvSpPr>
        <p:spPr>
          <a:xfrm>
            <a:off x="41588" y="2727270"/>
            <a:ext cx="27305" cy="27305"/>
          </a:xfrm>
          <a:custGeom>
            <a:avLst/>
            <a:gdLst/>
            <a:ahLst/>
            <a:cxnLst/>
            <a:rect l="l" t="t" r="r" b="b"/>
            <a:pathLst>
              <a:path w="27305"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942" name="bg object 942"/>
          <p:cNvSpPr/>
          <p:nvPr/>
        </p:nvSpPr>
        <p:spPr>
          <a:xfrm>
            <a:off x="7503956" y="2592400"/>
            <a:ext cx="26034" cy="26034"/>
          </a:xfrm>
          <a:custGeom>
            <a:avLst/>
            <a:gdLst/>
            <a:ahLst/>
            <a:cxnLst/>
            <a:rect l="l" t="t" r="r" b="b"/>
            <a:pathLst>
              <a:path w="26034"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943" name="bg object 943"/>
          <p:cNvSpPr/>
          <p:nvPr/>
        </p:nvSpPr>
        <p:spPr>
          <a:xfrm>
            <a:off x="7369052" y="2593135"/>
            <a:ext cx="24130" cy="24130"/>
          </a:xfrm>
          <a:custGeom>
            <a:avLst/>
            <a:gdLst/>
            <a:ahLst/>
            <a:cxnLst/>
            <a:rect l="l" t="t" r="r" b="b"/>
            <a:pathLst>
              <a:path w="24129" h="24130">
                <a:moveTo>
                  <a:pt x="5387" y="0"/>
                </a:moveTo>
                <a:lnTo>
                  <a:pt x="12030" y="0"/>
                </a:lnTo>
                <a:lnTo>
                  <a:pt x="18672" y="0"/>
                </a:lnTo>
                <a:lnTo>
                  <a:pt x="24060" y="5416"/>
                </a:lnTo>
                <a:lnTo>
                  <a:pt x="24060" y="18698"/>
                </a:lnTo>
                <a:lnTo>
                  <a:pt x="18672" y="24085"/>
                </a:lnTo>
                <a:lnTo>
                  <a:pt x="5387" y="24085"/>
                </a:lnTo>
                <a:lnTo>
                  <a:pt x="0" y="18698"/>
                </a:lnTo>
                <a:lnTo>
                  <a:pt x="0" y="5416"/>
                </a:lnTo>
                <a:lnTo>
                  <a:pt x="5387" y="0"/>
                </a:lnTo>
                <a:close/>
              </a:path>
            </a:pathLst>
          </a:custGeom>
          <a:solidFill>
            <a:srgbClr val="D9D9D8">
              <a:alpha val="50000"/>
            </a:srgbClr>
          </a:solidFill>
        </p:spPr>
        <p:txBody>
          <a:bodyPr wrap="square" lIns="0" tIns="0" rIns="0" bIns="0" rtlCol="0"/>
          <a:lstStyle/>
          <a:p>
            <a:endParaRPr/>
          </a:p>
        </p:txBody>
      </p:sp>
      <p:sp>
        <p:nvSpPr>
          <p:cNvPr id="944" name="bg object 944"/>
          <p:cNvSpPr/>
          <p:nvPr/>
        </p:nvSpPr>
        <p:spPr>
          <a:xfrm>
            <a:off x="7233750" y="2593532"/>
            <a:ext cx="23495" cy="23495"/>
          </a:xfrm>
          <a:custGeom>
            <a:avLst/>
            <a:gdLst/>
            <a:ahLst/>
            <a:cxnLst/>
            <a:rect l="l" t="t" r="r" b="b"/>
            <a:pathLst>
              <a:path w="23495" h="23494">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945" name="bg object 945"/>
          <p:cNvSpPr/>
          <p:nvPr/>
        </p:nvSpPr>
        <p:spPr>
          <a:xfrm>
            <a:off x="7098846" y="2594267"/>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46" name="bg object 946"/>
          <p:cNvSpPr/>
          <p:nvPr/>
        </p:nvSpPr>
        <p:spPr>
          <a:xfrm>
            <a:off x="6963942" y="2595032"/>
            <a:ext cx="20320" cy="20320"/>
          </a:xfrm>
          <a:custGeom>
            <a:avLst/>
            <a:gdLst/>
            <a:ahLst/>
            <a:cxnLst/>
            <a:rect l="l" t="t" r="r" b="b"/>
            <a:pathLst>
              <a:path w="20320" h="20319">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47" name="bg object 947"/>
          <p:cNvSpPr/>
          <p:nvPr/>
        </p:nvSpPr>
        <p:spPr>
          <a:xfrm>
            <a:off x="6831272" y="2598031"/>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48" name="bg object 948"/>
          <p:cNvSpPr/>
          <p:nvPr/>
        </p:nvSpPr>
        <p:spPr>
          <a:xfrm>
            <a:off x="6695602" y="2598031"/>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49" name="bg object 949"/>
          <p:cNvSpPr/>
          <p:nvPr/>
        </p:nvSpPr>
        <p:spPr>
          <a:xfrm>
            <a:off x="6560332" y="2598398"/>
            <a:ext cx="13970" cy="13970"/>
          </a:xfrm>
          <a:custGeom>
            <a:avLst/>
            <a:gdLst/>
            <a:ahLst/>
            <a:cxnLst/>
            <a:rect l="l" t="t" r="r" b="b"/>
            <a:pathLst>
              <a:path w="13970" h="13969">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50" name="bg object 950"/>
          <p:cNvSpPr/>
          <p:nvPr/>
        </p:nvSpPr>
        <p:spPr>
          <a:xfrm>
            <a:off x="6425396" y="2599164"/>
            <a:ext cx="12065" cy="12065"/>
          </a:xfrm>
          <a:custGeom>
            <a:avLst/>
            <a:gdLst/>
            <a:ahLst/>
            <a:cxnLst/>
            <a:rect l="l" t="t" r="r" b="b"/>
            <a:pathLst>
              <a:path w="12064"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1" name="bg object 951"/>
          <p:cNvSpPr/>
          <p:nvPr/>
        </p:nvSpPr>
        <p:spPr>
          <a:xfrm>
            <a:off x="6290492" y="2599929"/>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52" name="bg object 952"/>
          <p:cNvSpPr/>
          <p:nvPr/>
        </p:nvSpPr>
        <p:spPr>
          <a:xfrm>
            <a:off x="6154823" y="2599929"/>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53" name="bg object 953"/>
          <p:cNvSpPr/>
          <p:nvPr/>
        </p:nvSpPr>
        <p:spPr>
          <a:xfrm>
            <a:off x="6019919" y="26006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54" name="bg object 954"/>
          <p:cNvSpPr/>
          <p:nvPr/>
        </p:nvSpPr>
        <p:spPr>
          <a:xfrm>
            <a:off x="5884250" y="26006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55" name="bg object 955"/>
          <p:cNvSpPr/>
          <p:nvPr/>
        </p:nvSpPr>
        <p:spPr>
          <a:xfrm>
            <a:off x="5748213" y="2600296"/>
            <a:ext cx="10160" cy="10160"/>
          </a:xfrm>
          <a:custGeom>
            <a:avLst/>
            <a:gdLst/>
            <a:ahLst/>
            <a:cxnLst/>
            <a:rect l="l" t="t" r="r" b="b"/>
            <a:pathLst>
              <a:path w="10160" h="10160">
                <a:moveTo>
                  <a:pt x="2173" y="0"/>
                </a:moveTo>
                <a:lnTo>
                  <a:pt x="486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956" name="bg object 956"/>
          <p:cNvSpPr/>
          <p:nvPr/>
        </p:nvSpPr>
        <p:spPr>
          <a:xfrm>
            <a:off x="5612911" y="260066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57" name="bg object 957"/>
          <p:cNvSpPr/>
          <p:nvPr/>
        </p:nvSpPr>
        <p:spPr>
          <a:xfrm>
            <a:off x="5476874" y="2600296"/>
            <a:ext cx="10160" cy="10160"/>
          </a:xfrm>
          <a:custGeom>
            <a:avLst/>
            <a:gdLst/>
            <a:ahLst/>
            <a:cxnLst/>
            <a:rect l="l" t="t" r="r" b="b"/>
            <a:pathLst>
              <a:path w="10160" h="10160">
                <a:moveTo>
                  <a:pt x="2204" y="0"/>
                </a:moveTo>
                <a:lnTo>
                  <a:pt x="4897" y="0"/>
                </a:lnTo>
                <a:lnTo>
                  <a:pt x="7591" y="0"/>
                </a:lnTo>
                <a:lnTo>
                  <a:pt x="9765" y="2172"/>
                </a:lnTo>
                <a:lnTo>
                  <a:pt x="976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58" name="bg object 958"/>
          <p:cNvSpPr/>
          <p:nvPr/>
        </p:nvSpPr>
        <p:spPr>
          <a:xfrm>
            <a:off x="5341204" y="2600296"/>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59" name="bg object 959"/>
          <p:cNvSpPr/>
          <p:nvPr/>
        </p:nvSpPr>
        <p:spPr>
          <a:xfrm>
            <a:off x="5205168" y="2599929"/>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60" name="bg object 960"/>
          <p:cNvSpPr/>
          <p:nvPr/>
        </p:nvSpPr>
        <p:spPr>
          <a:xfrm>
            <a:off x="5069498" y="2599929"/>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61" name="bg object 961"/>
          <p:cNvSpPr/>
          <p:nvPr/>
        </p:nvSpPr>
        <p:spPr>
          <a:xfrm>
            <a:off x="4933462" y="2599531"/>
            <a:ext cx="11430" cy="11430"/>
          </a:xfrm>
          <a:custGeom>
            <a:avLst/>
            <a:gdLst/>
            <a:ahLst/>
            <a:cxnLst/>
            <a:rect l="l" t="t" r="r" b="b"/>
            <a:pathLst>
              <a:path w="11429" h="11430">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962" name="bg object 962"/>
          <p:cNvSpPr/>
          <p:nvPr/>
        </p:nvSpPr>
        <p:spPr>
          <a:xfrm>
            <a:off x="4797425" y="259916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63" name="bg object 963"/>
          <p:cNvSpPr/>
          <p:nvPr/>
        </p:nvSpPr>
        <p:spPr>
          <a:xfrm>
            <a:off x="4661756" y="259916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64" name="bg object 964"/>
          <p:cNvSpPr/>
          <p:nvPr/>
        </p:nvSpPr>
        <p:spPr>
          <a:xfrm>
            <a:off x="4526086" y="2599164"/>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65" name="bg object 965"/>
          <p:cNvSpPr/>
          <p:nvPr/>
        </p:nvSpPr>
        <p:spPr>
          <a:xfrm>
            <a:off x="4390049" y="2598796"/>
            <a:ext cx="13335" cy="13335"/>
          </a:xfrm>
          <a:custGeom>
            <a:avLst/>
            <a:gdLst/>
            <a:ahLst/>
            <a:cxnLst/>
            <a:rect l="l" t="t" r="r" b="b"/>
            <a:pathLst>
              <a:path w="13335" h="13335">
                <a:moveTo>
                  <a:pt x="2846" y="0"/>
                </a:moveTo>
                <a:lnTo>
                  <a:pt x="6397" y="0"/>
                </a:lnTo>
                <a:lnTo>
                  <a:pt x="9918" y="0"/>
                </a:lnTo>
                <a:lnTo>
                  <a:pt x="12795" y="2846"/>
                </a:lnTo>
                <a:lnTo>
                  <a:pt x="12795"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66" name="bg object 966"/>
          <p:cNvSpPr/>
          <p:nvPr/>
        </p:nvSpPr>
        <p:spPr>
          <a:xfrm>
            <a:off x="4254013" y="2598398"/>
            <a:ext cx="13970" cy="13970"/>
          </a:xfrm>
          <a:custGeom>
            <a:avLst/>
            <a:gdLst/>
            <a:ahLst/>
            <a:cxnLst/>
            <a:rect l="l" t="t" r="r" b="b"/>
            <a:pathLst>
              <a:path w="13970" h="13969">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67" name="bg object 967"/>
          <p:cNvSpPr/>
          <p:nvPr/>
        </p:nvSpPr>
        <p:spPr>
          <a:xfrm>
            <a:off x="4117976" y="2598031"/>
            <a:ext cx="14604" cy="14604"/>
          </a:xfrm>
          <a:custGeom>
            <a:avLst/>
            <a:gdLst/>
            <a:ahLst/>
            <a:cxnLst/>
            <a:rect l="l" t="t" r="r" b="b"/>
            <a:pathLst>
              <a:path w="14604" h="14605">
                <a:moveTo>
                  <a:pt x="3183" y="0"/>
                </a:moveTo>
                <a:lnTo>
                  <a:pt x="7132" y="0"/>
                </a:lnTo>
                <a:lnTo>
                  <a:pt x="11081" y="0"/>
                </a:lnTo>
                <a:lnTo>
                  <a:pt x="14264" y="3213"/>
                </a:lnTo>
                <a:lnTo>
                  <a:pt x="14264"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68" name="bg object 968"/>
          <p:cNvSpPr/>
          <p:nvPr/>
        </p:nvSpPr>
        <p:spPr>
          <a:xfrm>
            <a:off x="3982306" y="2598031"/>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69" name="bg object 969"/>
          <p:cNvSpPr/>
          <p:nvPr/>
        </p:nvSpPr>
        <p:spPr>
          <a:xfrm>
            <a:off x="3846637" y="2598031"/>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70" name="bg object 970"/>
          <p:cNvSpPr/>
          <p:nvPr/>
        </p:nvSpPr>
        <p:spPr>
          <a:xfrm>
            <a:off x="3710600" y="2597664"/>
            <a:ext cx="15240" cy="15240"/>
          </a:xfrm>
          <a:custGeom>
            <a:avLst/>
            <a:gdLst/>
            <a:ahLst/>
            <a:cxnLst/>
            <a:rect l="l" t="t" r="r" b="b"/>
            <a:pathLst>
              <a:path w="15239"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1" name="bg object 971"/>
          <p:cNvSpPr/>
          <p:nvPr/>
        </p:nvSpPr>
        <p:spPr>
          <a:xfrm>
            <a:off x="3575298" y="2598031"/>
            <a:ext cx="14604" cy="14604"/>
          </a:xfrm>
          <a:custGeom>
            <a:avLst/>
            <a:gdLst/>
            <a:ahLst/>
            <a:cxnLst/>
            <a:rect l="l" t="t" r="r" b="b"/>
            <a:pathLst>
              <a:path w="14604" h="14605">
                <a:moveTo>
                  <a:pt x="3183" y="0"/>
                </a:moveTo>
                <a:lnTo>
                  <a:pt x="7163"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72" name="bg object 972"/>
          <p:cNvSpPr/>
          <p:nvPr/>
        </p:nvSpPr>
        <p:spPr>
          <a:xfrm>
            <a:off x="3439629" y="2598031"/>
            <a:ext cx="14604" cy="14604"/>
          </a:xfrm>
          <a:custGeom>
            <a:avLst/>
            <a:gdLst/>
            <a:ahLst/>
            <a:cxnLst/>
            <a:rect l="l" t="t" r="r" b="b"/>
            <a:pathLst>
              <a:path w="14604" h="14605">
                <a:moveTo>
                  <a:pt x="3214" y="0"/>
                </a:moveTo>
                <a:lnTo>
                  <a:pt x="7163"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3" name="bg object 973"/>
          <p:cNvSpPr/>
          <p:nvPr/>
        </p:nvSpPr>
        <p:spPr>
          <a:xfrm>
            <a:off x="3303959" y="2598031"/>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4" name="bg object 974"/>
          <p:cNvSpPr/>
          <p:nvPr/>
        </p:nvSpPr>
        <p:spPr>
          <a:xfrm>
            <a:off x="3168290" y="2598031"/>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5" name="bg object 975"/>
          <p:cNvSpPr/>
          <p:nvPr/>
        </p:nvSpPr>
        <p:spPr>
          <a:xfrm>
            <a:off x="3032621" y="2598031"/>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6" name="bg object 976"/>
          <p:cNvSpPr/>
          <p:nvPr/>
        </p:nvSpPr>
        <p:spPr>
          <a:xfrm>
            <a:off x="2896951" y="2598031"/>
            <a:ext cx="14604" cy="14604"/>
          </a:xfrm>
          <a:custGeom>
            <a:avLst/>
            <a:gdLst/>
            <a:ahLst/>
            <a:cxnLst/>
            <a:rect l="l" t="t" r="r" b="b"/>
            <a:pathLst>
              <a:path w="14605" h="14605">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7" name="bg object 977"/>
          <p:cNvSpPr/>
          <p:nvPr/>
        </p:nvSpPr>
        <p:spPr>
          <a:xfrm>
            <a:off x="2760915" y="2597664"/>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8" name="bg object 978"/>
          <p:cNvSpPr/>
          <p:nvPr/>
        </p:nvSpPr>
        <p:spPr>
          <a:xfrm>
            <a:off x="2625245" y="2597664"/>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9" name="bg object 979"/>
          <p:cNvSpPr/>
          <p:nvPr/>
        </p:nvSpPr>
        <p:spPr>
          <a:xfrm>
            <a:off x="2489973" y="2598031"/>
            <a:ext cx="14604" cy="14604"/>
          </a:xfrm>
          <a:custGeom>
            <a:avLst/>
            <a:gdLst/>
            <a:ahLst/>
            <a:cxnLst/>
            <a:rect l="l" t="t" r="r" b="b"/>
            <a:pathLst>
              <a:path w="14605" h="14605">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80" name="bg object 980"/>
          <p:cNvSpPr/>
          <p:nvPr/>
        </p:nvSpPr>
        <p:spPr>
          <a:xfrm>
            <a:off x="2354304" y="2598031"/>
            <a:ext cx="14604" cy="14604"/>
          </a:xfrm>
          <a:custGeom>
            <a:avLst/>
            <a:gdLst/>
            <a:ahLst/>
            <a:cxnLst/>
            <a:rect l="l" t="t" r="r" b="b"/>
            <a:pathLst>
              <a:path w="14605" h="14605">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81" name="bg object 981"/>
          <p:cNvSpPr/>
          <p:nvPr/>
        </p:nvSpPr>
        <p:spPr>
          <a:xfrm>
            <a:off x="2218635" y="2598031"/>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82" name="bg object 982"/>
          <p:cNvSpPr/>
          <p:nvPr/>
        </p:nvSpPr>
        <p:spPr>
          <a:xfrm>
            <a:off x="2082965" y="2598031"/>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83" name="bg object 983"/>
          <p:cNvSpPr/>
          <p:nvPr/>
        </p:nvSpPr>
        <p:spPr>
          <a:xfrm>
            <a:off x="1946929" y="2597664"/>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84" name="bg object 984"/>
          <p:cNvSpPr/>
          <p:nvPr/>
        </p:nvSpPr>
        <p:spPr>
          <a:xfrm>
            <a:off x="1811627" y="2598031"/>
            <a:ext cx="14604" cy="14604"/>
          </a:xfrm>
          <a:custGeom>
            <a:avLst/>
            <a:gdLst/>
            <a:ahLst/>
            <a:cxnLst/>
            <a:rect l="l" t="t" r="r" b="b"/>
            <a:pathLst>
              <a:path w="14605"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85" name="bg object 985"/>
          <p:cNvSpPr/>
          <p:nvPr/>
        </p:nvSpPr>
        <p:spPr>
          <a:xfrm>
            <a:off x="1675590" y="2597664"/>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86" name="bg object 986"/>
          <p:cNvSpPr/>
          <p:nvPr/>
        </p:nvSpPr>
        <p:spPr>
          <a:xfrm>
            <a:off x="1540318" y="2598031"/>
            <a:ext cx="14604" cy="14604"/>
          </a:xfrm>
          <a:custGeom>
            <a:avLst/>
            <a:gdLst/>
            <a:ahLst/>
            <a:cxnLst/>
            <a:rect l="l" t="t" r="r" b="b"/>
            <a:pathLst>
              <a:path w="14605"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87" name="bg object 987"/>
          <p:cNvSpPr/>
          <p:nvPr/>
        </p:nvSpPr>
        <p:spPr>
          <a:xfrm>
            <a:off x="1404282" y="2597664"/>
            <a:ext cx="15240" cy="15240"/>
          </a:xfrm>
          <a:custGeom>
            <a:avLst/>
            <a:gdLst/>
            <a:ahLst/>
            <a:cxnLst/>
            <a:rect l="l" t="t" r="r" b="b"/>
            <a:pathLst>
              <a:path w="15240"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88" name="bg object 988"/>
          <p:cNvSpPr/>
          <p:nvPr/>
        </p:nvSpPr>
        <p:spPr>
          <a:xfrm>
            <a:off x="1268214" y="2597297"/>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989" name="bg object 989"/>
          <p:cNvSpPr/>
          <p:nvPr/>
        </p:nvSpPr>
        <p:spPr>
          <a:xfrm>
            <a:off x="1132177" y="2596899"/>
            <a:ext cx="17145" cy="17145"/>
          </a:xfrm>
          <a:custGeom>
            <a:avLst/>
            <a:gdLst/>
            <a:ahLst/>
            <a:cxnLst/>
            <a:rect l="l" t="t" r="r" b="b"/>
            <a:pathLst>
              <a:path w="17144" h="17144">
                <a:moveTo>
                  <a:pt x="3704" y="0"/>
                </a:moveTo>
                <a:lnTo>
                  <a:pt x="8295" y="0"/>
                </a:lnTo>
                <a:lnTo>
                  <a:pt x="12856" y="0"/>
                </a:lnTo>
                <a:lnTo>
                  <a:pt x="16560" y="3703"/>
                </a:lnTo>
                <a:lnTo>
                  <a:pt x="16560" y="12853"/>
                </a:lnTo>
                <a:lnTo>
                  <a:pt x="1285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90" name="bg object 990"/>
          <p:cNvSpPr/>
          <p:nvPr/>
        </p:nvSpPr>
        <p:spPr>
          <a:xfrm>
            <a:off x="996906" y="2597297"/>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991" name="bg object 991"/>
          <p:cNvSpPr/>
          <p:nvPr/>
        </p:nvSpPr>
        <p:spPr>
          <a:xfrm>
            <a:off x="860104" y="2596164"/>
            <a:ext cx="18415" cy="18415"/>
          </a:xfrm>
          <a:custGeom>
            <a:avLst/>
            <a:gdLst/>
            <a:ahLst/>
            <a:cxnLst/>
            <a:rect l="l" t="t" r="r" b="b"/>
            <a:pathLst>
              <a:path w="18415" h="18414">
                <a:moveTo>
                  <a:pt x="4040" y="0"/>
                </a:moveTo>
                <a:lnTo>
                  <a:pt x="9030" y="0"/>
                </a:lnTo>
                <a:lnTo>
                  <a:pt x="14020" y="0"/>
                </a:lnTo>
                <a:lnTo>
                  <a:pt x="18060" y="4039"/>
                </a:lnTo>
                <a:lnTo>
                  <a:pt x="18060" y="13985"/>
                </a:lnTo>
                <a:lnTo>
                  <a:pt x="14020" y="18056"/>
                </a:lnTo>
                <a:lnTo>
                  <a:pt x="4040" y="18056"/>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92" name="bg object 992"/>
          <p:cNvSpPr/>
          <p:nvPr/>
        </p:nvSpPr>
        <p:spPr>
          <a:xfrm>
            <a:off x="724067" y="2595767"/>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93" name="bg object 993"/>
          <p:cNvSpPr/>
          <p:nvPr/>
        </p:nvSpPr>
        <p:spPr>
          <a:xfrm>
            <a:off x="587632" y="2595032"/>
            <a:ext cx="20320" cy="20320"/>
          </a:xfrm>
          <a:custGeom>
            <a:avLst/>
            <a:gdLst/>
            <a:ahLst/>
            <a:cxnLst/>
            <a:rect l="l" t="t" r="r" b="b"/>
            <a:pathLst>
              <a:path w="20320" h="20319">
                <a:moveTo>
                  <a:pt x="4561" y="0"/>
                </a:moveTo>
                <a:lnTo>
                  <a:pt x="10163"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994" name="bg object 994"/>
          <p:cNvSpPr/>
          <p:nvPr/>
        </p:nvSpPr>
        <p:spPr>
          <a:xfrm>
            <a:off x="451228" y="2594267"/>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95" name="bg object 995"/>
          <p:cNvSpPr/>
          <p:nvPr/>
        </p:nvSpPr>
        <p:spPr>
          <a:xfrm>
            <a:off x="314059" y="2592767"/>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96" name="bg object 996"/>
          <p:cNvSpPr/>
          <p:nvPr/>
        </p:nvSpPr>
        <p:spPr>
          <a:xfrm>
            <a:off x="176890" y="2591268"/>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997" name="bg object 997"/>
          <p:cNvSpPr/>
          <p:nvPr/>
        </p:nvSpPr>
        <p:spPr>
          <a:xfrm>
            <a:off x="40455" y="2590503"/>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998" name="bg object 998"/>
          <p:cNvSpPr/>
          <p:nvPr/>
        </p:nvSpPr>
        <p:spPr>
          <a:xfrm>
            <a:off x="7501691" y="2454501"/>
            <a:ext cx="30480" cy="30480"/>
          </a:xfrm>
          <a:custGeom>
            <a:avLst/>
            <a:gdLst/>
            <a:ahLst/>
            <a:cxnLst/>
            <a:rect l="l" t="t" r="r" b="b"/>
            <a:pathLst>
              <a:path w="30479" h="30480">
                <a:moveTo>
                  <a:pt x="6734" y="0"/>
                </a:moveTo>
                <a:lnTo>
                  <a:pt x="15060" y="0"/>
                </a:lnTo>
                <a:lnTo>
                  <a:pt x="23387" y="0"/>
                </a:lnTo>
                <a:lnTo>
                  <a:pt x="30121" y="6732"/>
                </a:lnTo>
                <a:lnTo>
                  <a:pt x="30121" y="23350"/>
                </a:lnTo>
                <a:lnTo>
                  <a:pt x="23387"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999" name="bg object 999"/>
          <p:cNvSpPr/>
          <p:nvPr/>
        </p:nvSpPr>
        <p:spPr>
          <a:xfrm>
            <a:off x="7367920" y="2456398"/>
            <a:ext cx="26670" cy="26670"/>
          </a:xfrm>
          <a:custGeom>
            <a:avLst/>
            <a:gdLst/>
            <a:ahLst/>
            <a:cxnLst/>
            <a:rect l="l" t="t" r="r" b="b"/>
            <a:pathLst>
              <a:path w="26670" h="26669">
                <a:moveTo>
                  <a:pt x="5907" y="0"/>
                </a:moveTo>
                <a:lnTo>
                  <a:pt x="13162" y="0"/>
                </a:lnTo>
                <a:lnTo>
                  <a:pt x="20448" y="0"/>
                </a:lnTo>
                <a:lnTo>
                  <a:pt x="26325" y="5875"/>
                </a:lnTo>
                <a:lnTo>
                  <a:pt x="26325" y="20412"/>
                </a:lnTo>
                <a:lnTo>
                  <a:pt x="20448" y="26319"/>
                </a:lnTo>
                <a:lnTo>
                  <a:pt x="5907" y="26319"/>
                </a:lnTo>
                <a:lnTo>
                  <a:pt x="0" y="20412"/>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1000" name="bg object 1000"/>
          <p:cNvSpPr/>
          <p:nvPr/>
        </p:nvSpPr>
        <p:spPr>
          <a:xfrm>
            <a:off x="7233015" y="245713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001" name="bg object 1001"/>
          <p:cNvSpPr/>
          <p:nvPr/>
        </p:nvSpPr>
        <p:spPr>
          <a:xfrm>
            <a:off x="7097713" y="2457530"/>
            <a:ext cx="24130" cy="24130"/>
          </a:xfrm>
          <a:custGeom>
            <a:avLst/>
            <a:gdLst/>
            <a:ahLst/>
            <a:cxnLst/>
            <a:rect l="l" t="t" r="r" b="b"/>
            <a:pathLst>
              <a:path w="24129" h="24130">
                <a:moveTo>
                  <a:pt x="5387" y="0"/>
                </a:moveTo>
                <a:lnTo>
                  <a:pt x="1203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002" name="bg object 1002"/>
          <p:cNvSpPr/>
          <p:nvPr/>
        </p:nvSpPr>
        <p:spPr>
          <a:xfrm>
            <a:off x="6963942" y="2459397"/>
            <a:ext cx="20320" cy="20320"/>
          </a:xfrm>
          <a:custGeom>
            <a:avLst/>
            <a:gdLst/>
            <a:ahLst/>
            <a:cxnLst/>
            <a:rect l="l" t="t" r="r" b="b"/>
            <a:pathLst>
              <a:path w="20320" h="20319">
                <a:moveTo>
                  <a:pt x="4530" y="0"/>
                </a:moveTo>
                <a:lnTo>
                  <a:pt x="10132"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003" name="bg object 1003"/>
          <p:cNvSpPr/>
          <p:nvPr/>
        </p:nvSpPr>
        <p:spPr>
          <a:xfrm>
            <a:off x="6828639" y="2459764"/>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04" name="bg object 1004"/>
          <p:cNvSpPr/>
          <p:nvPr/>
        </p:nvSpPr>
        <p:spPr>
          <a:xfrm>
            <a:off x="6695235" y="2462029"/>
            <a:ext cx="15240" cy="15240"/>
          </a:xfrm>
          <a:custGeom>
            <a:avLst/>
            <a:gdLst/>
            <a:ahLst/>
            <a:cxnLst/>
            <a:rect l="l" t="t" r="r" b="b"/>
            <a:pathLst>
              <a:path w="15240"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05" name="bg object 1005"/>
          <p:cNvSpPr/>
          <p:nvPr/>
        </p:nvSpPr>
        <p:spPr>
          <a:xfrm>
            <a:off x="6559933" y="246239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6" name="bg object 1006"/>
          <p:cNvSpPr/>
          <p:nvPr/>
        </p:nvSpPr>
        <p:spPr>
          <a:xfrm>
            <a:off x="6424264" y="2462396"/>
            <a:ext cx="14604" cy="14604"/>
          </a:xfrm>
          <a:custGeom>
            <a:avLst/>
            <a:gdLst/>
            <a:ahLst/>
            <a:cxnLst/>
            <a:rect l="l" t="t" r="r" b="b"/>
            <a:pathLst>
              <a:path w="14604" h="14605">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7" name="bg object 1007"/>
          <p:cNvSpPr/>
          <p:nvPr/>
        </p:nvSpPr>
        <p:spPr>
          <a:xfrm>
            <a:off x="6288992" y="2462794"/>
            <a:ext cx="13970" cy="13970"/>
          </a:xfrm>
          <a:custGeom>
            <a:avLst/>
            <a:gdLst/>
            <a:ahLst/>
            <a:cxnLst/>
            <a:rect l="l" t="t" r="r" b="b"/>
            <a:pathLst>
              <a:path w="13970" h="13969">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08" name="bg object 1008"/>
          <p:cNvSpPr/>
          <p:nvPr/>
        </p:nvSpPr>
        <p:spPr>
          <a:xfrm>
            <a:off x="6154823" y="2464294"/>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09" name="bg object 1009"/>
          <p:cNvSpPr/>
          <p:nvPr/>
        </p:nvSpPr>
        <p:spPr>
          <a:xfrm>
            <a:off x="6019153" y="2464294"/>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10" name="bg object 1010"/>
          <p:cNvSpPr/>
          <p:nvPr/>
        </p:nvSpPr>
        <p:spPr>
          <a:xfrm>
            <a:off x="5883484" y="2464294"/>
            <a:ext cx="10795" cy="10795"/>
          </a:xfrm>
          <a:custGeom>
            <a:avLst/>
            <a:gdLst/>
            <a:ahLst/>
            <a:cxnLst/>
            <a:rect l="l" t="t" r="r" b="b"/>
            <a:pathLst>
              <a:path w="10795" h="10794">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11" name="bg object 1011"/>
          <p:cNvSpPr/>
          <p:nvPr/>
        </p:nvSpPr>
        <p:spPr>
          <a:xfrm>
            <a:off x="5747815" y="2464294"/>
            <a:ext cx="10795" cy="10795"/>
          </a:xfrm>
          <a:custGeom>
            <a:avLst/>
            <a:gdLst/>
            <a:ahLst/>
            <a:cxnLst/>
            <a:rect l="l" t="t" r="r" b="b"/>
            <a:pathLst>
              <a:path w="10795" h="10794">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12" name="bg object 1012"/>
          <p:cNvSpPr/>
          <p:nvPr/>
        </p:nvSpPr>
        <p:spPr>
          <a:xfrm>
            <a:off x="5612543" y="2464661"/>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1013" name="bg object 1013"/>
          <p:cNvSpPr/>
          <p:nvPr/>
        </p:nvSpPr>
        <p:spPr>
          <a:xfrm>
            <a:off x="5476874" y="2464661"/>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1014" name="bg object 1014"/>
          <p:cNvSpPr/>
          <p:nvPr/>
        </p:nvSpPr>
        <p:spPr>
          <a:xfrm>
            <a:off x="5340837" y="2464294"/>
            <a:ext cx="10795" cy="10795"/>
          </a:xfrm>
          <a:custGeom>
            <a:avLst/>
            <a:gdLst/>
            <a:ahLst/>
            <a:cxnLst/>
            <a:rect l="l" t="t" r="r" b="b"/>
            <a:pathLst>
              <a:path w="10795" h="10794">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15" name="bg object 1015"/>
          <p:cNvSpPr/>
          <p:nvPr/>
        </p:nvSpPr>
        <p:spPr>
          <a:xfrm>
            <a:off x="5204800" y="2463896"/>
            <a:ext cx="11430" cy="11430"/>
          </a:xfrm>
          <a:custGeom>
            <a:avLst/>
            <a:gdLst/>
            <a:ahLst/>
            <a:cxnLst/>
            <a:rect l="l" t="t" r="r" b="b"/>
            <a:pathLst>
              <a:path w="11429" h="11430">
                <a:moveTo>
                  <a:pt x="2510" y="0"/>
                </a:moveTo>
                <a:lnTo>
                  <a:pt x="5632" y="0"/>
                </a:lnTo>
                <a:lnTo>
                  <a:pt x="8754" y="0"/>
                </a:lnTo>
                <a:lnTo>
                  <a:pt x="11264" y="2540"/>
                </a:lnTo>
                <a:lnTo>
                  <a:pt x="11264"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1016" name="bg object 1016"/>
          <p:cNvSpPr/>
          <p:nvPr/>
        </p:nvSpPr>
        <p:spPr>
          <a:xfrm>
            <a:off x="5068733" y="2463529"/>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1017" name="bg object 1017"/>
          <p:cNvSpPr/>
          <p:nvPr/>
        </p:nvSpPr>
        <p:spPr>
          <a:xfrm>
            <a:off x="4932696" y="2463161"/>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18" name="bg object 1018"/>
          <p:cNvSpPr/>
          <p:nvPr/>
        </p:nvSpPr>
        <p:spPr>
          <a:xfrm>
            <a:off x="4797027" y="2463161"/>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19" name="bg object 1019"/>
          <p:cNvSpPr/>
          <p:nvPr/>
        </p:nvSpPr>
        <p:spPr>
          <a:xfrm>
            <a:off x="4660623" y="2462396"/>
            <a:ext cx="14604" cy="14604"/>
          </a:xfrm>
          <a:custGeom>
            <a:avLst/>
            <a:gdLst/>
            <a:ahLst/>
            <a:cxnLst/>
            <a:rect l="l" t="t" r="r" b="b"/>
            <a:pathLst>
              <a:path w="14604" h="14605">
                <a:moveTo>
                  <a:pt x="3183" y="0"/>
                </a:moveTo>
                <a:lnTo>
                  <a:pt x="7132" y="0"/>
                </a:lnTo>
                <a:lnTo>
                  <a:pt x="11111" y="0"/>
                </a:lnTo>
                <a:lnTo>
                  <a:pt x="14295" y="3213"/>
                </a:lnTo>
                <a:lnTo>
                  <a:pt x="14295" y="11109"/>
                </a:lnTo>
                <a:lnTo>
                  <a:pt x="1111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20" name="bg object 1020"/>
          <p:cNvSpPr/>
          <p:nvPr/>
        </p:nvSpPr>
        <p:spPr>
          <a:xfrm>
            <a:off x="4524954" y="246239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21" name="bg object 1021"/>
          <p:cNvSpPr/>
          <p:nvPr/>
        </p:nvSpPr>
        <p:spPr>
          <a:xfrm>
            <a:off x="4389284" y="246239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22" name="bg object 1022"/>
          <p:cNvSpPr/>
          <p:nvPr/>
        </p:nvSpPr>
        <p:spPr>
          <a:xfrm>
            <a:off x="4253615" y="2462396"/>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23" name="bg object 1023"/>
          <p:cNvSpPr/>
          <p:nvPr/>
        </p:nvSpPr>
        <p:spPr>
          <a:xfrm>
            <a:off x="4117578" y="2462029"/>
            <a:ext cx="15240" cy="15240"/>
          </a:xfrm>
          <a:custGeom>
            <a:avLst/>
            <a:gdLst/>
            <a:ahLst/>
            <a:cxnLst/>
            <a:rect l="l" t="t" r="r" b="b"/>
            <a:pathLst>
              <a:path w="15239"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24" name="bg object 1024"/>
          <p:cNvSpPr/>
          <p:nvPr/>
        </p:nvSpPr>
        <p:spPr>
          <a:xfrm>
            <a:off x="3981541" y="2461662"/>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25" name="bg object 1025"/>
          <p:cNvSpPr/>
          <p:nvPr/>
        </p:nvSpPr>
        <p:spPr>
          <a:xfrm>
            <a:off x="3846637" y="2462396"/>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26" name="bg object 1026"/>
          <p:cNvSpPr/>
          <p:nvPr/>
        </p:nvSpPr>
        <p:spPr>
          <a:xfrm>
            <a:off x="3709835" y="2461264"/>
            <a:ext cx="17145" cy="17145"/>
          </a:xfrm>
          <a:custGeom>
            <a:avLst/>
            <a:gdLst/>
            <a:ahLst/>
            <a:cxnLst/>
            <a:rect l="l" t="t" r="r" b="b"/>
            <a:pathLst>
              <a:path w="17145" h="17144">
                <a:moveTo>
                  <a:pt x="3704" y="0"/>
                </a:moveTo>
                <a:lnTo>
                  <a:pt x="8265" y="0"/>
                </a:lnTo>
                <a:lnTo>
                  <a:pt x="12856" y="0"/>
                </a:lnTo>
                <a:lnTo>
                  <a:pt x="16560" y="3733"/>
                </a:lnTo>
                <a:lnTo>
                  <a:pt x="16560" y="12853"/>
                </a:lnTo>
                <a:lnTo>
                  <a:pt x="12856" y="16556"/>
                </a:lnTo>
                <a:lnTo>
                  <a:pt x="3704" y="16556"/>
                </a:lnTo>
                <a:lnTo>
                  <a:pt x="0" y="12853"/>
                </a:lnTo>
                <a:lnTo>
                  <a:pt x="0" y="3733"/>
                </a:lnTo>
                <a:lnTo>
                  <a:pt x="3704" y="0"/>
                </a:lnTo>
                <a:close/>
              </a:path>
            </a:pathLst>
          </a:custGeom>
          <a:solidFill>
            <a:srgbClr val="D9D9D8">
              <a:alpha val="50000"/>
            </a:srgbClr>
          </a:solidFill>
        </p:spPr>
        <p:txBody>
          <a:bodyPr wrap="square" lIns="0" tIns="0" rIns="0" bIns="0" rtlCol="0"/>
          <a:lstStyle/>
          <a:p>
            <a:endParaRPr/>
          </a:p>
        </p:txBody>
      </p:sp>
      <p:sp>
        <p:nvSpPr>
          <p:cNvPr id="1027" name="bg object 1027"/>
          <p:cNvSpPr/>
          <p:nvPr/>
        </p:nvSpPr>
        <p:spPr>
          <a:xfrm>
            <a:off x="3574931" y="2462029"/>
            <a:ext cx="15240" cy="15240"/>
          </a:xfrm>
          <a:custGeom>
            <a:avLst/>
            <a:gdLst/>
            <a:ahLst/>
            <a:cxnLst/>
            <a:rect l="l" t="t" r="r" b="b"/>
            <a:pathLst>
              <a:path w="15239" h="15239">
                <a:moveTo>
                  <a:pt x="3367" y="0"/>
                </a:moveTo>
                <a:lnTo>
                  <a:pt x="7530"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28" name="bg object 1028"/>
          <p:cNvSpPr/>
          <p:nvPr/>
        </p:nvSpPr>
        <p:spPr>
          <a:xfrm>
            <a:off x="3438894" y="2461662"/>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29" name="bg object 1029"/>
          <p:cNvSpPr/>
          <p:nvPr/>
        </p:nvSpPr>
        <p:spPr>
          <a:xfrm>
            <a:off x="3303225" y="2461662"/>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30" name="bg object 1030"/>
          <p:cNvSpPr/>
          <p:nvPr/>
        </p:nvSpPr>
        <p:spPr>
          <a:xfrm>
            <a:off x="3167555" y="2461662"/>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31" name="bg object 1031"/>
          <p:cNvSpPr/>
          <p:nvPr/>
        </p:nvSpPr>
        <p:spPr>
          <a:xfrm>
            <a:off x="3031886" y="2461662"/>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32" name="bg object 1032"/>
          <p:cNvSpPr/>
          <p:nvPr/>
        </p:nvSpPr>
        <p:spPr>
          <a:xfrm>
            <a:off x="2896217" y="2461662"/>
            <a:ext cx="15875" cy="15875"/>
          </a:xfrm>
          <a:custGeom>
            <a:avLst/>
            <a:gdLst/>
            <a:ahLst/>
            <a:cxnLst/>
            <a:rect l="l" t="t" r="r" b="b"/>
            <a:pathLst>
              <a:path w="15875" h="15875">
                <a:moveTo>
                  <a:pt x="3550" y="0"/>
                </a:moveTo>
                <a:lnTo>
                  <a:pt x="7897" y="0"/>
                </a:lnTo>
                <a:lnTo>
                  <a:pt x="12244" y="0"/>
                </a:lnTo>
                <a:lnTo>
                  <a:pt x="15795" y="3519"/>
                </a:lnTo>
                <a:lnTo>
                  <a:pt x="15795" y="12241"/>
                </a:lnTo>
                <a:lnTo>
                  <a:pt x="12244"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33" name="bg object 1033"/>
          <p:cNvSpPr/>
          <p:nvPr/>
        </p:nvSpPr>
        <p:spPr>
          <a:xfrm>
            <a:off x="2760180" y="2461264"/>
            <a:ext cx="17145" cy="17145"/>
          </a:xfrm>
          <a:custGeom>
            <a:avLst/>
            <a:gdLst/>
            <a:ahLst/>
            <a:cxnLst/>
            <a:rect l="l" t="t" r="r" b="b"/>
            <a:pathLst>
              <a:path w="17144" h="17144">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34" name="bg object 1034"/>
          <p:cNvSpPr/>
          <p:nvPr/>
        </p:nvSpPr>
        <p:spPr>
          <a:xfrm>
            <a:off x="2624510" y="2461264"/>
            <a:ext cx="17145" cy="17145"/>
          </a:xfrm>
          <a:custGeom>
            <a:avLst/>
            <a:gdLst/>
            <a:ahLst/>
            <a:cxnLst/>
            <a:rect l="l" t="t" r="r" b="b"/>
            <a:pathLst>
              <a:path w="17144" h="17144">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35" name="bg object 1035"/>
          <p:cNvSpPr/>
          <p:nvPr/>
        </p:nvSpPr>
        <p:spPr>
          <a:xfrm>
            <a:off x="2488841" y="2461264"/>
            <a:ext cx="17145" cy="17145"/>
          </a:xfrm>
          <a:custGeom>
            <a:avLst/>
            <a:gdLst/>
            <a:ahLst/>
            <a:cxnLst/>
            <a:rect l="l" t="t" r="r" b="b"/>
            <a:pathLst>
              <a:path w="17144" h="17144">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36" name="bg object 1036"/>
          <p:cNvSpPr/>
          <p:nvPr/>
        </p:nvSpPr>
        <p:spPr>
          <a:xfrm>
            <a:off x="2352406" y="2460530"/>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37" name="bg object 1037"/>
          <p:cNvSpPr/>
          <p:nvPr/>
        </p:nvSpPr>
        <p:spPr>
          <a:xfrm>
            <a:off x="2217502" y="2461264"/>
            <a:ext cx="17145" cy="17145"/>
          </a:xfrm>
          <a:custGeom>
            <a:avLst/>
            <a:gdLst/>
            <a:ahLst/>
            <a:cxnLst/>
            <a:rect l="l" t="t" r="r" b="b"/>
            <a:pathLst>
              <a:path w="17144" h="17144">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38" name="bg object 1038"/>
          <p:cNvSpPr/>
          <p:nvPr/>
        </p:nvSpPr>
        <p:spPr>
          <a:xfrm>
            <a:off x="2081833" y="2461264"/>
            <a:ext cx="17145" cy="17145"/>
          </a:xfrm>
          <a:custGeom>
            <a:avLst/>
            <a:gdLst/>
            <a:ahLst/>
            <a:cxnLst/>
            <a:rect l="l" t="t" r="r" b="b"/>
            <a:pathLst>
              <a:path w="17144" h="17144">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39" name="bg object 1039"/>
          <p:cNvSpPr/>
          <p:nvPr/>
        </p:nvSpPr>
        <p:spPr>
          <a:xfrm>
            <a:off x="1945796" y="2460897"/>
            <a:ext cx="17780" cy="17780"/>
          </a:xfrm>
          <a:custGeom>
            <a:avLst/>
            <a:gdLst/>
            <a:ahLst/>
            <a:cxnLst/>
            <a:rect l="l" t="t" r="r" b="b"/>
            <a:pathLst>
              <a:path w="17780" h="17780">
                <a:moveTo>
                  <a:pt x="3887" y="0"/>
                </a:moveTo>
                <a:lnTo>
                  <a:pt x="8663" y="0"/>
                </a:lnTo>
                <a:lnTo>
                  <a:pt x="13438" y="0"/>
                </a:lnTo>
                <a:lnTo>
                  <a:pt x="17295" y="3886"/>
                </a:lnTo>
                <a:lnTo>
                  <a:pt x="17295" y="13435"/>
                </a:lnTo>
                <a:lnTo>
                  <a:pt x="13438" y="17291"/>
                </a:lnTo>
                <a:lnTo>
                  <a:pt x="3887" y="1729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040" name="bg object 1040"/>
          <p:cNvSpPr/>
          <p:nvPr/>
        </p:nvSpPr>
        <p:spPr>
          <a:xfrm>
            <a:off x="1809759" y="246053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41" name="bg object 1041"/>
          <p:cNvSpPr/>
          <p:nvPr/>
        </p:nvSpPr>
        <p:spPr>
          <a:xfrm>
            <a:off x="1674090" y="246053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42" name="bg object 1042"/>
          <p:cNvSpPr/>
          <p:nvPr/>
        </p:nvSpPr>
        <p:spPr>
          <a:xfrm>
            <a:off x="1538420" y="2460530"/>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43" name="bg object 1043"/>
          <p:cNvSpPr/>
          <p:nvPr/>
        </p:nvSpPr>
        <p:spPr>
          <a:xfrm>
            <a:off x="1402751" y="2460530"/>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44" name="bg object 1044"/>
          <p:cNvSpPr/>
          <p:nvPr/>
        </p:nvSpPr>
        <p:spPr>
          <a:xfrm>
            <a:off x="1267112" y="2460530"/>
            <a:ext cx="18415" cy="18415"/>
          </a:xfrm>
          <a:custGeom>
            <a:avLst/>
            <a:gdLst/>
            <a:ahLst/>
            <a:cxnLst/>
            <a:rect l="l" t="t" r="r" b="b"/>
            <a:pathLst>
              <a:path w="18415"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45" name="bg object 1045"/>
          <p:cNvSpPr/>
          <p:nvPr/>
        </p:nvSpPr>
        <p:spPr>
          <a:xfrm>
            <a:off x="1130677" y="2459764"/>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46" name="bg object 1046"/>
          <p:cNvSpPr/>
          <p:nvPr/>
        </p:nvSpPr>
        <p:spPr>
          <a:xfrm>
            <a:off x="994641" y="2459397"/>
            <a:ext cx="20320" cy="20320"/>
          </a:xfrm>
          <a:custGeom>
            <a:avLst/>
            <a:gdLst/>
            <a:ahLst/>
            <a:cxnLst/>
            <a:rect l="l" t="t" r="r" b="b"/>
            <a:pathLst>
              <a:path w="20319" h="20319">
                <a:moveTo>
                  <a:pt x="4530" y="0"/>
                </a:moveTo>
                <a:lnTo>
                  <a:pt x="10163"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047" name="bg object 1047"/>
          <p:cNvSpPr/>
          <p:nvPr/>
        </p:nvSpPr>
        <p:spPr>
          <a:xfrm>
            <a:off x="859339" y="2459764"/>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48" name="bg object 1048"/>
          <p:cNvSpPr/>
          <p:nvPr/>
        </p:nvSpPr>
        <p:spPr>
          <a:xfrm>
            <a:off x="722567" y="2458632"/>
            <a:ext cx="22225" cy="22225"/>
          </a:xfrm>
          <a:custGeom>
            <a:avLst/>
            <a:gdLst/>
            <a:ahLst/>
            <a:cxnLst/>
            <a:rect l="l" t="t" r="r" b="b"/>
            <a:pathLst>
              <a:path w="22225" h="22225">
                <a:moveTo>
                  <a:pt x="4867" y="0"/>
                </a:moveTo>
                <a:lnTo>
                  <a:pt x="10897" y="0"/>
                </a:lnTo>
                <a:lnTo>
                  <a:pt x="16928" y="0"/>
                </a:lnTo>
                <a:lnTo>
                  <a:pt x="21795" y="4896"/>
                </a:lnTo>
                <a:lnTo>
                  <a:pt x="2179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049" name="bg object 1049"/>
          <p:cNvSpPr/>
          <p:nvPr/>
        </p:nvSpPr>
        <p:spPr>
          <a:xfrm>
            <a:off x="586133" y="2457898"/>
            <a:ext cx="23495" cy="23495"/>
          </a:xfrm>
          <a:custGeom>
            <a:avLst/>
            <a:gdLst/>
            <a:ahLst/>
            <a:cxnLst/>
            <a:rect l="l" t="t" r="r" b="b"/>
            <a:pathLst>
              <a:path w="23495" h="23494">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050" name="bg object 1050"/>
          <p:cNvSpPr/>
          <p:nvPr/>
        </p:nvSpPr>
        <p:spPr>
          <a:xfrm>
            <a:off x="449728" y="245713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051" name="bg object 1051"/>
          <p:cNvSpPr/>
          <p:nvPr/>
        </p:nvSpPr>
        <p:spPr>
          <a:xfrm>
            <a:off x="312559" y="2455633"/>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052" name="bg object 1052"/>
          <p:cNvSpPr/>
          <p:nvPr/>
        </p:nvSpPr>
        <p:spPr>
          <a:xfrm>
            <a:off x="174992" y="2453766"/>
            <a:ext cx="31750" cy="31750"/>
          </a:xfrm>
          <a:custGeom>
            <a:avLst/>
            <a:gdLst/>
            <a:ahLst/>
            <a:cxnLst/>
            <a:rect l="l" t="t" r="r" b="b"/>
            <a:pathLst>
              <a:path w="31750" h="31750">
                <a:moveTo>
                  <a:pt x="7071" y="0"/>
                </a:moveTo>
                <a:lnTo>
                  <a:pt x="15795" y="0"/>
                </a:lnTo>
                <a:lnTo>
                  <a:pt x="24519" y="0"/>
                </a:lnTo>
                <a:lnTo>
                  <a:pt x="31621" y="7069"/>
                </a:lnTo>
                <a:lnTo>
                  <a:pt x="31621"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053" name="bg object 1053"/>
          <p:cNvSpPr/>
          <p:nvPr/>
        </p:nvSpPr>
        <p:spPr>
          <a:xfrm>
            <a:off x="38588" y="2453001"/>
            <a:ext cx="33655" cy="33655"/>
          </a:xfrm>
          <a:custGeom>
            <a:avLst/>
            <a:gdLst/>
            <a:ahLst/>
            <a:cxnLst/>
            <a:rect l="l" t="t" r="r" b="b"/>
            <a:pathLst>
              <a:path w="33655" h="33655">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054" name="bg object 1054"/>
          <p:cNvSpPr/>
          <p:nvPr/>
        </p:nvSpPr>
        <p:spPr>
          <a:xfrm>
            <a:off x="7499824" y="2316999"/>
            <a:ext cx="34290" cy="34290"/>
          </a:xfrm>
          <a:custGeom>
            <a:avLst/>
            <a:gdLst/>
            <a:ahLst/>
            <a:cxnLst/>
            <a:rect l="l" t="t" r="r" b="b"/>
            <a:pathLst>
              <a:path w="34290" h="34289">
                <a:moveTo>
                  <a:pt x="7591" y="0"/>
                </a:moveTo>
                <a:lnTo>
                  <a:pt x="16928" y="0"/>
                </a:lnTo>
                <a:lnTo>
                  <a:pt x="26264" y="0"/>
                </a:lnTo>
                <a:lnTo>
                  <a:pt x="33856" y="7589"/>
                </a:lnTo>
                <a:lnTo>
                  <a:pt x="33856" y="26257"/>
                </a:lnTo>
                <a:lnTo>
                  <a:pt x="26264"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55" name="bg object 1055"/>
          <p:cNvSpPr/>
          <p:nvPr/>
        </p:nvSpPr>
        <p:spPr>
          <a:xfrm>
            <a:off x="7364154" y="2316999"/>
            <a:ext cx="34290" cy="34290"/>
          </a:xfrm>
          <a:custGeom>
            <a:avLst/>
            <a:gdLst/>
            <a:ahLst/>
            <a:cxnLst/>
            <a:rect l="l" t="t" r="r" b="b"/>
            <a:pathLst>
              <a:path w="34290"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56" name="bg object 1056"/>
          <p:cNvSpPr/>
          <p:nvPr/>
        </p:nvSpPr>
        <p:spPr>
          <a:xfrm>
            <a:off x="7230750" y="2319264"/>
            <a:ext cx="29845" cy="29845"/>
          </a:xfrm>
          <a:custGeom>
            <a:avLst/>
            <a:gdLst/>
            <a:ahLst/>
            <a:cxnLst/>
            <a:rect l="l" t="t" r="r" b="b"/>
            <a:pathLst>
              <a:path w="29845" h="29844">
                <a:moveTo>
                  <a:pt x="6581" y="0"/>
                </a:moveTo>
                <a:lnTo>
                  <a:pt x="14662" y="0"/>
                </a:lnTo>
                <a:lnTo>
                  <a:pt x="22774" y="0"/>
                </a:lnTo>
                <a:lnTo>
                  <a:pt x="29325" y="6549"/>
                </a:lnTo>
                <a:lnTo>
                  <a:pt x="29325"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57" name="bg object 1057"/>
          <p:cNvSpPr/>
          <p:nvPr/>
        </p:nvSpPr>
        <p:spPr>
          <a:xfrm>
            <a:off x="7096948" y="2321130"/>
            <a:ext cx="26034" cy="26034"/>
          </a:xfrm>
          <a:custGeom>
            <a:avLst/>
            <a:gdLst/>
            <a:ahLst/>
            <a:cxnLst/>
            <a:rect l="l" t="t" r="r" b="b"/>
            <a:pathLst>
              <a:path w="26034" h="26035">
                <a:moveTo>
                  <a:pt x="5754" y="0"/>
                </a:moveTo>
                <a:lnTo>
                  <a:pt x="12795" y="0"/>
                </a:lnTo>
                <a:lnTo>
                  <a:pt x="19866" y="0"/>
                </a:lnTo>
                <a:lnTo>
                  <a:pt x="25591" y="5722"/>
                </a:lnTo>
                <a:lnTo>
                  <a:pt x="25591" y="19861"/>
                </a:lnTo>
                <a:lnTo>
                  <a:pt x="19866" y="25584"/>
                </a:lnTo>
                <a:lnTo>
                  <a:pt x="5754" y="25584"/>
                </a:lnTo>
                <a:lnTo>
                  <a:pt x="0" y="19861"/>
                </a:lnTo>
                <a:lnTo>
                  <a:pt x="0" y="5722"/>
                </a:lnTo>
                <a:lnTo>
                  <a:pt x="5754" y="0"/>
                </a:lnTo>
                <a:close/>
              </a:path>
            </a:pathLst>
          </a:custGeom>
          <a:solidFill>
            <a:srgbClr val="D9D9D8">
              <a:alpha val="50000"/>
            </a:srgbClr>
          </a:solidFill>
        </p:spPr>
        <p:txBody>
          <a:bodyPr wrap="square" lIns="0" tIns="0" rIns="0" bIns="0" rtlCol="0"/>
          <a:lstStyle/>
          <a:p>
            <a:endParaRPr/>
          </a:p>
        </p:txBody>
      </p:sp>
      <p:sp>
        <p:nvSpPr>
          <p:cNvPr id="1058" name="bg object 1058"/>
          <p:cNvSpPr/>
          <p:nvPr/>
        </p:nvSpPr>
        <p:spPr>
          <a:xfrm>
            <a:off x="6961309" y="2321130"/>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059" name="bg object 1059"/>
          <p:cNvSpPr/>
          <p:nvPr/>
        </p:nvSpPr>
        <p:spPr>
          <a:xfrm>
            <a:off x="6826007" y="2321498"/>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60" name="bg object 1060"/>
          <p:cNvSpPr/>
          <p:nvPr/>
        </p:nvSpPr>
        <p:spPr>
          <a:xfrm>
            <a:off x="6693337" y="2324527"/>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61" name="bg object 1061"/>
          <p:cNvSpPr/>
          <p:nvPr/>
        </p:nvSpPr>
        <p:spPr>
          <a:xfrm>
            <a:off x="6557668" y="2324527"/>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62" name="bg object 1062"/>
          <p:cNvSpPr/>
          <p:nvPr/>
        </p:nvSpPr>
        <p:spPr>
          <a:xfrm>
            <a:off x="6423529" y="2326027"/>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3" name="bg object 1063"/>
          <p:cNvSpPr/>
          <p:nvPr/>
        </p:nvSpPr>
        <p:spPr>
          <a:xfrm>
            <a:off x="6288992" y="2327159"/>
            <a:ext cx="13970" cy="13970"/>
          </a:xfrm>
          <a:custGeom>
            <a:avLst/>
            <a:gdLst/>
            <a:ahLst/>
            <a:cxnLst/>
            <a:rect l="l" t="t" r="r" b="b"/>
            <a:pathLst>
              <a:path w="13970" h="13969">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64" name="bg object 1064"/>
          <p:cNvSpPr/>
          <p:nvPr/>
        </p:nvSpPr>
        <p:spPr>
          <a:xfrm>
            <a:off x="6153691" y="2327526"/>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65" name="bg object 1065"/>
          <p:cNvSpPr/>
          <p:nvPr/>
        </p:nvSpPr>
        <p:spPr>
          <a:xfrm>
            <a:off x="6018021" y="2327526"/>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66" name="bg object 1066"/>
          <p:cNvSpPr/>
          <p:nvPr/>
        </p:nvSpPr>
        <p:spPr>
          <a:xfrm>
            <a:off x="5882352" y="2327526"/>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67" name="bg object 1067"/>
          <p:cNvSpPr/>
          <p:nvPr/>
        </p:nvSpPr>
        <p:spPr>
          <a:xfrm>
            <a:off x="5746713" y="2327526"/>
            <a:ext cx="13335" cy="13335"/>
          </a:xfrm>
          <a:custGeom>
            <a:avLst/>
            <a:gdLst/>
            <a:ahLst/>
            <a:cxnLst/>
            <a:rect l="l" t="t" r="r" b="b"/>
            <a:pathLst>
              <a:path w="13335" h="13335">
                <a:moveTo>
                  <a:pt x="2846" y="0"/>
                </a:moveTo>
                <a:lnTo>
                  <a:pt x="6367" y="0"/>
                </a:lnTo>
                <a:lnTo>
                  <a:pt x="9918" y="0"/>
                </a:lnTo>
                <a:lnTo>
                  <a:pt x="12764" y="2846"/>
                </a:lnTo>
                <a:lnTo>
                  <a:pt x="12764"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1068" name="bg object 1068"/>
          <p:cNvSpPr/>
          <p:nvPr/>
        </p:nvSpPr>
        <p:spPr>
          <a:xfrm>
            <a:off x="5611778" y="2328291"/>
            <a:ext cx="11430" cy="11430"/>
          </a:xfrm>
          <a:custGeom>
            <a:avLst/>
            <a:gdLst/>
            <a:ahLst/>
            <a:cxnLst/>
            <a:rect l="l" t="t" r="r" b="b"/>
            <a:pathLst>
              <a:path w="11429" h="11430">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1069" name="bg object 1069"/>
          <p:cNvSpPr/>
          <p:nvPr/>
        </p:nvSpPr>
        <p:spPr>
          <a:xfrm>
            <a:off x="5475741" y="2327894"/>
            <a:ext cx="12065" cy="12065"/>
          </a:xfrm>
          <a:custGeom>
            <a:avLst/>
            <a:gdLst/>
            <a:ahLst/>
            <a:cxnLst/>
            <a:rect l="l" t="t" r="r" b="b"/>
            <a:pathLst>
              <a:path w="12064" h="12064">
                <a:moveTo>
                  <a:pt x="2693" y="0"/>
                </a:moveTo>
                <a:lnTo>
                  <a:pt x="6030" y="0"/>
                </a:lnTo>
                <a:lnTo>
                  <a:pt x="9336" y="0"/>
                </a:lnTo>
                <a:lnTo>
                  <a:pt x="12030" y="2693"/>
                </a:lnTo>
                <a:lnTo>
                  <a:pt x="12030" y="9334"/>
                </a:lnTo>
                <a:lnTo>
                  <a:pt x="9336" y="12057"/>
                </a:lnTo>
                <a:lnTo>
                  <a:pt x="2693" y="1205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1070" name="bg object 1070"/>
          <p:cNvSpPr/>
          <p:nvPr/>
        </p:nvSpPr>
        <p:spPr>
          <a:xfrm>
            <a:off x="5339705" y="2327526"/>
            <a:ext cx="13335" cy="13335"/>
          </a:xfrm>
          <a:custGeom>
            <a:avLst/>
            <a:gdLst/>
            <a:ahLst/>
            <a:cxnLst/>
            <a:rect l="l" t="t" r="r" b="b"/>
            <a:pathLst>
              <a:path w="13335" h="13335">
                <a:moveTo>
                  <a:pt x="2877" y="0"/>
                </a:moveTo>
                <a:lnTo>
                  <a:pt x="6397" y="0"/>
                </a:lnTo>
                <a:lnTo>
                  <a:pt x="9918" y="0"/>
                </a:lnTo>
                <a:lnTo>
                  <a:pt x="12795" y="2846"/>
                </a:lnTo>
                <a:lnTo>
                  <a:pt x="12795" y="9915"/>
                </a:lnTo>
                <a:lnTo>
                  <a:pt x="991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71" name="bg object 1071"/>
          <p:cNvSpPr/>
          <p:nvPr/>
        </p:nvSpPr>
        <p:spPr>
          <a:xfrm>
            <a:off x="5203668" y="2327159"/>
            <a:ext cx="13970" cy="13970"/>
          </a:xfrm>
          <a:custGeom>
            <a:avLst/>
            <a:gdLst/>
            <a:ahLst/>
            <a:cxnLst/>
            <a:rect l="l" t="t" r="r" b="b"/>
            <a:pathLst>
              <a:path w="13970" h="13969">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72" name="bg object 1072"/>
          <p:cNvSpPr/>
          <p:nvPr/>
        </p:nvSpPr>
        <p:spPr>
          <a:xfrm>
            <a:off x="5067998" y="2327159"/>
            <a:ext cx="13970" cy="13970"/>
          </a:xfrm>
          <a:custGeom>
            <a:avLst/>
            <a:gdLst/>
            <a:ahLst/>
            <a:cxnLst/>
            <a:rect l="l" t="t" r="r" b="b"/>
            <a:pathLst>
              <a:path w="13970" h="13969">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73" name="bg object 1073"/>
          <p:cNvSpPr/>
          <p:nvPr/>
        </p:nvSpPr>
        <p:spPr>
          <a:xfrm>
            <a:off x="4931962" y="2326761"/>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74" name="bg object 1074"/>
          <p:cNvSpPr/>
          <p:nvPr/>
        </p:nvSpPr>
        <p:spPr>
          <a:xfrm>
            <a:off x="4796292" y="2326761"/>
            <a:ext cx="14604" cy="14604"/>
          </a:xfrm>
          <a:custGeom>
            <a:avLst/>
            <a:gdLst/>
            <a:ahLst/>
            <a:cxnLst/>
            <a:rect l="l" t="t" r="r" b="b"/>
            <a:pathLst>
              <a:path w="14604" h="14605">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75" name="bg object 1075"/>
          <p:cNvSpPr/>
          <p:nvPr/>
        </p:nvSpPr>
        <p:spPr>
          <a:xfrm>
            <a:off x="4660255" y="2326394"/>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76" name="bg object 1076"/>
          <p:cNvSpPr/>
          <p:nvPr/>
        </p:nvSpPr>
        <p:spPr>
          <a:xfrm>
            <a:off x="4524954" y="2326761"/>
            <a:ext cx="14604" cy="14604"/>
          </a:xfrm>
          <a:custGeom>
            <a:avLst/>
            <a:gdLst/>
            <a:ahLst/>
            <a:cxnLst/>
            <a:rect l="l" t="t" r="r" b="b"/>
            <a:pathLst>
              <a:path w="14604" h="14605">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77" name="bg object 1077"/>
          <p:cNvSpPr/>
          <p:nvPr/>
        </p:nvSpPr>
        <p:spPr>
          <a:xfrm>
            <a:off x="4388549" y="2326027"/>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78" name="bg object 1078"/>
          <p:cNvSpPr/>
          <p:nvPr/>
        </p:nvSpPr>
        <p:spPr>
          <a:xfrm>
            <a:off x="4252880" y="2326027"/>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79" name="bg object 1079"/>
          <p:cNvSpPr/>
          <p:nvPr/>
        </p:nvSpPr>
        <p:spPr>
          <a:xfrm>
            <a:off x="4116843" y="2325660"/>
            <a:ext cx="17145" cy="17145"/>
          </a:xfrm>
          <a:custGeom>
            <a:avLst/>
            <a:gdLst/>
            <a:ahLst/>
            <a:cxnLst/>
            <a:rect l="l" t="t" r="r" b="b"/>
            <a:pathLst>
              <a:path w="17145" h="17144">
                <a:moveTo>
                  <a:pt x="3704" y="0"/>
                </a:moveTo>
                <a:lnTo>
                  <a:pt x="8265" y="0"/>
                </a:lnTo>
                <a:lnTo>
                  <a:pt x="12826" y="0"/>
                </a:lnTo>
                <a:lnTo>
                  <a:pt x="16530" y="3702"/>
                </a:lnTo>
                <a:lnTo>
                  <a:pt x="16530" y="12822"/>
                </a:lnTo>
                <a:lnTo>
                  <a:pt x="1282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80" name="bg object 1080"/>
          <p:cNvSpPr/>
          <p:nvPr/>
        </p:nvSpPr>
        <p:spPr>
          <a:xfrm>
            <a:off x="3981541" y="2326027"/>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81" name="bg object 1081"/>
          <p:cNvSpPr/>
          <p:nvPr/>
        </p:nvSpPr>
        <p:spPr>
          <a:xfrm>
            <a:off x="3845872" y="2326027"/>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82" name="bg object 1082"/>
          <p:cNvSpPr/>
          <p:nvPr/>
        </p:nvSpPr>
        <p:spPr>
          <a:xfrm>
            <a:off x="3709835" y="2325660"/>
            <a:ext cx="17145" cy="17145"/>
          </a:xfrm>
          <a:custGeom>
            <a:avLst/>
            <a:gdLst/>
            <a:ahLst/>
            <a:cxnLst/>
            <a:rect l="l" t="t" r="r" b="b"/>
            <a:pathLst>
              <a:path w="17145" h="17144">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83" name="bg object 1083"/>
          <p:cNvSpPr/>
          <p:nvPr/>
        </p:nvSpPr>
        <p:spPr>
          <a:xfrm>
            <a:off x="3574165" y="2325660"/>
            <a:ext cx="17145" cy="17145"/>
          </a:xfrm>
          <a:custGeom>
            <a:avLst/>
            <a:gdLst/>
            <a:ahLst/>
            <a:cxnLst/>
            <a:rect l="l" t="t" r="r" b="b"/>
            <a:pathLst>
              <a:path w="17145" h="17144">
                <a:moveTo>
                  <a:pt x="3704" y="0"/>
                </a:moveTo>
                <a:lnTo>
                  <a:pt x="829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84" name="bg object 1084"/>
          <p:cNvSpPr/>
          <p:nvPr/>
        </p:nvSpPr>
        <p:spPr>
          <a:xfrm>
            <a:off x="3438129" y="2325262"/>
            <a:ext cx="17780" cy="17780"/>
          </a:xfrm>
          <a:custGeom>
            <a:avLst/>
            <a:gdLst/>
            <a:ahLst/>
            <a:cxnLst/>
            <a:rect l="l" t="t" r="r" b="b"/>
            <a:pathLst>
              <a:path w="17779" h="17780">
                <a:moveTo>
                  <a:pt x="3856" y="0"/>
                </a:moveTo>
                <a:lnTo>
                  <a:pt x="8663" y="0"/>
                </a:lnTo>
                <a:lnTo>
                  <a:pt x="13438" y="0"/>
                </a:lnTo>
                <a:lnTo>
                  <a:pt x="17295" y="3886"/>
                </a:lnTo>
                <a:lnTo>
                  <a:pt x="17295" y="13435"/>
                </a:lnTo>
                <a:lnTo>
                  <a:pt x="13438"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085" name="bg object 1085"/>
          <p:cNvSpPr/>
          <p:nvPr/>
        </p:nvSpPr>
        <p:spPr>
          <a:xfrm>
            <a:off x="3302092"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6" name="bg object 1086"/>
          <p:cNvSpPr/>
          <p:nvPr/>
        </p:nvSpPr>
        <p:spPr>
          <a:xfrm>
            <a:off x="3166025" y="2324527"/>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87" name="bg object 1087"/>
          <p:cNvSpPr/>
          <p:nvPr/>
        </p:nvSpPr>
        <p:spPr>
          <a:xfrm>
            <a:off x="3030753"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8" name="bg object 1088"/>
          <p:cNvSpPr/>
          <p:nvPr/>
        </p:nvSpPr>
        <p:spPr>
          <a:xfrm>
            <a:off x="2895084"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9" name="bg object 1089"/>
          <p:cNvSpPr/>
          <p:nvPr/>
        </p:nvSpPr>
        <p:spPr>
          <a:xfrm>
            <a:off x="2759414"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90" name="bg object 1090"/>
          <p:cNvSpPr/>
          <p:nvPr/>
        </p:nvSpPr>
        <p:spPr>
          <a:xfrm>
            <a:off x="2623378" y="2324527"/>
            <a:ext cx="19050" cy="19050"/>
          </a:xfrm>
          <a:custGeom>
            <a:avLst/>
            <a:gdLst/>
            <a:ahLst/>
            <a:cxnLst/>
            <a:rect l="l" t="t" r="r" b="b"/>
            <a:pathLst>
              <a:path w="19050" h="19050">
                <a:moveTo>
                  <a:pt x="4224" y="0"/>
                </a:moveTo>
                <a:lnTo>
                  <a:pt x="9397"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91" name="bg object 1091"/>
          <p:cNvSpPr/>
          <p:nvPr/>
        </p:nvSpPr>
        <p:spPr>
          <a:xfrm>
            <a:off x="2488076"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92" name="bg object 1092"/>
          <p:cNvSpPr/>
          <p:nvPr/>
        </p:nvSpPr>
        <p:spPr>
          <a:xfrm>
            <a:off x="2352406" y="2324895"/>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93" name="bg object 1093"/>
          <p:cNvSpPr/>
          <p:nvPr/>
        </p:nvSpPr>
        <p:spPr>
          <a:xfrm>
            <a:off x="2216767" y="232489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94" name="bg object 1094"/>
          <p:cNvSpPr/>
          <p:nvPr/>
        </p:nvSpPr>
        <p:spPr>
          <a:xfrm>
            <a:off x="2080700" y="2324527"/>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95" name="bg object 1095"/>
          <p:cNvSpPr/>
          <p:nvPr/>
        </p:nvSpPr>
        <p:spPr>
          <a:xfrm>
            <a:off x="1944663" y="2324129"/>
            <a:ext cx="19685" cy="19685"/>
          </a:xfrm>
          <a:custGeom>
            <a:avLst/>
            <a:gdLst/>
            <a:ahLst/>
            <a:cxnLst/>
            <a:rect l="l" t="t" r="r" b="b"/>
            <a:pathLst>
              <a:path w="19685" h="19685">
                <a:moveTo>
                  <a:pt x="4377" y="0"/>
                </a:moveTo>
                <a:lnTo>
                  <a:pt x="9795"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96" name="bg object 1096"/>
          <p:cNvSpPr/>
          <p:nvPr/>
        </p:nvSpPr>
        <p:spPr>
          <a:xfrm>
            <a:off x="1808994" y="2324129"/>
            <a:ext cx="19685" cy="19685"/>
          </a:xfrm>
          <a:custGeom>
            <a:avLst/>
            <a:gdLst/>
            <a:ahLst/>
            <a:cxnLst/>
            <a:rect l="l" t="t" r="r" b="b"/>
            <a:pathLst>
              <a:path w="19685" h="19685">
                <a:moveTo>
                  <a:pt x="4408" y="0"/>
                </a:moveTo>
                <a:lnTo>
                  <a:pt x="9795" y="0"/>
                </a:lnTo>
                <a:lnTo>
                  <a:pt x="15213" y="0"/>
                </a:lnTo>
                <a:lnTo>
                  <a:pt x="19560" y="4406"/>
                </a:lnTo>
                <a:lnTo>
                  <a:pt x="19560" y="15179"/>
                </a:lnTo>
                <a:lnTo>
                  <a:pt x="15213" y="19555"/>
                </a:lnTo>
                <a:lnTo>
                  <a:pt x="4408" y="19555"/>
                </a:lnTo>
                <a:lnTo>
                  <a:pt x="0" y="15179"/>
                </a:lnTo>
                <a:lnTo>
                  <a:pt x="0" y="4406"/>
                </a:lnTo>
                <a:lnTo>
                  <a:pt x="4408" y="0"/>
                </a:lnTo>
                <a:close/>
              </a:path>
            </a:pathLst>
          </a:custGeom>
          <a:solidFill>
            <a:srgbClr val="D9D9D8">
              <a:alpha val="50000"/>
            </a:srgbClr>
          </a:solidFill>
        </p:spPr>
        <p:txBody>
          <a:bodyPr wrap="square" lIns="0" tIns="0" rIns="0" bIns="0" rtlCol="0"/>
          <a:lstStyle/>
          <a:p>
            <a:endParaRPr/>
          </a:p>
        </p:txBody>
      </p:sp>
      <p:sp>
        <p:nvSpPr>
          <p:cNvPr id="1097" name="bg object 1097"/>
          <p:cNvSpPr/>
          <p:nvPr/>
        </p:nvSpPr>
        <p:spPr>
          <a:xfrm>
            <a:off x="1672957" y="2323762"/>
            <a:ext cx="20320" cy="20320"/>
          </a:xfrm>
          <a:custGeom>
            <a:avLst/>
            <a:gdLst/>
            <a:ahLst/>
            <a:cxnLst/>
            <a:rect l="l" t="t" r="r" b="b"/>
            <a:pathLst>
              <a:path w="20319" h="20319">
                <a:moveTo>
                  <a:pt x="4561" y="0"/>
                </a:moveTo>
                <a:lnTo>
                  <a:pt x="10162"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098" name="bg object 1098"/>
          <p:cNvSpPr/>
          <p:nvPr/>
        </p:nvSpPr>
        <p:spPr>
          <a:xfrm>
            <a:off x="1537686" y="2324129"/>
            <a:ext cx="19685" cy="19685"/>
          </a:xfrm>
          <a:custGeom>
            <a:avLst/>
            <a:gdLst/>
            <a:ahLst/>
            <a:cxnLst/>
            <a:rect l="l" t="t" r="r" b="b"/>
            <a:pathLst>
              <a:path w="19684" h="19685">
                <a:moveTo>
                  <a:pt x="4377" y="0"/>
                </a:moveTo>
                <a:lnTo>
                  <a:pt x="9764"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99" name="bg object 1099"/>
          <p:cNvSpPr/>
          <p:nvPr/>
        </p:nvSpPr>
        <p:spPr>
          <a:xfrm>
            <a:off x="1400884" y="2323028"/>
            <a:ext cx="22225" cy="22225"/>
          </a:xfrm>
          <a:custGeom>
            <a:avLst/>
            <a:gdLst/>
            <a:ahLst/>
            <a:cxnLst/>
            <a:rect l="l" t="t" r="r" b="b"/>
            <a:pathLst>
              <a:path w="22225" h="22225">
                <a:moveTo>
                  <a:pt x="4867" y="0"/>
                </a:moveTo>
                <a:lnTo>
                  <a:pt x="10897" y="0"/>
                </a:lnTo>
                <a:lnTo>
                  <a:pt x="16928" y="0"/>
                </a:lnTo>
                <a:lnTo>
                  <a:pt x="21825" y="4865"/>
                </a:lnTo>
                <a:lnTo>
                  <a:pt x="21825" y="16923"/>
                </a:lnTo>
                <a:lnTo>
                  <a:pt x="16928" y="21789"/>
                </a:lnTo>
                <a:lnTo>
                  <a:pt x="4867" y="21789"/>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00" name="bg object 1100"/>
          <p:cNvSpPr/>
          <p:nvPr/>
        </p:nvSpPr>
        <p:spPr>
          <a:xfrm>
            <a:off x="1265582" y="2323395"/>
            <a:ext cx="21590" cy="21590"/>
          </a:xfrm>
          <a:custGeom>
            <a:avLst/>
            <a:gdLst/>
            <a:ahLst/>
            <a:cxnLst/>
            <a:rect l="l" t="t" r="r" b="b"/>
            <a:pathLst>
              <a:path w="21590" h="21589">
                <a:moveTo>
                  <a:pt x="4714" y="0"/>
                </a:moveTo>
                <a:lnTo>
                  <a:pt x="10530" y="0"/>
                </a:lnTo>
                <a:lnTo>
                  <a:pt x="16377" y="0"/>
                </a:lnTo>
                <a:lnTo>
                  <a:pt x="21060" y="4713"/>
                </a:lnTo>
                <a:lnTo>
                  <a:pt x="21060" y="16342"/>
                </a:lnTo>
                <a:lnTo>
                  <a:pt x="16377"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101" name="bg object 1101"/>
          <p:cNvSpPr/>
          <p:nvPr/>
        </p:nvSpPr>
        <p:spPr>
          <a:xfrm>
            <a:off x="1129177" y="2322630"/>
            <a:ext cx="22860" cy="22860"/>
          </a:xfrm>
          <a:custGeom>
            <a:avLst/>
            <a:gdLst/>
            <a:ahLst/>
            <a:cxnLst/>
            <a:rect l="l" t="t" r="r" b="b"/>
            <a:pathLst>
              <a:path w="22859" h="22860">
                <a:moveTo>
                  <a:pt x="5050" y="0"/>
                </a:moveTo>
                <a:lnTo>
                  <a:pt x="11295" y="0"/>
                </a:lnTo>
                <a:lnTo>
                  <a:pt x="17509" y="0"/>
                </a:lnTo>
                <a:lnTo>
                  <a:pt x="22560" y="5049"/>
                </a:lnTo>
                <a:lnTo>
                  <a:pt x="22560" y="17505"/>
                </a:lnTo>
                <a:lnTo>
                  <a:pt x="17509" y="22585"/>
                </a:lnTo>
                <a:lnTo>
                  <a:pt x="5050" y="22585"/>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02" name="bg object 1102"/>
          <p:cNvSpPr/>
          <p:nvPr/>
        </p:nvSpPr>
        <p:spPr>
          <a:xfrm>
            <a:off x="993875" y="2323028"/>
            <a:ext cx="22225" cy="22225"/>
          </a:xfrm>
          <a:custGeom>
            <a:avLst/>
            <a:gdLst/>
            <a:ahLst/>
            <a:cxnLst/>
            <a:rect l="l" t="t" r="r" b="b"/>
            <a:pathLst>
              <a:path w="22225" h="22225">
                <a:moveTo>
                  <a:pt x="4897" y="0"/>
                </a:moveTo>
                <a:lnTo>
                  <a:pt x="10928" y="0"/>
                </a:lnTo>
                <a:lnTo>
                  <a:pt x="16958" y="0"/>
                </a:lnTo>
                <a:lnTo>
                  <a:pt x="21825" y="4865"/>
                </a:lnTo>
                <a:lnTo>
                  <a:pt x="21825" y="16923"/>
                </a:lnTo>
                <a:lnTo>
                  <a:pt x="1695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03" name="bg object 1103"/>
          <p:cNvSpPr/>
          <p:nvPr/>
        </p:nvSpPr>
        <p:spPr>
          <a:xfrm>
            <a:off x="857104" y="2321895"/>
            <a:ext cx="24130" cy="24130"/>
          </a:xfrm>
          <a:custGeom>
            <a:avLst/>
            <a:gdLst/>
            <a:ahLst/>
            <a:cxnLst/>
            <a:rect l="l" t="t" r="r" b="b"/>
            <a:pathLst>
              <a:path w="24130" h="24130">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104" name="bg object 1104"/>
          <p:cNvSpPr/>
          <p:nvPr/>
        </p:nvSpPr>
        <p:spPr>
          <a:xfrm>
            <a:off x="721037" y="2321498"/>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105" name="bg object 1105"/>
          <p:cNvSpPr/>
          <p:nvPr/>
        </p:nvSpPr>
        <p:spPr>
          <a:xfrm>
            <a:off x="584633" y="2320763"/>
            <a:ext cx="26670" cy="26670"/>
          </a:xfrm>
          <a:custGeom>
            <a:avLst/>
            <a:gdLst/>
            <a:ahLst/>
            <a:cxnLst/>
            <a:rect l="l" t="t" r="r" b="b"/>
            <a:pathLst>
              <a:path w="26670" h="26669">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106" name="bg object 1106"/>
          <p:cNvSpPr/>
          <p:nvPr/>
        </p:nvSpPr>
        <p:spPr>
          <a:xfrm>
            <a:off x="448963" y="2320763"/>
            <a:ext cx="26670" cy="26670"/>
          </a:xfrm>
          <a:custGeom>
            <a:avLst/>
            <a:gdLst/>
            <a:ahLst/>
            <a:cxnLst/>
            <a:rect l="l" t="t" r="r" b="b"/>
            <a:pathLst>
              <a:path w="26670" h="26669">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107" name="bg object 1107"/>
          <p:cNvSpPr/>
          <p:nvPr/>
        </p:nvSpPr>
        <p:spPr>
          <a:xfrm>
            <a:off x="311794" y="2319264"/>
            <a:ext cx="29845" cy="29845"/>
          </a:xfrm>
          <a:custGeom>
            <a:avLst/>
            <a:gdLst/>
            <a:ahLst/>
            <a:cxnLst/>
            <a:rect l="l" t="t" r="r" b="b"/>
            <a:pathLst>
              <a:path w="29845" h="29844">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08" name="bg object 1108"/>
          <p:cNvSpPr/>
          <p:nvPr/>
        </p:nvSpPr>
        <p:spPr>
          <a:xfrm>
            <a:off x="173859" y="2316999"/>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109" name="bg object 1109"/>
          <p:cNvSpPr/>
          <p:nvPr/>
        </p:nvSpPr>
        <p:spPr>
          <a:xfrm>
            <a:off x="38220" y="2316999"/>
            <a:ext cx="34290" cy="34290"/>
          </a:xfrm>
          <a:custGeom>
            <a:avLst/>
            <a:gdLst/>
            <a:ahLst/>
            <a:cxnLst/>
            <a:rect l="l" t="t" r="r" b="b"/>
            <a:pathLst>
              <a:path w="34290"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110" name="bg object 1110"/>
          <p:cNvSpPr/>
          <p:nvPr/>
        </p:nvSpPr>
        <p:spPr>
          <a:xfrm>
            <a:off x="7498691" y="2180232"/>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111" name="bg object 1111"/>
          <p:cNvSpPr/>
          <p:nvPr/>
        </p:nvSpPr>
        <p:spPr>
          <a:xfrm>
            <a:off x="7362654" y="2179864"/>
            <a:ext cx="37465" cy="37465"/>
          </a:xfrm>
          <a:custGeom>
            <a:avLst/>
            <a:gdLst/>
            <a:ahLst/>
            <a:cxnLst/>
            <a:rect l="l" t="t" r="r" b="b"/>
            <a:pathLst>
              <a:path w="37465"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112" name="bg object 1112"/>
          <p:cNvSpPr/>
          <p:nvPr/>
        </p:nvSpPr>
        <p:spPr>
          <a:xfrm>
            <a:off x="7229250" y="2182129"/>
            <a:ext cx="32384" cy="32384"/>
          </a:xfrm>
          <a:custGeom>
            <a:avLst/>
            <a:gdLst/>
            <a:ahLst/>
            <a:cxnLst/>
            <a:rect l="l" t="t" r="r" b="b"/>
            <a:pathLst>
              <a:path w="32384" h="32385">
                <a:moveTo>
                  <a:pt x="7224" y="0"/>
                </a:moveTo>
                <a:lnTo>
                  <a:pt x="16162" y="0"/>
                </a:lnTo>
                <a:lnTo>
                  <a:pt x="25101" y="0"/>
                </a:lnTo>
                <a:lnTo>
                  <a:pt x="32356" y="7222"/>
                </a:lnTo>
                <a:lnTo>
                  <a:pt x="32356" y="25094"/>
                </a:lnTo>
                <a:lnTo>
                  <a:pt x="25101" y="32317"/>
                </a:lnTo>
                <a:lnTo>
                  <a:pt x="7224" y="3231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113" name="bg object 1113"/>
          <p:cNvSpPr/>
          <p:nvPr/>
        </p:nvSpPr>
        <p:spPr>
          <a:xfrm>
            <a:off x="7095080" y="2183629"/>
            <a:ext cx="29845" cy="29845"/>
          </a:xfrm>
          <a:custGeom>
            <a:avLst/>
            <a:gdLst/>
            <a:ahLst/>
            <a:cxnLst/>
            <a:rect l="l" t="t" r="r" b="b"/>
            <a:pathLst>
              <a:path w="29845" h="29844">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14" name="bg object 1114"/>
          <p:cNvSpPr/>
          <p:nvPr/>
        </p:nvSpPr>
        <p:spPr>
          <a:xfrm>
            <a:off x="6960911" y="2185128"/>
            <a:ext cx="26670" cy="26670"/>
          </a:xfrm>
          <a:custGeom>
            <a:avLst/>
            <a:gdLst/>
            <a:ahLst/>
            <a:cxnLst/>
            <a:rect l="l" t="t" r="r" b="b"/>
            <a:pathLst>
              <a:path w="26670" h="26669">
                <a:moveTo>
                  <a:pt x="5907" y="0"/>
                </a:moveTo>
                <a:lnTo>
                  <a:pt x="13162" y="0"/>
                </a:lnTo>
                <a:lnTo>
                  <a:pt x="20448" y="0"/>
                </a:lnTo>
                <a:lnTo>
                  <a:pt x="26356" y="5875"/>
                </a:lnTo>
                <a:lnTo>
                  <a:pt x="26356" y="20443"/>
                </a:lnTo>
                <a:lnTo>
                  <a:pt x="20448" y="26319"/>
                </a:lnTo>
                <a:lnTo>
                  <a:pt x="5907" y="26319"/>
                </a:lnTo>
                <a:lnTo>
                  <a:pt x="0" y="20443"/>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1115" name="bg object 1115"/>
          <p:cNvSpPr/>
          <p:nvPr/>
        </p:nvSpPr>
        <p:spPr>
          <a:xfrm>
            <a:off x="6824874" y="2184761"/>
            <a:ext cx="27305" cy="27305"/>
          </a:xfrm>
          <a:custGeom>
            <a:avLst/>
            <a:gdLst/>
            <a:ahLst/>
            <a:cxnLst/>
            <a:rect l="l" t="t" r="r" b="b"/>
            <a:pathLst>
              <a:path w="27304" h="27305">
                <a:moveTo>
                  <a:pt x="6061" y="0"/>
                </a:moveTo>
                <a:lnTo>
                  <a:pt x="13560" y="0"/>
                </a:lnTo>
                <a:lnTo>
                  <a:pt x="21029" y="0"/>
                </a:lnTo>
                <a:lnTo>
                  <a:pt x="27091" y="6059"/>
                </a:lnTo>
                <a:lnTo>
                  <a:pt x="27091" y="20994"/>
                </a:lnTo>
                <a:lnTo>
                  <a:pt x="21029" y="27053"/>
                </a:lnTo>
                <a:lnTo>
                  <a:pt x="6061" y="27053"/>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16" name="bg object 1116"/>
          <p:cNvSpPr/>
          <p:nvPr/>
        </p:nvSpPr>
        <p:spPr>
          <a:xfrm>
            <a:off x="6691838" y="2187393"/>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17" name="bg object 1117"/>
          <p:cNvSpPr/>
          <p:nvPr/>
        </p:nvSpPr>
        <p:spPr>
          <a:xfrm>
            <a:off x="6557668" y="2188892"/>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18" name="bg object 1118"/>
          <p:cNvSpPr/>
          <p:nvPr/>
        </p:nvSpPr>
        <p:spPr>
          <a:xfrm>
            <a:off x="6422397" y="218926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19" name="bg object 1119"/>
          <p:cNvSpPr/>
          <p:nvPr/>
        </p:nvSpPr>
        <p:spPr>
          <a:xfrm>
            <a:off x="6288227" y="2190759"/>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20" name="bg object 1120"/>
          <p:cNvSpPr/>
          <p:nvPr/>
        </p:nvSpPr>
        <p:spPr>
          <a:xfrm>
            <a:off x="6152956" y="2191157"/>
            <a:ext cx="14604" cy="14604"/>
          </a:xfrm>
          <a:custGeom>
            <a:avLst/>
            <a:gdLst/>
            <a:ahLst/>
            <a:cxnLst/>
            <a:rect l="l" t="t" r="r" b="b"/>
            <a:pathLst>
              <a:path w="14604" h="14605">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21" name="bg object 1121"/>
          <p:cNvSpPr/>
          <p:nvPr/>
        </p:nvSpPr>
        <p:spPr>
          <a:xfrm>
            <a:off x="6016521" y="2190392"/>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22" name="bg object 1122"/>
          <p:cNvSpPr/>
          <p:nvPr/>
        </p:nvSpPr>
        <p:spPr>
          <a:xfrm>
            <a:off x="5881249" y="2190759"/>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23" name="bg object 1123"/>
          <p:cNvSpPr/>
          <p:nvPr/>
        </p:nvSpPr>
        <p:spPr>
          <a:xfrm>
            <a:off x="5745948" y="2191157"/>
            <a:ext cx="14604" cy="14604"/>
          </a:xfrm>
          <a:custGeom>
            <a:avLst/>
            <a:gdLst/>
            <a:ahLst/>
            <a:cxnLst/>
            <a:rect l="l" t="t" r="r" b="b"/>
            <a:pathLst>
              <a:path w="14604" h="14605">
                <a:moveTo>
                  <a:pt x="3214" y="0"/>
                </a:moveTo>
                <a:lnTo>
                  <a:pt x="7132" y="0"/>
                </a:lnTo>
                <a:lnTo>
                  <a:pt x="11081" y="0"/>
                </a:lnTo>
                <a:lnTo>
                  <a:pt x="14295" y="3182"/>
                </a:lnTo>
                <a:lnTo>
                  <a:pt x="14295" y="11078"/>
                </a:lnTo>
                <a:lnTo>
                  <a:pt x="1108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24" name="bg object 1124"/>
          <p:cNvSpPr/>
          <p:nvPr/>
        </p:nvSpPr>
        <p:spPr>
          <a:xfrm>
            <a:off x="5611043" y="2191891"/>
            <a:ext cx="13335" cy="13335"/>
          </a:xfrm>
          <a:custGeom>
            <a:avLst/>
            <a:gdLst/>
            <a:ahLst/>
            <a:cxnLst/>
            <a:rect l="l" t="t" r="r" b="b"/>
            <a:pathLst>
              <a:path w="13335" h="13335">
                <a:moveTo>
                  <a:pt x="2846" y="0"/>
                </a:moveTo>
                <a:lnTo>
                  <a:pt x="6397" y="0"/>
                </a:lnTo>
                <a:lnTo>
                  <a:pt x="9918" y="0"/>
                </a:lnTo>
                <a:lnTo>
                  <a:pt x="12764" y="2876"/>
                </a:lnTo>
                <a:lnTo>
                  <a:pt x="12764" y="9915"/>
                </a:lnTo>
                <a:lnTo>
                  <a:pt x="9918" y="12792"/>
                </a:lnTo>
                <a:lnTo>
                  <a:pt x="2846" y="12792"/>
                </a:lnTo>
                <a:lnTo>
                  <a:pt x="0" y="9915"/>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1125" name="bg object 1125"/>
          <p:cNvSpPr/>
          <p:nvPr/>
        </p:nvSpPr>
        <p:spPr>
          <a:xfrm>
            <a:off x="5475007" y="2191524"/>
            <a:ext cx="13970" cy="13970"/>
          </a:xfrm>
          <a:custGeom>
            <a:avLst/>
            <a:gdLst/>
            <a:ahLst/>
            <a:cxnLst/>
            <a:rect l="l" t="t" r="r" b="b"/>
            <a:pathLst>
              <a:path w="13970" h="13969">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126" name="bg object 1126"/>
          <p:cNvSpPr/>
          <p:nvPr/>
        </p:nvSpPr>
        <p:spPr>
          <a:xfrm>
            <a:off x="5338939" y="2191157"/>
            <a:ext cx="14604" cy="14604"/>
          </a:xfrm>
          <a:custGeom>
            <a:avLst/>
            <a:gdLst/>
            <a:ahLst/>
            <a:cxnLst/>
            <a:rect l="l" t="t" r="r" b="b"/>
            <a:pathLst>
              <a:path w="14604" h="14605">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27" name="bg object 1127"/>
          <p:cNvSpPr/>
          <p:nvPr/>
        </p:nvSpPr>
        <p:spPr>
          <a:xfrm>
            <a:off x="5203301" y="2191157"/>
            <a:ext cx="14604" cy="14604"/>
          </a:xfrm>
          <a:custGeom>
            <a:avLst/>
            <a:gdLst/>
            <a:ahLst/>
            <a:cxnLst/>
            <a:rect l="l" t="t" r="r" b="b"/>
            <a:pathLst>
              <a:path w="14604" h="14605">
                <a:moveTo>
                  <a:pt x="3183" y="0"/>
                </a:moveTo>
                <a:lnTo>
                  <a:pt x="7132" y="0"/>
                </a:lnTo>
                <a:lnTo>
                  <a:pt x="11081" y="0"/>
                </a:lnTo>
                <a:lnTo>
                  <a:pt x="14264" y="3182"/>
                </a:lnTo>
                <a:lnTo>
                  <a:pt x="14264"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28" name="bg object 1128"/>
          <p:cNvSpPr/>
          <p:nvPr/>
        </p:nvSpPr>
        <p:spPr>
          <a:xfrm>
            <a:off x="5067233" y="2190759"/>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29" name="bg object 1129"/>
          <p:cNvSpPr/>
          <p:nvPr/>
        </p:nvSpPr>
        <p:spPr>
          <a:xfrm>
            <a:off x="4931196" y="2190392"/>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30" name="bg object 1130"/>
          <p:cNvSpPr/>
          <p:nvPr/>
        </p:nvSpPr>
        <p:spPr>
          <a:xfrm>
            <a:off x="4795527" y="2190392"/>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31" name="bg object 1131"/>
          <p:cNvSpPr/>
          <p:nvPr/>
        </p:nvSpPr>
        <p:spPr>
          <a:xfrm>
            <a:off x="4659490" y="2190025"/>
            <a:ext cx="17145" cy="17145"/>
          </a:xfrm>
          <a:custGeom>
            <a:avLst/>
            <a:gdLst/>
            <a:ahLst/>
            <a:cxnLst/>
            <a:rect l="l" t="t" r="r" b="b"/>
            <a:pathLst>
              <a:path w="17145" h="17144">
                <a:moveTo>
                  <a:pt x="3703" y="0"/>
                </a:moveTo>
                <a:lnTo>
                  <a:pt x="8264"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32" name="bg object 1132"/>
          <p:cNvSpPr/>
          <p:nvPr/>
        </p:nvSpPr>
        <p:spPr>
          <a:xfrm>
            <a:off x="4524219" y="2190392"/>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133" name="bg object 1133"/>
          <p:cNvSpPr/>
          <p:nvPr/>
        </p:nvSpPr>
        <p:spPr>
          <a:xfrm>
            <a:off x="4388151" y="2190025"/>
            <a:ext cx="17145" cy="17145"/>
          </a:xfrm>
          <a:custGeom>
            <a:avLst/>
            <a:gdLst/>
            <a:ahLst/>
            <a:cxnLst/>
            <a:rect l="l" t="t" r="r" b="b"/>
            <a:pathLst>
              <a:path w="17145" h="17144">
                <a:moveTo>
                  <a:pt x="3703" y="0"/>
                </a:moveTo>
                <a:lnTo>
                  <a:pt x="8295"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34" name="bg object 1134"/>
          <p:cNvSpPr/>
          <p:nvPr/>
        </p:nvSpPr>
        <p:spPr>
          <a:xfrm>
            <a:off x="4252115" y="2189627"/>
            <a:ext cx="17780" cy="17780"/>
          </a:xfrm>
          <a:custGeom>
            <a:avLst/>
            <a:gdLst/>
            <a:ahLst/>
            <a:cxnLst/>
            <a:rect l="l" t="t" r="r" b="b"/>
            <a:pathLst>
              <a:path w="17779" h="17780">
                <a:moveTo>
                  <a:pt x="3887" y="0"/>
                </a:moveTo>
                <a:lnTo>
                  <a:pt x="8663" y="0"/>
                </a:lnTo>
                <a:lnTo>
                  <a:pt x="13438" y="0"/>
                </a:lnTo>
                <a:lnTo>
                  <a:pt x="17295" y="3886"/>
                </a:lnTo>
                <a:lnTo>
                  <a:pt x="17295" y="13435"/>
                </a:lnTo>
                <a:lnTo>
                  <a:pt x="13438" y="17321"/>
                </a:lnTo>
                <a:lnTo>
                  <a:pt x="3887" y="1732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135" name="bg object 1135"/>
          <p:cNvSpPr/>
          <p:nvPr/>
        </p:nvSpPr>
        <p:spPr>
          <a:xfrm>
            <a:off x="4116078" y="218926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36" name="bg object 1136"/>
          <p:cNvSpPr/>
          <p:nvPr/>
        </p:nvSpPr>
        <p:spPr>
          <a:xfrm>
            <a:off x="3980807" y="2189627"/>
            <a:ext cx="17780" cy="17780"/>
          </a:xfrm>
          <a:custGeom>
            <a:avLst/>
            <a:gdLst/>
            <a:ahLst/>
            <a:cxnLst/>
            <a:rect l="l" t="t" r="r" b="b"/>
            <a:pathLst>
              <a:path w="17779" h="17780">
                <a:moveTo>
                  <a:pt x="3856" y="0"/>
                </a:moveTo>
                <a:lnTo>
                  <a:pt x="8632" y="0"/>
                </a:lnTo>
                <a:lnTo>
                  <a:pt x="13407" y="0"/>
                </a:lnTo>
                <a:lnTo>
                  <a:pt x="17295" y="3886"/>
                </a:lnTo>
                <a:lnTo>
                  <a:pt x="17295" y="13435"/>
                </a:lnTo>
                <a:lnTo>
                  <a:pt x="13407"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137" name="bg object 1137"/>
          <p:cNvSpPr/>
          <p:nvPr/>
        </p:nvSpPr>
        <p:spPr>
          <a:xfrm>
            <a:off x="3844739" y="218926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38" name="bg object 1138"/>
          <p:cNvSpPr/>
          <p:nvPr/>
        </p:nvSpPr>
        <p:spPr>
          <a:xfrm>
            <a:off x="3709835" y="2190025"/>
            <a:ext cx="17145" cy="17145"/>
          </a:xfrm>
          <a:custGeom>
            <a:avLst/>
            <a:gdLst/>
            <a:ahLst/>
            <a:cxnLst/>
            <a:rect l="l" t="t" r="r" b="b"/>
            <a:pathLst>
              <a:path w="17145" h="17144">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39" name="bg object 1139"/>
          <p:cNvSpPr/>
          <p:nvPr/>
        </p:nvSpPr>
        <p:spPr>
          <a:xfrm>
            <a:off x="3573431" y="2189260"/>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40" name="bg object 1140"/>
          <p:cNvSpPr/>
          <p:nvPr/>
        </p:nvSpPr>
        <p:spPr>
          <a:xfrm>
            <a:off x="3437761" y="2189260"/>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41" name="bg object 1141"/>
          <p:cNvSpPr/>
          <p:nvPr/>
        </p:nvSpPr>
        <p:spPr>
          <a:xfrm>
            <a:off x="3301725" y="2188892"/>
            <a:ext cx="19050" cy="19050"/>
          </a:xfrm>
          <a:custGeom>
            <a:avLst/>
            <a:gdLst/>
            <a:ahLst/>
            <a:cxnLst/>
            <a:rect l="l" t="t" r="r" b="b"/>
            <a:pathLst>
              <a:path w="19050" h="19050">
                <a:moveTo>
                  <a:pt x="4193" y="0"/>
                </a:moveTo>
                <a:lnTo>
                  <a:pt x="9397" y="0"/>
                </a:lnTo>
                <a:lnTo>
                  <a:pt x="14570" y="0"/>
                </a:lnTo>
                <a:lnTo>
                  <a:pt x="18795" y="4192"/>
                </a:lnTo>
                <a:lnTo>
                  <a:pt x="18795" y="14597"/>
                </a:lnTo>
                <a:lnTo>
                  <a:pt x="14570"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42" name="bg object 1142"/>
          <p:cNvSpPr/>
          <p:nvPr/>
        </p:nvSpPr>
        <p:spPr>
          <a:xfrm>
            <a:off x="3166025" y="2188892"/>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43" name="bg object 1143"/>
          <p:cNvSpPr/>
          <p:nvPr/>
        </p:nvSpPr>
        <p:spPr>
          <a:xfrm>
            <a:off x="3029988" y="2188525"/>
            <a:ext cx="19685" cy="19685"/>
          </a:xfrm>
          <a:custGeom>
            <a:avLst/>
            <a:gdLst/>
            <a:ahLst/>
            <a:cxnLst/>
            <a:rect l="l" t="t" r="r" b="b"/>
            <a:pathLst>
              <a:path w="19685" h="19685">
                <a:moveTo>
                  <a:pt x="4377" y="0"/>
                </a:moveTo>
                <a:lnTo>
                  <a:pt x="9795" y="0"/>
                </a:lnTo>
                <a:lnTo>
                  <a:pt x="15183" y="0"/>
                </a:lnTo>
                <a:lnTo>
                  <a:pt x="19591" y="4376"/>
                </a:lnTo>
                <a:lnTo>
                  <a:pt x="19591"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44" name="bg object 1144"/>
          <p:cNvSpPr/>
          <p:nvPr/>
        </p:nvSpPr>
        <p:spPr>
          <a:xfrm>
            <a:off x="2893951" y="2188127"/>
            <a:ext cx="20320" cy="20320"/>
          </a:xfrm>
          <a:custGeom>
            <a:avLst/>
            <a:gdLst/>
            <a:ahLst/>
            <a:cxnLst/>
            <a:rect l="l" t="t" r="r" b="b"/>
            <a:pathLst>
              <a:path w="20319" h="20319">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45" name="bg object 1145"/>
          <p:cNvSpPr/>
          <p:nvPr/>
        </p:nvSpPr>
        <p:spPr>
          <a:xfrm>
            <a:off x="2758680" y="2188525"/>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46" name="bg object 1146"/>
          <p:cNvSpPr/>
          <p:nvPr/>
        </p:nvSpPr>
        <p:spPr>
          <a:xfrm>
            <a:off x="2622612" y="2188127"/>
            <a:ext cx="20320" cy="20320"/>
          </a:xfrm>
          <a:custGeom>
            <a:avLst/>
            <a:gdLst/>
            <a:ahLst/>
            <a:cxnLst/>
            <a:rect l="l" t="t" r="r" b="b"/>
            <a:pathLst>
              <a:path w="20319" h="20319">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47" name="bg object 1147"/>
          <p:cNvSpPr/>
          <p:nvPr/>
        </p:nvSpPr>
        <p:spPr>
          <a:xfrm>
            <a:off x="2487341" y="2188525"/>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48" name="bg object 1148"/>
          <p:cNvSpPr/>
          <p:nvPr/>
        </p:nvSpPr>
        <p:spPr>
          <a:xfrm>
            <a:off x="2351304" y="2188127"/>
            <a:ext cx="20320" cy="20320"/>
          </a:xfrm>
          <a:custGeom>
            <a:avLst/>
            <a:gdLst/>
            <a:ahLst/>
            <a:cxnLst/>
            <a:rect l="l" t="t" r="r" b="b"/>
            <a:pathLst>
              <a:path w="20319" h="20319">
                <a:moveTo>
                  <a:pt x="4530" y="0"/>
                </a:moveTo>
                <a:lnTo>
                  <a:pt x="10132" y="0"/>
                </a:lnTo>
                <a:lnTo>
                  <a:pt x="15764" y="0"/>
                </a:lnTo>
                <a:lnTo>
                  <a:pt x="20295" y="4559"/>
                </a:lnTo>
                <a:lnTo>
                  <a:pt x="20295" y="15760"/>
                </a:lnTo>
                <a:lnTo>
                  <a:pt x="15764" y="20320"/>
                </a:lnTo>
                <a:lnTo>
                  <a:pt x="4530" y="20320"/>
                </a:lnTo>
                <a:lnTo>
                  <a:pt x="0" y="15760"/>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1149" name="bg object 1149"/>
          <p:cNvSpPr/>
          <p:nvPr/>
        </p:nvSpPr>
        <p:spPr>
          <a:xfrm>
            <a:off x="2214870" y="2187393"/>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50" name="bg object 1150"/>
          <p:cNvSpPr/>
          <p:nvPr/>
        </p:nvSpPr>
        <p:spPr>
          <a:xfrm>
            <a:off x="2078833" y="2186995"/>
            <a:ext cx="22860" cy="22860"/>
          </a:xfrm>
          <a:custGeom>
            <a:avLst/>
            <a:gdLst/>
            <a:ahLst/>
            <a:cxnLst/>
            <a:rect l="l" t="t" r="r" b="b"/>
            <a:pathLst>
              <a:path w="22860" h="22860">
                <a:moveTo>
                  <a:pt x="5050" y="0"/>
                </a:moveTo>
                <a:lnTo>
                  <a:pt x="11295" y="0"/>
                </a:lnTo>
                <a:lnTo>
                  <a:pt x="17509" y="0"/>
                </a:lnTo>
                <a:lnTo>
                  <a:pt x="22591" y="5049"/>
                </a:lnTo>
                <a:lnTo>
                  <a:pt x="22591"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51" name="bg object 1151"/>
          <p:cNvSpPr/>
          <p:nvPr/>
        </p:nvSpPr>
        <p:spPr>
          <a:xfrm>
            <a:off x="1942429" y="2186260"/>
            <a:ext cx="24130" cy="24130"/>
          </a:xfrm>
          <a:custGeom>
            <a:avLst/>
            <a:gdLst/>
            <a:ahLst/>
            <a:cxnLst/>
            <a:rect l="l" t="t" r="r" b="b"/>
            <a:pathLst>
              <a:path w="24130" h="24130">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152" name="bg object 1152"/>
          <p:cNvSpPr/>
          <p:nvPr/>
        </p:nvSpPr>
        <p:spPr>
          <a:xfrm>
            <a:off x="1807494" y="2186995"/>
            <a:ext cx="22860" cy="22860"/>
          </a:xfrm>
          <a:custGeom>
            <a:avLst/>
            <a:gdLst/>
            <a:ahLst/>
            <a:cxnLst/>
            <a:rect l="l" t="t" r="r" b="b"/>
            <a:pathLst>
              <a:path w="22860" h="22860">
                <a:moveTo>
                  <a:pt x="5050" y="0"/>
                </a:moveTo>
                <a:lnTo>
                  <a:pt x="11295" y="0"/>
                </a:lnTo>
                <a:lnTo>
                  <a:pt x="17540" y="0"/>
                </a:lnTo>
                <a:lnTo>
                  <a:pt x="22591" y="5049"/>
                </a:lnTo>
                <a:lnTo>
                  <a:pt x="22591" y="17535"/>
                </a:lnTo>
                <a:lnTo>
                  <a:pt x="17540"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53" name="bg object 1153"/>
          <p:cNvSpPr/>
          <p:nvPr/>
        </p:nvSpPr>
        <p:spPr>
          <a:xfrm>
            <a:off x="1671457" y="2186628"/>
            <a:ext cx="23495" cy="23495"/>
          </a:xfrm>
          <a:custGeom>
            <a:avLst/>
            <a:gdLst/>
            <a:ahLst/>
            <a:cxnLst/>
            <a:rect l="l" t="t" r="r" b="b"/>
            <a:pathLst>
              <a:path w="23494" h="23494">
                <a:moveTo>
                  <a:pt x="5234" y="0"/>
                </a:moveTo>
                <a:lnTo>
                  <a:pt x="11662" y="0"/>
                </a:lnTo>
                <a:lnTo>
                  <a:pt x="18091" y="0"/>
                </a:lnTo>
                <a:lnTo>
                  <a:pt x="23325" y="5233"/>
                </a:lnTo>
                <a:lnTo>
                  <a:pt x="23325" y="18086"/>
                </a:lnTo>
                <a:lnTo>
                  <a:pt x="1809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54" name="bg object 1154"/>
          <p:cNvSpPr/>
          <p:nvPr/>
        </p:nvSpPr>
        <p:spPr>
          <a:xfrm>
            <a:off x="1536186" y="2186995"/>
            <a:ext cx="22860" cy="22860"/>
          </a:xfrm>
          <a:custGeom>
            <a:avLst/>
            <a:gdLst/>
            <a:ahLst/>
            <a:cxnLst/>
            <a:rect l="l" t="t" r="r" b="b"/>
            <a:pathLst>
              <a:path w="22859" h="22860">
                <a:moveTo>
                  <a:pt x="5050" y="0"/>
                </a:moveTo>
                <a:lnTo>
                  <a:pt x="11264" y="0"/>
                </a:lnTo>
                <a:lnTo>
                  <a:pt x="17509" y="0"/>
                </a:lnTo>
                <a:lnTo>
                  <a:pt x="22560" y="5049"/>
                </a:lnTo>
                <a:lnTo>
                  <a:pt x="22560"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55" name="bg object 1155"/>
          <p:cNvSpPr/>
          <p:nvPr/>
        </p:nvSpPr>
        <p:spPr>
          <a:xfrm>
            <a:off x="1400118" y="2186628"/>
            <a:ext cx="23495" cy="23495"/>
          </a:xfrm>
          <a:custGeom>
            <a:avLst/>
            <a:gdLst/>
            <a:ahLst/>
            <a:cxnLst/>
            <a:rect l="l" t="t" r="r" b="b"/>
            <a:pathLst>
              <a:path w="23494" h="23494">
                <a:moveTo>
                  <a:pt x="5234" y="0"/>
                </a:moveTo>
                <a:lnTo>
                  <a:pt x="11662" y="0"/>
                </a:lnTo>
                <a:lnTo>
                  <a:pt x="18121" y="0"/>
                </a:lnTo>
                <a:lnTo>
                  <a:pt x="23325" y="5233"/>
                </a:lnTo>
                <a:lnTo>
                  <a:pt x="23325" y="18086"/>
                </a:lnTo>
                <a:lnTo>
                  <a:pt x="1812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56" name="bg object 1156"/>
          <p:cNvSpPr/>
          <p:nvPr/>
        </p:nvSpPr>
        <p:spPr>
          <a:xfrm>
            <a:off x="1263347" y="2185495"/>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57" name="bg object 1157"/>
          <p:cNvSpPr/>
          <p:nvPr/>
        </p:nvSpPr>
        <p:spPr>
          <a:xfrm>
            <a:off x="1127678" y="2185495"/>
            <a:ext cx="26034" cy="26034"/>
          </a:xfrm>
          <a:custGeom>
            <a:avLst/>
            <a:gdLst/>
            <a:ahLst/>
            <a:cxnLst/>
            <a:rect l="l" t="t" r="r" b="b"/>
            <a:pathLst>
              <a:path w="26034" h="26035">
                <a:moveTo>
                  <a:pt x="5724" y="0"/>
                </a:moveTo>
                <a:lnTo>
                  <a:pt x="12795"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58" name="bg object 1158"/>
          <p:cNvSpPr/>
          <p:nvPr/>
        </p:nvSpPr>
        <p:spPr>
          <a:xfrm>
            <a:off x="992743" y="2186260"/>
            <a:ext cx="24130" cy="24130"/>
          </a:xfrm>
          <a:custGeom>
            <a:avLst/>
            <a:gdLst/>
            <a:ahLst/>
            <a:cxnLst/>
            <a:rect l="l" t="t" r="r" b="b"/>
            <a:pathLst>
              <a:path w="24130" h="24130">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59" name="bg object 1159"/>
          <p:cNvSpPr/>
          <p:nvPr/>
        </p:nvSpPr>
        <p:spPr>
          <a:xfrm>
            <a:off x="855971" y="2185128"/>
            <a:ext cx="26670" cy="26670"/>
          </a:xfrm>
          <a:custGeom>
            <a:avLst/>
            <a:gdLst/>
            <a:ahLst/>
            <a:cxnLst/>
            <a:rect l="l" t="t" r="r" b="b"/>
            <a:pathLst>
              <a:path w="26669" h="26669">
                <a:moveTo>
                  <a:pt x="5877" y="0"/>
                </a:moveTo>
                <a:lnTo>
                  <a:pt x="13162" y="0"/>
                </a:lnTo>
                <a:lnTo>
                  <a:pt x="20417" y="0"/>
                </a:lnTo>
                <a:lnTo>
                  <a:pt x="26325" y="5875"/>
                </a:lnTo>
                <a:lnTo>
                  <a:pt x="26325" y="20443"/>
                </a:lnTo>
                <a:lnTo>
                  <a:pt x="20417" y="26319"/>
                </a:lnTo>
                <a:lnTo>
                  <a:pt x="5877" y="26319"/>
                </a:lnTo>
                <a:lnTo>
                  <a:pt x="0" y="20443"/>
                </a:lnTo>
                <a:lnTo>
                  <a:pt x="0" y="5875"/>
                </a:lnTo>
                <a:lnTo>
                  <a:pt x="5877" y="0"/>
                </a:lnTo>
                <a:close/>
              </a:path>
            </a:pathLst>
          </a:custGeom>
          <a:solidFill>
            <a:srgbClr val="D9D9D8">
              <a:alpha val="50000"/>
            </a:srgbClr>
          </a:solidFill>
        </p:spPr>
        <p:txBody>
          <a:bodyPr wrap="square" lIns="0" tIns="0" rIns="0" bIns="0" rtlCol="0"/>
          <a:lstStyle/>
          <a:p>
            <a:endParaRPr/>
          </a:p>
        </p:txBody>
      </p:sp>
      <p:sp>
        <p:nvSpPr>
          <p:cNvPr id="1160" name="bg object 1160"/>
          <p:cNvSpPr/>
          <p:nvPr/>
        </p:nvSpPr>
        <p:spPr>
          <a:xfrm>
            <a:off x="719169" y="2183996"/>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161" name="bg object 1161"/>
          <p:cNvSpPr/>
          <p:nvPr/>
        </p:nvSpPr>
        <p:spPr>
          <a:xfrm>
            <a:off x="583133" y="2183629"/>
            <a:ext cx="29845" cy="29845"/>
          </a:xfrm>
          <a:custGeom>
            <a:avLst/>
            <a:gdLst/>
            <a:ahLst/>
            <a:cxnLst/>
            <a:rect l="l" t="t" r="r" b="b"/>
            <a:pathLst>
              <a:path w="29845" h="29844">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162" name="bg object 1162"/>
          <p:cNvSpPr/>
          <p:nvPr/>
        </p:nvSpPr>
        <p:spPr>
          <a:xfrm>
            <a:off x="447096" y="2183261"/>
            <a:ext cx="30480" cy="30480"/>
          </a:xfrm>
          <a:custGeom>
            <a:avLst/>
            <a:gdLst/>
            <a:ahLst/>
            <a:cxnLst/>
            <a:rect l="l" t="t" r="r" b="b"/>
            <a:pathLst>
              <a:path w="30479" h="30480">
                <a:moveTo>
                  <a:pt x="6734" y="0"/>
                </a:moveTo>
                <a:lnTo>
                  <a:pt x="15030" y="0"/>
                </a:lnTo>
                <a:lnTo>
                  <a:pt x="23356" y="0"/>
                </a:lnTo>
                <a:lnTo>
                  <a:pt x="30090" y="6702"/>
                </a:lnTo>
                <a:lnTo>
                  <a:pt x="30090" y="23319"/>
                </a:lnTo>
                <a:lnTo>
                  <a:pt x="23356" y="30083"/>
                </a:lnTo>
                <a:lnTo>
                  <a:pt x="6734" y="30083"/>
                </a:lnTo>
                <a:lnTo>
                  <a:pt x="0" y="23319"/>
                </a:lnTo>
                <a:lnTo>
                  <a:pt x="0" y="6702"/>
                </a:lnTo>
                <a:lnTo>
                  <a:pt x="6734" y="0"/>
                </a:lnTo>
                <a:close/>
              </a:path>
            </a:pathLst>
          </a:custGeom>
          <a:solidFill>
            <a:srgbClr val="D9D9D8">
              <a:alpha val="50000"/>
            </a:srgbClr>
          </a:solidFill>
        </p:spPr>
        <p:txBody>
          <a:bodyPr wrap="square" lIns="0" tIns="0" rIns="0" bIns="0" rtlCol="0"/>
          <a:lstStyle/>
          <a:p>
            <a:endParaRPr/>
          </a:p>
        </p:txBody>
      </p:sp>
      <p:sp>
        <p:nvSpPr>
          <p:cNvPr id="1163" name="bg object 1163"/>
          <p:cNvSpPr/>
          <p:nvPr/>
        </p:nvSpPr>
        <p:spPr>
          <a:xfrm>
            <a:off x="311794" y="2183629"/>
            <a:ext cx="29845" cy="29845"/>
          </a:xfrm>
          <a:custGeom>
            <a:avLst/>
            <a:gdLst/>
            <a:ahLst/>
            <a:cxnLst/>
            <a:rect l="l" t="t" r="r" b="b"/>
            <a:pathLst>
              <a:path w="29845" h="29844">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64" name="bg object 1164"/>
          <p:cNvSpPr/>
          <p:nvPr/>
        </p:nvSpPr>
        <p:spPr>
          <a:xfrm>
            <a:off x="172359" y="2179864"/>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165" name="bg object 1165"/>
          <p:cNvSpPr/>
          <p:nvPr/>
        </p:nvSpPr>
        <p:spPr>
          <a:xfrm>
            <a:off x="36690" y="2179864"/>
            <a:ext cx="37465" cy="37465"/>
          </a:xfrm>
          <a:custGeom>
            <a:avLst/>
            <a:gdLst/>
            <a:ahLst/>
            <a:cxnLst/>
            <a:rect l="l" t="t" r="r" b="b"/>
            <a:pathLst>
              <a:path w="37465"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166" name="bg object 1166"/>
          <p:cNvSpPr/>
          <p:nvPr/>
        </p:nvSpPr>
        <p:spPr>
          <a:xfrm>
            <a:off x="7498323" y="2044229"/>
            <a:ext cx="37465" cy="37465"/>
          </a:xfrm>
          <a:custGeom>
            <a:avLst/>
            <a:gdLst/>
            <a:ahLst/>
            <a:cxnLst/>
            <a:rect l="l" t="t" r="r" b="b"/>
            <a:pathLst>
              <a:path w="37465"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58"/>
                </a:lnTo>
                <a:lnTo>
                  <a:pt x="5391" y="5401"/>
                </a:lnTo>
                <a:lnTo>
                  <a:pt x="11248" y="1449"/>
                </a:lnTo>
                <a:lnTo>
                  <a:pt x="18428" y="0"/>
                </a:lnTo>
                <a:close/>
              </a:path>
            </a:pathLst>
          </a:custGeom>
          <a:solidFill>
            <a:srgbClr val="D9D9D8">
              <a:alpha val="50000"/>
            </a:srgbClr>
          </a:solidFill>
        </p:spPr>
        <p:txBody>
          <a:bodyPr wrap="square" lIns="0" tIns="0" rIns="0" bIns="0" rtlCol="0"/>
          <a:lstStyle/>
          <a:p>
            <a:endParaRPr/>
          </a:p>
        </p:txBody>
      </p:sp>
      <p:sp>
        <p:nvSpPr>
          <p:cNvPr id="1167" name="bg object 1167"/>
          <p:cNvSpPr/>
          <p:nvPr/>
        </p:nvSpPr>
        <p:spPr>
          <a:xfrm>
            <a:off x="7362654" y="2044229"/>
            <a:ext cx="37465" cy="37465"/>
          </a:xfrm>
          <a:custGeom>
            <a:avLst/>
            <a:gdLst/>
            <a:ahLst/>
            <a:cxnLst/>
            <a:rect l="l" t="t" r="r" b="b"/>
            <a:pathLst>
              <a:path w="37465"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168" name="bg object 1168"/>
          <p:cNvSpPr/>
          <p:nvPr/>
        </p:nvSpPr>
        <p:spPr>
          <a:xfrm>
            <a:off x="7227352" y="2044597"/>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169" name="bg object 1169"/>
          <p:cNvSpPr/>
          <p:nvPr/>
        </p:nvSpPr>
        <p:spPr>
          <a:xfrm>
            <a:off x="7092815" y="2045729"/>
            <a:ext cx="34290" cy="34290"/>
          </a:xfrm>
          <a:custGeom>
            <a:avLst/>
            <a:gdLst/>
            <a:ahLst/>
            <a:cxnLst/>
            <a:rect l="l" t="t" r="r" b="b"/>
            <a:pathLst>
              <a:path w="34290" h="34289">
                <a:moveTo>
                  <a:pt x="7591" y="0"/>
                </a:moveTo>
                <a:lnTo>
                  <a:pt x="1692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170" name="bg object 1170"/>
          <p:cNvSpPr/>
          <p:nvPr/>
        </p:nvSpPr>
        <p:spPr>
          <a:xfrm>
            <a:off x="6957544" y="2046096"/>
            <a:ext cx="33655" cy="33655"/>
          </a:xfrm>
          <a:custGeom>
            <a:avLst/>
            <a:gdLst/>
            <a:ahLst/>
            <a:cxnLst/>
            <a:rect l="l" t="t" r="r" b="b"/>
            <a:pathLst>
              <a:path w="33654" h="33655">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171" name="bg object 1171"/>
          <p:cNvSpPr/>
          <p:nvPr/>
        </p:nvSpPr>
        <p:spPr>
          <a:xfrm>
            <a:off x="6824874" y="2049126"/>
            <a:ext cx="27305" cy="27305"/>
          </a:xfrm>
          <a:custGeom>
            <a:avLst/>
            <a:gdLst/>
            <a:ahLst/>
            <a:cxnLst/>
            <a:rect l="l" t="t" r="r" b="b"/>
            <a:pathLst>
              <a:path w="27304" h="27305">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72" name="bg object 1172"/>
          <p:cNvSpPr/>
          <p:nvPr/>
        </p:nvSpPr>
        <p:spPr>
          <a:xfrm>
            <a:off x="6689205" y="2049126"/>
            <a:ext cx="27305" cy="27305"/>
          </a:xfrm>
          <a:custGeom>
            <a:avLst/>
            <a:gdLst/>
            <a:ahLst/>
            <a:cxnLst/>
            <a:rect l="l" t="t" r="r" b="b"/>
            <a:pathLst>
              <a:path w="27304" h="27305">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73" name="bg object 1173"/>
          <p:cNvSpPr/>
          <p:nvPr/>
        </p:nvSpPr>
        <p:spPr>
          <a:xfrm>
            <a:off x="6553536" y="2049126"/>
            <a:ext cx="27305" cy="27305"/>
          </a:xfrm>
          <a:custGeom>
            <a:avLst/>
            <a:gdLst/>
            <a:ahLst/>
            <a:cxnLst/>
            <a:rect l="l" t="t" r="r" b="b"/>
            <a:pathLst>
              <a:path w="27304" h="27305">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74" name="bg object 1174"/>
          <p:cNvSpPr/>
          <p:nvPr/>
        </p:nvSpPr>
        <p:spPr>
          <a:xfrm>
            <a:off x="6420131" y="2051391"/>
            <a:ext cx="22860" cy="22860"/>
          </a:xfrm>
          <a:custGeom>
            <a:avLst/>
            <a:gdLst/>
            <a:ahLst/>
            <a:cxnLst/>
            <a:rect l="l" t="t" r="r" b="b"/>
            <a:pathLst>
              <a:path w="22860" h="22860">
                <a:moveTo>
                  <a:pt x="5050" y="0"/>
                </a:moveTo>
                <a:lnTo>
                  <a:pt x="11295" y="0"/>
                </a:lnTo>
                <a:lnTo>
                  <a:pt x="17540" y="0"/>
                </a:lnTo>
                <a:lnTo>
                  <a:pt x="22591" y="5019"/>
                </a:lnTo>
                <a:lnTo>
                  <a:pt x="22591" y="17505"/>
                </a:lnTo>
                <a:lnTo>
                  <a:pt x="17540"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75" name="bg object 1175"/>
          <p:cNvSpPr/>
          <p:nvPr/>
        </p:nvSpPr>
        <p:spPr>
          <a:xfrm>
            <a:off x="6285962" y="2052890"/>
            <a:ext cx="19685" cy="19685"/>
          </a:xfrm>
          <a:custGeom>
            <a:avLst/>
            <a:gdLst/>
            <a:ahLst/>
            <a:cxnLst/>
            <a:rect l="l" t="t" r="r" b="b"/>
            <a:pathLst>
              <a:path w="19685" h="19685">
                <a:moveTo>
                  <a:pt x="4408" y="0"/>
                </a:moveTo>
                <a:lnTo>
                  <a:pt x="9795" y="0"/>
                </a:lnTo>
                <a:lnTo>
                  <a:pt x="15213" y="0"/>
                </a:lnTo>
                <a:lnTo>
                  <a:pt x="19591" y="4376"/>
                </a:lnTo>
                <a:lnTo>
                  <a:pt x="19591" y="15179"/>
                </a:lnTo>
                <a:lnTo>
                  <a:pt x="15213" y="19555"/>
                </a:lnTo>
                <a:lnTo>
                  <a:pt x="4408" y="19555"/>
                </a:lnTo>
                <a:lnTo>
                  <a:pt x="0" y="15179"/>
                </a:lnTo>
                <a:lnTo>
                  <a:pt x="0" y="4376"/>
                </a:lnTo>
                <a:lnTo>
                  <a:pt x="4408" y="0"/>
                </a:lnTo>
                <a:close/>
              </a:path>
            </a:pathLst>
          </a:custGeom>
          <a:solidFill>
            <a:srgbClr val="D9D9D8">
              <a:alpha val="50000"/>
            </a:srgbClr>
          </a:solidFill>
        </p:spPr>
        <p:txBody>
          <a:bodyPr wrap="square" lIns="0" tIns="0" rIns="0" bIns="0" rtlCol="0"/>
          <a:lstStyle/>
          <a:p>
            <a:endParaRPr/>
          </a:p>
        </p:txBody>
      </p:sp>
      <p:sp>
        <p:nvSpPr>
          <p:cNvPr id="1176" name="bg object 1176"/>
          <p:cNvSpPr/>
          <p:nvPr/>
        </p:nvSpPr>
        <p:spPr>
          <a:xfrm>
            <a:off x="6152190" y="2054757"/>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77" name="bg object 1177"/>
          <p:cNvSpPr/>
          <p:nvPr/>
        </p:nvSpPr>
        <p:spPr>
          <a:xfrm>
            <a:off x="6016521" y="2054757"/>
            <a:ext cx="15875" cy="15875"/>
          </a:xfrm>
          <a:custGeom>
            <a:avLst/>
            <a:gdLst/>
            <a:ahLst/>
            <a:cxnLst/>
            <a:rect l="l" t="t" r="r" b="b"/>
            <a:pathLst>
              <a:path w="15875" h="15875">
                <a:moveTo>
                  <a:pt x="3550" y="0"/>
                </a:moveTo>
                <a:lnTo>
                  <a:pt x="7897" y="0"/>
                </a:lnTo>
                <a:lnTo>
                  <a:pt x="12275" y="0"/>
                </a:lnTo>
                <a:lnTo>
                  <a:pt x="15826" y="3550"/>
                </a:lnTo>
                <a:lnTo>
                  <a:pt x="15826"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78" name="bg object 1178"/>
          <p:cNvSpPr/>
          <p:nvPr/>
        </p:nvSpPr>
        <p:spPr>
          <a:xfrm>
            <a:off x="5880851" y="2054757"/>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79" name="bg object 1179"/>
          <p:cNvSpPr/>
          <p:nvPr/>
        </p:nvSpPr>
        <p:spPr>
          <a:xfrm>
            <a:off x="5744815" y="2054390"/>
            <a:ext cx="17145" cy="17145"/>
          </a:xfrm>
          <a:custGeom>
            <a:avLst/>
            <a:gdLst/>
            <a:ahLst/>
            <a:cxnLst/>
            <a:rect l="l" t="t" r="r" b="b"/>
            <a:pathLst>
              <a:path w="17145" h="17144">
                <a:moveTo>
                  <a:pt x="3704" y="0"/>
                </a:moveTo>
                <a:lnTo>
                  <a:pt x="8265" y="0"/>
                </a:lnTo>
                <a:lnTo>
                  <a:pt x="12856" y="0"/>
                </a:lnTo>
                <a:lnTo>
                  <a:pt x="16560" y="3702"/>
                </a:lnTo>
                <a:lnTo>
                  <a:pt x="16560" y="12822"/>
                </a:lnTo>
                <a:lnTo>
                  <a:pt x="12856" y="16556"/>
                </a:lnTo>
                <a:lnTo>
                  <a:pt x="3704" y="16556"/>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80" name="bg object 1180"/>
          <p:cNvSpPr/>
          <p:nvPr/>
        </p:nvSpPr>
        <p:spPr>
          <a:xfrm>
            <a:off x="5609911" y="2055124"/>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81" name="bg object 1181"/>
          <p:cNvSpPr/>
          <p:nvPr/>
        </p:nvSpPr>
        <p:spPr>
          <a:xfrm>
            <a:off x="5474241" y="2055124"/>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82" name="bg object 1182"/>
          <p:cNvSpPr/>
          <p:nvPr/>
        </p:nvSpPr>
        <p:spPr>
          <a:xfrm>
            <a:off x="5338205" y="2054757"/>
            <a:ext cx="15875" cy="15875"/>
          </a:xfrm>
          <a:custGeom>
            <a:avLst/>
            <a:gdLst/>
            <a:ahLst/>
            <a:cxnLst/>
            <a:rect l="l" t="t" r="r" b="b"/>
            <a:pathLst>
              <a:path w="15875" h="15875">
                <a:moveTo>
                  <a:pt x="3520" y="0"/>
                </a:moveTo>
                <a:lnTo>
                  <a:pt x="7897" y="0"/>
                </a:lnTo>
                <a:lnTo>
                  <a:pt x="12244" y="0"/>
                </a:lnTo>
                <a:lnTo>
                  <a:pt x="15795" y="3550"/>
                </a:lnTo>
                <a:lnTo>
                  <a:pt x="15795" y="12272"/>
                </a:lnTo>
                <a:lnTo>
                  <a:pt x="12244"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83" name="bg object 1183"/>
          <p:cNvSpPr/>
          <p:nvPr/>
        </p:nvSpPr>
        <p:spPr>
          <a:xfrm>
            <a:off x="5202535" y="2054757"/>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84" name="bg object 1184"/>
          <p:cNvSpPr/>
          <p:nvPr/>
        </p:nvSpPr>
        <p:spPr>
          <a:xfrm>
            <a:off x="5066498" y="2054390"/>
            <a:ext cx="17145" cy="17145"/>
          </a:xfrm>
          <a:custGeom>
            <a:avLst/>
            <a:gdLst/>
            <a:ahLst/>
            <a:cxnLst/>
            <a:rect l="l" t="t" r="r" b="b"/>
            <a:pathLst>
              <a:path w="17145" h="17144">
                <a:moveTo>
                  <a:pt x="3703" y="0"/>
                </a:moveTo>
                <a:lnTo>
                  <a:pt x="8264" y="0"/>
                </a:lnTo>
                <a:lnTo>
                  <a:pt x="12826" y="0"/>
                </a:lnTo>
                <a:lnTo>
                  <a:pt x="16530" y="3702"/>
                </a:lnTo>
                <a:lnTo>
                  <a:pt x="16530" y="12822"/>
                </a:lnTo>
                <a:lnTo>
                  <a:pt x="12826" y="16556"/>
                </a:lnTo>
                <a:lnTo>
                  <a:pt x="3703" y="16556"/>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85" name="bg object 1185"/>
          <p:cNvSpPr/>
          <p:nvPr/>
        </p:nvSpPr>
        <p:spPr>
          <a:xfrm>
            <a:off x="4930462" y="2054023"/>
            <a:ext cx="17780" cy="17780"/>
          </a:xfrm>
          <a:custGeom>
            <a:avLst/>
            <a:gdLst/>
            <a:ahLst/>
            <a:cxnLst/>
            <a:rect l="l" t="t" r="r" b="b"/>
            <a:pathLst>
              <a:path w="17779" h="17780">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86" name="bg object 1186"/>
          <p:cNvSpPr/>
          <p:nvPr/>
        </p:nvSpPr>
        <p:spPr>
          <a:xfrm>
            <a:off x="4794394" y="2053625"/>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187" name="bg object 1187"/>
          <p:cNvSpPr/>
          <p:nvPr/>
        </p:nvSpPr>
        <p:spPr>
          <a:xfrm>
            <a:off x="4658755" y="2053625"/>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88" name="bg object 1188"/>
          <p:cNvSpPr/>
          <p:nvPr/>
        </p:nvSpPr>
        <p:spPr>
          <a:xfrm>
            <a:off x="4523454" y="2054023"/>
            <a:ext cx="17780" cy="17780"/>
          </a:xfrm>
          <a:custGeom>
            <a:avLst/>
            <a:gdLst/>
            <a:ahLst/>
            <a:cxnLst/>
            <a:rect l="l" t="t" r="r" b="b"/>
            <a:pathLst>
              <a:path w="17779" h="17780">
                <a:moveTo>
                  <a:pt x="3857" y="0"/>
                </a:moveTo>
                <a:lnTo>
                  <a:pt x="8663" y="0"/>
                </a:lnTo>
                <a:lnTo>
                  <a:pt x="13438" y="0"/>
                </a:lnTo>
                <a:lnTo>
                  <a:pt x="17295" y="3856"/>
                </a:lnTo>
                <a:lnTo>
                  <a:pt x="17295" y="13404"/>
                </a:lnTo>
                <a:lnTo>
                  <a:pt x="13438"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89" name="bg object 1189"/>
          <p:cNvSpPr/>
          <p:nvPr/>
        </p:nvSpPr>
        <p:spPr>
          <a:xfrm>
            <a:off x="4387417" y="205362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90" name="bg object 1190"/>
          <p:cNvSpPr/>
          <p:nvPr/>
        </p:nvSpPr>
        <p:spPr>
          <a:xfrm>
            <a:off x="4251747" y="205362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91" name="bg object 1191"/>
          <p:cNvSpPr/>
          <p:nvPr/>
        </p:nvSpPr>
        <p:spPr>
          <a:xfrm>
            <a:off x="4115711" y="2053257"/>
            <a:ext cx="19050" cy="19050"/>
          </a:xfrm>
          <a:custGeom>
            <a:avLst/>
            <a:gdLst/>
            <a:ahLst/>
            <a:cxnLst/>
            <a:rect l="l" t="t" r="r" b="b"/>
            <a:pathLst>
              <a:path w="19050" h="19050">
                <a:moveTo>
                  <a:pt x="4193" y="0"/>
                </a:moveTo>
                <a:lnTo>
                  <a:pt x="9397" y="0"/>
                </a:lnTo>
                <a:lnTo>
                  <a:pt x="14601" y="0"/>
                </a:lnTo>
                <a:lnTo>
                  <a:pt x="18795" y="4192"/>
                </a:lnTo>
                <a:lnTo>
                  <a:pt x="18795" y="14597"/>
                </a:lnTo>
                <a:lnTo>
                  <a:pt x="14601"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92" name="bg object 1192"/>
          <p:cNvSpPr/>
          <p:nvPr/>
        </p:nvSpPr>
        <p:spPr>
          <a:xfrm>
            <a:off x="3980408" y="205362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93" name="bg object 1193"/>
          <p:cNvSpPr/>
          <p:nvPr/>
        </p:nvSpPr>
        <p:spPr>
          <a:xfrm>
            <a:off x="3844372" y="2053257"/>
            <a:ext cx="19050" cy="19050"/>
          </a:xfrm>
          <a:custGeom>
            <a:avLst/>
            <a:gdLst/>
            <a:ahLst/>
            <a:cxnLst/>
            <a:rect l="l" t="t" r="r" b="b"/>
            <a:pathLst>
              <a:path w="19050" h="19050">
                <a:moveTo>
                  <a:pt x="4224" y="0"/>
                </a:moveTo>
                <a:lnTo>
                  <a:pt x="9397" y="0"/>
                </a:lnTo>
                <a:lnTo>
                  <a:pt x="14601" y="0"/>
                </a:lnTo>
                <a:lnTo>
                  <a:pt x="18795" y="4192"/>
                </a:lnTo>
                <a:lnTo>
                  <a:pt x="1879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94" name="bg object 1194"/>
          <p:cNvSpPr/>
          <p:nvPr/>
        </p:nvSpPr>
        <p:spPr>
          <a:xfrm>
            <a:off x="3709070" y="2053625"/>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95" name="bg object 1195"/>
          <p:cNvSpPr/>
          <p:nvPr/>
        </p:nvSpPr>
        <p:spPr>
          <a:xfrm>
            <a:off x="3573431" y="2053625"/>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96" name="bg object 1196"/>
          <p:cNvSpPr/>
          <p:nvPr/>
        </p:nvSpPr>
        <p:spPr>
          <a:xfrm>
            <a:off x="3437364" y="2053257"/>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97" name="bg object 1197"/>
          <p:cNvSpPr/>
          <p:nvPr/>
        </p:nvSpPr>
        <p:spPr>
          <a:xfrm>
            <a:off x="3301327" y="2052890"/>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98" name="bg object 1198"/>
          <p:cNvSpPr/>
          <p:nvPr/>
        </p:nvSpPr>
        <p:spPr>
          <a:xfrm>
            <a:off x="3165290" y="2052492"/>
            <a:ext cx="20320" cy="20320"/>
          </a:xfrm>
          <a:custGeom>
            <a:avLst/>
            <a:gdLst/>
            <a:ahLst/>
            <a:cxnLst/>
            <a:rect l="l" t="t" r="r" b="b"/>
            <a:pathLst>
              <a:path w="20319" h="20319">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99" name="bg object 1199"/>
          <p:cNvSpPr/>
          <p:nvPr/>
        </p:nvSpPr>
        <p:spPr>
          <a:xfrm>
            <a:off x="3029253" y="2052125"/>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00" name="bg object 1200"/>
          <p:cNvSpPr/>
          <p:nvPr/>
        </p:nvSpPr>
        <p:spPr>
          <a:xfrm>
            <a:off x="2893217" y="2051758"/>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01" name="bg object 1201"/>
          <p:cNvSpPr/>
          <p:nvPr/>
        </p:nvSpPr>
        <p:spPr>
          <a:xfrm>
            <a:off x="2757547" y="2051758"/>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02" name="bg object 1202"/>
          <p:cNvSpPr/>
          <p:nvPr/>
        </p:nvSpPr>
        <p:spPr>
          <a:xfrm>
            <a:off x="2621510" y="2051391"/>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203" name="bg object 1203"/>
          <p:cNvSpPr/>
          <p:nvPr/>
        </p:nvSpPr>
        <p:spPr>
          <a:xfrm>
            <a:off x="2486208" y="2051758"/>
            <a:ext cx="22225" cy="22225"/>
          </a:xfrm>
          <a:custGeom>
            <a:avLst/>
            <a:gdLst/>
            <a:ahLst/>
            <a:cxnLst/>
            <a:rect l="l" t="t" r="r" b="b"/>
            <a:pathLst>
              <a:path w="22225" h="22225">
                <a:moveTo>
                  <a:pt x="4897" y="0"/>
                </a:moveTo>
                <a:lnTo>
                  <a:pt x="10897" y="0"/>
                </a:lnTo>
                <a:lnTo>
                  <a:pt x="16928" y="0"/>
                </a:lnTo>
                <a:lnTo>
                  <a:pt x="21825" y="4865"/>
                </a:lnTo>
                <a:lnTo>
                  <a:pt x="21825" y="16923"/>
                </a:lnTo>
                <a:lnTo>
                  <a:pt x="1692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204" name="bg object 1204"/>
          <p:cNvSpPr/>
          <p:nvPr/>
        </p:nvSpPr>
        <p:spPr>
          <a:xfrm>
            <a:off x="2350172" y="2051391"/>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205" name="bg object 1205"/>
          <p:cNvSpPr/>
          <p:nvPr/>
        </p:nvSpPr>
        <p:spPr>
          <a:xfrm>
            <a:off x="2214135" y="2050993"/>
            <a:ext cx="23495" cy="23495"/>
          </a:xfrm>
          <a:custGeom>
            <a:avLst/>
            <a:gdLst/>
            <a:ahLst/>
            <a:cxnLst/>
            <a:rect l="l" t="t" r="r" b="b"/>
            <a:pathLst>
              <a:path w="23494" h="23494">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206" name="bg object 1206"/>
          <p:cNvSpPr/>
          <p:nvPr/>
        </p:nvSpPr>
        <p:spPr>
          <a:xfrm>
            <a:off x="2078067" y="2050625"/>
            <a:ext cx="24130" cy="24130"/>
          </a:xfrm>
          <a:custGeom>
            <a:avLst/>
            <a:gdLst/>
            <a:ahLst/>
            <a:cxnLst/>
            <a:rect l="l" t="t" r="r" b="b"/>
            <a:pathLst>
              <a:path w="24130" h="24130">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207" name="bg object 1207"/>
          <p:cNvSpPr/>
          <p:nvPr/>
        </p:nvSpPr>
        <p:spPr>
          <a:xfrm>
            <a:off x="1941663" y="2049860"/>
            <a:ext cx="26034" cy="26034"/>
          </a:xfrm>
          <a:custGeom>
            <a:avLst/>
            <a:gdLst/>
            <a:ahLst/>
            <a:cxnLst/>
            <a:rect l="l" t="t" r="r" b="b"/>
            <a:pathLst>
              <a:path w="26035" h="26035">
                <a:moveTo>
                  <a:pt x="5724" y="0"/>
                </a:moveTo>
                <a:lnTo>
                  <a:pt x="12795" y="0"/>
                </a:lnTo>
                <a:lnTo>
                  <a:pt x="19866" y="0"/>
                </a:lnTo>
                <a:lnTo>
                  <a:pt x="25591" y="5722"/>
                </a:lnTo>
                <a:lnTo>
                  <a:pt x="25591" y="19861"/>
                </a:lnTo>
                <a:lnTo>
                  <a:pt x="1986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208" name="bg object 1208"/>
          <p:cNvSpPr/>
          <p:nvPr/>
        </p:nvSpPr>
        <p:spPr>
          <a:xfrm>
            <a:off x="1805627" y="2049493"/>
            <a:ext cx="26670" cy="26670"/>
          </a:xfrm>
          <a:custGeom>
            <a:avLst/>
            <a:gdLst/>
            <a:ahLst/>
            <a:cxnLst/>
            <a:rect l="l" t="t" r="r" b="b"/>
            <a:pathLst>
              <a:path w="26669" h="26669">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209" name="bg object 1209"/>
          <p:cNvSpPr/>
          <p:nvPr/>
        </p:nvSpPr>
        <p:spPr>
          <a:xfrm>
            <a:off x="1669590" y="2049126"/>
            <a:ext cx="27305" cy="27305"/>
          </a:xfrm>
          <a:custGeom>
            <a:avLst/>
            <a:gdLst/>
            <a:ahLst/>
            <a:cxnLst/>
            <a:rect l="l" t="t" r="r" b="b"/>
            <a:pathLst>
              <a:path w="27305" h="27305">
                <a:moveTo>
                  <a:pt x="6061" y="0"/>
                </a:moveTo>
                <a:lnTo>
                  <a:pt x="13530" y="0"/>
                </a:lnTo>
                <a:lnTo>
                  <a:pt x="21029" y="0"/>
                </a:lnTo>
                <a:lnTo>
                  <a:pt x="27060" y="6059"/>
                </a:lnTo>
                <a:lnTo>
                  <a:pt x="27060"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10" name="bg object 1210"/>
          <p:cNvSpPr/>
          <p:nvPr/>
        </p:nvSpPr>
        <p:spPr>
          <a:xfrm>
            <a:off x="1535053" y="2050258"/>
            <a:ext cx="25400" cy="25400"/>
          </a:xfrm>
          <a:custGeom>
            <a:avLst/>
            <a:gdLst/>
            <a:ahLst/>
            <a:cxnLst/>
            <a:rect l="l" t="t" r="r" b="b"/>
            <a:pathLst>
              <a:path w="25400" h="25400">
                <a:moveTo>
                  <a:pt x="5540" y="0"/>
                </a:moveTo>
                <a:lnTo>
                  <a:pt x="12397" y="0"/>
                </a:lnTo>
                <a:lnTo>
                  <a:pt x="19254" y="0"/>
                </a:lnTo>
                <a:lnTo>
                  <a:pt x="24825" y="5539"/>
                </a:lnTo>
                <a:lnTo>
                  <a:pt x="24825" y="19249"/>
                </a:lnTo>
                <a:lnTo>
                  <a:pt x="19254" y="24819"/>
                </a:lnTo>
                <a:lnTo>
                  <a:pt x="5540" y="24819"/>
                </a:lnTo>
                <a:lnTo>
                  <a:pt x="0" y="19249"/>
                </a:lnTo>
                <a:lnTo>
                  <a:pt x="0" y="5539"/>
                </a:lnTo>
                <a:lnTo>
                  <a:pt x="5540" y="0"/>
                </a:lnTo>
                <a:close/>
              </a:path>
            </a:pathLst>
          </a:custGeom>
          <a:solidFill>
            <a:srgbClr val="D9D9D8">
              <a:alpha val="50000"/>
            </a:srgbClr>
          </a:solidFill>
        </p:spPr>
        <p:txBody>
          <a:bodyPr wrap="square" lIns="0" tIns="0" rIns="0" bIns="0" rtlCol="0"/>
          <a:lstStyle/>
          <a:p>
            <a:endParaRPr/>
          </a:p>
        </p:txBody>
      </p:sp>
      <p:sp>
        <p:nvSpPr>
          <p:cNvPr id="1211" name="bg object 1211"/>
          <p:cNvSpPr/>
          <p:nvPr/>
        </p:nvSpPr>
        <p:spPr>
          <a:xfrm>
            <a:off x="1398618" y="2049493"/>
            <a:ext cx="26670" cy="26670"/>
          </a:xfrm>
          <a:custGeom>
            <a:avLst/>
            <a:gdLst/>
            <a:ahLst/>
            <a:cxnLst/>
            <a:rect l="l" t="t" r="r" b="b"/>
            <a:pathLst>
              <a:path w="26669" h="26669">
                <a:moveTo>
                  <a:pt x="5908" y="0"/>
                </a:moveTo>
                <a:lnTo>
                  <a:pt x="13162" y="0"/>
                </a:lnTo>
                <a:lnTo>
                  <a:pt x="20448" y="0"/>
                </a:lnTo>
                <a:lnTo>
                  <a:pt x="26325" y="5906"/>
                </a:lnTo>
                <a:lnTo>
                  <a:pt x="26325" y="20443"/>
                </a:lnTo>
                <a:lnTo>
                  <a:pt x="20448" y="26319"/>
                </a:lnTo>
                <a:lnTo>
                  <a:pt x="5908" y="2631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212" name="bg object 1212"/>
          <p:cNvSpPr/>
          <p:nvPr/>
        </p:nvSpPr>
        <p:spPr>
          <a:xfrm>
            <a:off x="1262214" y="2048759"/>
            <a:ext cx="27940" cy="27940"/>
          </a:xfrm>
          <a:custGeom>
            <a:avLst/>
            <a:gdLst/>
            <a:ahLst/>
            <a:cxnLst/>
            <a:rect l="l" t="t" r="r" b="b"/>
            <a:pathLst>
              <a:path w="27940" h="27939">
                <a:moveTo>
                  <a:pt x="6214" y="0"/>
                </a:moveTo>
                <a:lnTo>
                  <a:pt x="13897" y="0"/>
                </a:lnTo>
                <a:lnTo>
                  <a:pt x="21611" y="0"/>
                </a:lnTo>
                <a:lnTo>
                  <a:pt x="27825" y="6212"/>
                </a:lnTo>
                <a:lnTo>
                  <a:pt x="27825" y="21575"/>
                </a:lnTo>
                <a:lnTo>
                  <a:pt x="2161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213" name="bg object 1213"/>
          <p:cNvSpPr/>
          <p:nvPr/>
        </p:nvSpPr>
        <p:spPr>
          <a:xfrm>
            <a:off x="1126178" y="2048361"/>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14" name="bg object 1214"/>
          <p:cNvSpPr/>
          <p:nvPr/>
        </p:nvSpPr>
        <p:spPr>
          <a:xfrm>
            <a:off x="991243" y="2049126"/>
            <a:ext cx="27305" cy="27305"/>
          </a:xfrm>
          <a:custGeom>
            <a:avLst/>
            <a:gdLst/>
            <a:ahLst/>
            <a:cxnLst/>
            <a:rect l="l" t="t" r="r" b="b"/>
            <a:pathLst>
              <a:path w="27305" h="27305">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15" name="bg object 1215"/>
          <p:cNvSpPr/>
          <p:nvPr/>
        </p:nvSpPr>
        <p:spPr>
          <a:xfrm>
            <a:off x="854839" y="2048361"/>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16" name="bg object 1216"/>
          <p:cNvSpPr/>
          <p:nvPr/>
        </p:nvSpPr>
        <p:spPr>
          <a:xfrm>
            <a:off x="717669" y="2046861"/>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17" name="bg object 1217"/>
          <p:cNvSpPr/>
          <p:nvPr/>
        </p:nvSpPr>
        <p:spPr>
          <a:xfrm>
            <a:off x="581235" y="2046096"/>
            <a:ext cx="33655" cy="33655"/>
          </a:xfrm>
          <a:custGeom>
            <a:avLst/>
            <a:gdLst/>
            <a:ahLst/>
            <a:cxnLst/>
            <a:rect l="l" t="t" r="r" b="b"/>
            <a:pathLst>
              <a:path w="33654" h="33655">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8" name="bg object 1218"/>
          <p:cNvSpPr/>
          <p:nvPr/>
        </p:nvSpPr>
        <p:spPr>
          <a:xfrm>
            <a:off x="445596" y="2046096"/>
            <a:ext cx="33655" cy="33655"/>
          </a:xfrm>
          <a:custGeom>
            <a:avLst/>
            <a:gdLst/>
            <a:ahLst/>
            <a:cxnLst/>
            <a:rect l="l" t="t" r="r" b="b"/>
            <a:pathLst>
              <a:path w="33654" h="33655">
                <a:moveTo>
                  <a:pt x="7377" y="0"/>
                </a:moveTo>
                <a:lnTo>
                  <a:pt x="16530" y="0"/>
                </a:lnTo>
                <a:lnTo>
                  <a:pt x="25682" y="0"/>
                </a:lnTo>
                <a:lnTo>
                  <a:pt x="33090" y="7406"/>
                </a:lnTo>
                <a:lnTo>
                  <a:pt x="33090" y="25706"/>
                </a:lnTo>
                <a:lnTo>
                  <a:pt x="25682" y="33113"/>
                </a:lnTo>
                <a:lnTo>
                  <a:pt x="7377" y="33113"/>
                </a:lnTo>
                <a:lnTo>
                  <a:pt x="0" y="25706"/>
                </a:lnTo>
                <a:lnTo>
                  <a:pt x="0" y="7406"/>
                </a:lnTo>
                <a:lnTo>
                  <a:pt x="7377" y="0"/>
                </a:lnTo>
                <a:close/>
              </a:path>
            </a:pathLst>
          </a:custGeom>
          <a:solidFill>
            <a:srgbClr val="D9D9D8">
              <a:alpha val="50000"/>
            </a:srgbClr>
          </a:solidFill>
        </p:spPr>
        <p:txBody>
          <a:bodyPr wrap="square" lIns="0" tIns="0" rIns="0" bIns="0" rtlCol="0"/>
          <a:lstStyle/>
          <a:p>
            <a:endParaRPr/>
          </a:p>
        </p:txBody>
      </p:sp>
      <p:sp>
        <p:nvSpPr>
          <p:cNvPr id="1219" name="bg object 1219"/>
          <p:cNvSpPr/>
          <p:nvPr/>
        </p:nvSpPr>
        <p:spPr>
          <a:xfrm>
            <a:off x="308427" y="2044597"/>
            <a:ext cx="36195" cy="36195"/>
          </a:xfrm>
          <a:custGeom>
            <a:avLst/>
            <a:gdLst/>
            <a:ahLst/>
            <a:cxnLst/>
            <a:rect l="l" t="t" r="r" b="b"/>
            <a:pathLst>
              <a:path w="36195" h="36194">
                <a:moveTo>
                  <a:pt x="18030" y="0"/>
                </a:moveTo>
                <a:lnTo>
                  <a:pt x="25062" y="1418"/>
                </a:lnTo>
                <a:lnTo>
                  <a:pt x="30802" y="5286"/>
                </a:lnTo>
                <a:lnTo>
                  <a:pt x="34672" y="11025"/>
                </a:lnTo>
                <a:lnTo>
                  <a:pt x="36090" y="18056"/>
                </a:lnTo>
                <a:lnTo>
                  <a:pt x="34672" y="25086"/>
                </a:lnTo>
                <a:lnTo>
                  <a:pt x="30802" y="30825"/>
                </a:lnTo>
                <a:lnTo>
                  <a:pt x="25062" y="34693"/>
                </a:lnTo>
                <a:lnTo>
                  <a:pt x="18030" y="36112"/>
                </a:lnTo>
                <a:lnTo>
                  <a:pt x="11002" y="34693"/>
                </a:lnTo>
                <a:lnTo>
                  <a:pt x="5272" y="30825"/>
                </a:lnTo>
                <a:lnTo>
                  <a:pt x="1413" y="25086"/>
                </a:lnTo>
                <a:lnTo>
                  <a:pt x="0" y="18056"/>
                </a:lnTo>
                <a:lnTo>
                  <a:pt x="1413" y="11025"/>
                </a:lnTo>
                <a:lnTo>
                  <a:pt x="5272" y="5286"/>
                </a:lnTo>
                <a:lnTo>
                  <a:pt x="11002" y="1418"/>
                </a:lnTo>
                <a:lnTo>
                  <a:pt x="18030" y="0"/>
                </a:lnTo>
                <a:close/>
              </a:path>
            </a:pathLst>
          </a:custGeom>
          <a:solidFill>
            <a:srgbClr val="D9D9D8">
              <a:alpha val="50000"/>
            </a:srgbClr>
          </a:solidFill>
        </p:spPr>
        <p:txBody>
          <a:bodyPr wrap="square" lIns="0" tIns="0" rIns="0" bIns="0" rtlCol="0"/>
          <a:lstStyle/>
          <a:p>
            <a:endParaRPr/>
          </a:p>
        </p:txBody>
      </p:sp>
      <p:sp>
        <p:nvSpPr>
          <p:cNvPr id="1220" name="bg object 1220"/>
          <p:cNvSpPr/>
          <p:nvPr/>
        </p:nvSpPr>
        <p:spPr>
          <a:xfrm>
            <a:off x="170859" y="2042730"/>
            <a:ext cx="40005" cy="40005"/>
          </a:xfrm>
          <a:custGeom>
            <a:avLst/>
            <a:gdLst/>
            <a:ahLst/>
            <a:cxnLst/>
            <a:rect l="l" t="t" r="r" b="b"/>
            <a:pathLst>
              <a:path w="40004" h="40005">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221" name="bg object 1221"/>
          <p:cNvSpPr/>
          <p:nvPr/>
        </p:nvSpPr>
        <p:spPr>
          <a:xfrm>
            <a:off x="35588" y="2043097"/>
            <a:ext cx="39370" cy="39370"/>
          </a:xfrm>
          <a:custGeom>
            <a:avLst/>
            <a:gdLst/>
            <a:ahLst/>
            <a:cxnLst/>
            <a:rect l="l" t="t" r="r" b="b"/>
            <a:pathLst>
              <a:path w="39369" h="39369">
                <a:moveTo>
                  <a:pt x="19560" y="0"/>
                </a:moveTo>
                <a:lnTo>
                  <a:pt x="27162" y="1536"/>
                </a:lnTo>
                <a:lnTo>
                  <a:pt x="33381" y="5726"/>
                </a:lnTo>
                <a:lnTo>
                  <a:pt x="37580" y="11942"/>
                </a:lnTo>
                <a:lnTo>
                  <a:pt x="39121" y="19555"/>
                </a:lnTo>
                <a:lnTo>
                  <a:pt x="37580" y="27168"/>
                </a:lnTo>
                <a:lnTo>
                  <a:pt x="33381" y="33384"/>
                </a:lnTo>
                <a:lnTo>
                  <a:pt x="27162"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222" name="bg object 1222"/>
          <p:cNvSpPr/>
          <p:nvPr/>
        </p:nvSpPr>
        <p:spPr>
          <a:xfrm>
            <a:off x="7497191" y="1907462"/>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223" name="bg object 1223"/>
          <p:cNvSpPr/>
          <p:nvPr/>
        </p:nvSpPr>
        <p:spPr>
          <a:xfrm>
            <a:off x="7361889" y="1907860"/>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24" name="bg object 1224"/>
          <p:cNvSpPr/>
          <p:nvPr/>
        </p:nvSpPr>
        <p:spPr>
          <a:xfrm>
            <a:off x="7226220" y="1907860"/>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25" name="bg object 1225"/>
          <p:cNvSpPr/>
          <p:nvPr/>
        </p:nvSpPr>
        <p:spPr>
          <a:xfrm>
            <a:off x="7091315" y="1908594"/>
            <a:ext cx="37465" cy="37465"/>
          </a:xfrm>
          <a:custGeom>
            <a:avLst/>
            <a:gdLst/>
            <a:ahLst/>
            <a:cxnLst/>
            <a:rect l="l" t="t" r="r" b="b"/>
            <a:pathLst>
              <a:path w="37465" h="37464">
                <a:moveTo>
                  <a:pt x="18428" y="0"/>
                </a:moveTo>
                <a:lnTo>
                  <a:pt x="25612" y="1449"/>
                </a:lnTo>
                <a:lnTo>
                  <a:pt x="31479" y="5401"/>
                </a:lnTo>
                <a:lnTo>
                  <a:pt x="35435" y="11258"/>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226" name="bg object 1226"/>
          <p:cNvSpPr/>
          <p:nvPr/>
        </p:nvSpPr>
        <p:spPr>
          <a:xfrm>
            <a:off x="6957544" y="1910492"/>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27" name="bg object 1227"/>
          <p:cNvSpPr/>
          <p:nvPr/>
        </p:nvSpPr>
        <p:spPr>
          <a:xfrm>
            <a:off x="6821875" y="1910492"/>
            <a:ext cx="33655" cy="33655"/>
          </a:xfrm>
          <a:custGeom>
            <a:avLst/>
            <a:gdLst/>
            <a:ahLst/>
            <a:cxnLst/>
            <a:rect l="l" t="t" r="r" b="b"/>
            <a:pathLst>
              <a:path w="33654"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28" name="bg object 1228"/>
          <p:cNvSpPr/>
          <p:nvPr/>
        </p:nvSpPr>
        <p:spPr>
          <a:xfrm>
            <a:off x="6688470" y="1912726"/>
            <a:ext cx="29209" cy="29209"/>
          </a:xfrm>
          <a:custGeom>
            <a:avLst/>
            <a:gdLst/>
            <a:ahLst/>
            <a:cxnLst/>
            <a:rect l="l" t="t" r="r" b="b"/>
            <a:pathLst>
              <a:path w="29209"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29" name="bg object 1229"/>
          <p:cNvSpPr/>
          <p:nvPr/>
        </p:nvSpPr>
        <p:spPr>
          <a:xfrm>
            <a:off x="6553536" y="1913491"/>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30" name="bg object 1230"/>
          <p:cNvSpPr/>
          <p:nvPr/>
        </p:nvSpPr>
        <p:spPr>
          <a:xfrm>
            <a:off x="6418631" y="1914256"/>
            <a:ext cx="26034" cy="26034"/>
          </a:xfrm>
          <a:custGeom>
            <a:avLst/>
            <a:gdLst/>
            <a:ahLst/>
            <a:cxnLst/>
            <a:rect l="l" t="t" r="r" b="b"/>
            <a:pathLst>
              <a:path w="26035"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31" name="bg object 1231"/>
          <p:cNvSpPr/>
          <p:nvPr/>
        </p:nvSpPr>
        <p:spPr>
          <a:xfrm>
            <a:off x="6283330" y="1914623"/>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32" name="bg object 1232"/>
          <p:cNvSpPr/>
          <p:nvPr/>
        </p:nvSpPr>
        <p:spPr>
          <a:xfrm>
            <a:off x="6148792" y="1915756"/>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33" name="bg object 1233"/>
          <p:cNvSpPr/>
          <p:nvPr/>
        </p:nvSpPr>
        <p:spPr>
          <a:xfrm>
            <a:off x="6014256" y="1916888"/>
            <a:ext cx="20320" cy="20320"/>
          </a:xfrm>
          <a:custGeom>
            <a:avLst/>
            <a:gdLst/>
            <a:ahLst/>
            <a:cxnLst/>
            <a:rect l="l" t="t" r="r" b="b"/>
            <a:pathLst>
              <a:path w="20320" h="20319">
                <a:moveTo>
                  <a:pt x="4561" y="0"/>
                </a:moveTo>
                <a:lnTo>
                  <a:pt x="10163" y="0"/>
                </a:lnTo>
                <a:lnTo>
                  <a:pt x="15795" y="0"/>
                </a:lnTo>
                <a:lnTo>
                  <a:pt x="20325" y="4529"/>
                </a:lnTo>
                <a:lnTo>
                  <a:pt x="20325" y="15760"/>
                </a:lnTo>
                <a:lnTo>
                  <a:pt x="15795"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34" name="bg object 1234"/>
          <p:cNvSpPr/>
          <p:nvPr/>
        </p:nvSpPr>
        <p:spPr>
          <a:xfrm>
            <a:off x="5880117" y="1918388"/>
            <a:ext cx="17780" cy="17780"/>
          </a:xfrm>
          <a:custGeom>
            <a:avLst/>
            <a:gdLst/>
            <a:ahLst/>
            <a:cxnLst/>
            <a:rect l="l" t="t" r="r" b="b"/>
            <a:pathLst>
              <a:path w="17779" h="17780">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235" name="bg object 1235"/>
          <p:cNvSpPr/>
          <p:nvPr/>
        </p:nvSpPr>
        <p:spPr>
          <a:xfrm>
            <a:off x="5744815" y="1918755"/>
            <a:ext cx="17145" cy="17145"/>
          </a:xfrm>
          <a:custGeom>
            <a:avLst/>
            <a:gdLst/>
            <a:ahLst/>
            <a:cxnLst/>
            <a:rect l="l" t="t" r="r" b="b"/>
            <a:pathLst>
              <a:path w="17145" h="17144">
                <a:moveTo>
                  <a:pt x="3704" y="0"/>
                </a:moveTo>
                <a:lnTo>
                  <a:pt x="826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36" name="bg object 1236"/>
          <p:cNvSpPr/>
          <p:nvPr/>
        </p:nvSpPr>
        <p:spPr>
          <a:xfrm>
            <a:off x="5609145" y="1918755"/>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37" name="bg object 1237"/>
          <p:cNvSpPr/>
          <p:nvPr/>
        </p:nvSpPr>
        <p:spPr>
          <a:xfrm>
            <a:off x="5473476" y="1918755"/>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38" name="bg object 1238"/>
          <p:cNvSpPr/>
          <p:nvPr/>
        </p:nvSpPr>
        <p:spPr>
          <a:xfrm>
            <a:off x="5337439" y="1918388"/>
            <a:ext cx="17780" cy="17780"/>
          </a:xfrm>
          <a:custGeom>
            <a:avLst/>
            <a:gdLst/>
            <a:ahLst/>
            <a:cxnLst/>
            <a:rect l="l" t="t" r="r" b="b"/>
            <a:pathLst>
              <a:path w="17779" h="17780">
                <a:moveTo>
                  <a:pt x="3887" y="0"/>
                </a:moveTo>
                <a:lnTo>
                  <a:pt x="8663" y="0"/>
                </a:lnTo>
                <a:lnTo>
                  <a:pt x="13438" y="0"/>
                </a:lnTo>
                <a:lnTo>
                  <a:pt x="17295" y="3856"/>
                </a:lnTo>
                <a:lnTo>
                  <a:pt x="17295"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39" name="bg object 1239"/>
          <p:cNvSpPr/>
          <p:nvPr/>
        </p:nvSpPr>
        <p:spPr>
          <a:xfrm>
            <a:off x="5201403" y="191799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40" name="bg object 1240"/>
          <p:cNvSpPr/>
          <p:nvPr/>
        </p:nvSpPr>
        <p:spPr>
          <a:xfrm>
            <a:off x="5066100" y="1918388"/>
            <a:ext cx="17780" cy="17780"/>
          </a:xfrm>
          <a:custGeom>
            <a:avLst/>
            <a:gdLst/>
            <a:ahLst/>
            <a:cxnLst/>
            <a:rect l="l" t="t" r="r" b="b"/>
            <a:pathLst>
              <a:path w="17779" h="17780">
                <a:moveTo>
                  <a:pt x="3887" y="0"/>
                </a:moveTo>
                <a:lnTo>
                  <a:pt x="8663" y="0"/>
                </a:lnTo>
                <a:lnTo>
                  <a:pt x="13438" y="0"/>
                </a:lnTo>
                <a:lnTo>
                  <a:pt x="17326" y="3856"/>
                </a:lnTo>
                <a:lnTo>
                  <a:pt x="17326"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41" name="bg object 1241"/>
          <p:cNvSpPr/>
          <p:nvPr/>
        </p:nvSpPr>
        <p:spPr>
          <a:xfrm>
            <a:off x="4930064" y="191799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42" name="bg object 1242"/>
          <p:cNvSpPr/>
          <p:nvPr/>
        </p:nvSpPr>
        <p:spPr>
          <a:xfrm>
            <a:off x="4794394" y="1917990"/>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243" name="bg object 1243"/>
          <p:cNvSpPr/>
          <p:nvPr/>
        </p:nvSpPr>
        <p:spPr>
          <a:xfrm>
            <a:off x="4658755" y="1917990"/>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44" name="bg object 1244"/>
          <p:cNvSpPr/>
          <p:nvPr/>
        </p:nvSpPr>
        <p:spPr>
          <a:xfrm>
            <a:off x="4523086" y="1917990"/>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45" name="bg object 1245"/>
          <p:cNvSpPr/>
          <p:nvPr/>
        </p:nvSpPr>
        <p:spPr>
          <a:xfrm>
            <a:off x="4387417" y="191799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46" name="bg object 1246"/>
          <p:cNvSpPr/>
          <p:nvPr/>
        </p:nvSpPr>
        <p:spPr>
          <a:xfrm>
            <a:off x="4251380" y="1917622"/>
            <a:ext cx="19050" cy="19050"/>
          </a:xfrm>
          <a:custGeom>
            <a:avLst/>
            <a:gdLst/>
            <a:ahLst/>
            <a:cxnLst/>
            <a:rect l="l" t="t" r="r" b="b"/>
            <a:pathLst>
              <a:path w="19050" h="19050">
                <a:moveTo>
                  <a:pt x="4193" y="0"/>
                </a:moveTo>
                <a:lnTo>
                  <a:pt x="9397" y="0"/>
                </a:lnTo>
                <a:lnTo>
                  <a:pt x="14601" y="0"/>
                </a:lnTo>
                <a:lnTo>
                  <a:pt x="18795" y="4223"/>
                </a:lnTo>
                <a:lnTo>
                  <a:pt x="18795" y="14597"/>
                </a:lnTo>
                <a:lnTo>
                  <a:pt x="14601" y="18790"/>
                </a:lnTo>
                <a:lnTo>
                  <a:pt x="4193" y="18790"/>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1247" name="bg object 1247"/>
          <p:cNvSpPr/>
          <p:nvPr/>
        </p:nvSpPr>
        <p:spPr>
          <a:xfrm>
            <a:off x="4115343" y="1917255"/>
            <a:ext cx="19685" cy="19685"/>
          </a:xfrm>
          <a:custGeom>
            <a:avLst/>
            <a:gdLst/>
            <a:ahLst/>
            <a:cxnLst/>
            <a:rect l="l" t="t" r="r" b="b"/>
            <a:pathLst>
              <a:path w="19685" h="19685">
                <a:moveTo>
                  <a:pt x="4377" y="0"/>
                </a:moveTo>
                <a:lnTo>
                  <a:pt x="9764" y="0"/>
                </a:lnTo>
                <a:lnTo>
                  <a:pt x="15152" y="0"/>
                </a:lnTo>
                <a:lnTo>
                  <a:pt x="19529" y="4376"/>
                </a:lnTo>
                <a:lnTo>
                  <a:pt x="19529" y="15179"/>
                </a:lnTo>
                <a:lnTo>
                  <a:pt x="15152"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48" name="bg object 1248"/>
          <p:cNvSpPr/>
          <p:nvPr/>
        </p:nvSpPr>
        <p:spPr>
          <a:xfrm>
            <a:off x="3979674" y="1917255"/>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49" name="bg object 1249"/>
          <p:cNvSpPr/>
          <p:nvPr/>
        </p:nvSpPr>
        <p:spPr>
          <a:xfrm>
            <a:off x="3844372" y="1917622"/>
            <a:ext cx="19050" cy="19050"/>
          </a:xfrm>
          <a:custGeom>
            <a:avLst/>
            <a:gdLst/>
            <a:ahLst/>
            <a:cxnLst/>
            <a:rect l="l" t="t" r="r" b="b"/>
            <a:pathLst>
              <a:path w="19050" h="19050">
                <a:moveTo>
                  <a:pt x="4224" y="0"/>
                </a:moveTo>
                <a:lnTo>
                  <a:pt x="9397" y="0"/>
                </a:lnTo>
                <a:lnTo>
                  <a:pt x="14601" y="0"/>
                </a:lnTo>
                <a:lnTo>
                  <a:pt x="18795" y="4223"/>
                </a:lnTo>
                <a:lnTo>
                  <a:pt x="1879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50" name="bg object 1250"/>
          <p:cNvSpPr/>
          <p:nvPr/>
        </p:nvSpPr>
        <p:spPr>
          <a:xfrm>
            <a:off x="3708335" y="1917255"/>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51" name="bg object 1251"/>
          <p:cNvSpPr/>
          <p:nvPr/>
        </p:nvSpPr>
        <p:spPr>
          <a:xfrm>
            <a:off x="3572666" y="1917255"/>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52" name="bg object 1252"/>
          <p:cNvSpPr/>
          <p:nvPr/>
        </p:nvSpPr>
        <p:spPr>
          <a:xfrm>
            <a:off x="3436629" y="1916888"/>
            <a:ext cx="20320" cy="20320"/>
          </a:xfrm>
          <a:custGeom>
            <a:avLst/>
            <a:gdLst/>
            <a:ahLst/>
            <a:cxnLst/>
            <a:rect l="l" t="t" r="r" b="b"/>
            <a:pathLst>
              <a:path w="20320" h="20319">
                <a:moveTo>
                  <a:pt x="4530" y="0"/>
                </a:moveTo>
                <a:lnTo>
                  <a:pt x="10163"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253" name="bg object 1253"/>
          <p:cNvSpPr/>
          <p:nvPr/>
        </p:nvSpPr>
        <p:spPr>
          <a:xfrm>
            <a:off x="3300592" y="1916490"/>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54" name="bg object 1254"/>
          <p:cNvSpPr/>
          <p:nvPr/>
        </p:nvSpPr>
        <p:spPr>
          <a:xfrm>
            <a:off x="3164923" y="1916490"/>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55" name="bg object 1255"/>
          <p:cNvSpPr/>
          <p:nvPr/>
        </p:nvSpPr>
        <p:spPr>
          <a:xfrm>
            <a:off x="3028855" y="1916123"/>
            <a:ext cx="22225" cy="22225"/>
          </a:xfrm>
          <a:custGeom>
            <a:avLst/>
            <a:gdLst/>
            <a:ahLst/>
            <a:cxnLst/>
            <a:rect l="l" t="t" r="r" b="b"/>
            <a:pathLst>
              <a:path w="22225" h="22225">
                <a:moveTo>
                  <a:pt x="4897" y="0"/>
                </a:moveTo>
                <a:lnTo>
                  <a:pt x="10928" y="0"/>
                </a:lnTo>
                <a:lnTo>
                  <a:pt x="16958" y="0"/>
                </a:lnTo>
                <a:lnTo>
                  <a:pt x="21825" y="4865"/>
                </a:lnTo>
                <a:lnTo>
                  <a:pt x="21825" y="16923"/>
                </a:lnTo>
                <a:lnTo>
                  <a:pt x="1695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256" name="bg object 1256"/>
          <p:cNvSpPr/>
          <p:nvPr/>
        </p:nvSpPr>
        <p:spPr>
          <a:xfrm>
            <a:off x="2893217" y="1916123"/>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57" name="bg object 1257"/>
          <p:cNvSpPr/>
          <p:nvPr/>
        </p:nvSpPr>
        <p:spPr>
          <a:xfrm>
            <a:off x="2757149" y="1915756"/>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58" name="bg object 1258"/>
          <p:cNvSpPr/>
          <p:nvPr/>
        </p:nvSpPr>
        <p:spPr>
          <a:xfrm>
            <a:off x="2621112" y="1915358"/>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59" name="bg object 1259"/>
          <p:cNvSpPr/>
          <p:nvPr/>
        </p:nvSpPr>
        <p:spPr>
          <a:xfrm>
            <a:off x="2485443" y="1915358"/>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60" name="bg object 1260"/>
          <p:cNvSpPr/>
          <p:nvPr/>
        </p:nvSpPr>
        <p:spPr>
          <a:xfrm>
            <a:off x="2349406" y="1914991"/>
            <a:ext cx="24130" cy="24130"/>
          </a:xfrm>
          <a:custGeom>
            <a:avLst/>
            <a:gdLst/>
            <a:ahLst/>
            <a:cxnLst/>
            <a:rect l="l" t="t" r="r" b="b"/>
            <a:pathLst>
              <a:path w="24130" h="24130">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261" name="bg object 1261"/>
          <p:cNvSpPr/>
          <p:nvPr/>
        </p:nvSpPr>
        <p:spPr>
          <a:xfrm>
            <a:off x="2213369" y="1914623"/>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62" name="bg object 1262"/>
          <p:cNvSpPr/>
          <p:nvPr/>
        </p:nvSpPr>
        <p:spPr>
          <a:xfrm>
            <a:off x="2077333" y="1914256"/>
            <a:ext cx="26034" cy="26034"/>
          </a:xfrm>
          <a:custGeom>
            <a:avLst/>
            <a:gdLst/>
            <a:ahLst/>
            <a:cxnLst/>
            <a:rect l="l" t="t" r="r" b="b"/>
            <a:pathLst>
              <a:path w="26035"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63" name="bg object 1263"/>
          <p:cNvSpPr/>
          <p:nvPr/>
        </p:nvSpPr>
        <p:spPr>
          <a:xfrm>
            <a:off x="1941296" y="1913858"/>
            <a:ext cx="26670" cy="26670"/>
          </a:xfrm>
          <a:custGeom>
            <a:avLst/>
            <a:gdLst/>
            <a:ahLst/>
            <a:cxnLst/>
            <a:rect l="l" t="t" r="r" b="b"/>
            <a:pathLst>
              <a:path w="26669" h="26669">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264" name="bg object 1264"/>
          <p:cNvSpPr/>
          <p:nvPr/>
        </p:nvSpPr>
        <p:spPr>
          <a:xfrm>
            <a:off x="1805259" y="1913491"/>
            <a:ext cx="27305" cy="27305"/>
          </a:xfrm>
          <a:custGeom>
            <a:avLst/>
            <a:gdLst/>
            <a:ahLst/>
            <a:cxnLst/>
            <a:rect l="l" t="t" r="r" b="b"/>
            <a:pathLst>
              <a:path w="27305"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65" name="bg object 1265"/>
          <p:cNvSpPr/>
          <p:nvPr/>
        </p:nvSpPr>
        <p:spPr>
          <a:xfrm>
            <a:off x="1669590" y="1913491"/>
            <a:ext cx="27305" cy="27305"/>
          </a:xfrm>
          <a:custGeom>
            <a:avLst/>
            <a:gdLst/>
            <a:ahLst/>
            <a:cxnLst/>
            <a:rect l="l" t="t" r="r" b="b"/>
            <a:pathLst>
              <a:path w="27305" h="27305">
                <a:moveTo>
                  <a:pt x="6061" y="0"/>
                </a:moveTo>
                <a:lnTo>
                  <a:pt x="13530" y="0"/>
                </a:lnTo>
                <a:lnTo>
                  <a:pt x="21029" y="0"/>
                </a:lnTo>
                <a:lnTo>
                  <a:pt x="27060" y="6059"/>
                </a:lnTo>
                <a:lnTo>
                  <a:pt x="27060"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66" name="bg object 1266"/>
          <p:cNvSpPr/>
          <p:nvPr/>
        </p:nvSpPr>
        <p:spPr>
          <a:xfrm>
            <a:off x="1533553" y="1913124"/>
            <a:ext cx="27940" cy="27940"/>
          </a:xfrm>
          <a:custGeom>
            <a:avLst/>
            <a:gdLst/>
            <a:ahLst/>
            <a:cxnLst/>
            <a:rect l="l" t="t" r="r" b="b"/>
            <a:pathLst>
              <a:path w="27940" h="27939">
                <a:moveTo>
                  <a:pt x="6214" y="0"/>
                </a:moveTo>
                <a:lnTo>
                  <a:pt x="13897" y="0"/>
                </a:lnTo>
                <a:lnTo>
                  <a:pt x="21581" y="0"/>
                </a:lnTo>
                <a:lnTo>
                  <a:pt x="27825" y="6212"/>
                </a:lnTo>
                <a:lnTo>
                  <a:pt x="27825" y="21575"/>
                </a:lnTo>
                <a:lnTo>
                  <a:pt x="2158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267" name="bg object 1267"/>
          <p:cNvSpPr/>
          <p:nvPr/>
        </p:nvSpPr>
        <p:spPr>
          <a:xfrm>
            <a:off x="1397486" y="1912726"/>
            <a:ext cx="29209" cy="29209"/>
          </a:xfrm>
          <a:custGeom>
            <a:avLst/>
            <a:gdLst/>
            <a:ahLst/>
            <a:cxnLst/>
            <a:rect l="l" t="t" r="r" b="b"/>
            <a:pathLst>
              <a:path w="29209" h="29210">
                <a:moveTo>
                  <a:pt x="6428" y="0"/>
                </a:moveTo>
                <a:lnTo>
                  <a:pt x="14295" y="0"/>
                </a:lnTo>
                <a:lnTo>
                  <a:pt x="22193" y="0"/>
                </a:lnTo>
                <a:lnTo>
                  <a:pt x="28591" y="6396"/>
                </a:lnTo>
                <a:lnTo>
                  <a:pt x="2859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268" name="bg object 1268"/>
          <p:cNvSpPr/>
          <p:nvPr/>
        </p:nvSpPr>
        <p:spPr>
          <a:xfrm>
            <a:off x="1261449" y="1912359"/>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69" name="bg object 1269"/>
          <p:cNvSpPr/>
          <p:nvPr/>
        </p:nvSpPr>
        <p:spPr>
          <a:xfrm>
            <a:off x="1125780" y="1912359"/>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70" name="bg object 1270"/>
          <p:cNvSpPr/>
          <p:nvPr/>
        </p:nvSpPr>
        <p:spPr>
          <a:xfrm>
            <a:off x="989743" y="1911991"/>
            <a:ext cx="30480" cy="30480"/>
          </a:xfrm>
          <a:custGeom>
            <a:avLst/>
            <a:gdLst/>
            <a:ahLst/>
            <a:cxnLst/>
            <a:rect l="l" t="t" r="r" b="b"/>
            <a:pathLst>
              <a:path w="30480" h="30480">
                <a:moveTo>
                  <a:pt x="6734" y="0"/>
                </a:moveTo>
                <a:lnTo>
                  <a:pt x="1506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271" name="bg object 1271"/>
          <p:cNvSpPr/>
          <p:nvPr/>
        </p:nvSpPr>
        <p:spPr>
          <a:xfrm>
            <a:off x="853339" y="1911226"/>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72" name="bg object 1272"/>
          <p:cNvSpPr/>
          <p:nvPr/>
        </p:nvSpPr>
        <p:spPr>
          <a:xfrm>
            <a:off x="716904" y="1910492"/>
            <a:ext cx="33655" cy="33655"/>
          </a:xfrm>
          <a:custGeom>
            <a:avLst/>
            <a:gdLst/>
            <a:ahLst/>
            <a:cxnLst/>
            <a:rect l="l" t="t" r="r" b="b"/>
            <a:pathLst>
              <a:path w="33654"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73" name="bg object 1273"/>
          <p:cNvSpPr/>
          <p:nvPr/>
        </p:nvSpPr>
        <p:spPr>
          <a:xfrm>
            <a:off x="580867" y="1910094"/>
            <a:ext cx="34290" cy="34290"/>
          </a:xfrm>
          <a:custGeom>
            <a:avLst/>
            <a:gdLst/>
            <a:ahLst/>
            <a:cxnLst/>
            <a:rect l="l" t="t" r="r" b="b"/>
            <a:pathLst>
              <a:path w="34290"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274" name="bg object 1274"/>
          <p:cNvSpPr/>
          <p:nvPr/>
        </p:nvSpPr>
        <p:spPr>
          <a:xfrm>
            <a:off x="444065" y="1908962"/>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275" name="bg object 1275"/>
          <p:cNvSpPr/>
          <p:nvPr/>
        </p:nvSpPr>
        <p:spPr>
          <a:xfrm>
            <a:off x="307294" y="1907860"/>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23"/>
                </a:lnTo>
                <a:lnTo>
                  <a:pt x="32731" y="32722"/>
                </a:lnTo>
                <a:lnTo>
                  <a:pt x="26629" y="36837"/>
                </a:lnTo>
                <a:lnTo>
                  <a:pt x="19162" y="38346"/>
                </a:lnTo>
                <a:lnTo>
                  <a:pt x="11700" y="36837"/>
                </a:lnTo>
                <a:lnTo>
                  <a:pt x="5609" y="32722"/>
                </a:lnTo>
                <a:lnTo>
                  <a:pt x="1504" y="26623"/>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276" name="bg object 1276"/>
          <p:cNvSpPr/>
          <p:nvPr/>
        </p:nvSpPr>
        <p:spPr>
          <a:xfrm>
            <a:off x="170859" y="1907095"/>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77" name="bg object 1277"/>
          <p:cNvSpPr/>
          <p:nvPr/>
        </p:nvSpPr>
        <p:spPr>
          <a:xfrm>
            <a:off x="34057" y="1905962"/>
            <a:ext cx="42545" cy="42545"/>
          </a:xfrm>
          <a:custGeom>
            <a:avLst/>
            <a:gdLst/>
            <a:ahLst/>
            <a:cxnLst/>
            <a:rect l="l" t="t" r="r" b="b"/>
            <a:pathLst>
              <a:path w="42544" h="42544">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75" y="40455"/>
                </a:lnTo>
                <a:lnTo>
                  <a:pt x="6171" y="35943"/>
                </a:lnTo>
                <a:lnTo>
                  <a:pt x="1655" y="29251"/>
                </a:lnTo>
                <a:lnTo>
                  <a:pt x="0" y="21055"/>
                </a:lnTo>
                <a:lnTo>
                  <a:pt x="1655" y="12859"/>
                </a:lnTo>
                <a:lnTo>
                  <a:pt x="6171" y="6166"/>
                </a:lnTo>
                <a:lnTo>
                  <a:pt x="12875" y="1654"/>
                </a:lnTo>
                <a:lnTo>
                  <a:pt x="21091" y="0"/>
                </a:lnTo>
                <a:close/>
              </a:path>
            </a:pathLst>
          </a:custGeom>
          <a:solidFill>
            <a:srgbClr val="D9D9D8">
              <a:alpha val="50000"/>
            </a:srgbClr>
          </a:solidFill>
        </p:spPr>
        <p:txBody>
          <a:bodyPr wrap="square" lIns="0" tIns="0" rIns="0" bIns="0" rtlCol="0"/>
          <a:lstStyle/>
          <a:p>
            <a:endParaRPr/>
          </a:p>
        </p:txBody>
      </p:sp>
      <p:sp>
        <p:nvSpPr>
          <p:cNvPr id="1278" name="bg object 1278"/>
          <p:cNvSpPr/>
          <p:nvPr/>
        </p:nvSpPr>
        <p:spPr>
          <a:xfrm>
            <a:off x="7496823" y="1771460"/>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279" name="bg object 1279"/>
          <p:cNvSpPr/>
          <p:nvPr/>
        </p:nvSpPr>
        <p:spPr>
          <a:xfrm>
            <a:off x="7361154" y="1771460"/>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280" name="bg object 1280"/>
          <p:cNvSpPr/>
          <p:nvPr/>
        </p:nvSpPr>
        <p:spPr>
          <a:xfrm>
            <a:off x="7225485" y="1771460"/>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81" name="bg object 1281"/>
          <p:cNvSpPr/>
          <p:nvPr/>
        </p:nvSpPr>
        <p:spPr>
          <a:xfrm>
            <a:off x="7090581" y="1772194"/>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82" name="bg object 1282"/>
          <p:cNvSpPr/>
          <p:nvPr/>
        </p:nvSpPr>
        <p:spPr>
          <a:xfrm>
            <a:off x="6954911" y="1772194"/>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83" name="bg object 1283"/>
          <p:cNvSpPr/>
          <p:nvPr/>
        </p:nvSpPr>
        <p:spPr>
          <a:xfrm>
            <a:off x="6819242" y="1772194"/>
            <a:ext cx="38735" cy="38735"/>
          </a:xfrm>
          <a:custGeom>
            <a:avLst/>
            <a:gdLst/>
            <a:ahLst/>
            <a:cxnLst/>
            <a:rect l="l" t="t" r="r" b="b"/>
            <a:pathLst>
              <a:path w="38734" h="38735">
                <a:moveTo>
                  <a:pt x="19193" y="0"/>
                </a:moveTo>
                <a:lnTo>
                  <a:pt x="26655" y="1509"/>
                </a:lnTo>
                <a:lnTo>
                  <a:pt x="32746" y="5623"/>
                </a:lnTo>
                <a:lnTo>
                  <a:pt x="36851" y="11723"/>
                </a:lnTo>
                <a:lnTo>
                  <a:pt x="38355" y="19188"/>
                </a:lnTo>
                <a:lnTo>
                  <a:pt x="36851" y="26666"/>
                </a:lnTo>
                <a:lnTo>
                  <a:pt x="32746" y="32764"/>
                </a:lnTo>
                <a:lnTo>
                  <a:pt x="26655"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284" name="bg object 1284"/>
          <p:cNvSpPr/>
          <p:nvPr/>
        </p:nvSpPr>
        <p:spPr>
          <a:xfrm>
            <a:off x="6686573" y="1775224"/>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85" name="bg object 1285"/>
          <p:cNvSpPr/>
          <p:nvPr/>
        </p:nvSpPr>
        <p:spPr>
          <a:xfrm>
            <a:off x="6550903" y="1775224"/>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86" name="bg object 1286"/>
          <p:cNvSpPr/>
          <p:nvPr/>
        </p:nvSpPr>
        <p:spPr>
          <a:xfrm>
            <a:off x="6417499" y="1777489"/>
            <a:ext cx="27940" cy="27940"/>
          </a:xfrm>
          <a:custGeom>
            <a:avLst/>
            <a:gdLst/>
            <a:ahLst/>
            <a:cxnLst/>
            <a:rect l="l" t="t" r="r" b="b"/>
            <a:pathLst>
              <a:path w="27939"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287" name="bg object 1287"/>
          <p:cNvSpPr/>
          <p:nvPr/>
        </p:nvSpPr>
        <p:spPr>
          <a:xfrm>
            <a:off x="6283330" y="1778988"/>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88" name="bg object 1288"/>
          <p:cNvSpPr/>
          <p:nvPr/>
        </p:nvSpPr>
        <p:spPr>
          <a:xfrm>
            <a:off x="6148792" y="1780121"/>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89" name="bg object 1289"/>
          <p:cNvSpPr/>
          <p:nvPr/>
        </p:nvSpPr>
        <p:spPr>
          <a:xfrm>
            <a:off x="6013154" y="178012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0" name="bg object 1290"/>
          <p:cNvSpPr/>
          <p:nvPr/>
        </p:nvSpPr>
        <p:spPr>
          <a:xfrm>
            <a:off x="5877087" y="1779723"/>
            <a:ext cx="23495" cy="23495"/>
          </a:xfrm>
          <a:custGeom>
            <a:avLst/>
            <a:gdLst/>
            <a:ahLst/>
            <a:cxnLst/>
            <a:rect l="l" t="t" r="r" b="b"/>
            <a:pathLst>
              <a:path w="23495" h="23494">
                <a:moveTo>
                  <a:pt x="5234" y="0"/>
                </a:moveTo>
                <a:lnTo>
                  <a:pt x="11662" y="0"/>
                </a:lnTo>
                <a:lnTo>
                  <a:pt x="18121" y="0"/>
                </a:lnTo>
                <a:lnTo>
                  <a:pt x="23356" y="5233"/>
                </a:lnTo>
                <a:lnTo>
                  <a:pt x="23356"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91" name="bg object 1291"/>
          <p:cNvSpPr/>
          <p:nvPr/>
        </p:nvSpPr>
        <p:spPr>
          <a:xfrm>
            <a:off x="5742550" y="1780855"/>
            <a:ext cx="21590" cy="21590"/>
          </a:xfrm>
          <a:custGeom>
            <a:avLst/>
            <a:gdLst/>
            <a:ahLst/>
            <a:cxnLst/>
            <a:rect l="l" t="t" r="r" b="b"/>
            <a:pathLst>
              <a:path w="21589" h="21589">
                <a:moveTo>
                  <a:pt x="4744" y="0"/>
                </a:moveTo>
                <a:lnTo>
                  <a:pt x="10530" y="0"/>
                </a:lnTo>
                <a:lnTo>
                  <a:pt x="16377" y="0"/>
                </a:lnTo>
                <a:lnTo>
                  <a:pt x="21091" y="4713"/>
                </a:lnTo>
                <a:lnTo>
                  <a:pt x="21091" y="16342"/>
                </a:lnTo>
                <a:lnTo>
                  <a:pt x="16377" y="21055"/>
                </a:lnTo>
                <a:lnTo>
                  <a:pt x="4744" y="21055"/>
                </a:lnTo>
                <a:lnTo>
                  <a:pt x="0" y="16342"/>
                </a:lnTo>
                <a:lnTo>
                  <a:pt x="0" y="4713"/>
                </a:lnTo>
                <a:lnTo>
                  <a:pt x="4744" y="0"/>
                </a:lnTo>
                <a:close/>
              </a:path>
            </a:pathLst>
          </a:custGeom>
          <a:solidFill>
            <a:srgbClr val="D9D9D8">
              <a:alpha val="50000"/>
            </a:srgbClr>
          </a:solidFill>
        </p:spPr>
        <p:txBody>
          <a:bodyPr wrap="square" lIns="0" tIns="0" rIns="0" bIns="0" rtlCol="0"/>
          <a:lstStyle/>
          <a:p>
            <a:endParaRPr/>
          </a:p>
        </p:txBody>
      </p:sp>
      <p:sp>
        <p:nvSpPr>
          <p:cNvPr id="1292" name="bg object 1292"/>
          <p:cNvSpPr/>
          <p:nvPr/>
        </p:nvSpPr>
        <p:spPr>
          <a:xfrm>
            <a:off x="5608013" y="1781987"/>
            <a:ext cx="19050" cy="19050"/>
          </a:xfrm>
          <a:custGeom>
            <a:avLst/>
            <a:gdLst/>
            <a:ahLst/>
            <a:cxnLst/>
            <a:rect l="l" t="t" r="r" b="b"/>
            <a:pathLst>
              <a:path w="19050" h="19050">
                <a:moveTo>
                  <a:pt x="4224" y="0"/>
                </a:moveTo>
                <a:lnTo>
                  <a:pt x="9428"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93" name="bg object 1293"/>
          <p:cNvSpPr/>
          <p:nvPr/>
        </p:nvSpPr>
        <p:spPr>
          <a:xfrm>
            <a:off x="5472741" y="1782385"/>
            <a:ext cx="18415" cy="18415"/>
          </a:xfrm>
          <a:custGeom>
            <a:avLst/>
            <a:gdLst/>
            <a:ahLst/>
            <a:cxnLst/>
            <a:rect l="l" t="t" r="r" b="b"/>
            <a:pathLst>
              <a:path w="18414" h="18414">
                <a:moveTo>
                  <a:pt x="4040" y="0"/>
                </a:moveTo>
                <a:lnTo>
                  <a:pt x="9030" y="0"/>
                </a:lnTo>
                <a:lnTo>
                  <a:pt x="14019" y="0"/>
                </a:lnTo>
                <a:lnTo>
                  <a:pt x="18060" y="4008"/>
                </a:lnTo>
                <a:lnTo>
                  <a:pt x="18060" y="13985"/>
                </a:lnTo>
                <a:lnTo>
                  <a:pt x="14019" y="18025"/>
                </a:lnTo>
                <a:lnTo>
                  <a:pt x="4040" y="18025"/>
                </a:lnTo>
                <a:lnTo>
                  <a:pt x="0" y="13985"/>
                </a:lnTo>
                <a:lnTo>
                  <a:pt x="0" y="4008"/>
                </a:lnTo>
                <a:lnTo>
                  <a:pt x="4040" y="0"/>
                </a:lnTo>
                <a:close/>
              </a:path>
            </a:pathLst>
          </a:custGeom>
          <a:solidFill>
            <a:srgbClr val="D9D9D8">
              <a:alpha val="50000"/>
            </a:srgbClr>
          </a:solidFill>
        </p:spPr>
        <p:txBody>
          <a:bodyPr wrap="square" lIns="0" tIns="0" rIns="0" bIns="0" rtlCol="0"/>
          <a:lstStyle/>
          <a:p>
            <a:endParaRPr/>
          </a:p>
        </p:txBody>
      </p:sp>
      <p:sp>
        <p:nvSpPr>
          <p:cNvPr id="1294" name="bg object 1294"/>
          <p:cNvSpPr/>
          <p:nvPr/>
        </p:nvSpPr>
        <p:spPr>
          <a:xfrm>
            <a:off x="5335939" y="1781253"/>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95" name="bg object 1295"/>
          <p:cNvSpPr/>
          <p:nvPr/>
        </p:nvSpPr>
        <p:spPr>
          <a:xfrm>
            <a:off x="5199903" y="1780855"/>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96" name="bg object 1296"/>
          <p:cNvSpPr/>
          <p:nvPr/>
        </p:nvSpPr>
        <p:spPr>
          <a:xfrm>
            <a:off x="5064600" y="1781253"/>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97" name="bg object 1297"/>
          <p:cNvSpPr/>
          <p:nvPr/>
        </p:nvSpPr>
        <p:spPr>
          <a:xfrm>
            <a:off x="4928564" y="1780855"/>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98" name="bg object 1298"/>
          <p:cNvSpPr/>
          <p:nvPr/>
        </p:nvSpPr>
        <p:spPr>
          <a:xfrm>
            <a:off x="4792527" y="1780488"/>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99" name="bg object 1299"/>
          <p:cNvSpPr/>
          <p:nvPr/>
        </p:nvSpPr>
        <p:spPr>
          <a:xfrm>
            <a:off x="4656490" y="178012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00" name="bg object 1300"/>
          <p:cNvSpPr/>
          <p:nvPr/>
        </p:nvSpPr>
        <p:spPr>
          <a:xfrm>
            <a:off x="4522321" y="1781620"/>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301" name="bg object 1301"/>
          <p:cNvSpPr/>
          <p:nvPr/>
        </p:nvSpPr>
        <p:spPr>
          <a:xfrm>
            <a:off x="4385519" y="1780488"/>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02" name="bg object 1302"/>
          <p:cNvSpPr/>
          <p:nvPr/>
        </p:nvSpPr>
        <p:spPr>
          <a:xfrm>
            <a:off x="4250247" y="1780855"/>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03" name="bg object 1303"/>
          <p:cNvSpPr/>
          <p:nvPr/>
        </p:nvSpPr>
        <p:spPr>
          <a:xfrm>
            <a:off x="4113813" y="1780121"/>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04" name="bg object 1304"/>
          <p:cNvSpPr/>
          <p:nvPr/>
        </p:nvSpPr>
        <p:spPr>
          <a:xfrm>
            <a:off x="3978143" y="1780121"/>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05" name="bg object 1305"/>
          <p:cNvSpPr/>
          <p:nvPr/>
        </p:nvSpPr>
        <p:spPr>
          <a:xfrm>
            <a:off x="3842872" y="1780488"/>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306" name="bg object 1306"/>
          <p:cNvSpPr/>
          <p:nvPr/>
        </p:nvSpPr>
        <p:spPr>
          <a:xfrm>
            <a:off x="3706835" y="178012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07" name="bg object 1307"/>
          <p:cNvSpPr/>
          <p:nvPr/>
        </p:nvSpPr>
        <p:spPr>
          <a:xfrm>
            <a:off x="3571900" y="1780855"/>
            <a:ext cx="21590" cy="21590"/>
          </a:xfrm>
          <a:custGeom>
            <a:avLst/>
            <a:gdLst/>
            <a:ahLst/>
            <a:cxnLst/>
            <a:rect l="l" t="t" r="r" b="b"/>
            <a:pathLst>
              <a:path w="21589" h="21589">
                <a:moveTo>
                  <a:pt x="4714" y="0"/>
                </a:moveTo>
                <a:lnTo>
                  <a:pt x="10560" y="0"/>
                </a:lnTo>
                <a:lnTo>
                  <a:pt x="16346" y="0"/>
                </a:lnTo>
                <a:lnTo>
                  <a:pt x="21091" y="4713"/>
                </a:lnTo>
                <a:lnTo>
                  <a:pt x="21091"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08" name="bg object 1308"/>
          <p:cNvSpPr/>
          <p:nvPr/>
        </p:nvSpPr>
        <p:spPr>
          <a:xfrm>
            <a:off x="3435863" y="1780488"/>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09" name="bg object 1309"/>
          <p:cNvSpPr/>
          <p:nvPr/>
        </p:nvSpPr>
        <p:spPr>
          <a:xfrm>
            <a:off x="3299459" y="1779723"/>
            <a:ext cx="23495" cy="23495"/>
          </a:xfrm>
          <a:custGeom>
            <a:avLst/>
            <a:gdLst/>
            <a:ahLst/>
            <a:cxnLst/>
            <a:rect l="l" t="t" r="r" b="b"/>
            <a:pathLst>
              <a:path w="23495" h="23494">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310" name="bg object 1310"/>
          <p:cNvSpPr/>
          <p:nvPr/>
        </p:nvSpPr>
        <p:spPr>
          <a:xfrm>
            <a:off x="3163392" y="1779356"/>
            <a:ext cx="24130" cy="24130"/>
          </a:xfrm>
          <a:custGeom>
            <a:avLst/>
            <a:gdLst/>
            <a:ahLst/>
            <a:cxnLst/>
            <a:rect l="l" t="t" r="r" b="b"/>
            <a:pathLst>
              <a:path w="24130"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311" name="bg object 1311"/>
          <p:cNvSpPr/>
          <p:nvPr/>
        </p:nvSpPr>
        <p:spPr>
          <a:xfrm>
            <a:off x="3028121" y="1779723"/>
            <a:ext cx="23495" cy="23495"/>
          </a:xfrm>
          <a:custGeom>
            <a:avLst/>
            <a:gdLst/>
            <a:ahLst/>
            <a:cxnLst/>
            <a:rect l="l" t="t" r="r" b="b"/>
            <a:pathLst>
              <a:path w="23494" h="23494">
                <a:moveTo>
                  <a:pt x="5234" y="0"/>
                </a:moveTo>
                <a:lnTo>
                  <a:pt x="11662" y="0"/>
                </a:lnTo>
                <a:lnTo>
                  <a:pt x="18091" y="0"/>
                </a:lnTo>
                <a:lnTo>
                  <a:pt x="23325" y="5233"/>
                </a:lnTo>
                <a:lnTo>
                  <a:pt x="23325" y="18117"/>
                </a:lnTo>
                <a:lnTo>
                  <a:pt x="1809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312" name="bg object 1312"/>
          <p:cNvSpPr/>
          <p:nvPr/>
        </p:nvSpPr>
        <p:spPr>
          <a:xfrm>
            <a:off x="2890951" y="1778223"/>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13" name="bg object 1313"/>
          <p:cNvSpPr/>
          <p:nvPr/>
        </p:nvSpPr>
        <p:spPr>
          <a:xfrm>
            <a:off x="2755282" y="1778223"/>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14" name="bg object 1314"/>
          <p:cNvSpPr/>
          <p:nvPr/>
        </p:nvSpPr>
        <p:spPr>
          <a:xfrm>
            <a:off x="2618847" y="1777489"/>
            <a:ext cx="27940" cy="27940"/>
          </a:xfrm>
          <a:custGeom>
            <a:avLst/>
            <a:gdLst/>
            <a:ahLst/>
            <a:cxnLst/>
            <a:rect l="l" t="t" r="r" b="b"/>
            <a:pathLst>
              <a:path w="27939"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315" name="bg object 1315"/>
          <p:cNvSpPr/>
          <p:nvPr/>
        </p:nvSpPr>
        <p:spPr>
          <a:xfrm>
            <a:off x="2483943" y="1778223"/>
            <a:ext cx="26670" cy="26670"/>
          </a:xfrm>
          <a:custGeom>
            <a:avLst/>
            <a:gdLst/>
            <a:ahLst/>
            <a:cxnLst/>
            <a:rect l="l" t="t" r="r" b="b"/>
            <a:pathLst>
              <a:path w="26669" h="26669">
                <a:moveTo>
                  <a:pt x="5907" y="0"/>
                </a:moveTo>
                <a:lnTo>
                  <a:pt x="13162" y="0"/>
                </a:lnTo>
                <a:lnTo>
                  <a:pt x="20448" y="0"/>
                </a:lnTo>
                <a:lnTo>
                  <a:pt x="26356" y="5906"/>
                </a:lnTo>
                <a:lnTo>
                  <a:pt x="26356"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16" name="bg object 1316"/>
          <p:cNvSpPr/>
          <p:nvPr/>
        </p:nvSpPr>
        <p:spPr>
          <a:xfrm>
            <a:off x="2347539" y="1777489"/>
            <a:ext cx="27940" cy="27940"/>
          </a:xfrm>
          <a:custGeom>
            <a:avLst/>
            <a:gdLst/>
            <a:ahLst/>
            <a:cxnLst/>
            <a:rect l="l" t="t" r="r" b="b"/>
            <a:pathLst>
              <a:path w="27939" h="27939">
                <a:moveTo>
                  <a:pt x="6214" y="0"/>
                </a:moveTo>
                <a:lnTo>
                  <a:pt x="13897" y="0"/>
                </a:lnTo>
                <a:lnTo>
                  <a:pt x="21611" y="0"/>
                </a:lnTo>
                <a:lnTo>
                  <a:pt x="27825" y="6212"/>
                </a:lnTo>
                <a:lnTo>
                  <a:pt x="27825" y="21606"/>
                </a:lnTo>
                <a:lnTo>
                  <a:pt x="21611" y="27818"/>
                </a:lnTo>
                <a:lnTo>
                  <a:pt x="6214" y="27818"/>
                </a:lnTo>
                <a:lnTo>
                  <a:pt x="0" y="21606"/>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317" name="bg object 1317"/>
          <p:cNvSpPr/>
          <p:nvPr/>
        </p:nvSpPr>
        <p:spPr>
          <a:xfrm>
            <a:off x="2211104" y="1776724"/>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18" name="bg object 1318"/>
          <p:cNvSpPr/>
          <p:nvPr/>
        </p:nvSpPr>
        <p:spPr>
          <a:xfrm>
            <a:off x="2073935" y="1775224"/>
            <a:ext cx="32384" cy="32384"/>
          </a:xfrm>
          <a:custGeom>
            <a:avLst/>
            <a:gdLst/>
            <a:ahLst/>
            <a:cxnLst/>
            <a:rect l="l" t="t" r="r" b="b"/>
            <a:pathLst>
              <a:path w="32385"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19" name="bg object 1319"/>
          <p:cNvSpPr/>
          <p:nvPr/>
        </p:nvSpPr>
        <p:spPr>
          <a:xfrm>
            <a:off x="1937531" y="1774459"/>
            <a:ext cx="34290" cy="34290"/>
          </a:xfrm>
          <a:custGeom>
            <a:avLst/>
            <a:gdLst/>
            <a:ahLst/>
            <a:cxnLst/>
            <a:rect l="l" t="t" r="r" b="b"/>
            <a:pathLst>
              <a:path w="34289" h="34289">
                <a:moveTo>
                  <a:pt x="7560" y="0"/>
                </a:moveTo>
                <a:lnTo>
                  <a:pt x="16928" y="0"/>
                </a:lnTo>
                <a:lnTo>
                  <a:pt x="26264" y="0"/>
                </a:lnTo>
                <a:lnTo>
                  <a:pt x="33856" y="7589"/>
                </a:lnTo>
                <a:lnTo>
                  <a:pt x="33856" y="26288"/>
                </a:lnTo>
                <a:lnTo>
                  <a:pt x="26264" y="33847"/>
                </a:lnTo>
                <a:lnTo>
                  <a:pt x="7560" y="33847"/>
                </a:lnTo>
                <a:lnTo>
                  <a:pt x="0" y="26288"/>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320" name="bg object 1320"/>
          <p:cNvSpPr/>
          <p:nvPr/>
        </p:nvSpPr>
        <p:spPr>
          <a:xfrm>
            <a:off x="1802229" y="1774857"/>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21" name="bg object 1321"/>
          <p:cNvSpPr/>
          <p:nvPr/>
        </p:nvSpPr>
        <p:spPr>
          <a:xfrm>
            <a:off x="1666192" y="1774459"/>
            <a:ext cx="34290" cy="34290"/>
          </a:xfrm>
          <a:custGeom>
            <a:avLst/>
            <a:gdLst/>
            <a:ahLst/>
            <a:cxnLst/>
            <a:rect l="l" t="t" r="r" b="b"/>
            <a:pathLst>
              <a:path w="34289"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322" name="bg object 1322"/>
          <p:cNvSpPr/>
          <p:nvPr/>
        </p:nvSpPr>
        <p:spPr>
          <a:xfrm>
            <a:off x="1530921" y="1774857"/>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23" name="bg object 1323"/>
          <p:cNvSpPr/>
          <p:nvPr/>
        </p:nvSpPr>
        <p:spPr>
          <a:xfrm>
            <a:off x="1395986" y="1775591"/>
            <a:ext cx="31750" cy="31750"/>
          </a:xfrm>
          <a:custGeom>
            <a:avLst/>
            <a:gdLst/>
            <a:ahLst/>
            <a:cxnLst/>
            <a:rect l="l" t="t" r="r" b="b"/>
            <a:pathLst>
              <a:path w="31750" h="31750">
                <a:moveTo>
                  <a:pt x="7071" y="0"/>
                </a:moveTo>
                <a:lnTo>
                  <a:pt x="15795" y="0"/>
                </a:lnTo>
                <a:lnTo>
                  <a:pt x="24519" y="0"/>
                </a:lnTo>
                <a:lnTo>
                  <a:pt x="31590" y="7069"/>
                </a:lnTo>
                <a:lnTo>
                  <a:pt x="31590"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24" name="bg object 1324"/>
          <p:cNvSpPr/>
          <p:nvPr/>
        </p:nvSpPr>
        <p:spPr>
          <a:xfrm>
            <a:off x="1259582" y="1774857"/>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25" name="bg object 1325"/>
          <p:cNvSpPr/>
          <p:nvPr/>
        </p:nvSpPr>
        <p:spPr>
          <a:xfrm>
            <a:off x="1123545" y="1774459"/>
            <a:ext cx="34290" cy="34290"/>
          </a:xfrm>
          <a:custGeom>
            <a:avLst/>
            <a:gdLst/>
            <a:ahLst/>
            <a:cxnLst/>
            <a:rect l="l" t="t" r="r" b="b"/>
            <a:pathLst>
              <a:path w="34290"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326" name="bg object 1326"/>
          <p:cNvSpPr/>
          <p:nvPr/>
        </p:nvSpPr>
        <p:spPr>
          <a:xfrm>
            <a:off x="986743" y="1773327"/>
            <a:ext cx="36195" cy="36195"/>
          </a:xfrm>
          <a:custGeom>
            <a:avLst/>
            <a:gdLst/>
            <a:ahLst/>
            <a:cxnLst/>
            <a:rect l="l" t="t" r="r" b="b"/>
            <a:pathLst>
              <a:path w="36194" h="36194">
                <a:moveTo>
                  <a:pt x="18060" y="0"/>
                </a:moveTo>
                <a:lnTo>
                  <a:pt x="25092" y="1422"/>
                </a:lnTo>
                <a:lnTo>
                  <a:pt x="30833" y="5298"/>
                </a:lnTo>
                <a:lnTo>
                  <a:pt x="34702" y="11038"/>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38"/>
                </a:lnTo>
                <a:lnTo>
                  <a:pt x="5288" y="5298"/>
                </a:lnTo>
                <a:lnTo>
                  <a:pt x="11028" y="1422"/>
                </a:lnTo>
                <a:lnTo>
                  <a:pt x="18060" y="0"/>
                </a:lnTo>
                <a:close/>
              </a:path>
            </a:pathLst>
          </a:custGeom>
          <a:solidFill>
            <a:srgbClr val="D9D9D8">
              <a:alpha val="50000"/>
            </a:srgbClr>
          </a:solidFill>
        </p:spPr>
        <p:txBody>
          <a:bodyPr wrap="square" lIns="0" tIns="0" rIns="0" bIns="0" rtlCol="0"/>
          <a:lstStyle/>
          <a:p>
            <a:endParaRPr/>
          </a:p>
        </p:txBody>
      </p:sp>
      <p:sp>
        <p:nvSpPr>
          <p:cNvPr id="1327" name="bg object 1327"/>
          <p:cNvSpPr/>
          <p:nvPr/>
        </p:nvSpPr>
        <p:spPr>
          <a:xfrm>
            <a:off x="849941" y="1772194"/>
            <a:ext cx="38735" cy="38735"/>
          </a:xfrm>
          <a:custGeom>
            <a:avLst/>
            <a:gdLst/>
            <a:ahLst/>
            <a:cxnLst/>
            <a:rect l="l" t="t" r="r" b="b"/>
            <a:pathLst>
              <a:path w="38734" h="38735">
                <a:moveTo>
                  <a:pt x="19193" y="0"/>
                </a:moveTo>
                <a:lnTo>
                  <a:pt x="26660" y="1509"/>
                </a:lnTo>
                <a:lnTo>
                  <a:pt x="32761" y="5623"/>
                </a:lnTo>
                <a:lnTo>
                  <a:pt x="36877" y="11723"/>
                </a:lnTo>
                <a:lnTo>
                  <a:pt x="38386" y="19188"/>
                </a:lnTo>
                <a:lnTo>
                  <a:pt x="36877" y="26666"/>
                </a:lnTo>
                <a:lnTo>
                  <a:pt x="32761" y="32764"/>
                </a:lnTo>
                <a:lnTo>
                  <a:pt x="26660"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328" name="bg object 1328"/>
          <p:cNvSpPr/>
          <p:nvPr/>
        </p:nvSpPr>
        <p:spPr>
          <a:xfrm>
            <a:off x="713904" y="177182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29" name="bg object 1329"/>
          <p:cNvSpPr/>
          <p:nvPr/>
        </p:nvSpPr>
        <p:spPr>
          <a:xfrm>
            <a:off x="577868" y="1771460"/>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330" name="bg object 1330"/>
          <p:cNvSpPr/>
          <p:nvPr/>
        </p:nvSpPr>
        <p:spPr>
          <a:xfrm>
            <a:off x="442565" y="177182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31" name="bg object 1331"/>
          <p:cNvSpPr/>
          <p:nvPr/>
        </p:nvSpPr>
        <p:spPr>
          <a:xfrm>
            <a:off x="305396" y="1770327"/>
            <a:ext cx="42545" cy="42545"/>
          </a:xfrm>
          <a:custGeom>
            <a:avLst/>
            <a:gdLst/>
            <a:ahLst/>
            <a:cxnLst/>
            <a:rect l="l" t="t" r="r" b="b"/>
            <a:pathLst>
              <a:path w="42545"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32" name="bg object 1332"/>
          <p:cNvSpPr/>
          <p:nvPr/>
        </p:nvSpPr>
        <p:spPr>
          <a:xfrm>
            <a:off x="167859" y="1768461"/>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53"/>
                </a:lnTo>
                <a:lnTo>
                  <a:pt x="39159" y="39149"/>
                </a:lnTo>
                <a:lnTo>
                  <a:pt x="31861" y="44070"/>
                </a:lnTo>
                <a:lnTo>
                  <a:pt x="22927" y="45874"/>
                </a:lnTo>
                <a:lnTo>
                  <a:pt x="14011" y="44070"/>
                </a:lnTo>
                <a:lnTo>
                  <a:pt x="6723" y="39149"/>
                </a:lnTo>
                <a:lnTo>
                  <a:pt x="1804" y="31853"/>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333" name="bg object 1333"/>
          <p:cNvSpPr/>
          <p:nvPr/>
        </p:nvSpPr>
        <p:spPr>
          <a:xfrm>
            <a:off x="32190" y="1768461"/>
            <a:ext cx="46355" cy="46355"/>
          </a:xfrm>
          <a:custGeom>
            <a:avLst/>
            <a:gdLst/>
            <a:ahLst/>
            <a:cxnLst/>
            <a:rect l="l" t="t" r="r" b="b"/>
            <a:pathLst>
              <a:path w="46355" h="46355">
                <a:moveTo>
                  <a:pt x="22958" y="0"/>
                </a:moveTo>
                <a:lnTo>
                  <a:pt x="31887" y="1799"/>
                </a:lnTo>
                <a:lnTo>
                  <a:pt x="39174" y="6709"/>
                </a:lnTo>
                <a:lnTo>
                  <a:pt x="44086" y="13995"/>
                </a:lnTo>
                <a:lnTo>
                  <a:pt x="45886" y="22922"/>
                </a:lnTo>
                <a:lnTo>
                  <a:pt x="44086" y="31853"/>
                </a:lnTo>
                <a:lnTo>
                  <a:pt x="39174" y="39149"/>
                </a:lnTo>
                <a:lnTo>
                  <a:pt x="31887"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334" name="bg object 1334"/>
          <p:cNvSpPr/>
          <p:nvPr/>
        </p:nvSpPr>
        <p:spPr>
          <a:xfrm>
            <a:off x="7496058" y="1635060"/>
            <a:ext cx="41910" cy="41910"/>
          </a:xfrm>
          <a:custGeom>
            <a:avLst/>
            <a:gdLst/>
            <a:ahLst/>
            <a:cxnLst/>
            <a:rect l="l" t="t" r="r" b="b"/>
            <a:pathLst>
              <a:path w="41909" h="41910">
                <a:moveTo>
                  <a:pt x="20693" y="0"/>
                </a:moveTo>
                <a:lnTo>
                  <a:pt x="28743" y="1627"/>
                </a:lnTo>
                <a:lnTo>
                  <a:pt x="35321" y="6067"/>
                </a:lnTo>
                <a:lnTo>
                  <a:pt x="39758" y="12652"/>
                </a:lnTo>
                <a:lnTo>
                  <a:pt x="41386" y="20718"/>
                </a:lnTo>
                <a:lnTo>
                  <a:pt x="39758" y="28762"/>
                </a:lnTo>
                <a:lnTo>
                  <a:pt x="35321" y="35327"/>
                </a:lnTo>
                <a:lnTo>
                  <a:pt x="28743" y="39753"/>
                </a:lnTo>
                <a:lnTo>
                  <a:pt x="20693" y="41376"/>
                </a:lnTo>
                <a:lnTo>
                  <a:pt x="12642" y="39753"/>
                </a:lnTo>
                <a:lnTo>
                  <a:pt x="6064" y="35327"/>
                </a:lnTo>
                <a:lnTo>
                  <a:pt x="1627" y="28762"/>
                </a:lnTo>
                <a:lnTo>
                  <a:pt x="0" y="20718"/>
                </a:lnTo>
                <a:lnTo>
                  <a:pt x="1627" y="12652"/>
                </a:lnTo>
                <a:lnTo>
                  <a:pt x="6064" y="6067"/>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335" name="bg object 1335"/>
          <p:cNvSpPr/>
          <p:nvPr/>
        </p:nvSpPr>
        <p:spPr>
          <a:xfrm>
            <a:off x="7360022" y="1634693"/>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36" name="bg object 1336"/>
          <p:cNvSpPr/>
          <p:nvPr/>
        </p:nvSpPr>
        <p:spPr>
          <a:xfrm>
            <a:off x="7224352" y="1634693"/>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37" name="bg object 1337"/>
          <p:cNvSpPr/>
          <p:nvPr/>
        </p:nvSpPr>
        <p:spPr>
          <a:xfrm>
            <a:off x="7088683" y="1634693"/>
            <a:ext cx="42545" cy="42545"/>
          </a:xfrm>
          <a:custGeom>
            <a:avLst/>
            <a:gdLst/>
            <a:ahLst/>
            <a:cxnLst/>
            <a:rect l="l" t="t" r="r" b="b"/>
            <a:pathLst>
              <a:path w="42545" h="42544">
                <a:moveTo>
                  <a:pt x="21060" y="0"/>
                </a:moveTo>
                <a:lnTo>
                  <a:pt x="29263" y="1654"/>
                </a:lnTo>
                <a:lnTo>
                  <a:pt x="35968" y="6170"/>
                </a:lnTo>
                <a:lnTo>
                  <a:pt x="40492" y="12872"/>
                </a:lnTo>
                <a:lnTo>
                  <a:pt x="42151" y="21085"/>
                </a:lnTo>
                <a:lnTo>
                  <a:pt x="40492" y="29268"/>
                </a:lnTo>
                <a:lnTo>
                  <a:pt x="35968" y="35963"/>
                </a:lnTo>
                <a:lnTo>
                  <a:pt x="29263"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38" name="bg object 1338"/>
          <p:cNvSpPr/>
          <p:nvPr/>
        </p:nvSpPr>
        <p:spPr>
          <a:xfrm>
            <a:off x="6954513" y="1636192"/>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39" name="bg object 1339"/>
          <p:cNvSpPr/>
          <p:nvPr/>
        </p:nvSpPr>
        <p:spPr>
          <a:xfrm>
            <a:off x="6818476" y="1635825"/>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40" name="bg object 1340"/>
          <p:cNvSpPr/>
          <p:nvPr/>
        </p:nvSpPr>
        <p:spPr>
          <a:xfrm>
            <a:off x="6685072" y="1638090"/>
            <a:ext cx="35560" cy="35560"/>
          </a:xfrm>
          <a:custGeom>
            <a:avLst/>
            <a:gdLst/>
            <a:ahLst/>
            <a:cxnLst/>
            <a:rect l="l" t="t" r="r" b="b"/>
            <a:pathLst>
              <a:path w="35559"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41" name="bg object 1341"/>
          <p:cNvSpPr/>
          <p:nvPr/>
        </p:nvSpPr>
        <p:spPr>
          <a:xfrm>
            <a:off x="6550903" y="1639589"/>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42" name="bg object 1342"/>
          <p:cNvSpPr/>
          <p:nvPr/>
        </p:nvSpPr>
        <p:spPr>
          <a:xfrm>
            <a:off x="6416366" y="1640721"/>
            <a:ext cx="30480" cy="30480"/>
          </a:xfrm>
          <a:custGeom>
            <a:avLst/>
            <a:gdLst/>
            <a:ahLst/>
            <a:cxnLst/>
            <a:rect l="l" t="t" r="r" b="b"/>
            <a:pathLst>
              <a:path w="30479"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43" name="bg object 1343"/>
          <p:cNvSpPr/>
          <p:nvPr/>
        </p:nvSpPr>
        <p:spPr>
          <a:xfrm>
            <a:off x="6282595" y="1642588"/>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44" name="bg object 1344"/>
          <p:cNvSpPr/>
          <p:nvPr/>
        </p:nvSpPr>
        <p:spPr>
          <a:xfrm>
            <a:off x="6147292" y="1642986"/>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45" name="bg object 1345"/>
          <p:cNvSpPr/>
          <p:nvPr/>
        </p:nvSpPr>
        <p:spPr>
          <a:xfrm>
            <a:off x="6011256" y="1642588"/>
            <a:ext cx="26670" cy="26670"/>
          </a:xfrm>
          <a:custGeom>
            <a:avLst/>
            <a:gdLst/>
            <a:ahLst/>
            <a:cxnLst/>
            <a:rect l="l" t="t" r="r" b="b"/>
            <a:pathLst>
              <a:path w="26670" h="26669">
                <a:moveTo>
                  <a:pt x="5908" y="0"/>
                </a:moveTo>
                <a:lnTo>
                  <a:pt x="13162" y="0"/>
                </a:lnTo>
                <a:lnTo>
                  <a:pt x="20448" y="0"/>
                </a:lnTo>
                <a:lnTo>
                  <a:pt x="26356" y="5906"/>
                </a:lnTo>
                <a:lnTo>
                  <a:pt x="26356" y="20443"/>
                </a:lnTo>
                <a:lnTo>
                  <a:pt x="20448" y="26349"/>
                </a:lnTo>
                <a:lnTo>
                  <a:pt x="5908" y="2634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346" name="bg object 1346"/>
          <p:cNvSpPr/>
          <p:nvPr/>
        </p:nvSpPr>
        <p:spPr>
          <a:xfrm>
            <a:off x="5877087" y="1644119"/>
            <a:ext cx="23495" cy="23495"/>
          </a:xfrm>
          <a:custGeom>
            <a:avLst/>
            <a:gdLst/>
            <a:ahLst/>
            <a:cxnLst/>
            <a:rect l="l" t="t" r="r" b="b"/>
            <a:pathLst>
              <a:path w="23495" h="23494">
                <a:moveTo>
                  <a:pt x="5234" y="0"/>
                </a:moveTo>
                <a:lnTo>
                  <a:pt x="11662" y="0"/>
                </a:lnTo>
                <a:lnTo>
                  <a:pt x="18121" y="0"/>
                </a:lnTo>
                <a:lnTo>
                  <a:pt x="23356" y="5202"/>
                </a:lnTo>
                <a:lnTo>
                  <a:pt x="23356"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47" name="bg object 1347"/>
          <p:cNvSpPr/>
          <p:nvPr/>
        </p:nvSpPr>
        <p:spPr>
          <a:xfrm>
            <a:off x="5741050" y="1643721"/>
            <a:ext cx="24130" cy="24130"/>
          </a:xfrm>
          <a:custGeom>
            <a:avLst/>
            <a:gdLst/>
            <a:ahLst/>
            <a:cxnLst/>
            <a:rect l="l" t="t" r="r" b="b"/>
            <a:pathLst>
              <a:path w="24129" h="24130">
                <a:moveTo>
                  <a:pt x="5387" y="0"/>
                </a:moveTo>
                <a:lnTo>
                  <a:pt x="1203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8" name="bg object 1348"/>
          <p:cNvSpPr/>
          <p:nvPr/>
        </p:nvSpPr>
        <p:spPr>
          <a:xfrm>
            <a:off x="5606513" y="1644853"/>
            <a:ext cx="22225" cy="22225"/>
          </a:xfrm>
          <a:custGeom>
            <a:avLst/>
            <a:gdLst/>
            <a:ahLst/>
            <a:cxnLst/>
            <a:rect l="l" t="t" r="r" b="b"/>
            <a:pathLst>
              <a:path w="22225" h="22225">
                <a:moveTo>
                  <a:pt x="4897" y="0"/>
                </a:moveTo>
                <a:lnTo>
                  <a:pt x="10928" y="0"/>
                </a:lnTo>
                <a:lnTo>
                  <a:pt x="16928" y="0"/>
                </a:lnTo>
                <a:lnTo>
                  <a:pt x="21825" y="4896"/>
                </a:lnTo>
                <a:lnTo>
                  <a:pt x="21825" y="16923"/>
                </a:lnTo>
                <a:lnTo>
                  <a:pt x="1692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49" name="bg object 1349"/>
          <p:cNvSpPr/>
          <p:nvPr/>
        </p:nvSpPr>
        <p:spPr>
          <a:xfrm>
            <a:off x="5470476" y="1644486"/>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50" name="bg object 1350"/>
          <p:cNvSpPr/>
          <p:nvPr/>
        </p:nvSpPr>
        <p:spPr>
          <a:xfrm>
            <a:off x="5334807" y="1644486"/>
            <a:ext cx="22860" cy="22860"/>
          </a:xfrm>
          <a:custGeom>
            <a:avLst/>
            <a:gdLst/>
            <a:ahLst/>
            <a:cxnLst/>
            <a:rect l="l" t="t" r="r" b="b"/>
            <a:pathLst>
              <a:path w="22860" h="22860">
                <a:moveTo>
                  <a:pt x="5050" y="0"/>
                </a:moveTo>
                <a:lnTo>
                  <a:pt x="11295" y="0"/>
                </a:lnTo>
                <a:lnTo>
                  <a:pt x="17540" y="0"/>
                </a:lnTo>
                <a:lnTo>
                  <a:pt x="22560" y="5049"/>
                </a:lnTo>
                <a:lnTo>
                  <a:pt x="22560"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51" name="bg object 1351"/>
          <p:cNvSpPr/>
          <p:nvPr/>
        </p:nvSpPr>
        <p:spPr>
          <a:xfrm>
            <a:off x="5199903" y="1645220"/>
            <a:ext cx="21590" cy="21590"/>
          </a:xfrm>
          <a:custGeom>
            <a:avLst/>
            <a:gdLst/>
            <a:ahLst/>
            <a:cxnLst/>
            <a:rect l="l" t="t" r="r" b="b"/>
            <a:pathLst>
              <a:path w="21589" h="21589">
                <a:moveTo>
                  <a:pt x="4714" y="0"/>
                </a:moveTo>
                <a:lnTo>
                  <a:pt x="10530" y="0"/>
                </a:lnTo>
                <a:lnTo>
                  <a:pt x="16346" y="0"/>
                </a:lnTo>
                <a:lnTo>
                  <a:pt x="21060" y="4713"/>
                </a:lnTo>
                <a:lnTo>
                  <a:pt x="21060" y="16372"/>
                </a:lnTo>
                <a:lnTo>
                  <a:pt x="16346" y="21085"/>
                </a:lnTo>
                <a:lnTo>
                  <a:pt x="4714" y="21085"/>
                </a:lnTo>
                <a:lnTo>
                  <a:pt x="0" y="1637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52" name="bg object 1352"/>
          <p:cNvSpPr/>
          <p:nvPr/>
        </p:nvSpPr>
        <p:spPr>
          <a:xfrm>
            <a:off x="5063866" y="1644853"/>
            <a:ext cx="22225" cy="22225"/>
          </a:xfrm>
          <a:custGeom>
            <a:avLst/>
            <a:gdLst/>
            <a:ahLst/>
            <a:cxnLst/>
            <a:rect l="l" t="t" r="r" b="b"/>
            <a:pathLst>
              <a:path w="22225" h="22225">
                <a:moveTo>
                  <a:pt x="4867" y="0"/>
                </a:moveTo>
                <a:lnTo>
                  <a:pt x="10897" y="0"/>
                </a:lnTo>
                <a:lnTo>
                  <a:pt x="16928" y="0"/>
                </a:lnTo>
                <a:lnTo>
                  <a:pt x="21795" y="4896"/>
                </a:lnTo>
                <a:lnTo>
                  <a:pt x="2179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353" name="bg object 1353"/>
          <p:cNvSpPr/>
          <p:nvPr/>
        </p:nvSpPr>
        <p:spPr>
          <a:xfrm>
            <a:off x="4927829" y="1644486"/>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54" name="bg object 1354"/>
          <p:cNvSpPr/>
          <p:nvPr/>
        </p:nvSpPr>
        <p:spPr>
          <a:xfrm>
            <a:off x="4791762" y="1644119"/>
            <a:ext cx="23495" cy="23495"/>
          </a:xfrm>
          <a:custGeom>
            <a:avLst/>
            <a:gdLst/>
            <a:ahLst/>
            <a:cxnLst/>
            <a:rect l="l" t="t" r="r" b="b"/>
            <a:pathLst>
              <a:path w="23495" h="23494">
                <a:moveTo>
                  <a:pt x="5234" y="0"/>
                </a:moveTo>
                <a:lnTo>
                  <a:pt x="11662" y="0"/>
                </a:lnTo>
                <a:lnTo>
                  <a:pt x="18121" y="0"/>
                </a:lnTo>
                <a:lnTo>
                  <a:pt x="23325" y="5202"/>
                </a:lnTo>
                <a:lnTo>
                  <a:pt x="23325"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55" name="bg object 1355"/>
          <p:cNvSpPr/>
          <p:nvPr/>
        </p:nvSpPr>
        <p:spPr>
          <a:xfrm>
            <a:off x="4655358" y="164335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356" name="bg object 1356"/>
          <p:cNvSpPr/>
          <p:nvPr/>
        </p:nvSpPr>
        <p:spPr>
          <a:xfrm>
            <a:off x="4520821" y="1644486"/>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57" name="bg object 1357"/>
          <p:cNvSpPr/>
          <p:nvPr/>
        </p:nvSpPr>
        <p:spPr>
          <a:xfrm>
            <a:off x="4385519" y="1644853"/>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58" name="bg object 1358"/>
          <p:cNvSpPr/>
          <p:nvPr/>
        </p:nvSpPr>
        <p:spPr>
          <a:xfrm>
            <a:off x="4249115" y="1644119"/>
            <a:ext cx="23495" cy="23495"/>
          </a:xfrm>
          <a:custGeom>
            <a:avLst/>
            <a:gdLst/>
            <a:ahLst/>
            <a:cxnLst/>
            <a:rect l="l" t="t" r="r" b="b"/>
            <a:pathLst>
              <a:path w="23495" h="23494">
                <a:moveTo>
                  <a:pt x="5203" y="0"/>
                </a:moveTo>
                <a:lnTo>
                  <a:pt x="11662" y="0"/>
                </a:lnTo>
                <a:lnTo>
                  <a:pt x="18091" y="0"/>
                </a:lnTo>
                <a:lnTo>
                  <a:pt x="23325" y="5202"/>
                </a:lnTo>
                <a:lnTo>
                  <a:pt x="2332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59" name="bg object 1359"/>
          <p:cNvSpPr/>
          <p:nvPr/>
        </p:nvSpPr>
        <p:spPr>
          <a:xfrm>
            <a:off x="4113813" y="1644486"/>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60" name="bg object 1360"/>
          <p:cNvSpPr/>
          <p:nvPr/>
        </p:nvSpPr>
        <p:spPr>
          <a:xfrm>
            <a:off x="3978143" y="1644486"/>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61" name="bg object 1361"/>
          <p:cNvSpPr/>
          <p:nvPr/>
        </p:nvSpPr>
        <p:spPr>
          <a:xfrm>
            <a:off x="3841739" y="1643721"/>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62" name="bg object 1362"/>
          <p:cNvSpPr/>
          <p:nvPr/>
        </p:nvSpPr>
        <p:spPr>
          <a:xfrm>
            <a:off x="3706070" y="1643721"/>
            <a:ext cx="24130" cy="24130"/>
          </a:xfrm>
          <a:custGeom>
            <a:avLst/>
            <a:gdLst/>
            <a:ahLst/>
            <a:cxnLst/>
            <a:rect l="l" t="t" r="r" b="b"/>
            <a:pathLst>
              <a:path w="24129" h="24130">
                <a:moveTo>
                  <a:pt x="5387" y="0"/>
                </a:moveTo>
                <a:lnTo>
                  <a:pt x="12030" y="0"/>
                </a:lnTo>
                <a:lnTo>
                  <a:pt x="18672" y="0"/>
                </a:lnTo>
                <a:lnTo>
                  <a:pt x="24091" y="5386"/>
                </a:lnTo>
                <a:lnTo>
                  <a:pt x="24091"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63" name="bg object 1363"/>
          <p:cNvSpPr/>
          <p:nvPr/>
        </p:nvSpPr>
        <p:spPr>
          <a:xfrm>
            <a:off x="3570798" y="1644119"/>
            <a:ext cx="23495" cy="23495"/>
          </a:xfrm>
          <a:custGeom>
            <a:avLst/>
            <a:gdLst/>
            <a:ahLst/>
            <a:cxnLst/>
            <a:rect l="l" t="t" r="r" b="b"/>
            <a:pathLst>
              <a:path w="23495" h="23494">
                <a:moveTo>
                  <a:pt x="5203" y="0"/>
                </a:moveTo>
                <a:lnTo>
                  <a:pt x="11662" y="0"/>
                </a:lnTo>
                <a:lnTo>
                  <a:pt x="18091" y="0"/>
                </a:lnTo>
                <a:lnTo>
                  <a:pt x="23295" y="5202"/>
                </a:lnTo>
                <a:lnTo>
                  <a:pt x="2329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64" name="bg object 1364"/>
          <p:cNvSpPr/>
          <p:nvPr/>
        </p:nvSpPr>
        <p:spPr>
          <a:xfrm>
            <a:off x="3434731" y="1643721"/>
            <a:ext cx="24130" cy="24130"/>
          </a:xfrm>
          <a:custGeom>
            <a:avLst/>
            <a:gdLst/>
            <a:ahLst/>
            <a:cxnLst/>
            <a:rect l="l" t="t" r="r" b="b"/>
            <a:pathLst>
              <a:path w="24129" h="24130">
                <a:moveTo>
                  <a:pt x="5387" y="0"/>
                </a:moveTo>
                <a:lnTo>
                  <a:pt x="1206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65" name="bg object 1365"/>
          <p:cNvSpPr/>
          <p:nvPr/>
        </p:nvSpPr>
        <p:spPr>
          <a:xfrm>
            <a:off x="3298694" y="164335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66" name="bg object 1366"/>
          <p:cNvSpPr/>
          <p:nvPr/>
        </p:nvSpPr>
        <p:spPr>
          <a:xfrm>
            <a:off x="3162657" y="1642986"/>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67" name="bg object 1367"/>
          <p:cNvSpPr/>
          <p:nvPr/>
        </p:nvSpPr>
        <p:spPr>
          <a:xfrm>
            <a:off x="3026988" y="1642986"/>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68" name="bg object 1368"/>
          <p:cNvSpPr/>
          <p:nvPr/>
        </p:nvSpPr>
        <p:spPr>
          <a:xfrm>
            <a:off x="2890951" y="1642588"/>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69" name="bg object 1369"/>
          <p:cNvSpPr/>
          <p:nvPr/>
        </p:nvSpPr>
        <p:spPr>
          <a:xfrm>
            <a:off x="2753782" y="1641089"/>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70" name="bg object 1370"/>
          <p:cNvSpPr/>
          <p:nvPr/>
        </p:nvSpPr>
        <p:spPr>
          <a:xfrm>
            <a:off x="2617745" y="1640721"/>
            <a:ext cx="30480" cy="30480"/>
          </a:xfrm>
          <a:custGeom>
            <a:avLst/>
            <a:gdLst/>
            <a:ahLst/>
            <a:cxnLst/>
            <a:rect l="l" t="t" r="r" b="b"/>
            <a:pathLst>
              <a:path w="30480"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71" name="bg object 1371"/>
          <p:cNvSpPr/>
          <p:nvPr/>
        </p:nvSpPr>
        <p:spPr>
          <a:xfrm>
            <a:off x="2481310" y="1639956"/>
            <a:ext cx="31750" cy="31750"/>
          </a:xfrm>
          <a:custGeom>
            <a:avLst/>
            <a:gdLst/>
            <a:ahLst/>
            <a:cxnLst/>
            <a:rect l="l" t="t" r="r" b="b"/>
            <a:pathLst>
              <a:path w="31750" h="31750">
                <a:moveTo>
                  <a:pt x="7071" y="0"/>
                </a:moveTo>
                <a:lnTo>
                  <a:pt x="15795" y="0"/>
                </a:lnTo>
                <a:lnTo>
                  <a:pt x="24519" y="0"/>
                </a:lnTo>
                <a:lnTo>
                  <a:pt x="31621" y="7069"/>
                </a:lnTo>
                <a:lnTo>
                  <a:pt x="31621"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72" name="bg object 1372"/>
          <p:cNvSpPr/>
          <p:nvPr/>
        </p:nvSpPr>
        <p:spPr>
          <a:xfrm>
            <a:off x="2345274" y="1639589"/>
            <a:ext cx="32384" cy="32384"/>
          </a:xfrm>
          <a:custGeom>
            <a:avLst/>
            <a:gdLst/>
            <a:ahLst/>
            <a:cxnLst/>
            <a:rect l="l" t="t" r="r" b="b"/>
            <a:pathLst>
              <a:path w="32385" h="32385">
                <a:moveTo>
                  <a:pt x="7254" y="0"/>
                </a:moveTo>
                <a:lnTo>
                  <a:pt x="16162" y="0"/>
                </a:lnTo>
                <a:lnTo>
                  <a:pt x="25101" y="0"/>
                </a:lnTo>
                <a:lnTo>
                  <a:pt x="32356" y="7253"/>
                </a:lnTo>
                <a:lnTo>
                  <a:pt x="32356" y="25094"/>
                </a:lnTo>
                <a:lnTo>
                  <a:pt x="2510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73" name="bg object 1373"/>
          <p:cNvSpPr/>
          <p:nvPr/>
        </p:nvSpPr>
        <p:spPr>
          <a:xfrm>
            <a:off x="2209237" y="1639222"/>
            <a:ext cx="33655" cy="33655"/>
          </a:xfrm>
          <a:custGeom>
            <a:avLst/>
            <a:gdLst/>
            <a:ahLst/>
            <a:cxnLst/>
            <a:rect l="l" t="t" r="r" b="b"/>
            <a:pathLst>
              <a:path w="33655"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74" name="bg object 1374"/>
          <p:cNvSpPr/>
          <p:nvPr/>
        </p:nvSpPr>
        <p:spPr>
          <a:xfrm>
            <a:off x="2072068" y="1637692"/>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28" y="34694"/>
                </a:lnTo>
                <a:lnTo>
                  <a:pt x="5288" y="30829"/>
                </a:lnTo>
                <a:lnTo>
                  <a:pt x="1418" y="25099"/>
                </a:lnTo>
                <a:lnTo>
                  <a:pt x="0" y="18086"/>
                </a:lnTo>
                <a:lnTo>
                  <a:pt x="1418" y="11051"/>
                </a:lnTo>
                <a:lnTo>
                  <a:pt x="5288" y="5302"/>
                </a:lnTo>
                <a:lnTo>
                  <a:pt x="11028" y="1423"/>
                </a:lnTo>
                <a:lnTo>
                  <a:pt x="18060" y="0"/>
                </a:lnTo>
                <a:close/>
              </a:path>
            </a:pathLst>
          </a:custGeom>
          <a:solidFill>
            <a:srgbClr val="D9D9D8">
              <a:alpha val="50000"/>
            </a:srgbClr>
          </a:solidFill>
        </p:spPr>
        <p:txBody>
          <a:bodyPr wrap="square" lIns="0" tIns="0" rIns="0" bIns="0" rtlCol="0"/>
          <a:lstStyle/>
          <a:p>
            <a:endParaRPr/>
          </a:p>
        </p:txBody>
      </p:sp>
      <p:sp>
        <p:nvSpPr>
          <p:cNvPr id="1375" name="bg object 1375"/>
          <p:cNvSpPr/>
          <p:nvPr/>
        </p:nvSpPr>
        <p:spPr>
          <a:xfrm>
            <a:off x="1936766" y="1638090"/>
            <a:ext cx="35560" cy="35560"/>
          </a:xfrm>
          <a:custGeom>
            <a:avLst/>
            <a:gdLst/>
            <a:ahLst/>
            <a:cxnLst/>
            <a:rect l="l" t="t" r="r" b="b"/>
            <a:pathLst>
              <a:path w="35560" h="35560">
                <a:moveTo>
                  <a:pt x="7928" y="0"/>
                </a:moveTo>
                <a:lnTo>
                  <a:pt x="17693" y="0"/>
                </a:lnTo>
                <a:lnTo>
                  <a:pt x="27458" y="0"/>
                </a:lnTo>
                <a:lnTo>
                  <a:pt x="35386" y="7926"/>
                </a:lnTo>
                <a:lnTo>
                  <a:pt x="3538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76" name="bg object 1376"/>
          <p:cNvSpPr/>
          <p:nvPr/>
        </p:nvSpPr>
        <p:spPr>
          <a:xfrm>
            <a:off x="1799596" y="1636590"/>
            <a:ext cx="38735" cy="38735"/>
          </a:xfrm>
          <a:custGeom>
            <a:avLst/>
            <a:gdLst/>
            <a:ahLst/>
            <a:cxnLst/>
            <a:rect l="l" t="t" r="r" b="b"/>
            <a:pathLst>
              <a:path w="38735" h="38735">
                <a:moveTo>
                  <a:pt x="19193" y="0"/>
                </a:moveTo>
                <a:lnTo>
                  <a:pt x="26660" y="1504"/>
                </a:lnTo>
                <a:lnTo>
                  <a:pt x="32761" y="5611"/>
                </a:lnTo>
                <a:lnTo>
                  <a:pt x="36877" y="11710"/>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10"/>
                </a:lnTo>
                <a:lnTo>
                  <a:pt x="5624" y="5611"/>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377" name="bg object 1377"/>
          <p:cNvSpPr/>
          <p:nvPr/>
        </p:nvSpPr>
        <p:spPr>
          <a:xfrm>
            <a:off x="1663560" y="1636192"/>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78" name="bg object 1378"/>
          <p:cNvSpPr/>
          <p:nvPr/>
        </p:nvSpPr>
        <p:spPr>
          <a:xfrm>
            <a:off x="1529390" y="1637692"/>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41" y="34694"/>
                </a:lnTo>
                <a:lnTo>
                  <a:pt x="5299" y="30829"/>
                </a:lnTo>
                <a:lnTo>
                  <a:pt x="1422" y="25099"/>
                </a:lnTo>
                <a:lnTo>
                  <a:pt x="0" y="18086"/>
                </a:lnTo>
                <a:lnTo>
                  <a:pt x="1422" y="11051"/>
                </a:lnTo>
                <a:lnTo>
                  <a:pt x="5299" y="5302"/>
                </a:lnTo>
                <a:lnTo>
                  <a:pt x="11041" y="1423"/>
                </a:lnTo>
                <a:lnTo>
                  <a:pt x="18060" y="0"/>
                </a:lnTo>
                <a:close/>
              </a:path>
            </a:pathLst>
          </a:custGeom>
          <a:solidFill>
            <a:srgbClr val="D9D9D8">
              <a:alpha val="50000"/>
            </a:srgbClr>
          </a:solidFill>
        </p:spPr>
        <p:txBody>
          <a:bodyPr wrap="square" lIns="0" tIns="0" rIns="0" bIns="0" rtlCol="0"/>
          <a:lstStyle/>
          <a:p>
            <a:endParaRPr/>
          </a:p>
        </p:txBody>
      </p:sp>
      <p:sp>
        <p:nvSpPr>
          <p:cNvPr id="1379" name="bg object 1379"/>
          <p:cNvSpPr/>
          <p:nvPr/>
        </p:nvSpPr>
        <p:spPr>
          <a:xfrm>
            <a:off x="1392619" y="1636590"/>
            <a:ext cx="38735" cy="38735"/>
          </a:xfrm>
          <a:custGeom>
            <a:avLst/>
            <a:gdLst/>
            <a:ahLst/>
            <a:cxnLst/>
            <a:rect l="l" t="t" r="r" b="b"/>
            <a:pathLst>
              <a:path w="38734" h="38735">
                <a:moveTo>
                  <a:pt x="19162" y="0"/>
                </a:moveTo>
                <a:lnTo>
                  <a:pt x="26629" y="1504"/>
                </a:lnTo>
                <a:lnTo>
                  <a:pt x="32731" y="5611"/>
                </a:lnTo>
                <a:lnTo>
                  <a:pt x="36846" y="11710"/>
                </a:lnTo>
                <a:lnTo>
                  <a:pt x="38355" y="19188"/>
                </a:lnTo>
                <a:lnTo>
                  <a:pt x="36846" y="26648"/>
                </a:lnTo>
                <a:lnTo>
                  <a:pt x="32731" y="32738"/>
                </a:lnTo>
                <a:lnTo>
                  <a:pt x="26629" y="36841"/>
                </a:lnTo>
                <a:lnTo>
                  <a:pt x="19162" y="38346"/>
                </a:lnTo>
                <a:lnTo>
                  <a:pt x="11700" y="36841"/>
                </a:lnTo>
                <a:lnTo>
                  <a:pt x="5609" y="32738"/>
                </a:lnTo>
                <a:lnTo>
                  <a:pt x="1504" y="26648"/>
                </a:lnTo>
                <a:lnTo>
                  <a:pt x="0" y="19188"/>
                </a:lnTo>
                <a:lnTo>
                  <a:pt x="1504" y="11710"/>
                </a:lnTo>
                <a:lnTo>
                  <a:pt x="5609" y="5611"/>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380" name="bg object 1380"/>
          <p:cNvSpPr/>
          <p:nvPr/>
        </p:nvSpPr>
        <p:spPr>
          <a:xfrm>
            <a:off x="1256551" y="1636192"/>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81" name="bg object 1381"/>
          <p:cNvSpPr/>
          <p:nvPr/>
        </p:nvSpPr>
        <p:spPr>
          <a:xfrm>
            <a:off x="1120515" y="1635825"/>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82" name="bg object 1382"/>
          <p:cNvSpPr/>
          <p:nvPr/>
        </p:nvSpPr>
        <p:spPr>
          <a:xfrm>
            <a:off x="984845" y="1635825"/>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83" name="bg object 1383"/>
          <p:cNvSpPr/>
          <p:nvPr/>
        </p:nvSpPr>
        <p:spPr>
          <a:xfrm>
            <a:off x="848441" y="1635060"/>
            <a:ext cx="41910" cy="41910"/>
          </a:xfrm>
          <a:custGeom>
            <a:avLst/>
            <a:gdLst/>
            <a:ahLst/>
            <a:cxnLst/>
            <a:rect l="l" t="t" r="r" b="b"/>
            <a:pathLst>
              <a:path w="41909" h="41910">
                <a:moveTo>
                  <a:pt x="20693" y="0"/>
                </a:moveTo>
                <a:lnTo>
                  <a:pt x="28743" y="1627"/>
                </a:lnTo>
                <a:lnTo>
                  <a:pt x="35321" y="6067"/>
                </a:lnTo>
                <a:lnTo>
                  <a:pt x="39758" y="12652"/>
                </a:lnTo>
                <a:lnTo>
                  <a:pt x="41386" y="20718"/>
                </a:lnTo>
                <a:lnTo>
                  <a:pt x="39758" y="28762"/>
                </a:lnTo>
                <a:lnTo>
                  <a:pt x="35321" y="35327"/>
                </a:lnTo>
                <a:lnTo>
                  <a:pt x="28743" y="39753"/>
                </a:lnTo>
                <a:lnTo>
                  <a:pt x="20693" y="41376"/>
                </a:lnTo>
                <a:lnTo>
                  <a:pt x="12642" y="39753"/>
                </a:lnTo>
                <a:lnTo>
                  <a:pt x="6064" y="35327"/>
                </a:lnTo>
                <a:lnTo>
                  <a:pt x="1627" y="28762"/>
                </a:lnTo>
                <a:lnTo>
                  <a:pt x="0" y="20718"/>
                </a:lnTo>
                <a:lnTo>
                  <a:pt x="1627" y="12652"/>
                </a:lnTo>
                <a:lnTo>
                  <a:pt x="6064" y="6067"/>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384" name="bg object 1384"/>
          <p:cNvSpPr/>
          <p:nvPr/>
        </p:nvSpPr>
        <p:spPr>
          <a:xfrm>
            <a:off x="711639" y="1633958"/>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27" y="41896"/>
                </a:lnTo>
                <a:lnTo>
                  <a:pt x="6390" y="37225"/>
                </a:lnTo>
                <a:lnTo>
                  <a:pt x="1714" y="30298"/>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385" name="bg object 1385"/>
          <p:cNvSpPr/>
          <p:nvPr/>
        </p:nvSpPr>
        <p:spPr>
          <a:xfrm>
            <a:off x="575235" y="1633193"/>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86" name="bg object 1386"/>
          <p:cNvSpPr/>
          <p:nvPr/>
        </p:nvSpPr>
        <p:spPr>
          <a:xfrm>
            <a:off x="439565" y="1633193"/>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87" name="bg object 1387"/>
          <p:cNvSpPr/>
          <p:nvPr/>
        </p:nvSpPr>
        <p:spPr>
          <a:xfrm>
            <a:off x="302764" y="1632061"/>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8" name="bg object 1388"/>
          <p:cNvSpPr/>
          <p:nvPr/>
        </p:nvSpPr>
        <p:spPr>
          <a:xfrm>
            <a:off x="166727" y="1631694"/>
            <a:ext cx="48260" cy="48260"/>
          </a:xfrm>
          <a:custGeom>
            <a:avLst/>
            <a:gdLst/>
            <a:ahLst/>
            <a:cxnLst/>
            <a:rect l="l" t="t" r="r" b="b"/>
            <a:pathLst>
              <a:path w="48260" h="48260">
                <a:moveTo>
                  <a:pt x="24060" y="0"/>
                </a:moveTo>
                <a:lnTo>
                  <a:pt x="33442" y="1891"/>
                </a:lnTo>
                <a:lnTo>
                  <a:pt x="41099" y="7050"/>
                </a:lnTo>
                <a:lnTo>
                  <a:pt x="46259" y="14705"/>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05"/>
                </a:lnTo>
                <a:lnTo>
                  <a:pt x="7048" y="7050"/>
                </a:lnTo>
                <a:lnTo>
                  <a:pt x="14696" y="1891"/>
                </a:lnTo>
                <a:lnTo>
                  <a:pt x="24060" y="0"/>
                </a:lnTo>
                <a:close/>
              </a:path>
            </a:pathLst>
          </a:custGeom>
          <a:solidFill>
            <a:srgbClr val="D9D9D8">
              <a:alpha val="50000"/>
            </a:srgbClr>
          </a:solidFill>
        </p:spPr>
        <p:txBody>
          <a:bodyPr wrap="square" lIns="0" tIns="0" rIns="0" bIns="0" rtlCol="0"/>
          <a:lstStyle/>
          <a:p>
            <a:endParaRPr/>
          </a:p>
        </p:txBody>
      </p:sp>
      <p:sp>
        <p:nvSpPr>
          <p:cNvPr id="1389" name="bg object 1389"/>
          <p:cNvSpPr/>
          <p:nvPr/>
        </p:nvSpPr>
        <p:spPr>
          <a:xfrm>
            <a:off x="30292" y="1630928"/>
            <a:ext cx="50165" cy="50165"/>
          </a:xfrm>
          <a:custGeom>
            <a:avLst/>
            <a:gdLst/>
            <a:ahLst/>
            <a:cxnLst/>
            <a:rect l="l" t="t" r="r" b="b"/>
            <a:pathLst>
              <a:path w="50165" h="50164">
                <a:moveTo>
                  <a:pt x="24856" y="0"/>
                </a:moveTo>
                <a:lnTo>
                  <a:pt x="34520" y="1954"/>
                </a:lnTo>
                <a:lnTo>
                  <a:pt x="42411" y="7283"/>
                </a:lnTo>
                <a:lnTo>
                  <a:pt x="47731" y="15183"/>
                </a:lnTo>
                <a:lnTo>
                  <a:pt x="49682" y="24850"/>
                </a:lnTo>
                <a:lnTo>
                  <a:pt x="47731" y="34512"/>
                </a:lnTo>
                <a:lnTo>
                  <a:pt x="42411" y="42401"/>
                </a:lnTo>
                <a:lnTo>
                  <a:pt x="34520" y="47719"/>
                </a:lnTo>
                <a:lnTo>
                  <a:pt x="24856" y="49669"/>
                </a:lnTo>
                <a:lnTo>
                  <a:pt x="15187" y="47719"/>
                </a:lnTo>
                <a:lnTo>
                  <a:pt x="7285" y="42401"/>
                </a:lnTo>
                <a:lnTo>
                  <a:pt x="1955" y="34512"/>
                </a:lnTo>
                <a:lnTo>
                  <a:pt x="0" y="24850"/>
                </a:lnTo>
                <a:lnTo>
                  <a:pt x="1955" y="15183"/>
                </a:lnTo>
                <a:lnTo>
                  <a:pt x="7285" y="7283"/>
                </a:lnTo>
                <a:lnTo>
                  <a:pt x="15187" y="1954"/>
                </a:lnTo>
                <a:lnTo>
                  <a:pt x="24856" y="0"/>
                </a:lnTo>
                <a:close/>
              </a:path>
            </a:pathLst>
          </a:custGeom>
          <a:solidFill>
            <a:srgbClr val="D9D9D8">
              <a:alpha val="50000"/>
            </a:srgbClr>
          </a:solidFill>
        </p:spPr>
        <p:txBody>
          <a:bodyPr wrap="square" lIns="0" tIns="0" rIns="0" bIns="0" rtlCol="0"/>
          <a:lstStyle/>
          <a:p>
            <a:endParaRPr/>
          </a:p>
        </p:txBody>
      </p:sp>
      <p:sp>
        <p:nvSpPr>
          <p:cNvPr id="1390" name="bg object 1390"/>
          <p:cNvSpPr/>
          <p:nvPr/>
        </p:nvSpPr>
        <p:spPr>
          <a:xfrm>
            <a:off x="7494191" y="1497558"/>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91" name="bg object 1391"/>
          <p:cNvSpPr/>
          <p:nvPr/>
        </p:nvSpPr>
        <p:spPr>
          <a:xfrm>
            <a:off x="7359257" y="1498323"/>
            <a:ext cx="43815" cy="43815"/>
          </a:xfrm>
          <a:custGeom>
            <a:avLst/>
            <a:gdLst/>
            <a:ahLst/>
            <a:cxnLst/>
            <a:rect l="l" t="t" r="r" b="b"/>
            <a:pathLst>
              <a:path w="43815" h="43815">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392" name="bg object 1392"/>
          <p:cNvSpPr/>
          <p:nvPr/>
        </p:nvSpPr>
        <p:spPr>
          <a:xfrm>
            <a:off x="7224352" y="1499058"/>
            <a:ext cx="42545" cy="42545"/>
          </a:xfrm>
          <a:custGeom>
            <a:avLst/>
            <a:gdLst/>
            <a:ahLst/>
            <a:cxnLst/>
            <a:rect l="l" t="t" r="r" b="b"/>
            <a:pathLst>
              <a:path w="42545"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93" name="bg object 1393"/>
          <p:cNvSpPr/>
          <p:nvPr/>
        </p:nvSpPr>
        <p:spPr>
          <a:xfrm>
            <a:off x="7088683" y="1499058"/>
            <a:ext cx="42545" cy="42545"/>
          </a:xfrm>
          <a:custGeom>
            <a:avLst/>
            <a:gdLst/>
            <a:ahLst/>
            <a:cxnLst/>
            <a:rect l="l" t="t" r="r" b="b"/>
            <a:pathLst>
              <a:path w="42545" h="42544">
                <a:moveTo>
                  <a:pt x="21060" y="0"/>
                </a:moveTo>
                <a:lnTo>
                  <a:pt x="29263" y="1659"/>
                </a:lnTo>
                <a:lnTo>
                  <a:pt x="35968" y="6181"/>
                </a:lnTo>
                <a:lnTo>
                  <a:pt x="40492" y="12885"/>
                </a:lnTo>
                <a:lnTo>
                  <a:pt x="42151" y="21085"/>
                </a:lnTo>
                <a:lnTo>
                  <a:pt x="40492" y="29281"/>
                </a:lnTo>
                <a:lnTo>
                  <a:pt x="35968" y="35974"/>
                </a:lnTo>
                <a:lnTo>
                  <a:pt x="29263"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94" name="bg object 1394"/>
          <p:cNvSpPr/>
          <p:nvPr/>
        </p:nvSpPr>
        <p:spPr>
          <a:xfrm>
            <a:off x="6953412" y="1499456"/>
            <a:ext cx="41910" cy="41910"/>
          </a:xfrm>
          <a:custGeom>
            <a:avLst/>
            <a:gdLst/>
            <a:ahLst/>
            <a:cxnLst/>
            <a:rect l="l" t="t" r="r" b="b"/>
            <a:pathLst>
              <a:path w="41909" h="41909">
                <a:moveTo>
                  <a:pt x="20662" y="0"/>
                </a:moveTo>
                <a:lnTo>
                  <a:pt x="28725" y="1622"/>
                </a:lnTo>
                <a:lnTo>
                  <a:pt x="35302" y="6051"/>
                </a:lnTo>
                <a:lnTo>
                  <a:pt x="39732" y="12626"/>
                </a:lnTo>
                <a:lnTo>
                  <a:pt x="41355" y="20688"/>
                </a:lnTo>
                <a:lnTo>
                  <a:pt x="39732" y="28736"/>
                </a:lnTo>
                <a:lnTo>
                  <a:pt x="35302" y="35312"/>
                </a:lnTo>
                <a:lnTo>
                  <a:pt x="28725"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395" name="bg object 1395"/>
          <p:cNvSpPr/>
          <p:nvPr/>
        </p:nvSpPr>
        <p:spPr>
          <a:xfrm>
            <a:off x="6818476" y="1500190"/>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96" name="bg object 1396"/>
          <p:cNvSpPr/>
          <p:nvPr/>
        </p:nvSpPr>
        <p:spPr>
          <a:xfrm>
            <a:off x="6683206" y="1500557"/>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97" name="bg object 1397"/>
          <p:cNvSpPr/>
          <p:nvPr/>
        </p:nvSpPr>
        <p:spPr>
          <a:xfrm>
            <a:off x="6548668" y="1501690"/>
            <a:ext cx="37465" cy="37465"/>
          </a:xfrm>
          <a:custGeom>
            <a:avLst/>
            <a:gdLst/>
            <a:ahLst/>
            <a:cxnLst/>
            <a:rect l="l" t="t" r="r" b="b"/>
            <a:pathLst>
              <a:path w="37465" h="37465">
                <a:moveTo>
                  <a:pt x="18428" y="0"/>
                </a:moveTo>
                <a:lnTo>
                  <a:pt x="25594" y="1450"/>
                </a:lnTo>
                <a:lnTo>
                  <a:pt x="31453" y="5405"/>
                </a:lnTo>
                <a:lnTo>
                  <a:pt x="35405" y="11271"/>
                </a:lnTo>
                <a:lnTo>
                  <a:pt x="36856" y="18453"/>
                </a:lnTo>
                <a:lnTo>
                  <a:pt x="35405" y="25618"/>
                </a:lnTo>
                <a:lnTo>
                  <a:pt x="31453" y="31475"/>
                </a:lnTo>
                <a:lnTo>
                  <a:pt x="25594"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398" name="bg object 1398"/>
          <p:cNvSpPr/>
          <p:nvPr/>
        </p:nvSpPr>
        <p:spPr>
          <a:xfrm>
            <a:off x="6413366" y="1502087"/>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73"/>
                </a:lnTo>
                <a:lnTo>
                  <a:pt x="30833" y="30813"/>
                </a:lnTo>
                <a:lnTo>
                  <a:pt x="25092" y="34689"/>
                </a:lnTo>
                <a:lnTo>
                  <a:pt x="18060" y="36112"/>
                </a:lnTo>
                <a:lnTo>
                  <a:pt x="11028" y="34689"/>
                </a:lnTo>
                <a:lnTo>
                  <a:pt x="5288" y="30813"/>
                </a:lnTo>
                <a:lnTo>
                  <a:pt x="1418" y="25073"/>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399" name="bg object 1399"/>
          <p:cNvSpPr/>
          <p:nvPr/>
        </p:nvSpPr>
        <p:spPr>
          <a:xfrm>
            <a:off x="6279595" y="1503954"/>
            <a:ext cx="32384" cy="32384"/>
          </a:xfrm>
          <a:custGeom>
            <a:avLst/>
            <a:gdLst/>
            <a:ahLst/>
            <a:cxnLst/>
            <a:rect l="l" t="t" r="r" b="b"/>
            <a:pathLst>
              <a:path w="32385" h="32384">
                <a:moveTo>
                  <a:pt x="7224" y="0"/>
                </a:moveTo>
                <a:lnTo>
                  <a:pt x="16162" y="0"/>
                </a:lnTo>
                <a:lnTo>
                  <a:pt x="25101" y="0"/>
                </a:lnTo>
                <a:lnTo>
                  <a:pt x="32356" y="7253"/>
                </a:lnTo>
                <a:lnTo>
                  <a:pt x="32356" y="25125"/>
                </a:lnTo>
                <a:lnTo>
                  <a:pt x="25101" y="32347"/>
                </a:lnTo>
                <a:lnTo>
                  <a:pt x="7224" y="32347"/>
                </a:lnTo>
                <a:lnTo>
                  <a:pt x="0" y="25125"/>
                </a:lnTo>
                <a:lnTo>
                  <a:pt x="0" y="7253"/>
                </a:lnTo>
                <a:lnTo>
                  <a:pt x="7224" y="0"/>
                </a:lnTo>
                <a:close/>
              </a:path>
            </a:pathLst>
          </a:custGeom>
          <a:solidFill>
            <a:srgbClr val="D9D9D8">
              <a:alpha val="50000"/>
            </a:srgbClr>
          </a:solidFill>
        </p:spPr>
        <p:txBody>
          <a:bodyPr wrap="square" lIns="0" tIns="0" rIns="0" bIns="0" rtlCol="0"/>
          <a:lstStyle/>
          <a:p>
            <a:endParaRPr/>
          </a:p>
        </p:txBody>
      </p:sp>
      <p:sp>
        <p:nvSpPr>
          <p:cNvPr id="1400" name="bg object 1400"/>
          <p:cNvSpPr/>
          <p:nvPr/>
        </p:nvSpPr>
        <p:spPr>
          <a:xfrm>
            <a:off x="6146160" y="1506219"/>
            <a:ext cx="27940" cy="27940"/>
          </a:xfrm>
          <a:custGeom>
            <a:avLst/>
            <a:gdLst/>
            <a:ahLst/>
            <a:cxnLst/>
            <a:rect l="l" t="t" r="r" b="b"/>
            <a:pathLst>
              <a:path w="27939" h="27940">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01" name="bg object 1401"/>
          <p:cNvSpPr/>
          <p:nvPr/>
        </p:nvSpPr>
        <p:spPr>
          <a:xfrm>
            <a:off x="6010521" y="1506219"/>
            <a:ext cx="27940" cy="27940"/>
          </a:xfrm>
          <a:custGeom>
            <a:avLst/>
            <a:gdLst/>
            <a:ahLst/>
            <a:cxnLst/>
            <a:rect l="l" t="t" r="r" b="b"/>
            <a:pathLst>
              <a:path w="27939" h="27940">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02" name="bg object 1402"/>
          <p:cNvSpPr/>
          <p:nvPr/>
        </p:nvSpPr>
        <p:spPr>
          <a:xfrm>
            <a:off x="5874852" y="1506219"/>
            <a:ext cx="27940" cy="27940"/>
          </a:xfrm>
          <a:custGeom>
            <a:avLst/>
            <a:gdLst/>
            <a:ahLst/>
            <a:cxnLst/>
            <a:rect l="l" t="t" r="r" b="b"/>
            <a:pathLst>
              <a:path w="27939" h="27940">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03" name="bg object 1403"/>
          <p:cNvSpPr/>
          <p:nvPr/>
        </p:nvSpPr>
        <p:spPr>
          <a:xfrm>
            <a:off x="5739183" y="1506219"/>
            <a:ext cx="27940" cy="27940"/>
          </a:xfrm>
          <a:custGeom>
            <a:avLst/>
            <a:gdLst/>
            <a:ahLst/>
            <a:cxnLst/>
            <a:rect l="l" t="t" r="r" b="b"/>
            <a:pathLst>
              <a:path w="27939" h="27940">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04" name="bg object 1404"/>
          <p:cNvSpPr/>
          <p:nvPr/>
        </p:nvSpPr>
        <p:spPr>
          <a:xfrm>
            <a:off x="5605013" y="150771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5" name="bg object 1405"/>
          <p:cNvSpPr/>
          <p:nvPr/>
        </p:nvSpPr>
        <p:spPr>
          <a:xfrm>
            <a:off x="5469344" y="150771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6" name="bg object 1406"/>
          <p:cNvSpPr/>
          <p:nvPr/>
        </p:nvSpPr>
        <p:spPr>
          <a:xfrm>
            <a:off x="5333674" y="150771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7" name="bg object 1407"/>
          <p:cNvSpPr/>
          <p:nvPr/>
        </p:nvSpPr>
        <p:spPr>
          <a:xfrm>
            <a:off x="5197637" y="1507351"/>
            <a:ext cx="26034" cy="26034"/>
          </a:xfrm>
          <a:custGeom>
            <a:avLst/>
            <a:gdLst/>
            <a:ahLst/>
            <a:cxnLst/>
            <a:rect l="l" t="t" r="r" b="b"/>
            <a:pathLst>
              <a:path w="26035" h="26034">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8" name="bg object 1408"/>
          <p:cNvSpPr/>
          <p:nvPr/>
        </p:nvSpPr>
        <p:spPr>
          <a:xfrm>
            <a:off x="5061601" y="1506953"/>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409" name="bg object 1409"/>
          <p:cNvSpPr/>
          <p:nvPr/>
        </p:nvSpPr>
        <p:spPr>
          <a:xfrm>
            <a:off x="4925931" y="1506953"/>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410" name="bg object 1410"/>
          <p:cNvSpPr/>
          <p:nvPr/>
        </p:nvSpPr>
        <p:spPr>
          <a:xfrm>
            <a:off x="4790660" y="1507351"/>
            <a:ext cx="26034" cy="26034"/>
          </a:xfrm>
          <a:custGeom>
            <a:avLst/>
            <a:gdLst/>
            <a:ahLst/>
            <a:cxnLst/>
            <a:rect l="l" t="t" r="r" b="b"/>
            <a:pathLst>
              <a:path w="26035" h="26034">
                <a:moveTo>
                  <a:pt x="5724" y="0"/>
                </a:moveTo>
                <a:lnTo>
                  <a:pt x="12764"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11" name="bg object 1411"/>
          <p:cNvSpPr/>
          <p:nvPr/>
        </p:nvSpPr>
        <p:spPr>
          <a:xfrm>
            <a:off x="4654225" y="1506586"/>
            <a:ext cx="27305" cy="27305"/>
          </a:xfrm>
          <a:custGeom>
            <a:avLst/>
            <a:gdLst/>
            <a:ahLst/>
            <a:cxnLst/>
            <a:rect l="l" t="t" r="r" b="b"/>
            <a:pathLst>
              <a:path w="27304" h="27305">
                <a:moveTo>
                  <a:pt x="6061" y="0"/>
                </a:moveTo>
                <a:lnTo>
                  <a:pt x="1353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12" name="bg object 1412"/>
          <p:cNvSpPr/>
          <p:nvPr/>
        </p:nvSpPr>
        <p:spPr>
          <a:xfrm>
            <a:off x="4520056" y="1508086"/>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413" name="bg object 1413"/>
          <p:cNvSpPr/>
          <p:nvPr/>
        </p:nvSpPr>
        <p:spPr>
          <a:xfrm>
            <a:off x="4383652" y="1507351"/>
            <a:ext cx="26034" cy="26034"/>
          </a:xfrm>
          <a:custGeom>
            <a:avLst/>
            <a:gdLst/>
            <a:ahLst/>
            <a:cxnLst/>
            <a:rect l="l" t="t" r="r" b="b"/>
            <a:pathLst>
              <a:path w="26035" h="26034">
                <a:moveTo>
                  <a:pt x="5724" y="0"/>
                </a:moveTo>
                <a:lnTo>
                  <a:pt x="12795" y="0"/>
                </a:lnTo>
                <a:lnTo>
                  <a:pt x="19836" y="0"/>
                </a:lnTo>
                <a:lnTo>
                  <a:pt x="25591" y="5722"/>
                </a:lnTo>
                <a:lnTo>
                  <a:pt x="25591"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14" name="bg object 1414"/>
          <p:cNvSpPr/>
          <p:nvPr/>
        </p:nvSpPr>
        <p:spPr>
          <a:xfrm>
            <a:off x="4248349" y="150771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15" name="bg object 1415"/>
          <p:cNvSpPr/>
          <p:nvPr/>
        </p:nvSpPr>
        <p:spPr>
          <a:xfrm>
            <a:off x="4113078" y="1508086"/>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416" name="bg object 1416"/>
          <p:cNvSpPr/>
          <p:nvPr/>
        </p:nvSpPr>
        <p:spPr>
          <a:xfrm>
            <a:off x="3977041" y="1507719"/>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17" name="bg object 1417"/>
          <p:cNvSpPr/>
          <p:nvPr/>
        </p:nvSpPr>
        <p:spPr>
          <a:xfrm>
            <a:off x="3841372" y="1507719"/>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18" name="bg object 1418"/>
          <p:cNvSpPr/>
          <p:nvPr/>
        </p:nvSpPr>
        <p:spPr>
          <a:xfrm>
            <a:off x="3705335" y="1507351"/>
            <a:ext cx="26034" cy="26034"/>
          </a:xfrm>
          <a:custGeom>
            <a:avLst/>
            <a:gdLst/>
            <a:ahLst/>
            <a:cxnLst/>
            <a:rect l="l" t="t" r="r" b="b"/>
            <a:pathLst>
              <a:path w="26035" h="26034">
                <a:moveTo>
                  <a:pt x="5693" y="0"/>
                </a:moveTo>
                <a:lnTo>
                  <a:pt x="12764" y="0"/>
                </a:lnTo>
                <a:lnTo>
                  <a:pt x="19836" y="0"/>
                </a:lnTo>
                <a:lnTo>
                  <a:pt x="25560" y="5722"/>
                </a:lnTo>
                <a:lnTo>
                  <a:pt x="25560" y="19831"/>
                </a:lnTo>
                <a:lnTo>
                  <a:pt x="19836" y="25553"/>
                </a:lnTo>
                <a:lnTo>
                  <a:pt x="5693" y="25553"/>
                </a:lnTo>
                <a:lnTo>
                  <a:pt x="0" y="19831"/>
                </a:lnTo>
                <a:lnTo>
                  <a:pt x="0" y="5722"/>
                </a:lnTo>
                <a:lnTo>
                  <a:pt x="5693" y="0"/>
                </a:lnTo>
                <a:close/>
              </a:path>
            </a:pathLst>
          </a:custGeom>
          <a:solidFill>
            <a:srgbClr val="D9D9D8">
              <a:alpha val="50000"/>
            </a:srgbClr>
          </a:solidFill>
        </p:spPr>
        <p:txBody>
          <a:bodyPr wrap="square" lIns="0" tIns="0" rIns="0" bIns="0" rtlCol="0"/>
          <a:lstStyle/>
          <a:p>
            <a:endParaRPr/>
          </a:p>
        </p:txBody>
      </p:sp>
      <p:sp>
        <p:nvSpPr>
          <p:cNvPr id="1419" name="bg object 1419"/>
          <p:cNvSpPr/>
          <p:nvPr/>
        </p:nvSpPr>
        <p:spPr>
          <a:xfrm>
            <a:off x="3569666" y="1507351"/>
            <a:ext cx="26034" cy="26034"/>
          </a:xfrm>
          <a:custGeom>
            <a:avLst/>
            <a:gdLst/>
            <a:ahLst/>
            <a:cxnLst/>
            <a:rect l="l" t="t" r="r" b="b"/>
            <a:pathLst>
              <a:path w="26035" h="26034">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20" name="bg object 1420"/>
          <p:cNvSpPr/>
          <p:nvPr/>
        </p:nvSpPr>
        <p:spPr>
          <a:xfrm>
            <a:off x="3434364" y="150771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21" name="bg object 1421"/>
          <p:cNvSpPr/>
          <p:nvPr/>
        </p:nvSpPr>
        <p:spPr>
          <a:xfrm>
            <a:off x="3297959" y="1506953"/>
            <a:ext cx="26670" cy="26670"/>
          </a:xfrm>
          <a:custGeom>
            <a:avLst/>
            <a:gdLst/>
            <a:ahLst/>
            <a:cxnLst/>
            <a:rect l="l" t="t" r="r" b="b"/>
            <a:pathLst>
              <a:path w="26670" h="26669">
                <a:moveTo>
                  <a:pt x="5877" y="0"/>
                </a:moveTo>
                <a:lnTo>
                  <a:pt x="13162" y="0"/>
                </a:lnTo>
                <a:lnTo>
                  <a:pt x="20417" y="0"/>
                </a:lnTo>
                <a:lnTo>
                  <a:pt x="26325" y="5906"/>
                </a:lnTo>
                <a:lnTo>
                  <a:pt x="26325" y="20443"/>
                </a:lnTo>
                <a:lnTo>
                  <a:pt x="20417"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22" name="bg object 1422"/>
          <p:cNvSpPr/>
          <p:nvPr/>
        </p:nvSpPr>
        <p:spPr>
          <a:xfrm>
            <a:off x="3161525" y="1506219"/>
            <a:ext cx="27940" cy="27940"/>
          </a:xfrm>
          <a:custGeom>
            <a:avLst/>
            <a:gdLst/>
            <a:ahLst/>
            <a:cxnLst/>
            <a:rect l="l" t="t" r="r" b="b"/>
            <a:pathLst>
              <a:path w="27939" h="27940">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23" name="bg object 1423"/>
          <p:cNvSpPr/>
          <p:nvPr/>
        </p:nvSpPr>
        <p:spPr>
          <a:xfrm>
            <a:off x="3025856" y="1506219"/>
            <a:ext cx="27940" cy="27940"/>
          </a:xfrm>
          <a:custGeom>
            <a:avLst/>
            <a:gdLst/>
            <a:ahLst/>
            <a:cxnLst/>
            <a:rect l="l" t="t" r="r" b="b"/>
            <a:pathLst>
              <a:path w="27939" h="27940">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24" name="bg object 1424"/>
          <p:cNvSpPr/>
          <p:nvPr/>
        </p:nvSpPr>
        <p:spPr>
          <a:xfrm>
            <a:off x="2889053" y="1505087"/>
            <a:ext cx="30480" cy="30480"/>
          </a:xfrm>
          <a:custGeom>
            <a:avLst/>
            <a:gdLst/>
            <a:ahLst/>
            <a:cxnLst/>
            <a:rect l="l" t="t" r="r" b="b"/>
            <a:pathLst>
              <a:path w="30480" h="30480">
                <a:moveTo>
                  <a:pt x="6765" y="0"/>
                </a:moveTo>
                <a:lnTo>
                  <a:pt x="15060" y="0"/>
                </a:lnTo>
                <a:lnTo>
                  <a:pt x="23387" y="0"/>
                </a:lnTo>
                <a:lnTo>
                  <a:pt x="30121" y="6732"/>
                </a:lnTo>
                <a:lnTo>
                  <a:pt x="30121"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425" name="bg object 1425"/>
          <p:cNvSpPr/>
          <p:nvPr/>
        </p:nvSpPr>
        <p:spPr>
          <a:xfrm>
            <a:off x="2753782" y="1505454"/>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26" name="bg object 1426"/>
          <p:cNvSpPr/>
          <p:nvPr/>
        </p:nvSpPr>
        <p:spPr>
          <a:xfrm>
            <a:off x="2616215" y="1503587"/>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27" name="bg object 1427"/>
          <p:cNvSpPr/>
          <p:nvPr/>
        </p:nvSpPr>
        <p:spPr>
          <a:xfrm>
            <a:off x="2480576" y="1503587"/>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28" name="bg object 1428"/>
          <p:cNvSpPr/>
          <p:nvPr/>
        </p:nvSpPr>
        <p:spPr>
          <a:xfrm>
            <a:off x="2343406" y="1502087"/>
            <a:ext cx="36195" cy="36195"/>
          </a:xfrm>
          <a:custGeom>
            <a:avLst/>
            <a:gdLst/>
            <a:ahLst/>
            <a:cxnLst/>
            <a:rect l="l" t="t" r="r" b="b"/>
            <a:pathLst>
              <a:path w="36194" h="36194">
                <a:moveTo>
                  <a:pt x="18030" y="0"/>
                </a:moveTo>
                <a:lnTo>
                  <a:pt x="25062" y="1418"/>
                </a:lnTo>
                <a:lnTo>
                  <a:pt x="30802" y="5286"/>
                </a:lnTo>
                <a:lnTo>
                  <a:pt x="34672" y="11025"/>
                </a:lnTo>
                <a:lnTo>
                  <a:pt x="36090" y="18056"/>
                </a:lnTo>
                <a:lnTo>
                  <a:pt x="34672" y="25073"/>
                </a:lnTo>
                <a:lnTo>
                  <a:pt x="30802" y="30813"/>
                </a:lnTo>
                <a:lnTo>
                  <a:pt x="25062" y="34689"/>
                </a:lnTo>
                <a:lnTo>
                  <a:pt x="18030" y="36112"/>
                </a:lnTo>
                <a:lnTo>
                  <a:pt x="11015" y="34689"/>
                </a:lnTo>
                <a:lnTo>
                  <a:pt x="5284" y="30813"/>
                </a:lnTo>
                <a:lnTo>
                  <a:pt x="1418" y="25073"/>
                </a:lnTo>
                <a:lnTo>
                  <a:pt x="0" y="18056"/>
                </a:lnTo>
                <a:lnTo>
                  <a:pt x="1418" y="11025"/>
                </a:lnTo>
                <a:lnTo>
                  <a:pt x="5284" y="5286"/>
                </a:lnTo>
                <a:lnTo>
                  <a:pt x="11015" y="1418"/>
                </a:lnTo>
                <a:lnTo>
                  <a:pt x="18030" y="0"/>
                </a:lnTo>
                <a:close/>
              </a:path>
            </a:pathLst>
          </a:custGeom>
          <a:solidFill>
            <a:srgbClr val="D9D9D8">
              <a:alpha val="50000"/>
            </a:srgbClr>
          </a:solidFill>
        </p:spPr>
        <p:txBody>
          <a:bodyPr wrap="square" lIns="0" tIns="0" rIns="0" bIns="0" rtlCol="0"/>
          <a:lstStyle/>
          <a:p>
            <a:endParaRPr/>
          </a:p>
        </p:txBody>
      </p:sp>
      <p:sp>
        <p:nvSpPr>
          <p:cNvPr id="1429" name="bg object 1429"/>
          <p:cNvSpPr/>
          <p:nvPr/>
        </p:nvSpPr>
        <p:spPr>
          <a:xfrm>
            <a:off x="2207339" y="1501690"/>
            <a:ext cx="37465" cy="37465"/>
          </a:xfrm>
          <a:custGeom>
            <a:avLst/>
            <a:gdLst/>
            <a:ahLst/>
            <a:cxnLst/>
            <a:rect l="l" t="t" r="r" b="b"/>
            <a:pathLst>
              <a:path w="37464" h="37465">
                <a:moveTo>
                  <a:pt x="18458" y="0"/>
                </a:moveTo>
                <a:lnTo>
                  <a:pt x="25625" y="1450"/>
                </a:lnTo>
                <a:lnTo>
                  <a:pt x="31483" y="5405"/>
                </a:lnTo>
                <a:lnTo>
                  <a:pt x="35436" y="11271"/>
                </a:lnTo>
                <a:lnTo>
                  <a:pt x="36886" y="18453"/>
                </a:lnTo>
                <a:lnTo>
                  <a:pt x="35436" y="25618"/>
                </a:lnTo>
                <a:lnTo>
                  <a:pt x="31483" y="31475"/>
                </a:lnTo>
                <a:lnTo>
                  <a:pt x="25625" y="35427"/>
                </a:lnTo>
                <a:lnTo>
                  <a:pt x="18458" y="36877"/>
                </a:lnTo>
                <a:lnTo>
                  <a:pt x="11274" y="35427"/>
                </a:lnTo>
                <a:lnTo>
                  <a:pt x="5406" y="31475"/>
                </a:lnTo>
                <a:lnTo>
                  <a:pt x="1450" y="25618"/>
                </a:lnTo>
                <a:lnTo>
                  <a:pt x="0" y="18453"/>
                </a:lnTo>
                <a:lnTo>
                  <a:pt x="1450" y="11271"/>
                </a:lnTo>
                <a:lnTo>
                  <a:pt x="5406" y="5405"/>
                </a:lnTo>
                <a:lnTo>
                  <a:pt x="11274" y="1450"/>
                </a:lnTo>
                <a:lnTo>
                  <a:pt x="18458" y="0"/>
                </a:lnTo>
                <a:close/>
              </a:path>
            </a:pathLst>
          </a:custGeom>
          <a:solidFill>
            <a:srgbClr val="D9D9D8">
              <a:alpha val="50000"/>
            </a:srgbClr>
          </a:solidFill>
        </p:spPr>
        <p:txBody>
          <a:bodyPr wrap="square" lIns="0" tIns="0" rIns="0" bIns="0" rtlCol="0"/>
          <a:lstStyle/>
          <a:p>
            <a:endParaRPr/>
          </a:p>
        </p:txBody>
      </p:sp>
      <p:sp>
        <p:nvSpPr>
          <p:cNvPr id="1430" name="bg object 1430"/>
          <p:cNvSpPr/>
          <p:nvPr/>
        </p:nvSpPr>
        <p:spPr>
          <a:xfrm>
            <a:off x="2070170" y="1500190"/>
            <a:ext cx="40005" cy="40005"/>
          </a:xfrm>
          <a:custGeom>
            <a:avLst/>
            <a:gdLst/>
            <a:ahLst/>
            <a:cxnLst/>
            <a:rect l="l" t="t" r="r" b="b"/>
            <a:pathLst>
              <a:path w="40005" h="40005">
                <a:moveTo>
                  <a:pt x="19958" y="0"/>
                </a:moveTo>
                <a:lnTo>
                  <a:pt x="27721" y="1568"/>
                </a:lnTo>
                <a:lnTo>
                  <a:pt x="34055" y="5845"/>
                </a:lnTo>
                <a:lnTo>
                  <a:pt x="38322" y="12187"/>
                </a:lnTo>
                <a:lnTo>
                  <a:pt x="39886" y="19953"/>
                </a:lnTo>
                <a:lnTo>
                  <a:pt x="38322" y="27701"/>
                </a:lnTo>
                <a:lnTo>
                  <a:pt x="34055" y="34035"/>
                </a:lnTo>
                <a:lnTo>
                  <a:pt x="27721"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431" name="bg object 1431"/>
          <p:cNvSpPr/>
          <p:nvPr/>
        </p:nvSpPr>
        <p:spPr>
          <a:xfrm>
            <a:off x="1935266" y="1500955"/>
            <a:ext cx="38735" cy="38735"/>
          </a:xfrm>
          <a:custGeom>
            <a:avLst/>
            <a:gdLst/>
            <a:ahLst/>
            <a:cxnLst/>
            <a:rect l="l" t="t" r="r" b="b"/>
            <a:pathLst>
              <a:path w="38735" h="38734">
                <a:moveTo>
                  <a:pt x="19193" y="0"/>
                </a:moveTo>
                <a:lnTo>
                  <a:pt x="26660" y="1509"/>
                </a:lnTo>
                <a:lnTo>
                  <a:pt x="32761" y="5623"/>
                </a:lnTo>
                <a:lnTo>
                  <a:pt x="36877" y="11723"/>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432" name="bg object 1432"/>
          <p:cNvSpPr/>
          <p:nvPr/>
        </p:nvSpPr>
        <p:spPr>
          <a:xfrm>
            <a:off x="1798096" y="1499456"/>
            <a:ext cx="41910" cy="41910"/>
          </a:xfrm>
          <a:custGeom>
            <a:avLst/>
            <a:gdLst/>
            <a:ahLst/>
            <a:cxnLst/>
            <a:rect l="l" t="t" r="r" b="b"/>
            <a:pathLst>
              <a:path w="41910" h="41909">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33" name="bg object 1433"/>
          <p:cNvSpPr/>
          <p:nvPr/>
        </p:nvSpPr>
        <p:spPr>
          <a:xfrm>
            <a:off x="1661294" y="1498323"/>
            <a:ext cx="43815" cy="43815"/>
          </a:xfrm>
          <a:custGeom>
            <a:avLst/>
            <a:gdLst/>
            <a:ahLst/>
            <a:cxnLst/>
            <a:rect l="l" t="t" r="r" b="b"/>
            <a:pathLst>
              <a:path w="43814" h="43815">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434" name="bg object 1434"/>
          <p:cNvSpPr/>
          <p:nvPr/>
        </p:nvSpPr>
        <p:spPr>
          <a:xfrm>
            <a:off x="1527523" y="1500190"/>
            <a:ext cx="40005" cy="40005"/>
          </a:xfrm>
          <a:custGeom>
            <a:avLst/>
            <a:gdLst/>
            <a:ahLst/>
            <a:cxnLst/>
            <a:rect l="l" t="t" r="r" b="b"/>
            <a:pathLst>
              <a:path w="40005" h="40005">
                <a:moveTo>
                  <a:pt x="19927" y="0"/>
                </a:moveTo>
                <a:lnTo>
                  <a:pt x="27695" y="1568"/>
                </a:lnTo>
                <a:lnTo>
                  <a:pt x="34039" y="5845"/>
                </a:lnTo>
                <a:lnTo>
                  <a:pt x="38317" y="12187"/>
                </a:lnTo>
                <a:lnTo>
                  <a:pt x="39886" y="19953"/>
                </a:lnTo>
                <a:lnTo>
                  <a:pt x="38317" y="27701"/>
                </a:lnTo>
                <a:lnTo>
                  <a:pt x="34039" y="34035"/>
                </a:lnTo>
                <a:lnTo>
                  <a:pt x="27695" y="38308"/>
                </a:lnTo>
                <a:lnTo>
                  <a:pt x="19927" y="39876"/>
                </a:lnTo>
                <a:lnTo>
                  <a:pt x="12165" y="38308"/>
                </a:lnTo>
                <a:lnTo>
                  <a:pt x="5831" y="34035"/>
                </a:lnTo>
                <a:lnTo>
                  <a:pt x="1564" y="27701"/>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35" name="bg object 1435"/>
          <p:cNvSpPr/>
          <p:nvPr/>
        </p:nvSpPr>
        <p:spPr>
          <a:xfrm>
            <a:off x="1391088" y="1499456"/>
            <a:ext cx="41910" cy="41910"/>
          </a:xfrm>
          <a:custGeom>
            <a:avLst/>
            <a:gdLst/>
            <a:ahLst/>
            <a:cxnLst/>
            <a:rect l="l" t="t" r="r" b="b"/>
            <a:pathLst>
              <a:path w="41909" h="41909">
                <a:moveTo>
                  <a:pt x="20693" y="0"/>
                </a:moveTo>
                <a:lnTo>
                  <a:pt x="28756" y="1622"/>
                </a:lnTo>
                <a:lnTo>
                  <a:pt x="35333" y="6051"/>
                </a:lnTo>
                <a:lnTo>
                  <a:pt x="39763" y="12626"/>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36" name="bg object 1436"/>
          <p:cNvSpPr/>
          <p:nvPr/>
        </p:nvSpPr>
        <p:spPr>
          <a:xfrm>
            <a:off x="1255051" y="1499058"/>
            <a:ext cx="42545" cy="42545"/>
          </a:xfrm>
          <a:custGeom>
            <a:avLst/>
            <a:gdLst/>
            <a:ahLst/>
            <a:cxnLst/>
            <a:rect l="l" t="t" r="r" b="b"/>
            <a:pathLst>
              <a:path w="42544" h="42544">
                <a:moveTo>
                  <a:pt x="21060" y="0"/>
                </a:moveTo>
                <a:lnTo>
                  <a:pt x="29276" y="1659"/>
                </a:lnTo>
                <a:lnTo>
                  <a:pt x="35979" y="6181"/>
                </a:lnTo>
                <a:lnTo>
                  <a:pt x="40496" y="12885"/>
                </a:lnTo>
                <a:lnTo>
                  <a:pt x="42151" y="21085"/>
                </a:lnTo>
                <a:lnTo>
                  <a:pt x="40496" y="29281"/>
                </a:lnTo>
                <a:lnTo>
                  <a:pt x="35979" y="35974"/>
                </a:lnTo>
                <a:lnTo>
                  <a:pt x="29276"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37" name="bg object 1437"/>
          <p:cNvSpPr/>
          <p:nvPr/>
        </p:nvSpPr>
        <p:spPr>
          <a:xfrm>
            <a:off x="1117882" y="1497558"/>
            <a:ext cx="45720" cy="45720"/>
          </a:xfrm>
          <a:custGeom>
            <a:avLst/>
            <a:gdLst/>
            <a:ahLst/>
            <a:cxnLst/>
            <a:rect l="l" t="t" r="r" b="b"/>
            <a:pathLst>
              <a:path w="45719" h="45719">
                <a:moveTo>
                  <a:pt x="22591" y="0"/>
                </a:moveTo>
                <a:lnTo>
                  <a:pt x="31372" y="1773"/>
                </a:lnTo>
                <a:lnTo>
                  <a:pt x="38543" y="6610"/>
                </a:lnTo>
                <a:lnTo>
                  <a:pt x="43378" y="13788"/>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788"/>
                </a:lnTo>
                <a:lnTo>
                  <a:pt x="6612" y="6610"/>
                </a:lnTo>
                <a:lnTo>
                  <a:pt x="13792" y="1773"/>
                </a:lnTo>
                <a:lnTo>
                  <a:pt x="22591" y="0"/>
                </a:lnTo>
                <a:close/>
              </a:path>
            </a:pathLst>
          </a:custGeom>
          <a:solidFill>
            <a:srgbClr val="D9D9D8">
              <a:alpha val="50000"/>
            </a:srgbClr>
          </a:solidFill>
        </p:spPr>
        <p:txBody>
          <a:bodyPr wrap="square" lIns="0" tIns="0" rIns="0" bIns="0" rtlCol="0"/>
          <a:lstStyle/>
          <a:p>
            <a:endParaRPr/>
          </a:p>
        </p:txBody>
      </p:sp>
      <p:sp>
        <p:nvSpPr>
          <p:cNvPr id="1438" name="bg object 1438"/>
          <p:cNvSpPr/>
          <p:nvPr/>
        </p:nvSpPr>
        <p:spPr>
          <a:xfrm>
            <a:off x="981845" y="1497191"/>
            <a:ext cx="46355" cy="46355"/>
          </a:xfrm>
          <a:custGeom>
            <a:avLst/>
            <a:gdLst/>
            <a:ahLst/>
            <a:cxnLst/>
            <a:rect l="l" t="t" r="r" b="b"/>
            <a:pathLst>
              <a:path w="46355" h="46355">
                <a:moveTo>
                  <a:pt x="22958" y="0"/>
                </a:moveTo>
                <a:lnTo>
                  <a:pt x="31887" y="1800"/>
                </a:lnTo>
                <a:lnTo>
                  <a:pt x="39174" y="6713"/>
                </a:lnTo>
                <a:lnTo>
                  <a:pt x="44086" y="14008"/>
                </a:lnTo>
                <a:lnTo>
                  <a:pt x="45886" y="22952"/>
                </a:lnTo>
                <a:lnTo>
                  <a:pt x="44086" y="31879"/>
                </a:lnTo>
                <a:lnTo>
                  <a:pt x="39174" y="39164"/>
                </a:lnTo>
                <a:lnTo>
                  <a:pt x="31887" y="44074"/>
                </a:lnTo>
                <a:lnTo>
                  <a:pt x="22958" y="45874"/>
                </a:lnTo>
                <a:lnTo>
                  <a:pt x="14024" y="44074"/>
                </a:lnTo>
                <a:lnTo>
                  <a:pt x="6726" y="39164"/>
                </a:lnTo>
                <a:lnTo>
                  <a:pt x="1805" y="31879"/>
                </a:lnTo>
                <a:lnTo>
                  <a:pt x="0" y="22952"/>
                </a:lnTo>
                <a:lnTo>
                  <a:pt x="1805" y="14008"/>
                </a:lnTo>
                <a:lnTo>
                  <a:pt x="6726" y="6713"/>
                </a:lnTo>
                <a:lnTo>
                  <a:pt x="14024" y="1800"/>
                </a:lnTo>
                <a:lnTo>
                  <a:pt x="22958" y="0"/>
                </a:lnTo>
                <a:close/>
              </a:path>
            </a:pathLst>
          </a:custGeom>
          <a:solidFill>
            <a:srgbClr val="D9D9D8">
              <a:alpha val="50000"/>
            </a:srgbClr>
          </a:solidFill>
        </p:spPr>
        <p:txBody>
          <a:bodyPr wrap="square" lIns="0" tIns="0" rIns="0" bIns="0" rtlCol="0"/>
          <a:lstStyle/>
          <a:p>
            <a:endParaRPr/>
          </a:p>
        </p:txBody>
      </p:sp>
      <p:sp>
        <p:nvSpPr>
          <p:cNvPr id="1439" name="bg object 1439"/>
          <p:cNvSpPr/>
          <p:nvPr/>
        </p:nvSpPr>
        <p:spPr>
          <a:xfrm>
            <a:off x="845441" y="1496426"/>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40" name="bg object 1440"/>
          <p:cNvSpPr/>
          <p:nvPr/>
        </p:nvSpPr>
        <p:spPr>
          <a:xfrm>
            <a:off x="709772" y="1496426"/>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41" name="bg object 1441"/>
          <p:cNvSpPr/>
          <p:nvPr/>
        </p:nvSpPr>
        <p:spPr>
          <a:xfrm>
            <a:off x="572970" y="1495293"/>
            <a:ext cx="50165" cy="50165"/>
          </a:xfrm>
          <a:custGeom>
            <a:avLst/>
            <a:gdLst/>
            <a:ahLst/>
            <a:cxnLst/>
            <a:rect l="l" t="t" r="r" b="b"/>
            <a:pathLst>
              <a:path w="50165" h="50165">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42" name="bg object 1442"/>
          <p:cNvSpPr/>
          <p:nvPr/>
        </p:nvSpPr>
        <p:spPr>
          <a:xfrm>
            <a:off x="438433" y="1496426"/>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43" name="bg object 1443"/>
          <p:cNvSpPr/>
          <p:nvPr/>
        </p:nvSpPr>
        <p:spPr>
          <a:xfrm>
            <a:off x="301631" y="1495293"/>
            <a:ext cx="50165" cy="50165"/>
          </a:xfrm>
          <a:custGeom>
            <a:avLst/>
            <a:gdLst/>
            <a:ahLst/>
            <a:cxnLst/>
            <a:rect l="l" t="t" r="r" b="b"/>
            <a:pathLst>
              <a:path w="50164" h="50165">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44" name="bg object 1444"/>
          <p:cNvSpPr/>
          <p:nvPr/>
        </p:nvSpPr>
        <p:spPr>
          <a:xfrm>
            <a:off x="164461" y="1493794"/>
            <a:ext cx="52705" cy="52705"/>
          </a:xfrm>
          <a:custGeom>
            <a:avLst/>
            <a:gdLst/>
            <a:ahLst/>
            <a:cxnLst/>
            <a:rect l="l" t="t" r="r" b="b"/>
            <a:pathLst>
              <a:path w="52704" h="52705">
                <a:moveTo>
                  <a:pt x="26325" y="0"/>
                </a:moveTo>
                <a:lnTo>
                  <a:pt x="36591" y="2072"/>
                </a:lnTo>
                <a:lnTo>
                  <a:pt x="44968" y="7723"/>
                </a:lnTo>
                <a:lnTo>
                  <a:pt x="50612" y="16099"/>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99"/>
                </a:lnTo>
                <a:lnTo>
                  <a:pt x="7710" y="7723"/>
                </a:lnTo>
                <a:lnTo>
                  <a:pt x="16078" y="2072"/>
                </a:lnTo>
                <a:lnTo>
                  <a:pt x="26325" y="0"/>
                </a:lnTo>
                <a:close/>
              </a:path>
            </a:pathLst>
          </a:custGeom>
          <a:solidFill>
            <a:srgbClr val="D9D9D8">
              <a:alpha val="50000"/>
            </a:srgbClr>
          </a:solidFill>
        </p:spPr>
        <p:txBody>
          <a:bodyPr wrap="square" lIns="0" tIns="0" rIns="0" bIns="0" rtlCol="0"/>
          <a:lstStyle/>
          <a:p>
            <a:endParaRPr/>
          </a:p>
        </p:txBody>
      </p:sp>
      <p:sp>
        <p:nvSpPr>
          <p:cNvPr id="1445" name="bg object 1445"/>
          <p:cNvSpPr/>
          <p:nvPr/>
        </p:nvSpPr>
        <p:spPr>
          <a:xfrm>
            <a:off x="28792" y="1493794"/>
            <a:ext cx="52705" cy="52705"/>
          </a:xfrm>
          <a:custGeom>
            <a:avLst/>
            <a:gdLst/>
            <a:ahLst/>
            <a:cxnLst/>
            <a:rect l="l" t="t" r="r" b="b"/>
            <a:pathLst>
              <a:path w="52705"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091" y="50600"/>
                </a:lnTo>
                <a:lnTo>
                  <a:pt x="7714" y="44960"/>
                </a:lnTo>
                <a:lnTo>
                  <a:pt x="2069" y="36594"/>
                </a:lnTo>
                <a:lnTo>
                  <a:pt x="0" y="26349"/>
                </a:lnTo>
                <a:lnTo>
                  <a:pt x="2069" y="16099"/>
                </a:lnTo>
                <a:lnTo>
                  <a:pt x="7714" y="7723"/>
                </a:lnTo>
                <a:lnTo>
                  <a:pt x="16091" y="2072"/>
                </a:lnTo>
                <a:lnTo>
                  <a:pt x="26356" y="0"/>
                </a:lnTo>
                <a:close/>
              </a:path>
            </a:pathLst>
          </a:custGeom>
          <a:solidFill>
            <a:srgbClr val="D9D9D8">
              <a:alpha val="50000"/>
            </a:srgbClr>
          </a:solidFill>
        </p:spPr>
        <p:txBody>
          <a:bodyPr wrap="square" lIns="0" tIns="0" rIns="0" bIns="0" rtlCol="0"/>
          <a:lstStyle/>
          <a:p>
            <a:endParaRPr/>
          </a:p>
        </p:txBody>
      </p:sp>
      <p:sp>
        <p:nvSpPr>
          <p:cNvPr id="1446" name="bg object 1446"/>
          <p:cNvSpPr/>
          <p:nvPr/>
        </p:nvSpPr>
        <p:spPr>
          <a:xfrm>
            <a:off x="7494191" y="1361923"/>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7" name="bg object 1447"/>
          <p:cNvSpPr/>
          <p:nvPr/>
        </p:nvSpPr>
        <p:spPr>
          <a:xfrm>
            <a:off x="7358522" y="1361923"/>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8" name="bg object 1448"/>
          <p:cNvSpPr/>
          <p:nvPr/>
        </p:nvSpPr>
        <p:spPr>
          <a:xfrm>
            <a:off x="7222852" y="1361923"/>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9" name="bg object 1449"/>
          <p:cNvSpPr/>
          <p:nvPr/>
        </p:nvSpPr>
        <p:spPr>
          <a:xfrm>
            <a:off x="7087183" y="1361923"/>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0" name="bg object 1450"/>
          <p:cNvSpPr/>
          <p:nvPr/>
        </p:nvSpPr>
        <p:spPr>
          <a:xfrm>
            <a:off x="6952279" y="1362688"/>
            <a:ext cx="43815" cy="43815"/>
          </a:xfrm>
          <a:custGeom>
            <a:avLst/>
            <a:gdLst/>
            <a:ahLst/>
            <a:cxnLst/>
            <a:rect l="l" t="t" r="r" b="b"/>
            <a:pathLst>
              <a:path w="43815" h="43815">
                <a:moveTo>
                  <a:pt x="21795" y="0"/>
                </a:moveTo>
                <a:lnTo>
                  <a:pt x="30293" y="1713"/>
                </a:lnTo>
                <a:lnTo>
                  <a:pt x="37231" y="6388"/>
                </a:lnTo>
                <a:lnTo>
                  <a:pt x="41906" y="13324"/>
                </a:lnTo>
                <a:lnTo>
                  <a:pt x="43621" y="21820"/>
                </a:lnTo>
                <a:lnTo>
                  <a:pt x="41906" y="30303"/>
                </a:lnTo>
                <a:lnTo>
                  <a:pt x="37231" y="37240"/>
                </a:lnTo>
                <a:lnTo>
                  <a:pt x="30293" y="41922"/>
                </a:lnTo>
                <a:lnTo>
                  <a:pt x="21795" y="43640"/>
                </a:lnTo>
                <a:lnTo>
                  <a:pt x="13314" y="41922"/>
                </a:lnTo>
                <a:lnTo>
                  <a:pt x="6386" y="37240"/>
                </a:lnTo>
                <a:lnTo>
                  <a:pt x="1713" y="30303"/>
                </a:lnTo>
                <a:lnTo>
                  <a:pt x="0" y="21820"/>
                </a:lnTo>
                <a:lnTo>
                  <a:pt x="1713" y="13324"/>
                </a:lnTo>
                <a:lnTo>
                  <a:pt x="6386" y="6388"/>
                </a:lnTo>
                <a:lnTo>
                  <a:pt x="13314" y="1713"/>
                </a:lnTo>
                <a:lnTo>
                  <a:pt x="21795" y="0"/>
                </a:lnTo>
                <a:close/>
              </a:path>
            </a:pathLst>
          </a:custGeom>
          <a:solidFill>
            <a:srgbClr val="D9D9D8">
              <a:alpha val="50000"/>
            </a:srgbClr>
          </a:solidFill>
        </p:spPr>
        <p:txBody>
          <a:bodyPr wrap="square" lIns="0" tIns="0" rIns="0" bIns="0" rtlCol="0"/>
          <a:lstStyle/>
          <a:p>
            <a:endParaRPr/>
          </a:p>
        </p:txBody>
      </p:sp>
      <p:sp>
        <p:nvSpPr>
          <p:cNvPr id="1451" name="bg object 1451"/>
          <p:cNvSpPr/>
          <p:nvPr/>
        </p:nvSpPr>
        <p:spPr>
          <a:xfrm>
            <a:off x="6816609" y="1362688"/>
            <a:ext cx="43815" cy="43815"/>
          </a:xfrm>
          <a:custGeom>
            <a:avLst/>
            <a:gdLst/>
            <a:ahLst/>
            <a:cxnLst/>
            <a:rect l="l" t="t" r="r" b="b"/>
            <a:pathLst>
              <a:path w="43815" h="43815">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52" name="bg object 1452"/>
          <p:cNvSpPr/>
          <p:nvPr/>
        </p:nvSpPr>
        <p:spPr>
          <a:xfrm>
            <a:off x="6682072" y="1363821"/>
            <a:ext cx="41910" cy="41910"/>
          </a:xfrm>
          <a:custGeom>
            <a:avLst/>
            <a:gdLst/>
            <a:ahLst/>
            <a:cxnLst/>
            <a:rect l="l" t="t" r="r" b="b"/>
            <a:pathLst>
              <a:path w="41909" h="41909">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53" name="bg object 1453"/>
          <p:cNvSpPr/>
          <p:nvPr/>
        </p:nvSpPr>
        <p:spPr>
          <a:xfrm>
            <a:off x="6547536" y="136495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54" name="bg object 1454"/>
          <p:cNvSpPr/>
          <p:nvPr/>
        </p:nvSpPr>
        <p:spPr>
          <a:xfrm>
            <a:off x="6411866" y="136495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55" name="bg object 1455"/>
          <p:cNvSpPr/>
          <p:nvPr/>
        </p:nvSpPr>
        <p:spPr>
          <a:xfrm>
            <a:off x="6277330" y="1366055"/>
            <a:ext cx="37465" cy="37465"/>
          </a:xfrm>
          <a:custGeom>
            <a:avLst/>
            <a:gdLst/>
            <a:ahLst/>
            <a:cxnLst/>
            <a:rect l="l" t="t" r="r" b="b"/>
            <a:pathLst>
              <a:path w="37464" h="37465">
                <a:moveTo>
                  <a:pt x="18428" y="0"/>
                </a:moveTo>
                <a:lnTo>
                  <a:pt x="25607" y="1450"/>
                </a:lnTo>
                <a:lnTo>
                  <a:pt x="31464" y="5405"/>
                </a:lnTo>
                <a:lnTo>
                  <a:pt x="35410" y="11271"/>
                </a:lnTo>
                <a:lnTo>
                  <a:pt x="36856" y="18453"/>
                </a:lnTo>
                <a:lnTo>
                  <a:pt x="35410" y="25618"/>
                </a:lnTo>
                <a:lnTo>
                  <a:pt x="31464" y="31475"/>
                </a:lnTo>
                <a:lnTo>
                  <a:pt x="25607"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456" name="bg object 1456"/>
          <p:cNvSpPr/>
          <p:nvPr/>
        </p:nvSpPr>
        <p:spPr>
          <a:xfrm>
            <a:off x="6142425" y="1366820"/>
            <a:ext cx="35560" cy="35560"/>
          </a:xfrm>
          <a:custGeom>
            <a:avLst/>
            <a:gdLst/>
            <a:ahLst/>
            <a:cxnLst/>
            <a:rect l="l" t="t" r="r" b="b"/>
            <a:pathLst>
              <a:path w="35560" h="35559">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57" name="bg object 1457"/>
          <p:cNvSpPr/>
          <p:nvPr/>
        </p:nvSpPr>
        <p:spPr>
          <a:xfrm>
            <a:off x="6007889" y="1367952"/>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58" name="bg object 1458"/>
          <p:cNvSpPr/>
          <p:nvPr/>
        </p:nvSpPr>
        <p:spPr>
          <a:xfrm>
            <a:off x="5874454" y="1370217"/>
            <a:ext cx="29209" cy="29209"/>
          </a:xfrm>
          <a:custGeom>
            <a:avLst/>
            <a:gdLst/>
            <a:ahLst/>
            <a:cxnLst/>
            <a:rect l="l" t="t" r="r" b="b"/>
            <a:pathLst>
              <a:path w="29210" h="29209">
                <a:moveTo>
                  <a:pt x="6428" y="0"/>
                </a:moveTo>
                <a:lnTo>
                  <a:pt x="14295" y="0"/>
                </a:lnTo>
                <a:lnTo>
                  <a:pt x="22193" y="0"/>
                </a:lnTo>
                <a:lnTo>
                  <a:pt x="28621" y="6396"/>
                </a:lnTo>
                <a:lnTo>
                  <a:pt x="2862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459" name="bg object 1459"/>
          <p:cNvSpPr/>
          <p:nvPr/>
        </p:nvSpPr>
        <p:spPr>
          <a:xfrm>
            <a:off x="5738815" y="1370217"/>
            <a:ext cx="29209" cy="29209"/>
          </a:xfrm>
          <a:custGeom>
            <a:avLst/>
            <a:gdLst/>
            <a:ahLst/>
            <a:cxnLst/>
            <a:rect l="l" t="t" r="r" b="b"/>
            <a:pathLst>
              <a:path w="29210" h="29209">
                <a:moveTo>
                  <a:pt x="6397" y="0"/>
                </a:moveTo>
                <a:lnTo>
                  <a:pt x="14264"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60" name="bg object 1460"/>
          <p:cNvSpPr/>
          <p:nvPr/>
        </p:nvSpPr>
        <p:spPr>
          <a:xfrm>
            <a:off x="5603513" y="1370584"/>
            <a:ext cx="27940" cy="27940"/>
          </a:xfrm>
          <a:custGeom>
            <a:avLst/>
            <a:gdLst/>
            <a:ahLst/>
            <a:cxnLst/>
            <a:rect l="l" t="t" r="r" b="b"/>
            <a:pathLst>
              <a:path w="27939" h="27940">
                <a:moveTo>
                  <a:pt x="6214" y="0"/>
                </a:moveTo>
                <a:lnTo>
                  <a:pt x="13928" y="0"/>
                </a:lnTo>
                <a:lnTo>
                  <a:pt x="21611" y="0"/>
                </a:lnTo>
                <a:lnTo>
                  <a:pt x="27856" y="6243"/>
                </a:lnTo>
                <a:lnTo>
                  <a:pt x="27856"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61" name="bg object 1461"/>
          <p:cNvSpPr/>
          <p:nvPr/>
        </p:nvSpPr>
        <p:spPr>
          <a:xfrm>
            <a:off x="5467844" y="1370584"/>
            <a:ext cx="27940" cy="27940"/>
          </a:xfrm>
          <a:custGeom>
            <a:avLst/>
            <a:gdLst/>
            <a:ahLst/>
            <a:cxnLst/>
            <a:rect l="l" t="t" r="r" b="b"/>
            <a:pathLst>
              <a:path w="27939" h="27940">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62" name="bg object 1462"/>
          <p:cNvSpPr/>
          <p:nvPr/>
        </p:nvSpPr>
        <p:spPr>
          <a:xfrm>
            <a:off x="5332541" y="1370951"/>
            <a:ext cx="27305" cy="27305"/>
          </a:xfrm>
          <a:custGeom>
            <a:avLst/>
            <a:gdLst/>
            <a:ahLst/>
            <a:cxnLst/>
            <a:rect l="l" t="t" r="r" b="b"/>
            <a:pathLst>
              <a:path w="27304" h="27305">
                <a:moveTo>
                  <a:pt x="6091" y="0"/>
                </a:moveTo>
                <a:lnTo>
                  <a:pt x="13560" y="0"/>
                </a:lnTo>
                <a:lnTo>
                  <a:pt x="21030" y="0"/>
                </a:lnTo>
                <a:lnTo>
                  <a:pt x="27091" y="6059"/>
                </a:lnTo>
                <a:lnTo>
                  <a:pt x="27091" y="21024"/>
                </a:lnTo>
                <a:lnTo>
                  <a:pt x="21030"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63" name="bg object 1463"/>
          <p:cNvSpPr/>
          <p:nvPr/>
        </p:nvSpPr>
        <p:spPr>
          <a:xfrm>
            <a:off x="5196903" y="1370951"/>
            <a:ext cx="27305" cy="27305"/>
          </a:xfrm>
          <a:custGeom>
            <a:avLst/>
            <a:gdLst/>
            <a:ahLst/>
            <a:cxnLst/>
            <a:rect l="l" t="t" r="r" b="b"/>
            <a:pathLst>
              <a:path w="27304"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64" name="bg object 1464"/>
          <p:cNvSpPr/>
          <p:nvPr/>
        </p:nvSpPr>
        <p:spPr>
          <a:xfrm>
            <a:off x="5060835" y="1370584"/>
            <a:ext cx="27940" cy="27940"/>
          </a:xfrm>
          <a:custGeom>
            <a:avLst/>
            <a:gdLst/>
            <a:ahLst/>
            <a:cxnLst/>
            <a:rect l="l" t="t" r="r" b="b"/>
            <a:pathLst>
              <a:path w="27939" h="27940">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65" name="bg object 1465"/>
          <p:cNvSpPr/>
          <p:nvPr/>
        </p:nvSpPr>
        <p:spPr>
          <a:xfrm>
            <a:off x="4925197" y="1370584"/>
            <a:ext cx="27940" cy="27940"/>
          </a:xfrm>
          <a:custGeom>
            <a:avLst/>
            <a:gdLst/>
            <a:ahLst/>
            <a:cxnLst/>
            <a:rect l="l" t="t" r="r" b="b"/>
            <a:pathLst>
              <a:path w="27939" h="27940">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66" name="bg object 1466"/>
          <p:cNvSpPr/>
          <p:nvPr/>
        </p:nvSpPr>
        <p:spPr>
          <a:xfrm>
            <a:off x="4789527" y="1370584"/>
            <a:ext cx="27940" cy="27940"/>
          </a:xfrm>
          <a:custGeom>
            <a:avLst/>
            <a:gdLst/>
            <a:ahLst/>
            <a:cxnLst/>
            <a:rect l="l" t="t" r="r" b="b"/>
            <a:pathLst>
              <a:path w="27939" h="27940">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67" name="bg object 1467"/>
          <p:cNvSpPr/>
          <p:nvPr/>
        </p:nvSpPr>
        <p:spPr>
          <a:xfrm>
            <a:off x="4653858" y="1370584"/>
            <a:ext cx="27940" cy="27940"/>
          </a:xfrm>
          <a:custGeom>
            <a:avLst/>
            <a:gdLst/>
            <a:ahLst/>
            <a:cxnLst/>
            <a:rect l="l" t="t" r="r" b="b"/>
            <a:pathLst>
              <a:path w="27939" h="27940">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68" name="bg object 1468"/>
          <p:cNvSpPr/>
          <p:nvPr/>
        </p:nvSpPr>
        <p:spPr>
          <a:xfrm>
            <a:off x="4518555" y="1370951"/>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69" name="bg object 1469"/>
          <p:cNvSpPr/>
          <p:nvPr/>
        </p:nvSpPr>
        <p:spPr>
          <a:xfrm>
            <a:off x="4382886" y="1370951"/>
            <a:ext cx="27305" cy="27305"/>
          </a:xfrm>
          <a:custGeom>
            <a:avLst/>
            <a:gdLst/>
            <a:ahLst/>
            <a:cxnLst/>
            <a:rect l="l" t="t" r="r" b="b"/>
            <a:pathLst>
              <a:path w="27304" h="27305">
                <a:moveTo>
                  <a:pt x="6091" y="0"/>
                </a:moveTo>
                <a:lnTo>
                  <a:pt x="13560" y="0"/>
                </a:lnTo>
                <a:lnTo>
                  <a:pt x="21029" y="0"/>
                </a:lnTo>
                <a:lnTo>
                  <a:pt x="27091" y="6059"/>
                </a:lnTo>
                <a:lnTo>
                  <a:pt x="27091" y="21024"/>
                </a:lnTo>
                <a:lnTo>
                  <a:pt x="21029"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70" name="bg object 1470"/>
          <p:cNvSpPr/>
          <p:nvPr/>
        </p:nvSpPr>
        <p:spPr>
          <a:xfrm>
            <a:off x="4246850" y="1370584"/>
            <a:ext cx="27940" cy="27940"/>
          </a:xfrm>
          <a:custGeom>
            <a:avLst/>
            <a:gdLst/>
            <a:ahLst/>
            <a:cxnLst/>
            <a:rect l="l" t="t" r="r" b="b"/>
            <a:pathLst>
              <a:path w="27939" h="27940">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71" name="bg object 1471"/>
          <p:cNvSpPr/>
          <p:nvPr/>
        </p:nvSpPr>
        <p:spPr>
          <a:xfrm>
            <a:off x="4111945" y="1371319"/>
            <a:ext cx="26670" cy="26670"/>
          </a:xfrm>
          <a:custGeom>
            <a:avLst/>
            <a:gdLst/>
            <a:ahLst/>
            <a:cxnLst/>
            <a:rect l="l" t="t" r="r" b="b"/>
            <a:pathLst>
              <a:path w="26670" h="26669">
                <a:moveTo>
                  <a:pt x="5877" y="0"/>
                </a:moveTo>
                <a:lnTo>
                  <a:pt x="13162" y="0"/>
                </a:lnTo>
                <a:lnTo>
                  <a:pt x="20448" y="0"/>
                </a:lnTo>
                <a:lnTo>
                  <a:pt x="26325" y="5906"/>
                </a:lnTo>
                <a:lnTo>
                  <a:pt x="26325" y="20443"/>
                </a:lnTo>
                <a:lnTo>
                  <a:pt x="20448"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72" name="bg object 1472"/>
          <p:cNvSpPr/>
          <p:nvPr/>
        </p:nvSpPr>
        <p:spPr>
          <a:xfrm>
            <a:off x="3975909" y="1370951"/>
            <a:ext cx="27305" cy="27305"/>
          </a:xfrm>
          <a:custGeom>
            <a:avLst/>
            <a:gdLst/>
            <a:ahLst/>
            <a:cxnLst/>
            <a:rect l="l" t="t" r="r" b="b"/>
            <a:pathLst>
              <a:path w="27304" h="27305">
                <a:moveTo>
                  <a:pt x="6060" y="0"/>
                </a:moveTo>
                <a:lnTo>
                  <a:pt x="13530" y="0"/>
                </a:lnTo>
                <a:lnTo>
                  <a:pt x="20999" y="0"/>
                </a:lnTo>
                <a:lnTo>
                  <a:pt x="27060" y="6059"/>
                </a:lnTo>
                <a:lnTo>
                  <a:pt x="27060"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73" name="bg object 1473"/>
          <p:cNvSpPr/>
          <p:nvPr/>
        </p:nvSpPr>
        <p:spPr>
          <a:xfrm>
            <a:off x="3840239" y="1370951"/>
            <a:ext cx="27305" cy="27305"/>
          </a:xfrm>
          <a:custGeom>
            <a:avLst/>
            <a:gdLst/>
            <a:ahLst/>
            <a:cxnLst/>
            <a:rect l="l" t="t" r="r" b="b"/>
            <a:pathLst>
              <a:path w="27304" h="27305">
                <a:moveTo>
                  <a:pt x="6060" y="0"/>
                </a:moveTo>
                <a:lnTo>
                  <a:pt x="13530" y="0"/>
                </a:lnTo>
                <a:lnTo>
                  <a:pt x="20999" y="0"/>
                </a:lnTo>
                <a:lnTo>
                  <a:pt x="27091" y="6059"/>
                </a:lnTo>
                <a:lnTo>
                  <a:pt x="27091"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74" name="bg object 1474"/>
          <p:cNvSpPr/>
          <p:nvPr/>
        </p:nvSpPr>
        <p:spPr>
          <a:xfrm>
            <a:off x="3704570" y="1370951"/>
            <a:ext cx="27305" cy="27305"/>
          </a:xfrm>
          <a:custGeom>
            <a:avLst/>
            <a:gdLst/>
            <a:ahLst/>
            <a:cxnLst/>
            <a:rect l="l" t="t" r="r" b="b"/>
            <a:pathLst>
              <a:path w="27304" h="27305">
                <a:moveTo>
                  <a:pt x="6060" y="0"/>
                </a:moveTo>
                <a:lnTo>
                  <a:pt x="1353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75" name="bg object 1475"/>
          <p:cNvSpPr/>
          <p:nvPr/>
        </p:nvSpPr>
        <p:spPr>
          <a:xfrm>
            <a:off x="3568900" y="1370951"/>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76" name="bg object 1476"/>
          <p:cNvSpPr/>
          <p:nvPr/>
        </p:nvSpPr>
        <p:spPr>
          <a:xfrm>
            <a:off x="3433231" y="1370951"/>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77" name="bg object 1477"/>
          <p:cNvSpPr/>
          <p:nvPr/>
        </p:nvSpPr>
        <p:spPr>
          <a:xfrm>
            <a:off x="3297194" y="1370584"/>
            <a:ext cx="27940" cy="27940"/>
          </a:xfrm>
          <a:custGeom>
            <a:avLst/>
            <a:gdLst/>
            <a:ahLst/>
            <a:cxnLst/>
            <a:rect l="l" t="t" r="r" b="b"/>
            <a:pathLst>
              <a:path w="27939" h="27940">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78" name="bg object 1478"/>
          <p:cNvSpPr/>
          <p:nvPr/>
        </p:nvSpPr>
        <p:spPr>
          <a:xfrm>
            <a:off x="3160760" y="1369819"/>
            <a:ext cx="29845" cy="29845"/>
          </a:xfrm>
          <a:custGeom>
            <a:avLst/>
            <a:gdLst/>
            <a:ahLst/>
            <a:cxnLst/>
            <a:rect l="l" t="t" r="r" b="b"/>
            <a:pathLst>
              <a:path w="29844" h="29844">
                <a:moveTo>
                  <a:pt x="6581" y="0"/>
                </a:moveTo>
                <a:lnTo>
                  <a:pt x="14693" y="0"/>
                </a:lnTo>
                <a:lnTo>
                  <a:pt x="22805" y="0"/>
                </a:lnTo>
                <a:lnTo>
                  <a:pt x="29356" y="6579"/>
                </a:lnTo>
                <a:lnTo>
                  <a:pt x="29356" y="22799"/>
                </a:lnTo>
                <a:lnTo>
                  <a:pt x="22805"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79" name="bg object 1479"/>
          <p:cNvSpPr/>
          <p:nvPr/>
        </p:nvSpPr>
        <p:spPr>
          <a:xfrm>
            <a:off x="3025488" y="1370217"/>
            <a:ext cx="29209" cy="29209"/>
          </a:xfrm>
          <a:custGeom>
            <a:avLst/>
            <a:gdLst/>
            <a:ahLst/>
            <a:cxnLst/>
            <a:rect l="l" t="t" r="r" b="b"/>
            <a:pathLst>
              <a:path w="29210" h="29209">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80" name="bg object 1480"/>
          <p:cNvSpPr/>
          <p:nvPr/>
        </p:nvSpPr>
        <p:spPr>
          <a:xfrm>
            <a:off x="2888319" y="1368687"/>
            <a:ext cx="31750" cy="31750"/>
          </a:xfrm>
          <a:custGeom>
            <a:avLst/>
            <a:gdLst/>
            <a:ahLst/>
            <a:cxnLst/>
            <a:rect l="l" t="t" r="r" b="b"/>
            <a:pathLst>
              <a:path w="31750" h="31750">
                <a:moveTo>
                  <a:pt x="7071" y="0"/>
                </a:moveTo>
                <a:lnTo>
                  <a:pt x="15795" y="0"/>
                </a:lnTo>
                <a:lnTo>
                  <a:pt x="24519" y="0"/>
                </a:lnTo>
                <a:lnTo>
                  <a:pt x="31590" y="7100"/>
                </a:lnTo>
                <a:lnTo>
                  <a:pt x="31590" y="24544"/>
                </a:lnTo>
                <a:lnTo>
                  <a:pt x="24519" y="31613"/>
                </a:lnTo>
                <a:lnTo>
                  <a:pt x="7071" y="31613"/>
                </a:lnTo>
                <a:lnTo>
                  <a:pt x="0" y="24544"/>
                </a:lnTo>
                <a:lnTo>
                  <a:pt x="0" y="7100"/>
                </a:lnTo>
                <a:lnTo>
                  <a:pt x="7071" y="0"/>
                </a:lnTo>
                <a:close/>
              </a:path>
            </a:pathLst>
          </a:custGeom>
          <a:solidFill>
            <a:srgbClr val="D9D9D8">
              <a:alpha val="50000"/>
            </a:srgbClr>
          </a:solidFill>
        </p:spPr>
        <p:txBody>
          <a:bodyPr wrap="square" lIns="0" tIns="0" rIns="0" bIns="0" rtlCol="0"/>
          <a:lstStyle/>
          <a:p>
            <a:endParaRPr/>
          </a:p>
        </p:txBody>
      </p:sp>
      <p:sp>
        <p:nvSpPr>
          <p:cNvPr id="1481" name="bg object 1481"/>
          <p:cNvSpPr/>
          <p:nvPr/>
        </p:nvSpPr>
        <p:spPr>
          <a:xfrm>
            <a:off x="2751884" y="1367952"/>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82" name="bg object 1482"/>
          <p:cNvSpPr/>
          <p:nvPr/>
        </p:nvSpPr>
        <p:spPr>
          <a:xfrm>
            <a:off x="2615847" y="1367585"/>
            <a:ext cx="34290" cy="34290"/>
          </a:xfrm>
          <a:custGeom>
            <a:avLst/>
            <a:gdLst/>
            <a:ahLst/>
            <a:cxnLst/>
            <a:rect l="l" t="t" r="r" b="b"/>
            <a:pathLst>
              <a:path w="34289" h="34290">
                <a:moveTo>
                  <a:pt x="7591" y="0"/>
                </a:moveTo>
                <a:lnTo>
                  <a:pt x="16928" y="0"/>
                </a:lnTo>
                <a:lnTo>
                  <a:pt x="26295" y="0"/>
                </a:lnTo>
                <a:lnTo>
                  <a:pt x="33856" y="7559"/>
                </a:lnTo>
                <a:lnTo>
                  <a:pt x="33856" y="26257"/>
                </a:lnTo>
                <a:lnTo>
                  <a:pt x="26295" y="33847"/>
                </a:lnTo>
                <a:lnTo>
                  <a:pt x="7591" y="33847"/>
                </a:lnTo>
                <a:lnTo>
                  <a:pt x="0" y="26257"/>
                </a:lnTo>
                <a:lnTo>
                  <a:pt x="0" y="7559"/>
                </a:lnTo>
                <a:lnTo>
                  <a:pt x="7591" y="0"/>
                </a:lnTo>
                <a:close/>
              </a:path>
            </a:pathLst>
          </a:custGeom>
          <a:solidFill>
            <a:srgbClr val="D9D9D8">
              <a:alpha val="50000"/>
            </a:srgbClr>
          </a:solidFill>
        </p:spPr>
        <p:txBody>
          <a:bodyPr wrap="square" lIns="0" tIns="0" rIns="0" bIns="0" rtlCol="0"/>
          <a:lstStyle/>
          <a:p>
            <a:endParaRPr/>
          </a:p>
        </p:txBody>
      </p:sp>
      <p:sp>
        <p:nvSpPr>
          <p:cNvPr id="1483" name="bg object 1483"/>
          <p:cNvSpPr/>
          <p:nvPr/>
        </p:nvSpPr>
        <p:spPr>
          <a:xfrm>
            <a:off x="2479443" y="1366820"/>
            <a:ext cx="35560" cy="35560"/>
          </a:xfrm>
          <a:custGeom>
            <a:avLst/>
            <a:gdLst/>
            <a:ahLst/>
            <a:cxnLst/>
            <a:rect l="l" t="t" r="r" b="b"/>
            <a:pathLst>
              <a:path w="35560" h="35559">
                <a:moveTo>
                  <a:pt x="7897" y="0"/>
                </a:moveTo>
                <a:lnTo>
                  <a:pt x="17662" y="0"/>
                </a:lnTo>
                <a:lnTo>
                  <a:pt x="27458" y="0"/>
                </a:lnTo>
                <a:lnTo>
                  <a:pt x="35356" y="7926"/>
                </a:lnTo>
                <a:lnTo>
                  <a:pt x="35356" y="27451"/>
                </a:lnTo>
                <a:lnTo>
                  <a:pt x="27458"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84" name="bg object 1484"/>
          <p:cNvSpPr/>
          <p:nvPr/>
        </p:nvSpPr>
        <p:spPr>
          <a:xfrm>
            <a:off x="2343008" y="1366055"/>
            <a:ext cx="37465" cy="37465"/>
          </a:xfrm>
          <a:custGeom>
            <a:avLst/>
            <a:gdLst/>
            <a:ahLst/>
            <a:cxnLst/>
            <a:rect l="l" t="t" r="r" b="b"/>
            <a:pathLst>
              <a:path w="37464" h="37465">
                <a:moveTo>
                  <a:pt x="18428" y="0"/>
                </a:moveTo>
                <a:lnTo>
                  <a:pt x="25612" y="1450"/>
                </a:lnTo>
                <a:lnTo>
                  <a:pt x="31479" y="5405"/>
                </a:lnTo>
                <a:lnTo>
                  <a:pt x="35435" y="11271"/>
                </a:lnTo>
                <a:lnTo>
                  <a:pt x="36886" y="18453"/>
                </a:lnTo>
                <a:lnTo>
                  <a:pt x="35435" y="25618"/>
                </a:lnTo>
                <a:lnTo>
                  <a:pt x="31479" y="31475"/>
                </a:lnTo>
                <a:lnTo>
                  <a:pt x="25612" y="35427"/>
                </a:lnTo>
                <a:lnTo>
                  <a:pt x="18428" y="36877"/>
                </a:lnTo>
                <a:lnTo>
                  <a:pt x="11261" y="35427"/>
                </a:lnTo>
                <a:lnTo>
                  <a:pt x="5402" y="31475"/>
                </a:lnTo>
                <a:lnTo>
                  <a:pt x="1450" y="25618"/>
                </a:lnTo>
                <a:lnTo>
                  <a:pt x="0" y="18453"/>
                </a:lnTo>
                <a:lnTo>
                  <a:pt x="1450" y="11271"/>
                </a:lnTo>
                <a:lnTo>
                  <a:pt x="5402" y="5405"/>
                </a:lnTo>
                <a:lnTo>
                  <a:pt x="11261" y="1450"/>
                </a:lnTo>
                <a:lnTo>
                  <a:pt x="18428" y="0"/>
                </a:lnTo>
                <a:close/>
              </a:path>
            </a:pathLst>
          </a:custGeom>
          <a:solidFill>
            <a:srgbClr val="D9D9D8">
              <a:alpha val="50000"/>
            </a:srgbClr>
          </a:solidFill>
        </p:spPr>
        <p:txBody>
          <a:bodyPr wrap="square" lIns="0" tIns="0" rIns="0" bIns="0" rtlCol="0"/>
          <a:lstStyle/>
          <a:p>
            <a:endParaRPr/>
          </a:p>
        </p:txBody>
      </p:sp>
      <p:sp>
        <p:nvSpPr>
          <p:cNvPr id="1485" name="bg object 1485"/>
          <p:cNvSpPr/>
          <p:nvPr/>
        </p:nvSpPr>
        <p:spPr>
          <a:xfrm>
            <a:off x="2206237" y="1364953"/>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86" name="bg object 1486"/>
          <p:cNvSpPr/>
          <p:nvPr/>
        </p:nvSpPr>
        <p:spPr>
          <a:xfrm>
            <a:off x="2069435" y="1363821"/>
            <a:ext cx="41910" cy="41910"/>
          </a:xfrm>
          <a:custGeom>
            <a:avLst/>
            <a:gdLst/>
            <a:ahLst/>
            <a:cxnLst/>
            <a:rect l="l" t="t" r="r" b="b"/>
            <a:pathLst>
              <a:path w="41910" h="41909">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87" name="bg object 1487"/>
          <p:cNvSpPr/>
          <p:nvPr/>
        </p:nvSpPr>
        <p:spPr>
          <a:xfrm>
            <a:off x="1933398" y="1363423"/>
            <a:ext cx="42545" cy="42545"/>
          </a:xfrm>
          <a:custGeom>
            <a:avLst/>
            <a:gdLst/>
            <a:ahLst/>
            <a:cxnLst/>
            <a:rect l="l" t="t" r="r" b="b"/>
            <a:pathLst>
              <a:path w="42544"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88" name="bg object 1488"/>
          <p:cNvSpPr/>
          <p:nvPr/>
        </p:nvSpPr>
        <p:spPr>
          <a:xfrm>
            <a:off x="1796964" y="1362688"/>
            <a:ext cx="43815" cy="43815"/>
          </a:xfrm>
          <a:custGeom>
            <a:avLst/>
            <a:gdLst/>
            <a:ahLst/>
            <a:cxnLst/>
            <a:rect l="l" t="t" r="r" b="b"/>
            <a:pathLst>
              <a:path w="43814" h="43815">
                <a:moveTo>
                  <a:pt x="21825" y="0"/>
                </a:moveTo>
                <a:lnTo>
                  <a:pt x="30324" y="1713"/>
                </a:lnTo>
                <a:lnTo>
                  <a:pt x="37261" y="6388"/>
                </a:lnTo>
                <a:lnTo>
                  <a:pt x="41937" y="13324"/>
                </a:lnTo>
                <a:lnTo>
                  <a:pt x="43651" y="21820"/>
                </a:lnTo>
                <a:lnTo>
                  <a:pt x="41937" y="30303"/>
                </a:lnTo>
                <a:lnTo>
                  <a:pt x="37261" y="37240"/>
                </a:lnTo>
                <a:lnTo>
                  <a:pt x="30324"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89" name="bg object 1489"/>
          <p:cNvSpPr/>
          <p:nvPr/>
        </p:nvSpPr>
        <p:spPr>
          <a:xfrm>
            <a:off x="1660162" y="1361556"/>
            <a:ext cx="46355" cy="46355"/>
          </a:xfrm>
          <a:custGeom>
            <a:avLst/>
            <a:gdLst/>
            <a:ahLst/>
            <a:cxnLst/>
            <a:rect l="l" t="t" r="r" b="b"/>
            <a:pathLst>
              <a:path w="46355" h="46355">
                <a:moveTo>
                  <a:pt x="22958" y="0"/>
                </a:moveTo>
                <a:lnTo>
                  <a:pt x="31892" y="1804"/>
                </a:lnTo>
                <a:lnTo>
                  <a:pt x="39190" y="6725"/>
                </a:lnTo>
                <a:lnTo>
                  <a:pt x="44111" y="14021"/>
                </a:lnTo>
                <a:lnTo>
                  <a:pt x="45917" y="22952"/>
                </a:lnTo>
                <a:lnTo>
                  <a:pt x="44111" y="31879"/>
                </a:lnTo>
                <a:lnTo>
                  <a:pt x="39190" y="39164"/>
                </a:lnTo>
                <a:lnTo>
                  <a:pt x="31892" y="44074"/>
                </a:lnTo>
                <a:lnTo>
                  <a:pt x="22958" y="45874"/>
                </a:lnTo>
                <a:lnTo>
                  <a:pt x="14024" y="44074"/>
                </a:lnTo>
                <a:lnTo>
                  <a:pt x="6726" y="39164"/>
                </a:lnTo>
                <a:lnTo>
                  <a:pt x="1805" y="31879"/>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0" name="bg object 1490"/>
          <p:cNvSpPr/>
          <p:nvPr/>
        </p:nvSpPr>
        <p:spPr>
          <a:xfrm>
            <a:off x="1524890" y="1361923"/>
            <a:ext cx="45720" cy="45720"/>
          </a:xfrm>
          <a:custGeom>
            <a:avLst/>
            <a:gdLst/>
            <a:ahLst/>
            <a:cxnLst/>
            <a:rect l="l" t="t" r="r" b="b"/>
            <a:pathLst>
              <a:path w="45719" h="45719">
                <a:moveTo>
                  <a:pt x="22560" y="0"/>
                </a:moveTo>
                <a:lnTo>
                  <a:pt x="31346" y="1777"/>
                </a:lnTo>
                <a:lnTo>
                  <a:pt x="38528" y="6621"/>
                </a:lnTo>
                <a:lnTo>
                  <a:pt x="43373" y="13801"/>
                </a:lnTo>
                <a:lnTo>
                  <a:pt x="45151" y="22585"/>
                </a:lnTo>
                <a:lnTo>
                  <a:pt x="43373" y="31364"/>
                </a:lnTo>
                <a:lnTo>
                  <a:pt x="38528" y="38533"/>
                </a:lnTo>
                <a:lnTo>
                  <a:pt x="31346"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91" name="bg object 1491"/>
          <p:cNvSpPr/>
          <p:nvPr/>
        </p:nvSpPr>
        <p:spPr>
          <a:xfrm>
            <a:off x="1388853" y="1361556"/>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2" name="bg object 1492"/>
          <p:cNvSpPr/>
          <p:nvPr/>
        </p:nvSpPr>
        <p:spPr>
          <a:xfrm>
            <a:off x="1252419" y="1360791"/>
            <a:ext cx="47625" cy="47625"/>
          </a:xfrm>
          <a:custGeom>
            <a:avLst/>
            <a:gdLst/>
            <a:ahLst/>
            <a:cxnLst/>
            <a:rect l="l" t="t" r="r" b="b"/>
            <a:pathLst>
              <a:path w="47625" h="47625">
                <a:moveTo>
                  <a:pt x="23693" y="0"/>
                </a:moveTo>
                <a:lnTo>
                  <a:pt x="32927" y="1863"/>
                </a:lnTo>
                <a:lnTo>
                  <a:pt x="40468" y="6946"/>
                </a:lnTo>
                <a:lnTo>
                  <a:pt x="45552" y="14485"/>
                </a:lnTo>
                <a:lnTo>
                  <a:pt x="47417" y="23717"/>
                </a:lnTo>
                <a:lnTo>
                  <a:pt x="45552" y="32931"/>
                </a:lnTo>
                <a:lnTo>
                  <a:pt x="40468" y="40461"/>
                </a:lnTo>
                <a:lnTo>
                  <a:pt x="32927"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93" name="bg object 1493"/>
          <p:cNvSpPr/>
          <p:nvPr/>
        </p:nvSpPr>
        <p:spPr>
          <a:xfrm>
            <a:off x="1116749" y="1360791"/>
            <a:ext cx="47625" cy="47625"/>
          </a:xfrm>
          <a:custGeom>
            <a:avLst/>
            <a:gdLst/>
            <a:ahLst/>
            <a:cxnLst/>
            <a:rect l="l" t="t" r="r" b="b"/>
            <a:pathLst>
              <a:path w="47625" h="47625">
                <a:moveTo>
                  <a:pt x="23723" y="0"/>
                </a:moveTo>
                <a:lnTo>
                  <a:pt x="32940" y="1863"/>
                </a:lnTo>
                <a:lnTo>
                  <a:pt x="40472" y="6946"/>
                </a:lnTo>
                <a:lnTo>
                  <a:pt x="45553" y="14485"/>
                </a:lnTo>
                <a:lnTo>
                  <a:pt x="47417" y="23717"/>
                </a:lnTo>
                <a:lnTo>
                  <a:pt x="45553" y="32931"/>
                </a:lnTo>
                <a:lnTo>
                  <a:pt x="40472" y="40461"/>
                </a:lnTo>
                <a:lnTo>
                  <a:pt x="32940" y="45541"/>
                </a:lnTo>
                <a:lnTo>
                  <a:pt x="23723" y="47404"/>
                </a:lnTo>
                <a:lnTo>
                  <a:pt x="14489" y="45541"/>
                </a:lnTo>
                <a:lnTo>
                  <a:pt x="6948" y="40461"/>
                </a:lnTo>
                <a:lnTo>
                  <a:pt x="1864" y="32931"/>
                </a:lnTo>
                <a:lnTo>
                  <a:pt x="0" y="23717"/>
                </a:lnTo>
                <a:lnTo>
                  <a:pt x="1864" y="14485"/>
                </a:lnTo>
                <a:lnTo>
                  <a:pt x="6948" y="6946"/>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494" name="bg object 1494"/>
          <p:cNvSpPr/>
          <p:nvPr/>
        </p:nvSpPr>
        <p:spPr>
          <a:xfrm>
            <a:off x="980713" y="1360424"/>
            <a:ext cx="48260" cy="48260"/>
          </a:xfrm>
          <a:custGeom>
            <a:avLst/>
            <a:gdLst/>
            <a:ahLst/>
            <a:cxnLst/>
            <a:rect l="l" t="t" r="r" b="b"/>
            <a:pathLst>
              <a:path w="48259"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5" name="bg object 1495"/>
          <p:cNvSpPr/>
          <p:nvPr/>
        </p:nvSpPr>
        <p:spPr>
          <a:xfrm>
            <a:off x="844309" y="1359689"/>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96" name="bg object 1496"/>
          <p:cNvSpPr/>
          <p:nvPr/>
        </p:nvSpPr>
        <p:spPr>
          <a:xfrm>
            <a:off x="707874" y="1358924"/>
            <a:ext cx="51435" cy="51435"/>
          </a:xfrm>
          <a:custGeom>
            <a:avLst/>
            <a:gdLst/>
            <a:ahLst/>
            <a:cxnLst/>
            <a:rect l="l" t="t" r="r" b="b"/>
            <a:pathLst>
              <a:path w="51434" h="51434">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26" y="49129"/>
                </a:lnTo>
                <a:lnTo>
                  <a:pt x="7492" y="43652"/>
                </a:lnTo>
                <a:lnTo>
                  <a:pt x="2009" y="35529"/>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497" name="bg object 1497"/>
          <p:cNvSpPr/>
          <p:nvPr/>
        </p:nvSpPr>
        <p:spPr>
          <a:xfrm>
            <a:off x="572204" y="1358924"/>
            <a:ext cx="51435" cy="51435"/>
          </a:xfrm>
          <a:custGeom>
            <a:avLst/>
            <a:gdLst/>
            <a:ahLst/>
            <a:cxnLst/>
            <a:rect l="l" t="t" r="r" b="b"/>
            <a:pathLst>
              <a:path w="51434" h="51434">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498" name="bg object 1498"/>
          <p:cNvSpPr/>
          <p:nvPr/>
        </p:nvSpPr>
        <p:spPr>
          <a:xfrm>
            <a:off x="436566" y="1358924"/>
            <a:ext cx="51435" cy="51435"/>
          </a:xfrm>
          <a:custGeom>
            <a:avLst/>
            <a:gdLst/>
            <a:ahLst/>
            <a:cxnLst/>
            <a:rect l="l" t="t" r="r" b="b"/>
            <a:pathLst>
              <a:path w="51434" h="51434">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499" name="bg object 1499"/>
          <p:cNvSpPr/>
          <p:nvPr/>
        </p:nvSpPr>
        <p:spPr>
          <a:xfrm>
            <a:off x="299764" y="1357792"/>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00" name="bg object 1500"/>
          <p:cNvSpPr/>
          <p:nvPr/>
        </p:nvSpPr>
        <p:spPr>
          <a:xfrm>
            <a:off x="164094" y="1357792"/>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01" name="bg object 1501"/>
          <p:cNvSpPr/>
          <p:nvPr/>
        </p:nvSpPr>
        <p:spPr>
          <a:xfrm>
            <a:off x="27659" y="1357057"/>
            <a:ext cx="55244" cy="55244"/>
          </a:xfrm>
          <a:custGeom>
            <a:avLst/>
            <a:gdLst/>
            <a:ahLst/>
            <a:cxnLst/>
            <a:rect l="l" t="t" r="r" b="b"/>
            <a:pathLst>
              <a:path w="55244" h="55244">
                <a:moveTo>
                  <a:pt x="27488" y="0"/>
                </a:moveTo>
                <a:lnTo>
                  <a:pt x="38171" y="2154"/>
                </a:lnTo>
                <a:lnTo>
                  <a:pt x="46900" y="8033"/>
                </a:lnTo>
                <a:lnTo>
                  <a:pt x="52787" y="16758"/>
                </a:lnTo>
                <a:lnTo>
                  <a:pt x="54947" y="27451"/>
                </a:lnTo>
                <a:lnTo>
                  <a:pt x="52787" y="38131"/>
                </a:lnTo>
                <a:lnTo>
                  <a:pt x="46900" y="46857"/>
                </a:lnTo>
                <a:lnTo>
                  <a:pt x="38171" y="52743"/>
                </a:lnTo>
                <a:lnTo>
                  <a:pt x="27488" y="54902"/>
                </a:lnTo>
                <a:lnTo>
                  <a:pt x="16788" y="52743"/>
                </a:lnTo>
                <a:lnTo>
                  <a:pt x="8050" y="46857"/>
                </a:lnTo>
                <a:lnTo>
                  <a:pt x="2160" y="38131"/>
                </a:lnTo>
                <a:lnTo>
                  <a:pt x="0" y="27451"/>
                </a:lnTo>
                <a:lnTo>
                  <a:pt x="2160" y="16758"/>
                </a:lnTo>
                <a:lnTo>
                  <a:pt x="8050" y="8033"/>
                </a:lnTo>
                <a:lnTo>
                  <a:pt x="16788" y="2154"/>
                </a:lnTo>
                <a:lnTo>
                  <a:pt x="27488" y="0"/>
                </a:lnTo>
                <a:close/>
              </a:path>
            </a:pathLst>
          </a:custGeom>
          <a:solidFill>
            <a:srgbClr val="D9D9D8">
              <a:alpha val="50000"/>
            </a:srgbClr>
          </a:solidFill>
        </p:spPr>
        <p:txBody>
          <a:bodyPr wrap="square" lIns="0" tIns="0" rIns="0" bIns="0" rtlCol="0"/>
          <a:lstStyle/>
          <a:p>
            <a:endParaRPr/>
          </a:p>
        </p:txBody>
      </p:sp>
      <p:sp>
        <p:nvSpPr>
          <p:cNvPr id="1502" name="bg object 1502"/>
          <p:cNvSpPr/>
          <p:nvPr/>
        </p:nvSpPr>
        <p:spPr>
          <a:xfrm>
            <a:off x="7493793" y="1225921"/>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03" name="bg object 1503"/>
          <p:cNvSpPr/>
          <p:nvPr/>
        </p:nvSpPr>
        <p:spPr>
          <a:xfrm>
            <a:off x="7357389" y="1225187"/>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04" name="bg object 1504"/>
          <p:cNvSpPr/>
          <p:nvPr/>
        </p:nvSpPr>
        <p:spPr>
          <a:xfrm>
            <a:off x="7222485" y="1225921"/>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505" name="bg object 1505"/>
          <p:cNvSpPr/>
          <p:nvPr/>
        </p:nvSpPr>
        <p:spPr>
          <a:xfrm>
            <a:off x="7086816" y="1225921"/>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506" name="bg object 1506"/>
          <p:cNvSpPr/>
          <p:nvPr/>
        </p:nvSpPr>
        <p:spPr>
          <a:xfrm>
            <a:off x="6950381" y="1225187"/>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01"/>
                </a:lnTo>
                <a:lnTo>
                  <a:pt x="40468" y="40431"/>
                </a:lnTo>
                <a:lnTo>
                  <a:pt x="32927"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07" name="bg object 1507"/>
          <p:cNvSpPr/>
          <p:nvPr/>
        </p:nvSpPr>
        <p:spPr>
          <a:xfrm>
            <a:off x="6815477" y="1225921"/>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08" name="bg object 1508"/>
          <p:cNvSpPr/>
          <p:nvPr/>
        </p:nvSpPr>
        <p:spPr>
          <a:xfrm>
            <a:off x="6679807" y="1225921"/>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09" name="bg object 1509"/>
          <p:cNvSpPr/>
          <p:nvPr/>
        </p:nvSpPr>
        <p:spPr>
          <a:xfrm>
            <a:off x="6546403" y="1228186"/>
            <a:ext cx="41910" cy="41910"/>
          </a:xfrm>
          <a:custGeom>
            <a:avLst/>
            <a:gdLst/>
            <a:ahLst/>
            <a:cxnLst/>
            <a:rect l="l" t="t" r="r" b="b"/>
            <a:pathLst>
              <a:path w="41909" h="41909">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510" name="bg object 1510"/>
          <p:cNvSpPr/>
          <p:nvPr/>
        </p:nvSpPr>
        <p:spPr>
          <a:xfrm>
            <a:off x="6411499" y="1228920"/>
            <a:ext cx="40005" cy="40005"/>
          </a:xfrm>
          <a:custGeom>
            <a:avLst/>
            <a:gdLst/>
            <a:ahLst/>
            <a:cxnLst/>
            <a:rect l="l" t="t" r="r" b="b"/>
            <a:pathLst>
              <a:path w="40004" h="40005">
                <a:moveTo>
                  <a:pt x="19927" y="0"/>
                </a:moveTo>
                <a:lnTo>
                  <a:pt x="27690" y="1568"/>
                </a:lnTo>
                <a:lnTo>
                  <a:pt x="34024" y="5845"/>
                </a:lnTo>
                <a:lnTo>
                  <a:pt x="38291" y="12187"/>
                </a:lnTo>
                <a:lnTo>
                  <a:pt x="39855" y="19953"/>
                </a:lnTo>
                <a:lnTo>
                  <a:pt x="38291" y="27714"/>
                </a:lnTo>
                <a:lnTo>
                  <a:pt x="34024" y="34046"/>
                </a:lnTo>
                <a:lnTo>
                  <a:pt x="27690" y="38312"/>
                </a:lnTo>
                <a:lnTo>
                  <a:pt x="19927" y="39876"/>
                </a:lnTo>
                <a:lnTo>
                  <a:pt x="12165" y="38312"/>
                </a:lnTo>
                <a:lnTo>
                  <a:pt x="5831" y="34046"/>
                </a:lnTo>
                <a:lnTo>
                  <a:pt x="1564" y="27714"/>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511" name="bg object 1511"/>
          <p:cNvSpPr/>
          <p:nvPr/>
        </p:nvSpPr>
        <p:spPr>
          <a:xfrm>
            <a:off x="6277330" y="123045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588"/>
                </a:lnTo>
                <a:lnTo>
                  <a:pt x="31464" y="31445"/>
                </a:lnTo>
                <a:lnTo>
                  <a:pt x="25607" y="35396"/>
                </a:lnTo>
                <a:lnTo>
                  <a:pt x="18428" y="36846"/>
                </a:lnTo>
                <a:lnTo>
                  <a:pt x="11248" y="35396"/>
                </a:lnTo>
                <a:lnTo>
                  <a:pt x="5391" y="31445"/>
                </a:lnTo>
                <a:lnTo>
                  <a:pt x="1445" y="25588"/>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512" name="bg object 1512"/>
          <p:cNvSpPr/>
          <p:nvPr/>
        </p:nvSpPr>
        <p:spPr>
          <a:xfrm>
            <a:off x="6142425" y="1231185"/>
            <a:ext cx="35560" cy="35560"/>
          </a:xfrm>
          <a:custGeom>
            <a:avLst/>
            <a:gdLst/>
            <a:ahLst/>
            <a:cxnLst/>
            <a:rect l="l" t="t" r="r" b="b"/>
            <a:pathLst>
              <a:path w="35560" h="35559">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13" name="bg object 1513"/>
          <p:cNvSpPr/>
          <p:nvPr/>
        </p:nvSpPr>
        <p:spPr>
          <a:xfrm>
            <a:off x="6006756" y="1231185"/>
            <a:ext cx="35560" cy="35560"/>
          </a:xfrm>
          <a:custGeom>
            <a:avLst/>
            <a:gdLst/>
            <a:ahLst/>
            <a:cxnLst/>
            <a:rect l="l" t="t" r="r" b="b"/>
            <a:pathLst>
              <a:path w="35560" h="35559">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14" name="bg object 1514"/>
          <p:cNvSpPr/>
          <p:nvPr/>
        </p:nvSpPr>
        <p:spPr>
          <a:xfrm>
            <a:off x="5871086" y="1231185"/>
            <a:ext cx="35560" cy="35560"/>
          </a:xfrm>
          <a:custGeom>
            <a:avLst/>
            <a:gdLst/>
            <a:ahLst/>
            <a:cxnLst/>
            <a:rect l="l" t="t" r="r" b="b"/>
            <a:pathLst>
              <a:path w="35560" h="35559">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15" name="bg object 1515"/>
          <p:cNvSpPr/>
          <p:nvPr/>
        </p:nvSpPr>
        <p:spPr>
          <a:xfrm>
            <a:off x="5736182" y="1231950"/>
            <a:ext cx="34290" cy="34290"/>
          </a:xfrm>
          <a:custGeom>
            <a:avLst/>
            <a:gdLst/>
            <a:ahLst/>
            <a:cxnLst/>
            <a:rect l="l" t="t" r="r" b="b"/>
            <a:pathLst>
              <a:path w="34289" h="34290">
                <a:moveTo>
                  <a:pt x="7560" y="0"/>
                </a:moveTo>
                <a:lnTo>
                  <a:pt x="16897"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16" name="bg object 1516"/>
          <p:cNvSpPr/>
          <p:nvPr/>
        </p:nvSpPr>
        <p:spPr>
          <a:xfrm>
            <a:off x="5601615" y="1233082"/>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17" name="bg object 1517"/>
          <p:cNvSpPr/>
          <p:nvPr/>
        </p:nvSpPr>
        <p:spPr>
          <a:xfrm>
            <a:off x="5465976" y="123308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18" name="bg object 1518"/>
          <p:cNvSpPr/>
          <p:nvPr/>
        </p:nvSpPr>
        <p:spPr>
          <a:xfrm>
            <a:off x="5329909" y="1232684"/>
            <a:ext cx="32384" cy="32384"/>
          </a:xfrm>
          <a:custGeom>
            <a:avLst/>
            <a:gdLst/>
            <a:ahLst/>
            <a:cxnLst/>
            <a:rect l="l" t="t" r="r" b="b"/>
            <a:pathLst>
              <a:path w="32385" h="32384">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19" name="bg object 1519"/>
          <p:cNvSpPr/>
          <p:nvPr/>
        </p:nvSpPr>
        <p:spPr>
          <a:xfrm>
            <a:off x="5195372" y="1233817"/>
            <a:ext cx="30480" cy="30480"/>
          </a:xfrm>
          <a:custGeom>
            <a:avLst/>
            <a:gdLst/>
            <a:ahLst/>
            <a:cxnLst/>
            <a:rect l="l" t="t" r="r" b="b"/>
            <a:pathLst>
              <a:path w="30479" h="30480">
                <a:moveTo>
                  <a:pt x="6765" y="0"/>
                </a:moveTo>
                <a:lnTo>
                  <a:pt x="15060" y="0"/>
                </a:lnTo>
                <a:lnTo>
                  <a:pt x="23387" y="0"/>
                </a:lnTo>
                <a:lnTo>
                  <a:pt x="30090" y="6732"/>
                </a:lnTo>
                <a:lnTo>
                  <a:pt x="30090"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520" name="bg object 1520"/>
          <p:cNvSpPr/>
          <p:nvPr/>
        </p:nvSpPr>
        <p:spPr>
          <a:xfrm>
            <a:off x="5059733" y="1233817"/>
            <a:ext cx="30480" cy="30480"/>
          </a:xfrm>
          <a:custGeom>
            <a:avLst/>
            <a:gdLst/>
            <a:ahLst/>
            <a:cxnLst/>
            <a:rect l="l" t="t" r="r" b="b"/>
            <a:pathLst>
              <a:path w="30479"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21" name="bg object 1521"/>
          <p:cNvSpPr/>
          <p:nvPr/>
        </p:nvSpPr>
        <p:spPr>
          <a:xfrm>
            <a:off x="4923299" y="123308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22" name="bg object 1522"/>
          <p:cNvSpPr/>
          <p:nvPr/>
        </p:nvSpPr>
        <p:spPr>
          <a:xfrm>
            <a:off x="4787629" y="1233082"/>
            <a:ext cx="31750" cy="31750"/>
          </a:xfrm>
          <a:custGeom>
            <a:avLst/>
            <a:gdLst/>
            <a:ahLst/>
            <a:cxnLst/>
            <a:rect l="l" t="t" r="r" b="b"/>
            <a:pathLst>
              <a:path w="31750" h="31750">
                <a:moveTo>
                  <a:pt x="7071" y="0"/>
                </a:moveTo>
                <a:lnTo>
                  <a:pt x="15795" y="0"/>
                </a:lnTo>
                <a:lnTo>
                  <a:pt x="24550" y="0"/>
                </a:lnTo>
                <a:lnTo>
                  <a:pt x="31590" y="7069"/>
                </a:lnTo>
                <a:lnTo>
                  <a:pt x="31590" y="24513"/>
                </a:lnTo>
                <a:lnTo>
                  <a:pt x="24550"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23" name="bg object 1523"/>
          <p:cNvSpPr/>
          <p:nvPr/>
        </p:nvSpPr>
        <p:spPr>
          <a:xfrm>
            <a:off x="4651960" y="1233082"/>
            <a:ext cx="31750" cy="31750"/>
          </a:xfrm>
          <a:custGeom>
            <a:avLst/>
            <a:gdLst/>
            <a:ahLst/>
            <a:cxnLst/>
            <a:rect l="l" t="t" r="r" b="b"/>
            <a:pathLst>
              <a:path w="31750" h="31750">
                <a:moveTo>
                  <a:pt x="7101" y="0"/>
                </a:moveTo>
                <a:lnTo>
                  <a:pt x="15795"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24" name="bg object 1524"/>
          <p:cNvSpPr/>
          <p:nvPr/>
        </p:nvSpPr>
        <p:spPr>
          <a:xfrm>
            <a:off x="4517821" y="1234582"/>
            <a:ext cx="29209" cy="29209"/>
          </a:xfrm>
          <a:custGeom>
            <a:avLst/>
            <a:gdLst/>
            <a:ahLst/>
            <a:cxnLst/>
            <a:rect l="l" t="t" r="r" b="b"/>
            <a:pathLst>
              <a:path w="29210" h="29209">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25" name="bg object 1525"/>
          <p:cNvSpPr/>
          <p:nvPr/>
        </p:nvSpPr>
        <p:spPr>
          <a:xfrm>
            <a:off x="4381784" y="1234184"/>
            <a:ext cx="29845" cy="29845"/>
          </a:xfrm>
          <a:custGeom>
            <a:avLst/>
            <a:gdLst/>
            <a:ahLst/>
            <a:cxnLst/>
            <a:rect l="l" t="t" r="r" b="b"/>
            <a:pathLst>
              <a:path w="29845" h="29844">
                <a:moveTo>
                  <a:pt x="6550" y="0"/>
                </a:moveTo>
                <a:lnTo>
                  <a:pt x="14662" y="0"/>
                </a:lnTo>
                <a:lnTo>
                  <a:pt x="22744" y="0"/>
                </a:lnTo>
                <a:lnTo>
                  <a:pt x="29325" y="6579"/>
                </a:lnTo>
                <a:lnTo>
                  <a:pt x="29325" y="22799"/>
                </a:lnTo>
                <a:lnTo>
                  <a:pt x="2274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26" name="bg object 1526"/>
          <p:cNvSpPr/>
          <p:nvPr/>
        </p:nvSpPr>
        <p:spPr>
          <a:xfrm>
            <a:off x="4246115" y="1234184"/>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27" name="bg object 1527"/>
          <p:cNvSpPr/>
          <p:nvPr/>
        </p:nvSpPr>
        <p:spPr>
          <a:xfrm>
            <a:off x="4110446" y="1234184"/>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28" name="bg object 1528"/>
          <p:cNvSpPr/>
          <p:nvPr/>
        </p:nvSpPr>
        <p:spPr>
          <a:xfrm>
            <a:off x="3975143" y="1234582"/>
            <a:ext cx="29209" cy="29209"/>
          </a:xfrm>
          <a:custGeom>
            <a:avLst/>
            <a:gdLst/>
            <a:ahLst/>
            <a:cxnLst/>
            <a:rect l="l" t="t" r="r" b="b"/>
            <a:pathLst>
              <a:path w="29210" h="29209">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29" name="bg object 1529"/>
          <p:cNvSpPr/>
          <p:nvPr/>
        </p:nvSpPr>
        <p:spPr>
          <a:xfrm>
            <a:off x="3839474" y="1234582"/>
            <a:ext cx="29209" cy="29209"/>
          </a:xfrm>
          <a:custGeom>
            <a:avLst/>
            <a:gdLst/>
            <a:ahLst/>
            <a:cxnLst/>
            <a:rect l="l" t="t" r="r" b="b"/>
            <a:pathLst>
              <a:path w="29210" h="29209">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30" name="bg object 1530"/>
          <p:cNvSpPr/>
          <p:nvPr/>
        </p:nvSpPr>
        <p:spPr>
          <a:xfrm>
            <a:off x="3703804" y="1234582"/>
            <a:ext cx="29209" cy="29209"/>
          </a:xfrm>
          <a:custGeom>
            <a:avLst/>
            <a:gdLst/>
            <a:ahLst/>
            <a:cxnLst/>
            <a:rect l="l" t="t" r="r" b="b"/>
            <a:pathLst>
              <a:path w="29210" h="29209">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31" name="bg object 1531"/>
          <p:cNvSpPr/>
          <p:nvPr/>
        </p:nvSpPr>
        <p:spPr>
          <a:xfrm>
            <a:off x="3568166" y="1234582"/>
            <a:ext cx="28575" cy="29209"/>
          </a:xfrm>
          <a:custGeom>
            <a:avLst/>
            <a:gdLst/>
            <a:ahLst/>
            <a:cxnLst/>
            <a:rect l="l" t="t" r="r" b="b"/>
            <a:pathLst>
              <a:path w="28575" h="29209">
                <a:moveTo>
                  <a:pt x="6367" y="0"/>
                </a:moveTo>
                <a:lnTo>
                  <a:pt x="14295" y="0"/>
                </a:lnTo>
                <a:lnTo>
                  <a:pt x="22162" y="0"/>
                </a:lnTo>
                <a:lnTo>
                  <a:pt x="28560" y="6396"/>
                </a:lnTo>
                <a:lnTo>
                  <a:pt x="28560" y="22187"/>
                </a:lnTo>
                <a:lnTo>
                  <a:pt x="22162" y="28583"/>
                </a:lnTo>
                <a:lnTo>
                  <a:pt x="6367" y="28583"/>
                </a:lnTo>
                <a:lnTo>
                  <a:pt x="0" y="22187"/>
                </a:lnTo>
                <a:lnTo>
                  <a:pt x="0" y="6396"/>
                </a:lnTo>
                <a:lnTo>
                  <a:pt x="6367" y="0"/>
                </a:lnTo>
                <a:close/>
              </a:path>
            </a:pathLst>
          </a:custGeom>
          <a:solidFill>
            <a:srgbClr val="D9D9D8">
              <a:alpha val="50000"/>
            </a:srgbClr>
          </a:solidFill>
        </p:spPr>
        <p:txBody>
          <a:bodyPr wrap="square" lIns="0" tIns="0" rIns="0" bIns="0" rtlCol="0"/>
          <a:lstStyle/>
          <a:p>
            <a:endParaRPr/>
          </a:p>
        </p:txBody>
      </p:sp>
      <p:sp>
        <p:nvSpPr>
          <p:cNvPr id="1532" name="bg object 1532"/>
          <p:cNvSpPr/>
          <p:nvPr/>
        </p:nvSpPr>
        <p:spPr>
          <a:xfrm>
            <a:off x="3432099" y="1234184"/>
            <a:ext cx="29845" cy="29845"/>
          </a:xfrm>
          <a:custGeom>
            <a:avLst/>
            <a:gdLst/>
            <a:ahLst/>
            <a:cxnLst/>
            <a:rect l="l" t="t" r="r" b="b"/>
            <a:pathLst>
              <a:path w="29845" h="29844">
                <a:moveTo>
                  <a:pt x="6581" y="0"/>
                </a:moveTo>
                <a:lnTo>
                  <a:pt x="14693" y="0"/>
                </a:lnTo>
                <a:lnTo>
                  <a:pt x="22774" y="0"/>
                </a:lnTo>
                <a:lnTo>
                  <a:pt x="29356" y="6579"/>
                </a:lnTo>
                <a:lnTo>
                  <a:pt x="29356" y="22799"/>
                </a:lnTo>
                <a:lnTo>
                  <a:pt x="22774"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533" name="bg object 1533"/>
          <p:cNvSpPr/>
          <p:nvPr/>
        </p:nvSpPr>
        <p:spPr>
          <a:xfrm>
            <a:off x="3296827" y="1234582"/>
            <a:ext cx="29209" cy="29209"/>
          </a:xfrm>
          <a:custGeom>
            <a:avLst/>
            <a:gdLst/>
            <a:ahLst/>
            <a:cxnLst/>
            <a:rect l="l" t="t" r="r" b="b"/>
            <a:pathLst>
              <a:path w="29210" h="29209">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34" name="bg object 1534"/>
          <p:cNvSpPr/>
          <p:nvPr/>
        </p:nvSpPr>
        <p:spPr>
          <a:xfrm>
            <a:off x="3159260" y="1232684"/>
            <a:ext cx="32384" cy="32384"/>
          </a:xfrm>
          <a:custGeom>
            <a:avLst/>
            <a:gdLst/>
            <a:ahLst/>
            <a:cxnLst/>
            <a:rect l="l" t="t" r="r" b="b"/>
            <a:pathLst>
              <a:path w="32385" h="32384">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35" name="bg object 1535"/>
          <p:cNvSpPr/>
          <p:nvPr/>
        </p:nvSpPr>
        <p:spPr>
          <a:xfrm>
            <a:off x="3024723" y="1233817"/>
            <a:ext cx="30480" cy="30480"/>
          </a:xfrm>
          <a:custGeom>
            <a:avLst/>
            <a:gdLst/>
            <a:ahLst/>
            <a:cxnLst/>
            <a:rect l="l" t="t" r="r" b="b"/>
            <a:pathLst>
              <a:path w="30480"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36" name="bg object 1536"/>
          <p:cNvSpPr/>
          <p:nvPr/>
        </p:nvSpPr>
        <p:spPr>
          <a:xfrm>
            <a:off x="2887186" y="1231950"/>
            <a:ext cx="34290" cy="34290"/>
          </a:xfrm>
          <a:custGeom>
            <a:avLst/>
            <a:gdLst/>
            <a:ahLst/>
            <a:cxnLst/>
            <a:rect l="l" t="t" r="r" b="b"/>
            <a:pathLst>
              <a:path w="34289" h="34290">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37" name="bg object 1537"/>
          <p:cNvSpPr/>
          <p:nvPr/>
        </p:nvSpPr>
        <p:spPr>
          <a:xfrm>
            <a:off x="2750384" y="1230818"/>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538" name="bg object 1538"/>
          <p:cNvSpPr/>
          <p:nvPr/>
        </p:nvSpPr>
        <p:spPr>
          <a:xfrm>
            <a:off x="2613582" y="1229685"/>
            <a:ext cx="38735" cy="38735"/>
          </a:xfrm>
          <a:custGeom>
            <a:avLst/>
            <a:gdLst/>
            <a:ahLst/>
            <a:cxnLst/>
            <a:rect l="l" t="t" r="r" b="b"/>
            <a:pathLst>
              <a:path w="38735" h="38734">
                <a:moveTo>
                  <a:pt x="19193" y="0"/>
                </a:moveTo>
                <a:lnTo>
                  <a:pt x="26673" y="1509"/>
                </a:lnTo>
                <a:lnTo>
                  <a:pt x="32773" y="5623"/>
                </a:lnTo>
                <a:lnTo>
                  <a:pt x="36881" y="11723"/>
                </a:lnTo>
                <a:lnTo>
                  <a:pt x="38386" y="19188"/>
                </a:lnTo>
                <a:lnTo>
                  <a:pt x="36881" y="26653"/>
                </a:lnTo>
                <a:lnTo>
                  <a:pt x="32773" y="32753"/>
                </a:lnTo>
                <a:lnTo>
                  <a:pt x="26673"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39" name="bg object 1539"/>
          <p:cNvSpPr/>
          <p:nvPr/>
        </p:nvSpPr>
        <p:spPr>
          <a:xfrm>
            <a:off x="2477545" y="1229318"/>
            <a:ext cx="39370" cy="39370"/>
          </a:xfrm>
          <a:custGeom>
            <a:avLst/>
            <a:gdLst/>
            <a:ahLst/>
            <a:cxnLst/>
            <a:rect l="l" t="t" r="r" b="b"/>
            <a:pathLst>
              <a:path w="39369" h="39369">
                <a:moveTo>
                  <a:pt x="19560" y="0"/>
                </a:moveTo>
                <a:lnTo>
                  <a:pt x="27180" y="1536"/>
                </a:lnTo>
                <a:lnTo>
                  <a:pt x="33408" y="5726"/>
                </a:lnTo>
                <a:lnTo>
                  <a:pt x="37610" y="11942"/>
                </a:lnTo>
                <a:lnTo>
                  <a:pt x="39151" y="19555"/>
                </a:lnTo>
                <a:lnTo>
                  <a:pt x="37610" y="27168"/>
                </a:lnTo>
                <a:lnTo>
                  <a:pt x="33408" y="33384"/>
                </a:lnTo>
                <a:lnTo>
                  <a:pt x="27180" y="37574"/>
                </a:lnTo>
                <a:lnTo>
                  <a:pt x="19560" y="39111"/>
                </a:lnTo>
                <a:lnTo>
                  <a:pt x="11958" y="37574"/>
                </a:lnTo>
                <a:lnTo>
                  <a:pt x="5739" y="33384"/>
                </a:lnTo>
                <a:lnTo>
                  <a:pt x="1541" y="27168"/>
                </a:lnTo>
                <a:lnTo>
                  <a:pt x="0" y="19555"/>
                </a:lnTo>
                <a:lnTo>
                  <a:pt x="1541" y="11942"/>
                </a:lnTo>
                <a:lnTo>
                  <a:pt x="5739" y="5726"/>
                </a:lnTo>
                <a:lnTo>
                  <a:pt x="11958" y="1536"/>
                </a:lnTo>
                <a:lnTo>
                  <a:pt x="19560" y="0"/>
                </a:lnTo>
                <a:close/>
              </a:path>
            </a:pathLst>
          </a:custGeom>
          <a:solidFill>
            <a:srgbClr val="D9D9D8">
              <a:alpha val="50000"/>
            </a:srgbClr>
          </a:solidFill>
        </p:spPr>
        <p:txBody>
          <a:bodyPr wrap="square" lIns="0" tIns="0" rIns="0" bIns="0" rtlCol="0"/>
          <a:lstStyle/>
          <a:p>
            <a:endParaRPr/>
          </a:p>
        </p:txBody>
      </p:sp>
      <p:sp>
        <p:nvSpPr>
          <p:cNvPr id="1540" name="bg object 1540"/>
          <p:cNvSpPr/>
          <p:nvPr/>
        </p:nvSpPr>
        <p:spPr>
          <a:xfrm>
            <a:off x="2340774" y="1228186"/>
            <a:ext cx="41910" cy="41910"/>
          </a:xfrm>
          <a:custGeom>
            <a:avLst/>
            <a:gdLst/>
            <a:ahLst/>
            <a:cxnLst/>
            <a:rect l="l" t="t" r="r" b="b"/>
            <a:pathLst>
              <a:path w="41910" h="41909">
                <a:moveTo>
                  <a:pt x="20662" y="0"/>
                </a:moveTo>
                <a:lnTo>
                  <a:pt x="28730" y="1622"/>
                </a:lnTo>
                <a:lnTo>
                  <a:pt x="35317" y="6051"/>
                </a:lnTo>
                <a:lnTo>
                  <a:pt x="39758" y="12626"/>
                </a:lnTo>
                <a:lnTo>
                  <a:pt x="41386" y="20688"/>
                </a:lnTo>
                <a:lnTo>
                  <a:pt x="39758" y="28736"/>
                </a:lnTo>
                <a:lnTo>
                  <a:pt x="35317" y="35312"/>
                </a:lnTo>
                <a:lnTo>
                  <a:pt x="28730"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541" name="bg object 1541"/>
          <p:cNvSpPr/>
          <p:nvPr/>
        </p:nvSpPr>
        <p:spPr>
          <a:xfrm>
            <a:off x="2203207" y="1226288"/>
            <a:ext cx="45720" cy="45720"/>
          </a:xfrm>
          <a:custGeom>
            <a:avLst/>
            <a:gdLst/>
            <a:ahLst/>
            <a:cxnLst/>
            <a:rect l="l" t="t" r="r" b="b"/>
            <a:pathLst>
              <a:path w="45719" h="45719">
                <a:moveTo>
                  <a:pt x="22591" y="0"/>
                </a:moveTo>
                <a:lnTo>
                  <a:pt x="31372" y="1777"/>
                </a:lnTo>
                <a:lnTo>
                  <a:pt x="38543" y="6621"/>
                </a:lnTo>
                <a:lnTo>
                  <a:pt x="43378" y="13801"/>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801"/>
                </a:lnTo>
                <a:lnTo>
                  <a:pt x="6612" y="6621"/>
                </a:lnTo>
                <a:lnTo>
                  <a:pt x="13792" y="1777"/>
                </a:lnTo>
                <a:lnTo>
                  <a:pt x="22591" y="0"/>
                </a:lnTo>
                <a:close/>
              </a:path>
            </a:pathLst>
          </a:custGeom>
          <a:solidFill>
            <a:srgbClr val="D9D9D8">
              <a:alpha val="50000"/>
            </a:srgbClr>
          </a:solidFill>
        </p:spPr>
        <p:txBody>
          <a:bodyPr wrap="square" lIns="0" tIns="0" rIns="0" bIns="0" rtlCol="0"/>
          <a:lstStyle/>
          <a:p>
            <a:endParaRPr/>
          </a:p>
        </p:txBody>
      </p:sp>
      <p:sp>
        <p:nvSpPr>
          <p:cNvPr id="1542" name="bg object 1542"/>
          <p:cNvSpPr/>
          <p:nvPr/>
        </p:nvSpPr>
        <p:spPr>
          <a:xfrm>
            <a:off x="2066435" y="1225187"/>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01"/>
                </a:lnTo>
                <a:lnTo>
                  <a:pt x="40441" y="40431"/>
                </a:lnTo>
                <a:lnTo>
                  <a:pt x="32909" y="45510"/>
                </a:lnTo>
                <a:lnTo>
                  <a:pt x="23693" y="47374"/>
                </a:lnTo>
                <a:lnTo>
                  <a:pt x="14463" y="45510"/>
                </a:lnTo>
                <a:lnTo>
                  <a:pt x="6933" y="40431"/>
                </a:lnTo>
                <a:lnTo>
                  <a:pt x="1859" y="32901"/>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543" name="bg object 1543"/>
          <p:cNvSpPr/>
          <p:nvPr/>
        </p:nvSpPr>
        <p:spPr>
          <a:xfrm>
            <a:off x="1929633" y="122405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44" name="bg object 1544"/>
          <p:cNvSpPr/>
          <p:nvPr/>
        </p:nvSpPr>
        <p:spPr>
          <a:xfrm>
            <a:off x="1793964" y="122405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45" name="bg object 1545"/>
          <p:cNvSpPr/>
          <p:nvPr/>
        </p:nvSpPr>
        <p:spPr>
          <a:xfrm>
            <a:off x="1656794" y="1222555"/>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46" name="bg object 1546"/>
          <p:cNvSpPr/>
          <p:nvPr/>
        </p:nvSpPr>
        <p:spPr>
          <a:xfrm>
            <a:off x="1522625" y="1224054"/>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47" name="bg object 1547"/>
          <p:cNvSpPr/>
          <p:nvPr/>
        </p:nvSpPr>
        <p:spPr>
          <a:xfrm>
            <a:off x="1386221" y="1223289"/>
            <a:ext cx="51435" cy="51435"/>
          </a:xfrm>
          <a:custGeom>
            <a:avLst/>
            <a:gdLst/>
            <a:ahLst/>
            <a:cxnLst/>
            <a:rect l="l" t="t" r="r" b="b"/>
            <a:pathLst>
              <a:path w="51434"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548" name="bg object 1548"/>
          <p:cNvSpPr/>
          <p:nvPr/>
        </p:nvSpPr>
        <p:spPr>
          <a:xfrm>
            <a:off x="1249419" y="1222157"/>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310" y="51307"/>
                </a:lnTo>
                <a:lnTo>
                  <a:pt x="7825" y="45591"/>
                </a:lnTo>
                <a:lnTo>
                  <a:pt x="2100" y="37109"/>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549" name="bg object 1549"/>
          <p:cNvSpPr/>
          <p:nvPr/>
        </p:nvSpPr>
        <p:spPr>
          <a:xfrm>
            <a:off x="1114117" y="1222555"/>
            <a:ext cx="52705" cy="52705"/>
          </a:xfrm>
          <a:custGeom>
            <a:avLst/>
            <a:gdLst/>
            <a:ahLst/>
            <a:cxnLst/>
            <a:rect l="l" t="t" r="r" b="b"/>
            <a:pathLst>
              <a:path w="52705"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550" name="bg object 1550"/>
          <p:cNvSpPr/>
          <p:nvPr/>
        </p:nvSpPr>
        <p:spPr>
          <a:xfrm>
            <a:off x="978080" y="122215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551" name="bg object 1551"/>
          <p:cNvSpPr/>
          <p:nvPr/>
        </p:nvSpPr>
        <p:spPr>
          <a:xfrm>
            <a:off x="841676" y="1221422"/>
            <a:ext cx="55244" cy="55244"/>
          </a:xfrm>
          <a:custGeom>
            <a:avLst/>
            <a:gdLst/>
            <a:ahLst/>
            <a:cxnLst/>
            <a:rect l="l" t="t" r="r" b="b"/>
            <a:pathLst>
              <a:path w="55244"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552" name="bg object 1552"/>
          <p:cNvSpPr/>
          <p:nvPr/>
        </p:nvSpPr>
        <p:spPr>
          <a:xfrm>
            <a:off x="705241" y="1220657"/>
            <a:ext cx="56515" cy="56515"/>
          </a:xfrm>
          <a:custGeom>
            <a:avLst/>
            <a:gdLst/>
            <a:ahLst/>
            <a:cxnLst/>
            <a:rect l="l" t="t" r="r" b="b"/>
            <a:pathLst>
              <a:path w="56515"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53" name="bg object 1553"/>
          <p:cNvSpPr/>
          <p:nvPr/>
        </p:nvSpPr>
        <p:spPr>
          <a:xfrm>
            <a:off x="569572" y="1220657"/>
            <a:ext cx="56515" cy="56515"/>
          </a:xfrm>
          <a:custGeom>
            <a:avLst/>
            <a:gdLst/>
            <a:ahLst/>
            <a:cxnLst/>
            <a:rect l="l" t="t" r="r" b="b"/>
            <a:pathLst>
              <a:path w="56515"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54" name="bg object 1554"/>
          <p:cNvSpPr/>
          <p:nvPr/>
        </p:nvSpPr>
        <p:spPr>
          <a:xfrm>
            <a:off x="435433" y="1222157"/>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55" name="bg object 1555"/>
          <p:cNvSpPr/>
          <p:nvPr/>
        </p:nvSpPr>
        <p:spPr>
          <a:xfrm>
            <a:off x="298998" y="122142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56" name="bg object 1556"/>
          <p:cNvSpPr/>
          <p:nvPr/>
        </p:nvSpPr>
        <p:spPr>
          <a:xfrm>
            <a:off x="162594" y="1220657"/>
            <a:ext cx="56515" cy="56515"/>
          </a:xfrm>
          <a:custGeom>
            <a:avLst/>
            <a:gdLst/>
            <a:ahLst/>
            <a:cxnLst/>
            <a:rect l="l" t="t" r="r" b="b"/>
            <a:pathLst>
              <a:path w="56514" h="56515">
                <a:moveTo>
                  <a:pt x="28193" y="0"/>
                </a:moveTo>
                <a:lnTo>
                  <a:pt x="39176" y="2218"/>
                </a:lnTo>
                <a:lnTo>
                  <a:pt x="48147" y="8266"/>
                </a:lnTo>
                <a:lnTo>
                  <a:pt x="54197" y="17236"/>
                </a:lnTo>
                <a:lnTo>
                  <a:pt x="56416" y="28216"/>
                </a:lnTo>
                <a:lnTo>
                  <a:pt x="54197" y="39196"/>
                </a:lnTo>
                <a:lnTo>
                  <a:pt x="48147" y="48166"/>
                </a:lnTo>
                <a:lnTo>
                  <a:pt x="39176" y="54214"/>
                </a:lnTo>
                <a:lnTo>
                  <a:pt x="28193" y="56432"/>
                </a:lnTo>
                <a:lnTo>
                  <a:pt x="17214" y="54214"/>
                </a:lnTo>
                <a:lnTo>
                  <a:pt x="8253" y="48166"/>
                </a:lnTo>
                <a:lnTo>
                  <a:pt x="2214" y="39196"/>
                </a:lnTo>
                <a:lnTo>
                  <a:pt x="0" y="28216"/>
                </a:lnTo>
                <a:lnTo>
                  <a:pt x="2214" y="17236"/>
                </a:lnTo>
                <a:lnTo>
                  <a:pt x="8253" y="8266"/>
                </a:lnTo>
                <a:lnTo>
                  <a:pt x="17214" y="2218"/>
                </a:lnTo>
                <a:lnTo>
                  <a:pt x="28193" y="0"/>
                </a:lnTo>
                <a:close/>
              </a:path>
            </a:pathLst>
          </a:custGeom>
          <a:solidFill>
            <a:srgbClr val="D9D9D8">
              <a:alpha val="50000"/>
            </a:srgbClr>
          </a:solidFill>
        </p:spPr>
        <p:txBody>
          <a:bodyPr wrap="square" lIns="0" tIns="0" rIns="0" bIns="0" rtlCol="0"/>
          <a:lstStyle/>
          <a:p>
            <a:endParaRPr/>
          </a:p>
        </p:txBody>
      </p:sp>
      <p:sp>
        <p:nvSpPr>
          <p:cNvPr id="1557" name="bg object 1557"/>
          <p:cNvSpPr/>
          <p:nvPr/>
        </p:nvSpPr>
        <p:spPr>
          <a:xfrm>
            <a:off x="26160" y="1219923"/>
            <a:ext cx="58419" cy="58419"/>
          </a:xfrm>
          <a:custGeom>
            <a:avLst/>
            <a:gdLst/>
            <a:ahLst/>
            <a:cxnLst/>
            <a:rect l="l" t="t" r="r" b="b"/>
            <a:pathLst>
              <a:path w="58419" h="58419">
                <a:moveTo>
                  <a:pt x="28988" y="0"/>
                </a:moveTo>
                <a:lnTo>
                  <a:pt x="40254" y="2272"/>
                </a:lnTo>
                <a:lnTo>
                  <a:pt x="49460" y="8473"/>
                </a:lnTo>
                <a:lnTo>
                  <a:pt x="55669" y="17674"/>
                </a:lnTo>
                <a:lnTo>
                  <a:pt x="57947" y="28950"/>
                </a:lnTo>
                <a:lnTo>
                  <a:pt x="55669" y="40213"/>
                </a:lnTo>
                <a:lnTo>
                  <a:pt x="49460" y="49417"/>
                </a:lnTo>
                <a:lnTo>
                  <a:pt x="40254" y="55624"/>
                </a:lnTo>
                <a:lnTo>
                  <a:pt x="28988" y="57901"/>
                </a:lnTo>
                <a:lnTo>
                  <a:pt x="17705" y="55624"/>
                </a:lnTo>
                <a:lnTo>
                  <a:pt x="8490" y="49417"/>
                </a:lnTo>
                <a:lnTo>
                  <a:pt x="2278" y="40213"/>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58" name="bg object 1558"/>
          <p:cNvSpPr/>
          <p:nvPr/>
        </p:nvSpPr>
        <p:spPr>
          <a:xfrm>
            <a:off x="7492661" y="1089154"/>
            <a:ext cx="48260" cy="48260"/>
          </a:xfrm>
          <a:custGeom>
            <a:avLst/>
            <a:gdLst/>
            <a:ahLst/>
            <a:cxnLst/>
            <a:rect l="l" t="t" r="r" b="b"/>
            <a:pathLst>
              <a:path w="48259" h="48259">
                <a:moveTo>
                  <a:pt x="24091" y="0"/>
                </a:moveTo>
                <a:lnTo>
                  <a:pt x="33460" y="1895"/>
                </a:lnTo>
                <a:lnTo>
                  <a:pt x="41118" y="7061"/>
                </a:lnTo>
                <a:lnTo>
                  <a:pt x="46286" y="14718"/>
                </a:lnTo>
                <a:lnTo>
                  <a:pt x="48182" y="24085"/>
                </a:lnTo>
                <a:lnTo>
                  <a:pt x="46286" y="33446"/>
                </a:lnTo>
                <a:lnTo>
                  <a:pt x="41118" y="41092"/>
                </a:lnTo>
                <a:lnTo>
                  <a:pt x="33460" y="46248"/>
                </a:lnTo>
                <a:lnTo>
                  <a:pt x="24091" y="48139"/>
                </a:lnTo>
                <a:lnTo>
                  <a:pt x="14722" y="46248"/>
                </a:lnTo>
                <a:lnTo>
                  <a:pt x="7063" y="41092"/>
                </a:lnTo>
                <a:lnTo>
                  <a:pt x="1895" y="33446"/>
                </a:lnTo>
                <a:lnTo>
                  <a:pt x="0" y="24085"/>
                </a:lnTo>
                <a:lnTo>
                  <a:pt x="1895" y="14718"/>
                </a:lnTo>
                <a:lnTo>
                  <a:pt x="7063" y="7061"/>
                </a:lnTo>
                <a:lnTo>
                  <a:pt x="14722" y="1895"/>
                </a:lnTo>
                <a:lnTo>
                  <a:pt x="24091" y="0"/>
                </a:lnTo>
                <a:close/>
              </a:path>
            </a:pathLst>
          </a:custGeom>
          <a:solidFill>
            <a:srgbClr val="D9D9D8">
              <a:alpha val="50000"/>
            </a:srgbClr>
          </a:solidFill>
        </p:spPr>
        <p:txBody>
          <a:bodyPr wrap="square" lIns="0" tIns="0" rIns="0" bIns="0" rtlCol="0"/>
          <a:lstStyle/>
          <a:p>
            <a:endParaRPr/>
          </a:p>
        </p:txBody>
      </p:sp>
      <p:sp>
        <p:nvSpPr>
          <p:cNvPr id="1559" name="bg object 1559"/>
          <p:cNvSpPr/>
          <p:nvPr/>
        </p:nvSpPr>
        <p:spPr>
          <a:xfrm>
            <a:off x="7357022" y="1089154"/>
            <a:ext cx="48260" cy="48260"/>
          </a:xfrm>
          <a:custGeom>
            <a:avLst/>
            <a:gdLst/>
            <a:ahLst/>
            <a:cxnLst/>
            <a:rect l="l" t="t" r="r" b="b"/>
            <a:pathLst>
              <a:path w="48259" h="48259">
                <a:moveTo>
                  <a:pt x="24060" y="0"/>
                </a:moveTo>
                <a:lnTo>
                  <a:pt x="33429" y="1895"/>
                </a:lnTo>
                <a:lnTo>
                  <a:pt x="41088" y="7061"/>
                </a:lnTo>
                <a:lnTo>
                  <a:pt x="46255" y="14718"/>
                </a:lnTo>
                <a:lnTo>
                  <a:pt x="48151" y="24085"/>
                </a:lnTo>
                <a:lnTo>
                  <a:pt x="46255" y="33446"/>
                </a:lnTo>
                <a:lnTo>
                  <a:pt x="41088" y="41092"/>
                </a:lnTo>
                <a:lnTo>
                  <a:pt x="33429"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60" name="bg object 1560"/>
          <p:cNvSpPr/>
          <p:nvPr/>
        </p:nvSpPr>
        <p:spPr>
          <a:xfrm>
            <a:off x="7221720" y="1089552"/>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61" name="bg object 1561"/>
          <p:cNvSpPr/>
          <p:nvPr/>
        </p:nvSpPr>
        <p:spPr>
          <a:xfrm>
            <a:off x="7085683" y="1089154"/>
            <a:ext cx="48260" cy="48260"/>
          </a:xfrm>
          <a:custGeom>
            <a:avLst/>
            <a:gdLst/>
            <a:ahLst/>
            <a:cxnLst/>
            <a:rect l="l" t="t" r="r" b="b"/>
            <a:pathLst>
              <a:path w="48259" h="48259">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62" name="bg object 1562"/>
          <p:cNvSpPr/>
          <p:nvPr/>
        </p:nvSpPr>
        <p:spPr>
          <a:xfrm>
            <a:off x="6950381" y="1089552"/>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63" name="bg object 1563"/>
          <p:cNvSpPr/>
          <p:nvPr/>
        </p:nvSpPr>
        <p:spPr>
          <a:xfrm>
            <a:off x="6814711" y="1089552"/>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64" name="bg object 1564"/>
          <p:cNvSpPr/>
          <p:nvPr/>
        </p:nvSpPr>
        <p:spPr>
          <a:xfrm>
            <a:off x="6679042" y="1089552"/>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65" name="bg object 1565"/>
          <p:cNvSpPr/>
          <p:nvPr/>
        </p:nvSpPr>
        <p:spPr>
          <a:xfrm>
            <a:off x="6544138" y="1090286"/>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66" name="bg object 1566"/>
          <p:cNvSpPr/>
          <p:nvPr/>
        </p:nvSpPr>
        <p:spPr>
          <a:xfrm>
            <a:off x="6409601" y="1091418"/>
            <a:ext cx="43815" cy="43815"/>
          </a:xfrm>
          <a:custGeom>
            <a:avLst/>
            <a:gdLst/>
            <a:ahLst/>
            <a:cxnLst/>
            <a:rect l="l" t="t" r="r" b="b"/>
            <a:pathLst>
              <a:path w="43814" h="43815">
                <a:moveTo>
                  <a:pt x="21825" y="0"/>
                </a:moveTo>
                <a:lnTo>
                  <a:pt x="30324" y="1713"/>
                </a:lnTo>
                <a:lnTo>
                  <a:pt x="37261" y="6388"/>
                </a:lnTo>
                <a:lnTo>
                  <a:pt x="41937" y="13324"/>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567" name="bg object 1567"/>
          <p:cNvSpPr/>
          <p:nvPr/>
        </p:nvSpPr>
        <p:spPr>
          <a:xfrm>
            <a:off x="6276197" y="109368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68" name="bg object 1568"/>
          <p:cNvSpPr/>
          <p:nvPr/>
        </p:nvSpPr>
        <p:spPr>
          <a:xfrm>
            <a:off x="6140895" y="1094050"/>
            <a:ext cx="38735" cy="38735"/>
          </a:xfrm>
          <a:custGeom>
            <a:avLst/>
            <a:gdLst/>
            <a:ahLst/>
            <a:cxnLst/>
            <a:rect l="l" t="t" r="r" b="b"/>
            <a:pathLst>
              <a:path w="38735" h="38734">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69" name="bg object 1569"/>
          <p:cNvSpPr/>
          <p:nvPr/>
        </p:nvSpPr>
        <p:spPr>
          <a:xfrm>
            <a:off x="6004858" y="109368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70" name="bg object 1570"/>
          <p:cNvSpPr/>
          <p:nvPr/>
        </p:nvSpPr>
        <p:spPr>
          <a:xfrm>
            <a:off x="5871086" y="1095550"/>
            <a:ext cx="35560" cy="35560"/>
          </a:xfrm>
          <a:custGeom>
            <a:avLst/>
            <a:gdLst/>
            <a:ahLst/>
            <a:cxnLst/>
            <a:rect l="l" t="t" r="r" b="b"/>
            <a:pathLst>
              <a:path w="35560" h="35559">
                <a:moveTo>
                  <a:pt x="7897" y="0"/>
                </a:moveTo>
                <a:lnTo>
                  <a:pt x="17662" y="0"/>
                </a:lnTo>
                <a:lnTo>
                  <a:pt x="27427" y="0"/>
                </a:lnTo>
                <a:lnTo>
                  <a:pt x="35356" y="7926"/>
                </a:lnTo>
                <a:lnTo>
                  <a:pt x="35356" y="27451"/>
                </a:lnTo>
                <a:lnTo>
                  <a:pt x="27427" y="35377"/>
                </a:lnTo>
                <a:lnTo>
                  <a:pt x="7897" y="3537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71" name="bg object 1571"/>
          <p:cNvSpPr/>
          <p:nvPr/>
        </p:nvSpPr>
        <p:spPr>
          <a:xfrm>
            <a:off x="5734652" y="1094815"/>
            <a:ext cx="37465" cy="37465"/>
          </a:xfrm>
          <a:custGeom>
            <a:avLst/>
            <a:gdLst/>
            <a:ahLst/>
            <a:cxnLst/>
            <a:rect l="l" t="t" r="r" b="b"/>
            <a:pathLst>
              <a:path w="37464" h="37465">
                <a:moveTo>
                  <a:pt x="18428" y="0"/>
                </a:moveTo>
                <a:lnTo>
                  <a:pt x="25612" y="1445"/>
                </a:lnTo>
                <a:lnTo>
                  <a:pt x="31479" y="5390"/>
                </a:lnTo>
                <a:lnTo>
                  <a:pt x="35436" y="11245"/>
                </a:lnTo>
                <a:lnTo>
                  <a:pt x="36886" y="18423"/>
                </a:lnTo>
                <a:lnTo>
                  <a:pt x="35436"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572" name="bg object 1572"/>
          <p:cNvSpPr/>
          <p:nvPr/>
        </p:nvSpPr>
        <p:spPr>
          <a:xfrm>
            <a:off x="5600513" y="1096315"/>
            <a:ext cx="34290" cy="34290"/>
          </a:xfrm>
          <a:custGeom>
            <a:avLst/>
            <a:gdLst/>
            <a:ahLst/>
            <a:cxnLst/>
            <a:rect l="l" t="t" r="r" b="b"/>
            <a:pathLst>
              <a:path w="34289" h="34290">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3" name="bg object 1573"/>
          <p:cNvSpPr/>
          <p:nvPr/>
        </p:nvSpPr>
        <p:spPr>
          <a:xfrm>
            <a:off x="5464844" y="1096315"/>
            <a:ext cx="34290" cy="34290"/>
          </a:xfrm>
          <a:custGeom>
            <a:avLst/>
            <a:gdLst/>
            <a:ahLst/>
            <a:cxnLst/>
            <a:rect l="l" t="t" r="r" b="b"/>
            <a:pathLst>
              <a:path w="34289" h="34290">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4" name="bg object 1574"/>
          <p:cNvSpPr/>
          <p:nvPr/>
        </p:nvSpPr>
        <p:spPr>
          <a:xfrm>
            <a:off x="5329174" y="1096315"/>
            <a:ext cx="34290" cy="34290"/>
          </a:xfrm>
          <a:custGeom>
            <a:avLst/>
            <a:gdLst/>
            <a:ahLst/>
            <a:cxnLst/>
            <a:rect l="l" t="t" r="r" b="b"/>
            <a:pathLst>
              <a:path w="34289" h="34290">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5" name="bg object 1575"/>
          <p:cNvSpPr/>
          <p:nvPr/>
        </p:nvSpPr>
        <p:spPr>
          <a:xfrm>
            <a:off x="5193505" y="1096315"/>
            <a:ext cx="34290" cy="34290"/>
          </a:xfrm>
          <a:custGeom>
            <a:avLst/>
            <a:gdLst/>
            <a:ahLst/>
            <a:cxnLst/>
            <a:rect l="l" t="t" r="r" b="b"/>
            <a:pathLst>
              <a:path w="34289" h="34290">
                <a:moveTo>
                  <a:pt x="7591" y="0"/>
                </a:moveTo>
                <a:lnTo>
                  <a:pt x="16928" y="0"/>
                </a:lnTo>
                <a:lnTo>
                  <a:pt x="26264" y="0"/>
                </a:lnTo>
                <a:lnTo>
                  <a:pt x="33856" y="7589"/>
                </a:lnTo>
                <a:lnTo>
                  <a:pt x="33856" y="26257"/>
                </a:lnTo>
                <a:lnTo>
                  <a:pt x="26264"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76" name="bg object 1576"/>
          <p:cNvSpPr/>
          <p:nvPr/>
        </p:nvSpPr>
        <p:spPr>
          <a:xfrm>
            <a:off x="5057835" y="1096315"/>
            <a:ext cx="34290" cy="34290"/>
          </a:xfrm>
          <a:custGeom>
            <a:avLst/>
            <a:gdLst/>
            <a:ahLst/>
            <a:cxnLst/>
            <a:rect l="l" t="t" r="r" b="b"/>
            <a:pathLst>
              <a:path w="34289" h="34290">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77" name="bg object 1577"/>
          <p:cNvSpPr/>
          <p:nvPr/>
        </p:nvSpPr>
        <p:spPr>
          <a:xfrm>
            <a:off x="4922564" y="1096682"/>
            <a:ext cx="33655" cy="33655"/>
          </a:xfrm>
          <a:custGeom>
            <a:avLst/>
            <a:gdLst/>
            <a:ahLst/>
            <a:cxnLst/>
            <a:rect l="l" t="t" r="r" b="b"/>
            <a:pathLst>
              <a:path w="33654" h="33655">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578" name="bg object 1578"/>
          <p:cNvSpPr/>
          <p:nvPr/>
        </p:nvSpPr>
        <p:spPr>
          <a:xfrm>
            <a:off x="4786496" y="1096315"/>
            <a:ext cx="34290" cy="34290"/>
          </a:xfrm>
          <a:custGeom>
            <a:avLst/>
            <a:gdLst/>
            <a:ahLst/>
            <a:cxnLst/>
            <a:rect l="l" t="t" r="r" b="b"/>
            <a:pathLst>
              <a:path w="34289" h="34290">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79" name="bg object 1579"/>
          <p:cNvSpPr/>
          <p:nvPr/>
        </p:nvSpPr>
        <p:spPr>
          <a:xfrm>
            <a:off x="4650858" y="1096315"/>
            <a:ext cx="34290" cy="34290"/>
          </a:xfrm>
          <a:custGeom>
            <a:avLst/>
            <a:gdLst/>
            <a:ahLst/>
            <a:cxnLst/>
            <a:rect l="l" t="t" r="r" b="b"/>
            <a:pathLst>
              <a:path w="34289" h="34290">
                <a:moveTo>
                  <a:pt x="7561" y="0"/>
                </a:moveTo>
                <a:lnTo>
                  <a:pt x="16897" y="0"/>
                </a:lnTo>
                <a:lnTo>
                  <a:pt x="26264" y="0"/>
                </a:lnTo>
                <a:lnTo>
                  <a:pt x="33825" y="7589"/>
                </a:lnTo>
                <a:lnTo>
                  <a:pt x="33825" y="26257"/>
                </a:lnTo>
                <a:lnTo>
                  <a:pt x="26264" y="33847"/>
                </a:lnTo>
                <a:lnTo>
                  <a:pt x="7561" y="33847"/>
                </a:lnTo>
                <a:lnTo>
                  <a:pt x="0" y="26257"/>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580" name="bg object 1580"/>
          <p:cNvSpPr/>
          <p:nvPr/>
        </p:nvSpPr>
        <p:spPr>
          <a:xfrm>
            <a:off x="4516321" y="1097447"/>
            <a:ext cx="31750" cy="31750"/>
          </a:xfrm>
          <a:custGeom>
            <a:avLst/>
            <a:gdLst/>
            <a:ahLst/>
            <a:cxnLst/>
            <a:rect l="l" t="t" r="r" b="b"/>
            <a:pathLst>
              <a:path w="31750" h="31750">
                <a:moveTo>
                  <a:pt x="7040" y="0"/>
                </a:moveTo>
                <a:lnTo>
                  <a:pt x="15795" y="0"/>
                </a:lnTo>
                <a:lnTo>
                  <a:pt x="24519" y="0"/>
                </a:lnTo>
                <a:lnTo>
                  <a:pt x="31590" y="7069"/>
                </a:lnTo>
                <a:lnTo>
                  <a:pt x="31590" y="24513"/>
                </a:lnTo>
                <a:lnTo>
                  <a:pt x="24519" y="31582"/>
                </a:lnTo>
                <a:lnTo>
                  <a:pt x="7040" y="31582"/>
                </a:lnTo>
                <a:lnTo>
                  <a:pt x="0" y="24513"/>
                </a:lnTo>
                <a:lnTo>
                  <a:pt x="0" y="7069"/>
                </a:lnTo>
                <a:lnTo>
                  <a:pt x="7040" y="0"/>
                </a:lnTo>
                <a:close/>
              </a:path>
            </a:pathLst>
          </a:custGeom>
          <a:solidFill>
            <a:srgbClr val="D9D9D8">
              <a:alpha val="50000"/>
            </a:srgbClr>
          </a:solidFill>
        </p:spPr>
        <p:txBody>
          <a:bodyPr wrap="square" lIns="0" tIns="0" rIns="0" bIns="0" rtlCol="0"/>
          <a:lstStyle/>
          <a:p>
            <a:endParaRPr/>
          </a:p>
        </p:txBody>
      </p:sp>
      <p:sp>
        <p:nvSpPr>
          <p:cNvPr id="1581" name="bg object 1581"/>
          <p:cNvSpPr/>
          <p:nvPr/>
        </p:nvSpPr>
        <p:spPr>
          <a:xfrm>
            <a:off x="4381386" y="1098182"/>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82" name="bg object 1582"/>
          <p:cNvSpPr/>
          <p:nvPr/>
        </p:nvSpPr>
        <p:spPr>
          <a:xfrm>
            <a:off x="4244982" y="1097447"/>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83" name="bg object 1583"/>
          <p:cNvSpPr/>
          <p:nvPr/>
        </p:nvSpPr>
        <p:spPr>
          <a:xfrm>
            <a:off x="4110446" y="1098580"/>
            <a:ext cx="29845" cy="29845"/>
          </a:xfrm>
          <a:custGeom>
            <a:avLst/>
            <a:gdLst/>
            <a:ahLst/>
            <a:cxnLst/>
            <a:rect l="l" t="t" r="r" b="b"/>
            <a:pathLst>
              <a:path w="29845" h="29844">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584" name="bg object 1584"/>
          <p:cNvSpPr/>
          <p:nvPr/>
        </p:nvSpPr>
        <p:spPr>
          <a:xfrm>
            <a:off x="3974409" y="1098182"/>
            <a:ext cx="30480" cy="30480"/>
          </a:xfrm>
          <a:custGeom>
            <a:avLst/>
            <a:gdLst/>
            <a:ahLst/>
            <a:cxnLst/>
            <a:rect l="l" t="t" r="r" b="b"/>
            <a:pathLst>
              <a:path w="30479" h="30480">
                <a:moveTo>
                  <a:pt x="6734" y="0"/>
                </a:moveTo>
                <a:lnTo>
                  <a:pt x="15030" y="0"/>
                </a:lnTo>
                <a:lnTo>
                  <a:pt x="23325" y="0"/>
                </a:lnTo>
                <a:lnTo>
                  <a:pt x="30090" y="6732"/>
                </a:lnTo>
                <a:lnTo>
                  <a:pt x="30090" y="23350"/>
                </a:lnTo>
                <a:lnTo>
                  <a:pt x="23325"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85" name="bg object 1585"/>
          <p:cNvSpPr/>
          <p:nvPr/>
        </p:nvSpPr>
        <p:spPr>
          <a:xfrm>
            <a:off x="3837974" y="1097447"/>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86" name="bg object 1586"/>
          <p:cNvSpPr/>
          <p:nvPr/>
        </p:nvSpPr>
        <p:spPr>
          <a:xfrm>
            <a:off x="3702305" y="1097447"/>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87" name="bg object 1587"/>
          <p:cNvSpPr/>
          <p:nvPr/>
        </p:nvSpPr>
        <p:spPr>
          <a:xfrm>
            <a:off x="3567400" y="1098182"/>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88" name="bg object 1588"/>
          <p:cNvSpPr/>
          <p:nvPr/>
        </p:nvSpPr>
        <p:spPr>
          <a:xfrm>
            <a:off x="3430599" y="1097049"/>
            <a:ext cx="32384" cy="32384"/>
          </a:xfrm>
          <a:custGeom>
            <a:avLst/>
            <a:gdLst/>
            <a:ahLst/>
            <a:cxnLst/>
            <a:rect l="l" t="t" r="r" b="b"/>
            <a:pathLst>
              <a:path w="32385" h="32384">
                <a:moveTo>
                  <a:pt x="7254" y="0"/>
                </a:moveTo>
                <a:lnTo>
                  <a:pt x="16193" y="0"/>
                </a:lnTo>
                <a:lnTo>
                  <a:pt x="25101" y="0"/>
                </a:lnTo>
                <a:lnTo>
                  <a:pt x="32356" y="7253"/>
                </a:lnTo>
                <a:lnTo>
                  <a:pt x="32356" y="25125"/>
                </a:lnTo>
                <a:lnTo>
                  <a:pt x="2510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89" name="bg object 1589"/>
          <p:cNvSpPr/>
          <p:nvPr/>
        </p:nvSpPr>
        <p:spPr>
          <a:xfrm>
            <a:off x="3295296" y="1097447"/>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90" name="bg object 1590"/>
          <p:cNvSpPr/>
          <p:nvPr/>
        </p:nvSpPr>
        <p:spPr>
          <a:xfrm>
            <a:off x="3158525" y="1096315"/>
            <a:ext cx="34290" cy="34290"/>
          </a:xfrm>
          <a:custGeom>
            <a:avLst/>
            <a:gdLst/>
            <a:ahLst/>
            <a:cxnLst/>
            <a:rect l="l" t="t" r="r" b="b"/>
            <a:pathLst>
              <a:path w="34289" h="34290">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91" name="bg object 1591"/>
          <p:cNvSpPr/>
          <p:nvPr/>
        </p:nvSpPr>
        <p:spPr>
          <a:xfrm>
            <a:off x="3022090" y="1095550"/>
            <a:ext cx="35560" cy="35560"/>
          </a:xfrm>
          <a:custGeom>
            <a:avLst/>
            <a:gdLst/>
            <a:ahLst/>
            <a:cxnLst/>
            <a:rect l="l" t="t" r="r" b="b"/>
            <a:pathLst>
              <a:path w="35560" h="35559">
                <a:moveTo>
                  <a:pt x="7928" y="0"/>
                </a:moveTo>
                <a:lnTo>
                  <a:pt x="17693" y="0"/>
                </a:lnTo>
                <a:lnTo>
                  <a:pt x="27458" y="0"/>
                </a:lnTo>
                <a:lnTo>
                  <a:pt x="35386" y="7926"/>
                </a:lnTo>
                <a:lnTo>
                  <a:pt x="35386" y="27451"/>
                </a:lnTo>
                <a:lnTo>
                  <a:pt x="27458" y="35377"/>
                </a:lnTo>
                <a:lnTo>
                  <a:pt x="7928" y="3537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592" name="bg object 1592"/>
          <p:cNvSpPr/>
          <p:nvPr/>
        </p:nvSpPr>
        <p:spPr>
          <a:xfrm>
            <a:off x="2887186" y="1096315"/>
            <a:ext cx="34290" cy="34290"/>
          </a:xfrm>
          <a:custGeom>
            <a:avLst/>
            <a:gdLst/>
            <a:ahLst/>
            <a:cxnLst/>
            <a:rect l="l" t="t" r="r" b="b"/>
            <a:pathLst>
              <a:path w="34289" h="34290">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93" name="bg object 1593"/>
          <p:cNvSpPr/>
          <p:nvPr/>
        </p:nvSpPr>
        <p:spPr>
          <a:xfrm>
            <a:off x="2749251" y="1094050"/>
            <a:ext cx="38735" cy="38735"/>
          </a:xfrm>
          <a:custGeom>
            <a:avLst/>
            <a:gdLst/>
            <a:ahLst/>
            <a:cxnLst/>
            <a:rect l="l" t="t" r="r" b="b"/>
            <a:pathLst>
              <a:path w="38735" h="38734">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94" name="bg object 1594"/>
          <p:cNvSpPr/>
          <p:nvPr/>
        </p:nvSpPr>
        <p:spPr>
          <a:xfrm>
            <a:off x="2612082" y="1092551"/>
            <a:ext cx="41910" cy="41910"/>
          </a:xfrm>
          <a:custGeom>
            <a:avLst/>
            <a:gdLst/>
            <a:ahLst/>
            <a:cxnLst/>
            <a:rect l="l" t="t" r="r" b="b"/>
            <a:pathLst>
              <a:path w="41910" h="41909">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595" name="bg object 1595"/>
          <p:cNvSpPr/>
          <p:nvPr/>
        </p:nvSpPr>
        <p:spPr>
          <a:xfrm>
            <a:off x="2476045" y="1092184"/>
            <a:ext cx="42545" cy="42545"/>
          </a:xfrm>
          <a:custGeom>
            <a:avLst/>
            <a:gdLst/>
            <a:ahLst/>
            <a:cxnLst/>
            <a:rect l="l" t="t" r="r" b="b"/>
            <a:pathLst>
              <a:path w="42544"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596" name="bg object 1596"/>
          <p:cNvSpPr/>
          <p:nvPr/>
        </p:nvSpPr>
        <p:spPr>
          <a:xfrm>
            <a:off x="2338876" y="1090684"/>
            <a:ext cx="45720" cy="45720"/>
          </a:xfrm>
          <a:custGeom>
            <a:avLst/>
            <a:gdLst/>
            <a:ahLst/>
            <a:cxnLst/>
            <a:rect l="l" t="t" r="r" b="b"/>
            <a:pathLst>
              <a:path w="45719" h="45719">
                <a:moveTo>
                  <a:pt x="22560" y="0"/>
                </a:moveTo>
                <a:lnTo>
                  <a:pt x="31359" y="1772"/>
                </a:lnTo>
                <a:lnTo>
                  <a:pt x="38539" y="6606"/>
                </a:lnTo>
                <a:lnTo>
                  <a:pt x="43378" y="13775"/>
                </a:lnTo>
                <a:lnTo>
                  <a:pt x="45151" y="22554"/>
                </a:lnTo>
                <a:lnTo>
                  <a:pt x="43378" y="31333"/>
                </a:lnTo>
                <a:lnTo>
                  <a:pt x="38539" y="38503"/>
                </a:lnTo>
                <a:lnTo>
                  <a:pt x="31359"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597" name="bg object 1597"/>
          <p:cNvSpPr/>
          <p:nvPr/>
        </p:nvSpPr>
        <p:spPr>
          <a:xfrm>
            <a:off x="2202074" y="1089552"/>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98" name="bg object 1598"/>
          <p:cNvSpPr/>
          <p:nvPr/>
        </p:nvSpPr>
        <p:spPr>
          <a:xfrm>
            <a:off x="2064537" y="1087654"/>
            <a:ext cx="51435" cy="51435"/>
          </a:xfrm>
          <a:custGeom>
            <a:avLst/>
            <a:gdLst/>
            <a:ahLst/>
            <a:cxnLst/>
            <a:rect l="l" t="t" r="r" b="b"/>
            <a:pathLst>
              <a:path w="51435" h="51434">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99" name="bg object 1599"/>
          <p:cNvSpPr/>
          <p:nvPr/>
        </p:nvSpPr>
        <p:spPr>
          <a:xfrm>
            <a:off x="1928868" y="1087654"/>
            <a:ext cx="51435" cy="51435"/>
          </a:xfrm>
          <a:custGeom>
            <a:avLst/>
            <a:gdLst/>
            <a:ahLst/>
            <a:cxnLst/>
            <a:rect l="l" t="t" r="r" b="b"/>
            <a:pathLst>
              <a:path w="51435" h="51434">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600" name="bg object 1600"/>
          <p:cNvSpPr/>
          <p:nvPr/>
        </p:nvSpPr>
        <p:spPr>
          <a:xfrm>
            <a:off x="1791331" y="1085787"/>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601" name="bg object 1601"/>
          <p:cNvSpPr/>
          <p:nvPr/>
        </p:nvSpPr>
        <p:spPr>
          <a:xfrm>
            <a:off x="1654897" y="1085022"/>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602" name="bg object 1602"/>
          <p:cNvSpPr/>
          <p:nvPr/>
        </p:nvSpPr>
        <p:spPr>
          <a:xfrm>
            <a:off x="1520758" y="1086522"/>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297" y="51333"/>
                </a:lnTo>
                <a:lnTo>
                  <a:pt x="7813" y="45606"/>
                </a:lnTo>
                <a:lnTo>
                  <a:pt x="2095" y="37114"/>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603" name="bg object 1603"/>
          <p:cNvSpPr/>
          <p:nvPr/>
        </p:nvSpPr>
        <p:spPr>
          <a:xfrm>
            <a:off x="1384323" y="1085787"/>
            <a:ext cx="55244" cy="55244"/>
          </a:xfrm>
          <a:custGeom>
            <a:avLst/>
            <a:gdLst/>
            <a:ahLst/>
            <a:cxnLst/>
            <a:rect l="l" t="t" r="r" b="b"/>
            <a:pathLst>
              <a:path w="55244"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604" name="bg object 1604"/>
          <p:cNvSpPr/>
          <p:nvPr/>
        </p:nvSpPr>
        <p:spPr>
          <a:xfrm>
            <a:off x="1247919" y="1085022"/>
            <a:ext cx="56515" cy="56515"/>
          </a:xfrm>
          <a:custGeom>
            <a:avLst/>
            <a:gdLst/>
            <a:ahLst/>
            <a:cxnLst/>
            <a:rect l="l" t="t" r="r" b="b"/>
            <a:pathLst>
              <a:path w="56515" h="56515">
                <a:moveTo>
                  <a:pt x="28192" y="0"/>
                </a:moveTo>
                <a:lnTo>
                  <a:pt x="39189" y="2218"/>
                </a:lnTo>
                <a:lnTo>
                  <a:pt x="48159" y="8266"/>
                </a:lnTo>
                <a:lnTo>
                  <a:pt x="54202" y="17236"/>
                </a:lnTo>
                <a:lnTo>
                  <a:pt x="56416" y="28216"/>
                </a:lnTo>
                <a:lnTo>
                  <a:pt x="54202" y="39196"/>
                </a:lnTo>
                <a:lnTo>
                  <a:pt x="48159" y="48166"/>
                </a:lnTo>
                <a:lnTo>
                  <a:pt x="39189" y="54214"/>
                </a:lnTo>
                <a:lnTo>
                  <a:pt x="28192" y="56432"/>
                </a:lnTo>
                <a:lnTo>
                  <a:pt x="17227" y="54214"/>
                </a:lnTo>
                <a:lnTo>
                  <a:pt x="8265" y="48166"/>
                </a:lnTo>
                <a:lnTo>
                  <a:pt x="2218" y="39196"/>
                </a:lnTo>
                <a:lnTo>
                  <a:pt x="0" y="28216"/>
                </a:lnTo>
                <a:lnTo>
                  <a:pt x="2218" y="17236"/>
                </a:lnTo>
                <a:lnTo>
                  <a:pt x="8265" y="8266"/>
                </a:lnTo>
                <a:lnTo>
                  <a:pt x="17227" y="2218"/>
                </a:lnTo>
                <a:lnTo>
                  <a:pt x="28192" y="0"/>
                </a:lnTo>
                <a:close/>
              </a:path>
            </a:pathLst>
          </a:custGeom>
          <a:solidFill>
            <a:srgbClr val="D9D9D8">
              <a:alpha val="50000"/>
            </a:srgbClr>
          </a:solidFill>
        </p:spPr>
        <p:txBody>
          <a:bodyPr wrap="square" lIns="0" tIns="0" rIns="0" bIns="0" rtlCol="0"/>
          <a:lstStyle/>
          <a:p>
            <a:endParaRPr/>
          </a:p>
        </p:txBody>
      </p:sp>
      <p:sp>
        <p:nvSpPr>
          <p:cNvPr id="1605" name="bg object 1605"/>
          <p:cNvSpPr/>
          <p:nvPr/>
        </p:nvSpPr>
        <p:spPr>
          <a:xfrm>
            <a:off x="1111484" y="1084288"/>
            <a:ext cx="58419" cy="58419"/>
          </a:xfrm>
          <a:custGeom>
            <a:avLst/>
            <a:gdLst/>
            <a:ahLst/>
            <a:cxnLst/>
            <a:rect l="l" t="t" r="r" b="b"/>
            <a:pathLst>
              <a:path w="58419" h="58419">
                <a:moveTo>
                  <a:pt x="28988" y="0"/>
                </a:moveTo>
                <a:lnTo>
                  <a:pt x="40254" y="2272"/>
                </a:lnTo>
                <a:lnTo>
                  <a:pt x="49460" y="8473"/>
                </a:lnTo>
                <a:lnTo>
                  <a:pt x="55669" y="17674"/>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606" name="bg object 1606"/>
          <p:cNvSpPr/>
          <p:nvPr/>
        </p:nvSpPr>
        <p:spPr>
          <a:xfrm>
            <a:off x="975845" y="1084288"/>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07" name="bg object 1607"/>
          <p:cNvSpPr/>
          <p:nvPr/>
        </p:nvSpPr>
        <p:spPr>
          <a:xfrm>
            <a:off x="840176" y="1084288"/>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08" name="bg object 1608"/>
          <p:cNvSpPr/>
          <p:nvPr/>
        </p:nvSpPr>
        <p:spPr>
          <a:xfrm>
            <a:off x="703741" y="1083523"/>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609" name="bg object 1609"/>
          <p:cNvSpPr/>
          <p:nvPr/>
        </p:nvSpPr>
        <p:spPr>
          <a:xfrm>
            <a:off x="567705" y="108315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10" name="bg object 1610"/>
          <p:cNvSpPr/>
          <p:nvPr/>
        </p:nvSpPr>
        <p:spPr>
          <a:xfrm>
            <a:off x="433168" y="1084288"/>
            <a:ext cx="58419" cy="58419"/>
          </a:xfrm>
          <a:custGeom>
            <a:avLst/>
            <a:gdLst/>
            <a:ahLst/>
            <a:cxnLst/>
            <a:rect l="l" t="t" r="r" b="b"/>
            <a:pathLst>
              <a:path w="58420" h="58419">
                <a:moveTo>
                  <a:pt x="28958" y="0"/>
                </a:moveTo>
                <a:lnTo>
                  <a:pt x="40237" y="2272"/>
                </a:lnTo>
                <a:lnTo>
                  <a:pt x="49441" y="8473"/>
                </a:lnTo>
                <a:lnTo>
                  <a:pt x="55643" y="17674"/>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11" name="bg object 1611"/>
          <p:cNvSpPr/>
          <p:nvPr/>
        </p:nvSpPr>
        <p:spPr>
          <a:xfrm>
            <a:off x="296733" y="108352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612" name="bg object 1612"/>
          <p:cNvSpPr/>
          <p:nvPr/>
        </p:nvSpPr>
        <p:spPr>
          <a:xfrm>
            <a:off x="161064" y="1083523"/>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613" name="bg object 1613"/>
          <p:cNvSpPr/>
          <p:nvPr/>
        </p:nvSpPr>
        <p:spPr>
          <a:xfrm>
            <a:off x="25027" y="1083155"/>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14" name="bg object 1614"/>
          <p:cNvSpPr/>
          <p:nvPr/>
        </p:nvSpPr>
        <p:spPr>
          <a:xfrm>
            <a:off x="7491926" y="952784"/>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15" name="bg object 1615"/>
          <p:cNvSpPr/>
          <p:nvPr/>
        </p:nvSpPr>
        <p:spPr>
          <a:xfrm>
            <a:off x="7357022" y="953549"/>
            <a:ext cx="48260" cy="48260"/>
          </a:xfrm>
          <a:custGeom>
            <a:avLst/>
            <a:gdLst/>
            <a:ahLst/>
            <a:cxnLst/>
            <a:rect l="l" t="t" r="r" b="b"/>
            <a:pathLst>
              <a:path w="48259" h="48259">
                <a:moveTo>
                  <a:pt x="24060" y="0"/>
                </a:moveTo>
                <a:lnTo>
                  <a:pt x="33429" y="1890"/>
                </a:lnTo>
                <a:lnTo>
                  <a:pt x="41088" y="7046"/>
                </a:lnTo>
                <a:lnTo>
                  <a:pt x="46255" y="14692"/>
                </a:lnTo>
                <a:lnTo>
                  <a:pt x="48151" y="24054"/>
                </a:lnTo>
                <a:lnTo>
                  <a:pt x="46255" y="33420"/>
                </a:lnTo>
                <a:lnTo>
                  <a:pt x="41088" y="41077"/>
                </a:lnTo>
                <a:lnTo>
                  <a:pt x="33429"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16" name="bg object 1616"/>
          <p:cNvSpPr/>
          <p:nvPr/>
        </p:nvSpPr>
        <p:spPr>
          <a:xfrm>
            <a:off x="7221353" y="953549"/>
            <a:ext cx="48260" cy="48260"/>
          </a:xfrm>
          <a:custGeom>
            <a:avLst/>
            <a:gdLst/>
            <a:ahLst/>
            <a:cxnLst/>
            <a:rect l="l" t="t" r="r" b="b"/>
            <a:pathLst>
              <a:path w="48259" h="48259">
                <a:moveTo>
                  <a:pt x="24060" y="0"/>
                </a:moveTo>
                <a:lnTo>
                  <a:pt x="33442" y="1890"/>
                </a:lnTo>
                <a:lnTo>
                  <a:pt x="41099" y="7046"/>
                </a:lnTo>
                <a:lnTo>
                  <a:pt x="46259" y="14692"/>
                </a:lnTo>
                <a:lnTo>
                  <a:pt x="48151" y="24054"/>
                </a:lnTo>
                <a:lnTo>
                  <a:pt x="46259" y="33420"/>
                </a:lnTo>
                <a:lnTo>
                  <a:pt x="41099" y="41077"/>
                </a:lnTo>
                <a:lnTo>
                  <a:pt x="33442"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17" name="bg object 1617"/>
          <p:cNvSpPr/>
          <p:nvPr/>
        </p:nvSpPr>
        <p:spPr>
          <a:xfrm>
            <a:off x="7084917" y="952784"/>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18" name="bg object 1618"/>
          <p:cNvSpPr/>
          <p:nvPr/>
        </p:nvSpPr>
        <p:spPr>
          <a:xfrm>
            <a:off x="6949248" y="952784"/>
            <a:ext cx="50165" cy="50165"/>
          </a:xfrm>
          <a:custGeom>
            <a:avLst/>
            <a:gdLst/>
            <a:ahLst/>
            <a:cxnLst/>
            <a:rect l="l" t="t" r="r" b="b"/>
            <a:pathLst>
              <a:path w="50165" h="50165">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19" name="bg object 1619"/>
          <p:cNvSpPr/>
          <p:nvPr/>
        </p:nvSpPr>
        <p:spPr>
          <a:xfrm>
            <a:off x="6813609" y="952784"/>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20" name="bg object 1620"/>
          <p:cNvSpPr/>
          <p:nvPr/>
        </p:nvSpPr>
        <p:spPr>
          <a:xfrm>
            <a:off x="6677940" y="952784"/>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21" name="bg object 1621"/>
          <p:cNvSpPr/>
          <p:nvPr/>
        </p:nvSpPr>
        <p:spPr>
          <a:xfrm>
            <a:off x="6543403" y="953917"/>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14"/>
                </a:lnTo>
                <a:lnTo>
                  <a:pt x="40441" y="40442"/>
                </a:lnTo>
                <a:lnTo>
                  <a:pt x="32909" y="45515"/>
                </a:lnTo>
                <a:lnTo>
                  <a:pt x="23693" y="47374"/>
                </a:lnTo>
                <a:lnTo>
                  <a:pt x="14463" y="45515"/>
                </a:lnTo>
                <a:lnTo>
                  <a:pt x="6933" y="40442"/>
                </a:lnTo>
                <a:lnTo>
                  <a:pt x="1859" y="32914"/>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622" name="bg object 1622"/>
          <p:cNvSpPr/>
          <p:nvPr/>
        </p:nvSpPr>
        <p:spPr>
          <a:xfrm>
            <a:off x="6408468" y="954651"/>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623" name="bg object 1623"/>
          <p:cNvSpPr/>
          <p:nvPr/>
        </p:nvSpPr>
        <p:spPr>
          <a:xfrm>
            <a:off x="6273197" y="955049"/>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33"/>
                </a:lnTo>
                <a:lnTo>
                  <a:pt x="38512" y="38503"/>
                </a:lnTo>
                <a:lnTo>
                  <a:pt x="31341"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24" name="bg object 1624"/>
          <p:cNvSpPr/>
          <p:nvPr/>
        </p:nvSpPr>
        <p:spPr>
          <a:xfrm>
            <a:off x="6139395" y="956916"/>
            <a:ext cx="41910" cy="41910"/>
          </a:xfrm>
          <a:custGeom>
            <a:avLst/>
            <a:gdLst/>
            <a:ahLst/>
            <a:cxnLst/>
            <a:rect l="l" t="t" r="r" b="b"/>
            <a:pathLst>
              <a:path w="41910" h="41909">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25" name="bg object 1625"/>
          <p:cNvSpPr/>
          <p:nvPr/>
        </p:nvSpPr>
        <p:spPr>
          <a:xfrm>
            <a:off x="6003725" y="956916"/>
            <a:ext cx="41910" cy="41910"/>
          </a:xfrm>
          <a:custGeom>
            <a:avLst/>
            <a:gdLst/>
            <a:ahLst/>
            <a:cxnLst/>
            <a:rect l="l" t="t" r="r" b="b"/>
            <a:pathLst>
              <a:path w="41910" h="41909">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26" name="bg object 1626"/>
          <p:cNvSpPr/>
          <p:nvPr/>
        </p:nvSpPr>
        <p:spPr>
          <a:xfrm>
            <a:off x="5868056" y="956916"/>
            <a:ext cx="41910" cy="41910"/>
          </a:xfrm>
          <a:custGeom>
            <a:avLst/>
            <a:gdLst/>
            <a:ahLst/>
            <a:cxnLst/>
            <a:rect l="l" t="t" r="r" b="b"/>
            <a:pathLst>
              <a:path w="41910" h="41909">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27" name="bg object 1627"/>
          <p:cNvSpPr/>
          <p:nvPr/>
        </p:nvSpPr>
        <p:spPr>
          <a:xfrm>
            <a:off x="5733152" y="957681"/>
            <a:ext cx="40005" cy="40005"/>
          </a:xfrm>
          <a:custGeom>
            <a:avLst/>
            <a:gdLst/>
            <a:ahLst/>
            <a:cxnLst/>
            <a:rect l="l" t="t" r="r" b="b"/>
            <a:pathLst>
              <a:path w="40004" h="40005">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628" name="bg object 1628"/>
          <p:cNvSpPr/>
          <p:nvPr/>
        </p:nvSpPr>
        <p:spPr>
          <a:xfrm>
            <a:off x="5598983" y="959180"/>
            <a:ext cx="37465" cy="37465"/>
          </a:xfrm>
          <a:custGeom>
            <a:avLst/>
            <a:gdLst/>
            <a:ahLst/>
            <a:cxnLst/>
            <a:rect l="l" t="t" r="r" b="b"/>
            <a:pathLst>
              <a:path w="37464" h="37465">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629" name="bg object 1629"/>
          <p:cNvSpPr/>
          <p:nvPr/>
        </p:nvSpPr>
        <p:spPr>
          <a:xfrm>
            <a:off x="5463344" y="959180"/>
            <a:ext cx="37465" cy="37465"/>
          </a:xfrm>
          <a:custGeom>
            <a:avLst/>
            <a:gdLst/>
            <a:ahLst/>
            <a:cxnLst/>
            <a:rect l="l" t="t" r="r" b="b"/>
            <a:pathLst>
              <a:path w="37464" h="37465">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0" name="bg object 1630"/>
          <p:cNvSpPr/>
          <p:nvPr/>
        </p:nvSpPr>
        <p:spPr>
          <a:xfrm>
            <a:off x="5327674" y="959180"/>
            <a:ext cx="37465" cy="37465"/>
          </a:xfrm>
          <a:custGeom>
            <a:avLst/>
            <a:gdLst/>
            <a:ahLst/>
            <a:cxnLst/>
            <a:rect l="l" t="t" r="r" b="b"/>
            <a:pathLst>
              <a:path w="37464" h="37465">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1" name="bg object 1631"/>
          <p:cNvSpPr/>
          <p:nvPr/>
        </p:nvSpPr>
        <p:spPr>
          <a:xfrm>
            <a:off x="5192005" y="95918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2" name="bg object 1632"/>
          <p:cNvSpPr/>
          <p:nvPr/>
        </p:nvSpPr>
        <p:spPr>
          <a:xfrm>
            <a:off x="5056335" y="95918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33" name="bg object 1633"/>
          <p:cNvSpPr/>
          <p:nvPr/>
        </p:nvSpPr>
        <p:spPr>
          <a:xfrm>
            <a:off x="4920666" y="95918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34" name="bg object 1634"/>
          <p:cNvSpPr/>
          <p:nvPr/>
        </p:nvSpPr>
        <p:spPr>
          <a:xfrm>
            <a:off x="4784997" y="95918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35" name="bg object 1635"/>
          <p:cNvSpPr/>
          <p:nvPr/>
        </p:nvSpPr>
        <p:spPr>
          <a:xfrm>
            <a:off x="4649327" y="959180"/>
            <a:ext cx="37465" cy="37465"/>
          </a:xfrm>
          <a:custGeom>
            <a:avLst/>
            <a:gdLst/>
            <a:ahLst/>
            <a:cxnLst/>
            <a:rect l="l" t="t" r="r" b="b"/>
            <a:pathLst>
              <a:path w="37464" h="37465">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36" name="bg object 1636"/>
          <p:cNvSpPr/>
          <p:nvPr/>
        </p:nvSpPr>
        <p:spPr>
          <a:xfrm>
            <a:off x="4515188" y="960680"/>
            <a:ext cx="34290" cy="34290"/>
          </a:xfrm>
          <a:custGeom>
            <a:avLst/>
            <a:gdLst/>
            <a:ahLst/>
            <a:cxnLst/>
            <a:rect l="l" t="t" r="r" b="b"/>
            <a:pathLst>
              <a:path w="34289" h="34290">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37" name="bg object 1637"/>
          <p:cNvSpPr/>
          <p:nvPr/>
        </p:nvSpPr>
        <p:spPr>
          <a:xfrm>
            <a:off x="4379519" y="960680"/>
            <a:ext cx="34290" cy="34290"/>
          </a:xfrm>
          <a:custGeom>
            <a:avLst/>
            <a:gdLst/>
            <a:ahLst/>
            <a:cxnLst/>
            <a:rect l="l" t="t" r="r" b="b"/>
            <a:pathLst>
              <a:path w="34289" h="34290">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38" name="bg object 1638"/>
          <p:cNvSpPr/>
          <p:nvPr/>
        </p:nvSpPr>
        <p:spPr>
          <a:xfrm>
            <a:off x="4244217" y="961047"/>
            <a:ext cx="33655" cy="33655"/>
          </a:xfrm>
          <a:custGeom>
            <a:avLst/>
            <a:gdLst/>
            <a:ahLst/>
            <a:cxnLst/>
            <a:rect l="l" t="t" r="r" b="b"/>
            <a:pathLst>
              <a:path w="33654" h="33655">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639" name="bg object 1639"/>
          <p:cNvSpPr/>
          <p:nvPr/>
        </p:nvSpPr>
        <p:spPr>
          <a:xfrm>
            <a:off x="4108946" y="961445"/>
            <a:ext cx="32384" cy="32384"/>
          </a:xfrm>
          <a:custGeom>
            <a:avLst/>
            <a:gdLst/>
            <a:ahLst/>
            <a:cxnLst/>
            <a:rect l="l" t="t" r="r" b="b"/>
            <a:pathLst>
              <a:path w="32385" h="32384">
                <a:moveTo>
                  <a:pt x="7224" y="0"/>
                </a:moveTo>
                <a:lnTo>
                  <a:pt x="16162" y="0"/>
                </a:lnTo>
                <a:lnTo>
                  <a:pt x="25101" y="0"/>
                </a:lnTo>
                <a:lnTo>
                  <a:pt x="32325" y="7222"/>
                </a:lnTo>
                <a:lnTo>
                  <a:pt x="32325"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40" name="bg object 1640"/>
          <p:cNvSpPr/>
          <p:nvPr/>
        </p:nvSpPr>
        <p:spPr>
          <a:xfrm>
            <a:off x="3973276" y="961445"/>
            <a:ext cx="32384" cy="32384"/>
          </a:xfrm>
          <a:custGeom>
            <a:avLst/>
            <a:gdLst/>
            <a:ahLst/>
            <a:cxnLst/>
            <a:rect l="l" t="t" r="r" b="b"/>
            <a:pathLst>
              <a:path w="32385" h="32384">
                <a:moveTo>
                  <a:pt x="7224" y="0"/>
                </a:moveTo>
                <a:lnTo>
                  <a:pt x="16162" y="0"/>
                </a:lnTo>
                <a:lnTo>
                  <a:pt x="25101" y="0"/>
                </a:lnTo>
                <a:lnTo>
                  <a:pt x="32356" y="7222"/>
                </a:lnTo>
                <a:lnTo>
                  <a:pt x="32356"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41" name="bg object 1641"/>
          <p:cNvSpPr/>
          <p:nvPr/>
        </p:nvSpPr>
        <p:spPr>
          <a:xfrm>
            <a:off x="3837239" y="961047"/>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42" name="bg object 1642"/>
          <p:cNvSpPr/>
          <p:nvPr/>
        </p:nvSpPr>
        <p:spPr>
          <a:xfrm>
            <a:off x="3701570" y="961047"/>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43" name="bg object 1643"/>
          <p:cNvSpPr/>
          <p:nvPr/>
        </p:nvSpPr>
        <p:spPr>
          <a:xfrm>
            <a:off x="3566268" y="961445"/>
            <a:ext cx="32384" cy="32384"/>
          </a:xfrm>
          <a:custGeom>
            <a:avLst/>
            <a:gdLst/>
            <a:ahLst/>
            <a:cxnLst/>
            <a:rect l="l" t="t" r="r" b="b"/>
            <a:pathLst>
              <a:path w="32385" h="32384">
                <a:moveTo>
                  <a:pt x="7254" y="0"/>
                </a:moveTo>
                <a:lnTo>
                  <a:pt x="16193" y="0"/>
                </a:lnTo>
                <a:lnTo>
                  <a:pt x="25101" y="0"/>
                </a:lnTo>
                <a:lnTo>
                  <a:pt x="32356" y="7222"/>
                </a:lnTo>
                <a:lnTo>
                  <a:pt x="32356" y="25094"/>
                </a:lnTo>
                <a:lnTo>
                  <a:pt x="25101" y="32347"/>
                </a:lnTo>
                <a:lnTo>
                  <a:pt x="7254" y="32347"/>
                </a:lnTo>
                <a:lnTo>
                  <a:pt x="0" y="25094"/>
                </a:lnTo>
                <a:lnTo>
                  <a:pt x="0" y="7222"/>
                </a:lnTo>
                <a:lnTo>
                  <a:pt x="7254" y="0"/>
                </a:lnTo>
                <a:close/>
              </a:path>
            </a:pathLst>
          </a:custGeom>
          <a:solidFill>
            <a:srgbClr val="D9D9D8">
              <a:alpha val="50000"/>
            </a:srgbClr>
          </a:solidFill>
        </p:spPr>
        <p:txBody>
          <a:bodyPr wrap="square" lIns="0" tIns="0" rIns="0" bIns="0" rtlCol="0"/>
          <a:lstStyle/>
          <a:p>
            <a:endParaRPr/>
          </a:p>
        </p:txBody>
      </p:sp>
      <p:sp>
        <p:nvSpPr>
          <p:cNvPr id="1644" name="bg object 1644"/>
          <p:cNvSpPr/>
          <p:nvPr/>
        </p:nvSpPr>
        <p:spPr>
          <a:xfrm>
            <a:off x="3430231" y="961047"/>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45" name="bg object 1645"/>
          <p:cNvSpPr/>
          <p:nvPr/>
        </p:nvSpPr>
        <p:spPr>
          <a:xfrm>
            <a:off x="3294562" y="961047"/>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46" name="bg object 1646"/>
          <p:cNvSpPr/>
          <p:nvPr/>
        </p:nvSpPr>
        <p:spPr>
          <a:xfrm>
            <a:off x="3157392" y="959548"/>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47" name="bg object 1647"/>
          <p:cNvSpPr/>
          <p:nvPr/>
        </p:nvSpPr>
        <p:spPr>
          <a:xfrm>
            <a:off x="3021356" y="959180"/>
            <a:ext cx="37465" cy="37465"/>
          </a:xfrm>
          <a:custGeom>
            <a:avLst/>
            <a:gdLst/>
            <a:ahLst/>
            <a:cxnLst/>
            <a:rect l="l" t="t" r="r" b="b"/>
            <a:pathLst>
              <a:path w="37464" h="37465">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48" name="bg object 1648"/>
          <p:cNvSpPr/>
          <p:nvPr/>
        </p:nvSpPr>
        <p:spPr>
          <a:xfrm>
            <a:off x="2884186" y="957681"/>
            <a:ext cx="40005" cy="40005"/>
          </a:xfrm>
          <a:custGeom>
            <a:avLst/>
            <a:gdLst/>
            <a:ahLst/>
            <a:cxnLst/>
            <a:rect l="l" t="t" r="r" b="b"/>
            <a:pathLst>
              <a:path w="40005" h="40005">
                <a:moveTo>
                  <a:pt x="19927" y="0"/>
                </a:moveTo>
                <a:lnTo>
                  <a:pt x="27690" y="1563"/>
                </a:lnTo>
                <a:lnTo>
                  <a:pt x="34024" y="5829"/>
                </a:lnTo>
                <a:lnTo>
                  <a:pt x="38291" y="12162"/>
                </a:lnTo>
                <a:lnTo>
                  <a:pt x="39855" y="19922"/>
                </a:lnTo>
                <a:lnTo>
                  <a:pt x="38291" y="27683"/>
                </a:lnTo>
                <a:lnTo>
                  <a:pt x="34024" y="34015"/>
                </a:lnTo>
                <a:lnTo>
                  <a:pt x="27690" y="38282"/>
                </a:lnTo>
                <a:lnTo>
                  <a:pt x="19927" y="39845"/>
                </a:lnTo>
                <a:lnTo>
                  <a:pt x="12165" y="38282"/>
                </a:lnTo>
                <a:lnTo>
                  <a:pt x="5831" y="34015"/>
                </a:lnTo>
                <a:lnTo>
                  <a:pt x="1564" y="27683"/>
                </a:lnTo>
                <a:lnTo>
                  <a:pt x="0" y="19922"/>
                </a:lnTo>
                <a:lnTo>
                  <a:pt x="1564" y="12162"/>
                </a:lnTo>
                <a:lnTo>
                  <a:pt x="5831" y="5829"/>
                </a:lnTo>
                <a:lnTo>
                  <a:pt x="12165" y="1563"/>
                </a:lnTo>
                <a:lnTo>
                  <a:pt x="19927" y="0"/>
                </a:lnTo>
                <a:close/>
              </a:path>
            </a:pathLst>
          </a:custGeom>
          <a:solidFill>
            <a:srgbClr val="D9D9D8">
              <a:alpha val="50000"/>
            </a:srgbClr>
          </a:solidFill>
        </p:spPr>
        <p:txBody>
          <a:bodyPr wrap="square" lIns="0" tIns="0" rIns="0" bIns="0" rtlCol="0"/>
          <a:lstStyle/>
          <a:p>
            <a:endParaRPr/>
          </a:p>
        </p:txBody>
      </p:sp>
      <p:sp>
        <p:nvSpPr>
          <p:cNvPr id="1649" name="bg object 1649"/>
          <p:cNvSpPr/>
          <p:nvPr/>
        </p:nvSpPr>
        <p:spPr>
          <a:xfrm>
            <a:off x="2747752" y="956916"/>
            <a:ext cx="41910" cy="41910"/>
          </a:xfrm>
          <a:custGeom>
            <a:avLst/>
            <a:gdLst/>
            <a:ahLst/>
            <a:cxnLst/>
            <a:rect l="l" t="t" r="r" b="b"/>
            <a:pathLst>
              <a:path w="41910" h="41909">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50" name="bg object 1650"/>
          <p:cNvSpPr/>
          <p:nvPr/>
        </p:nvSpPr>
        <p:spPr>
          <a:xfrm>
            <a:off x="2610215" y="955049"/>
            <a:ext cx="45720" cy="45720"/>
          </a:xfrm>
          <a:custGeom>
            <a:avLst/>
            <a:gdLst/>
            <a:ahLst/>
            <a:cxnLst/>
            <a:rect l="l" t="t" r="r" b="b"/>
            <a:pathLst>
              <a:path w="45719" h="45719">
                <a:moveTo>
                  <a:pt x="22560" y="0"/>
                </a:moveTo>
                <a:lnTo>
                  <a:pt x="31346" y="1772"/>
                </a:lnTo>
                <a:lnTo>
                  <a:pt x="38528" y="6606"/>
                </a:lnTo>
                <a:lnTo>
                  <a:pt x="43373" y="13775"/>
                </a:lnTo>
                <a:lnTo>
                  <a:pt x="45151" y="22554"/>
                </a:lnTo>
                <a:lnTo>
                  <a:pt x="43373" y="31333"/>
                </a:lnTo>
                <a:lnTo>
                  <a:pt x="38528" y="38503"/>
                </a:lnTo>
                <a:lnTo>
                  <a:pt x="31346"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51" name="bg object 1651"/>
          <p:cNvSpPr/>
          <p:nvPr/>
        </p:nvSpPr>
        <p:spPr>
          <a:xfrm>
            <a:off x="2474178" y="954651"/>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52" name="bg object 1652"/>
          <p:cNvSpPr/>
          <p:nvPr/>
        </p:nvSpPr>
        <p:spPr>
          <a:xfrm>
            <a:off x="2336611" y="952784"/>
            <a:ext cx="50165" cy="50165"/>
          </a:xfrm>
          <a:custGeom>
            <a:avLst/>
            <a:gdLst/>
            <a:ahLst/>
            <a:cxnLst/>
            <a:rect l="l" t="t" r="r" b="b"/>
            <a:pathLst>
              <a:path w="50164" h="50165">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74" y="47688"/>
                </a:lnTo>
                <a:lnTo>
                  <a:pt x="7281" y="42370"/>
                </a:lnTo>
                <a:lnTo>
                  <a:pt x="1954" y="34481"/>
                </a:lnTo>
                <a:lnTo>
                  <a:pt x="0" y="24819"/>
                </a:lnTo>
                <a:lnTo>
                  <a:pt x="1954" y="15157"/>
                </a:lnTo>
                <a:lnTo>
                  <a:pt x="7281" y="7268"/>
                </a:lnTo>
                <a:lnTo>
                  <a:pt x="15174" y="1950"/>
                </a:lnTo>
                <a:lnTo>
                  <a:pt x="24825" y="0"/>
                </a:lnTo>
                <a:close/>
              </a:path>
            </a:pathLst>
          </a:custGeom>
          <a:solidFill>
            <a:srgbClr val="D9D9D8">
              <a:alpha val="50000"/>
            </a:srgbClr>
          </a:solidFill>
        </p:spPr>
        <p:txBody>
          <a:bodyPr wrap="square" lIns="0" tIns="0" rIns="0" bIns="0" rtlCol="0"/>
          <a:lstStyle/>
          <a:p>
            <a:endParaRPr/>
          </a:p>
        </p:txBody>
      </p:sp>
      <p:sp>
        <p:nvSpPr>
          <p:cNvPr id="1653" name="bg object 1653"/>
          <p:cNvSpPr/>
          <p:nvPr/>
        </p:nvSpPr>
        <p:spPr>
          <a:xfrm>
            <a:off x="2200207" y="952019"/>
            <a:ext cx="51435" cy="51435"/>
          </a:xfrm>
          <a:custGeom>
            <a:avLst/>
            <a:gdLst/>
            <a:ahLst/>
            <a:cxnLst/>
            <a:rect l="l" t="t" r="r" b="b"/>
            <a:pathLst>
              <a:path w="51435" h="51434">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54" name="bg object 1654"/>
          <p:cNvSpPr/>
          <p:nvPr/>
        </p:nvSpPr>
        <p:spPr>
          <a:xfrm>
            <a:off x="2062670" y="950152"/>
            <a:ext cx="55244" cy="55244"/>
          </a:xfrm>
          <a:custGeom>
            <a:avLst/>
            <a:gdLst/>
            <a:ahLst/>
            <a:cxnLst/>
            <a:rect l="l" t="t" r="r" b="b"/>
            <a:pathLst>
              <a:path w="55244"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655" name="bg object 1655"/>
          <p:cNvSpPr/>
          <p:nvPr/>
        </p:nvSpPr>
        <p:spPr>
          <a:xfrm>
            <a:off x="1927735" y="95088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656" name="bg object 1656"/>
          <p:cNvSpPr/>
          <p:nvPr/>
        </p:nvSpPr>
        <p:spPr>
          <a:xfrm>
            <a:off x="1790566" y="949387"/>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657" name="bg object 1657"/>
          <p:cNvSpPr/>
          <p:nvPr/>
        </p:nvSpPr>
        <p:spPr>
          <a:xfrm>
            <a:off x="1653029" y="94752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8" name="bg object 1658"/>
          <p:cNvSpPr/>
          <p:nvPr/>
        </p:nvSpPr>
        <p:spPr>
          <a:xfrm>
            <a:off x="1518492" y="948653"/>
            <a:ext cx="58419" cy="58419"/>
          </a:xfrm>
          <a:custGeom>
            <a:avLst/>
            <a:gdLst/>
            <a:ahLst/>
            <a:cxnLst/>
            <a:rect l="l" t="t" r="r" b="b"/>
            <a:pathLst>
              <a:path w="58419" h="58419">
                <a:moveTo>
                  <a:pt x="28958" y="0"/>
                </a:moveTo>
                <a:lnTo>
                  <a:pt x="40241" y="2272"/>
                </a:lnTo>
                <a:lnTo>
                  <a:pt x="49456" y="8473"/>
                </a:lnTo>
                <a:lnTo>
                  <a:pt x="55669" y="17674"/>
                </a:lnTo>
                <a:lnTo>
                  <a:pt x="57947" y="28950"/>
                </a:lnTo>
                <a:lnTo>
                  <a:pt x="55669" y="40226"/>
                </a:lnTo>
                <a:lnTo>
                  <a:pt x="49456" y="49428"/>
                </a:lnTo>
                <a:lnTo>
                  <a:pt x="40241" y="55629"/>
                </a:lnTo>
                <a:lnTo>
                  <a:pt x="28958" y="57901"/>
                </a:lnTo>
                <a:lnTo>
                  <a:pt x="17692" y="55629"/>
                </a:lnTo>
                <a:lnTo>
                  <a:pt x="8486" y="49428"/>
                </a:lnTo>
                <a:lnTo>
                  <a:pt x="2277" y="40226"/>
                </a:lnTo>
                <a:lnTo>
                  <a:pt x="0" y="28950"/>
                </a:lnTo>
                <a:lnTo>
                  <a:pt x="2277" y="17674"/>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659" name="bg object 1659"/>
          <p:cNvSpPr/>
          <p:nvPr/>
        </p:nvSpPr>
        <p:spPr>
          <a:xfrm>
            <a:off x="1382088" y="947888"/>
            <a:ext cx="59690" cy="59690"/>
          </a:xfrm>
          <a:custGeom>
            <a:avLst/>
            <a:gdLst/>
            <a:ahLst/>
            <a:cxnLst/>
            <a:rect l="l" t="t" r="r" b="b"/>
            <a:pathLst>
              <a:path w="59690"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1660" name="bg object 1660"/>
          <p:cNvSpPr/>
          <p:nvPr/>
        </p:nvSpPr>
        <p:spPr>
          <a:xfrm>
            <a:off x="1246021" y="947521"/>
            <a:ext cx="60325" cy="60325"/>
          </a:xfrm>
          <a:custGeom>
            <a:avLst/>
            <a:gdLst/>
            <a:ahLst/>
            <a:cxnLst/>
            <a:rect l="l" t="t" r="r" b="b"/>
            <a:pathLst>
              <a:path w="60325" h="60325">
                <a:moveTo>
                  <a:pt x="30090" y="0"/>
                </a:moveTo>
                <a:lnTo>
                  <a:pt x="41809" y="2363"/>
                </a:lnTo>
                <a:lnTo>
                  <a:pt x="51384" y="8809"/>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61" name="bg object 1661"/>
          <p:cNvSpPr/>
          <p:nvPr/>
        </p:nvSpPr>
        <p:spPr>
          <a:xfrm>
            <a:off x="1110382" y="94752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62" name="bg object 1662"/>
          <p:cNvSpPr/>
          <p:nvPr/>
        </p:nvSpPr>
        <p:spPr>
          <a:xfrm>
            <a:off x="975845" y="948653"/>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63" name="bg object 1663"/>
          <p:cNvSpPr/>
          <p:nvPr/>
        </p:nvSpPr>
        <p:spPr>
          <a:xfrm>
            <a:off x="839043" y="94752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64" name="bg object 1664"/>
          <p:cNvSpPr/>
          <p:nvPr/>
        </p:nvSpPr>
        <p:spPr>
          <a:xfrm>
            <a:off x="702609" y="946755"/>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665" name="bg object 1665"/>
          <p:cNvSpPr/>
          <p:nvPr/>
        </p:nvSpPr>
        <p:spPr>
          <a:xfrm>
            <a:off x="566205" y="946021"/>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666" name="bg object 1666"/>
          <p:cNvSpPr/>
          <p:nvPr/>
        </p:nvSpPr>
        <p:spPr>
          <a:xfrm>
            <a:off x="432035" y="94752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67" name="bg object 1667"/>
          <p:cNvSpPr/>
          <p:nvPr/>
        </p:nvSpPr>
        <p:spPr>
          <a:xfrm>
            <a:off x="295600" y="946755"/>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668" name="bg object 1668"/>
          <p:cNvSpPr/>
          <p:nvPr/>
        </p:nvSpPr>
        <p:spPr>
          <a:xfrm>
            <a:off x="159962" y="946755"/>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669" name="bg object 1669"/>
          <p:cNvSpPr/>
          <p:nvPr/>
        </p:nvSpPr>
        <p:spPr>
          <a:xfrm>
            <a:off x="23527" y="946021"/>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06" y="60683"/>
                </a:lnTo>
                <a:lnTo>
                  <a:pt x="9256" y="53915"/>
                </a:lnTo>
                <a:lnTo>
                  <a:pt x="2482" y="43876"/>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1670" name="bg object 1670"/>
          <p:cNvSpPr/>
          <p:nvPr/>
        </p:nvSpPr>
        <p:spPr>
          <a:xfrm>
            <a:off x="7490426" y="815650"/>
            <a:ext cx="52705" cy="52705"/>
          </a:xfrm>
          <a:custGeom>
            <a:avLst/>
            <a:gdLst/>
            <a:ahLst/>
            <a:cxnLst/>
            <a:rect l="l" t="t" r="r" b="b"/>
            <a:pathLst>
              <a:path w="52704"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671" name="bg object 1671"/>
          <p:cNvSpPr/>
          <p:nvPr/>
        </p:nvSpPr>
        <p:spPr>
          <a:xfrm>
            <a:off x="7355491" y="816384"/>
            <a:ext cx="51435" cy="51435"/>
          </a:xfrm>
          <a:custGeom>
            <a:avLst/>
            <a:gdLst/>
            <a:ahLst/>
            <a:cxnLst/>
            <a:rect l="l" t="t" r="r" b="b"/>
            <a:pathLst>
              <a:path w="51434" h="51434">
                <a:moveTo>
                  <a:pt x="25591" y="0"/>
                </a:moveTo>
                <a:lnTo>
                  <a:pt x="35556" y="2013"/>
                </a:lnTo>
                <a:lnTo>
                  <a:pt x="43690" y="7501"/>
                </a:lnTo>
                <a:lnTo>
                  <a:pt x="49172" y="15635"/>
                </a:lnTo>
                <a:lnTo>
                  <a:pt x="51182" y="25584"/>
                </a:lnTo>
                <a:lnTo>
                  <a:pt x="49172" y="35547"/>
                </a:lnTo>
                <a:lnTo>
                  <a:pt x="43690" y="43678"/>
                </a:lnTo>
                <a:lnTo>
                  <a:pt x="35556"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72" name="bg object 1672"/>
          <p:cNvSpPr/>
          <p:nvPr/>
        </p:nvSpPr>
        <p:spPr>
          <a:xfrm>
            <a:off x="7219853" y="816384"/>
            <a:ext cx="51435" cy="51435"/>
          </a:xfrm>
          <a:custGeom>
            <a:avLst/>
            <a:gdLst/>
            <a:ahLst/>
            <a:cxnLst/>
            <a:rect l="l" t="t" r="r" b="b"/>
            <a:pathLst>
              <a:path w="51434" h="51434">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73" name="bg object 1673"/>
          <p:cNvSpPr/>
          <p:nvPr/>
        </p:nvSpPr>
        <p:spPr>
          <a:xfrm>
            <a:off x="7084183" y="816384"/>
            <a:ext cx="51435" cy="51435"/>
          </a:xfrm>
          <a:custGeom>
            <a:avLst/>
            <a:gdLst/>
            <a:ahLst/>
            <a:cxnLst/>
            <a:rect l="l" t="t" r="r" b="b"/>
            <a:pathLst>
              <a:path w="51434" h="51434">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74" name="bg object 1674"/>
          <p:cNvSpPr/>
          <p:nvPr/>
        </p:nvSpPr>
        <p:spPr>
          <a:xfrm>
            <a:off x="6947748" y="815650"/>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675" name="bg object 1675"/>
          <p:cNvSpPr/>
          <p:nvPr/>
        </p:nvSpPr>
        <p:spPr>
          <a:xfrm>
            <a:off x="6812079" y="815650"/>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103" y="50569"/>
                </a:lnTo>
                <a:lnTo>
                  <a:pt x="7725" y="44929"/>
                </a:lnTo>
                <a:lnTo>
                  <a:pt x="2073" y="36564"/>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676" name="bg object 1676"/>
          <p:cNvSpPr/>
          <p:nvPr/>
        </p:nvSpPr>
        <p:spPr>
          <a:xfrm>
            <a:off x="6677175" y="816384"/>
            <a:ext cx="51435" cy="51435"/>
          </a:xfrm>
          <a:custGeom>
            <a:avLst/>
            <a:gdLst/>
            <a:ahLst/>
            <a:cxnLst/>
            <a:rect l="l" t="t" r="r" b="b"/>
            <a:pathLst>
              <a:path w="51434" h="51434">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77" name="bg object 1677"/>
          <p:cNvSpPr/>
          <p:nvPr/>
        </p:nvSpPr>
        <p:spPr>
          <a:xfrm>
            <a:off x="6542271" y="817149"/>
            <a:ext cx="50165" cy="50165"/>
          </a:xfrm>
          <a:custGeom>
            <a:avLst/>
            <a:gdLst/>
            <a:ahLst/>
            <a:cxnLst/>
            <a:rect l="l" t="t" r="r" b="b"/>
            <a:pathLst>
              <a:path w="50165"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78" name="bg object 1678"/>
          <p:cNvSpPr/>
          <p:nvPr/>
        </p:nvSpPr>
        <p:spPr>
          <a:xfrm>
            <a:off x="6405836" y="816384"/>
            <a:ext cx="51435" cy="51435"/>
          </a:xfrm>
          <a:custGeom>
            <a:avLst/>
            <a:gdLst/>
            <a:ahLst/>
            <a:cxnLst/>
            <a:rect l="l" t="t" r="r" b="b"/>
            <a:pathLst>
              <a:path w="51435" h="51434">
                <a:moveTo>
                  <a:pt x="25591" y="0"/>
                </a:moveTo>
                <a:lnTo>
                  <a:pt x="35543" y="2013"/>
                </a:lnTo>
                <a:lnTo>
                  <a:pt x="43678" y="7501"/>
                </a:lnTo>
                <a:lnTo>
                  <a:pt x="49168" y="15635"/>
                </a:lnTo>
                <a:lnTo>
                  <a:pt x="51182" y="25584"/>
                </a:lnTo>
                <a:lnTo>
                  <a:pt x="49168" y="35547"/>
                </a:lnTo>
                <a:lnTo>
                  <a:pt x="43678" y="43678"/>
                </a:lnTo>
                <a:lnTo>
                  <a:pt x="35543"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79" name="bg object 1679"/>
          <p:cNvSpPr/>
          <p:nvPr/>
        </p:nvSpPr>
        <p:spPr>
          <a:xfrm>
            <a:off x="6272064" y="818282"/>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63" y="45515"/>
                </a:lnTo>
                <a:lnTo>
                  <a:pt x="6933" y="40442"/>
                </a:lnTo>
                <a:lnTo>
                  <a:pt x="1859" y="32914"/>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680" name="bg object 1680"/>
          <p:cNvSpPr/>
          <p:nvPr/>
        </p:nvSpPr>
        <p:spPr>
          <a:xfrm>
            <a:off x="6136395" y="818282"/>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81" name="bg object 1681"/>
          <p:cNvSpPr/>
          <p:nvPr/>
        </p:nvSpPr>
        <p:spPr>
          <a:xfrm>
            <a:off x="6002623" y="820148"/>
            <a:ext cx="43815" cy="43815"/>
          </a:xfrm>
          <a:custGeom>
            <a:avLst/>
            <a:gdLst/>
            <a:ahLst/>
            <a:cxnLst/>
            <a:rect l="l" t="t" r="r" b="b"/>
            <a:pathLst>
              <a:path w="43814" h="43815">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682" name="bg object 1682"/>
          <p:cNvSpPr/>
          <p:nvPr/>
        </p:nvSpPr>
        <p:spPr>
          <a:xfrm>
            <a:off x="5867689" y="820914"/>
            <a:ext cx="42545" cy="42545"/>
          </a:xfrm>
          <a:custGeom>
            <a:avLst/>
            <a:gdLst/>
            <a:ahLst/>
            <a:cxnLst/>
            <a:rect l="l" t="t" r="r" b="b"/>
            <a:pathLst>
              <a:path w="42545"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683" name="bg object 1683"/>
          <p:cNvSpPr/>
          <p:nvPr/>
        </p:nvSpPr>
        <p:spPr>
          <a:xfrm>
            <a:off x="5732019" y="820914"/>
            <a:ext cx="42545" cy="42545"/>
          </a:xfrm>
          <a:custGeom>
            <a:avLst/>
            <a:gdLst/>
            <a:ahLst/>
            <a:cxnLst/>
            <a:rect l="l" t="t" r="r" b="b"/>
            <a:pathLst>
              <a:path w="42545" h="42544">
                <a:moveTo>
                  <a:pt x="21060" y="0"/>
                </a:moveTo>
                <a:lnTo>
                  <a:pt x="29276" y="1654"/>
                </a:lnTo>
                <a:lnTo>
                  <a:pt x="35979" y="6166"/>
                </a:lnTo>
                <a:lnTo>
                  <a:pt x="40496" y="12859"/>
                </a:lnTo>
                <a:lnTo>
                  <a:pt x="42151" y="21055"/>
                </a:lnTo>
                <a:lnTo>
                  <a:pt x="40496" y="29251"/>
                </a:lnTo>
                <a:lnTo>
                  <a:pt x="35979" y="35943"/>
                </a:lnTo>
                <a:lnTo>
                  <a:pt x="29276" y="40455"/>
                </a:lnTo>
                <a:lnTo>
                  <a:pt x="21060" y="42110"/>
                </a:lnTo>
                <a:lnTo>
                  <a:pt x="12875" y="40455"/>
                </a:lnTo>
                <a:lnTo>
                  <a:pt x="6179" y="35943"/>
                </a:lnTo>
                <a:lnTo>
                  <a:pt x="1659" y="29251"/>
                </a:lnTo>
                <a:lnTo>
                  <a:pt x="0" y="21055"/>
                </a:lnTo>
                <a:lnTo>
                  <a:pt x="1659" y="12859"/>
                </a:lnTo>
                <a:lnTo>
                  <a:pt x="6179" y="6166"/>
                </a:lnTo>
                <a:lnTo>
                  <a:pt x="12875" y="1654"/>
                </a:lnTo>
                <a:lnTo>
                  <a:pt x="21060" y="0"/>
                </a:lnTo>
                <a:close/>
              </a:path>
            </a:pathLst>
          </a:custGeom>
          <a:solidFill>
            <a:srgbClr val="D9D9D8">
              <a:alpha val="50000"/>
            </a:srgbClr>
          </a:solidFill>
        </p:spPr>
        <p:txBody>
          <a:bodyPr wrap="square" lIns="0" tIns="0" rIns="0" bIns="0" rtlCol="0"/>
          <a:lstStyle/>
          <a:p>
            <a:endParaRPr/>
          </a:p>
        </p:txBody>
      </p:sp>
      <p:sp>
        <p:nvSpPr>
          <p:cNvPr id="1684" name="bg object 1684"/>
          <p:cNvSpPr/>
          <p:nvPr/>
        </p:nvSpPr>
        <p:spPr>
          <a:xfrm>
            <a:off x="5597881" y="82241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85" name="bg object 1685"/>
          <p:cNvSpPr/>
          <p:nvPr/>
        </p:nvSpPr>
        <p:spPr>
          <a:xfrm>
            <a:off x="5462211" y="82241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86" name="bg object 1686"/>
          <p:cNvSpPr/>
          <p:nvPr/>
        </p:nvSpPr>
        <p:spPr>
          <a:xfrm>
            <a:off x="5326542" y="82241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87" name="bg object 1687"/>
          <p:cNvSpPr/>
          <p:nvPr/>
        </p:nvSpPr>
        <p:spPr>
          <a:xfrm>
            <a:off x="5190872" y="82241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88" name="bg object 1688"/>
          <p:cNvSpPr/>
          <p:nvPr/>
        </p:nvSpPr>
        <p:spPr>
          <a:xfrm>
            <a:off x="5055203" y="822413"/>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89" name="bg object 1689"/>
          <p:cNvSpPr/>
          <p:nvPr/>
        </p:nvSpPr>
        <p:spPr>
          <a:xfrm>
            <a:off x="4919931" y="822780"/>
            <a:ext cx="38735" cy="38735"/>
          </a:xfrm>
          <a:custGeom>
            <a:avLst/>
            <a:gdLst/>
            <a:ahLst/>
            <a:cxnLst/>
            <a:rect l="l" t="t" r="r" b="b"/>
            <a:pathLst>
              <a:path w="38735" h="38734">
                <a:moveTo>
                  <a:pt x="19162" y="0"/>
                </a:moveTo>
                <a:lnTo>
                  <a:pt x="26629" y="1509"/>
                </a:lnTo>
                <a:lnTo>
                  <a:pt x="32731" y="5623"/>
                </a:lnTo>
                <a:lnTo>
                  <a:pt x="36846" y="11723"/>
                </a:lnTo>
                <a:lnTo>
                  <a:pt x="38355" y="19188"/>
                </a:lnTo>
                <a:lnTo>
                  <a:pt x="36846" y="26653"/>
                </a:lnTo>
                <a:lnTo>
                  <a:pt x="32731" y="32753"/>
                </a:lnTo>
                <a:lnTo>
                  <a:pt x="26629"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90" name="bg object 1690"/>
          <p:cNvSpPr/>
          <p:nvPr/>
        </p:nvSpPr>
        <p:spPr>
          <a:xfrm>
            <a:off x="4784997" y="823546"/>
            <a:ext cx="37465" cy="37465"/>
          </a:xfrm>
          <a:custGeom>
            <a:avLst/>
            <a:gdLst/>
            <a:ahLst/>
            <a:cxnLst/>
            <a:rect l="l" t="t" r="r" b="b"/>
            <a:pathLst>
              <a:path w="37464" h="37465">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691" name="bg object 1691"/>
          <p:cNvSpPr/>
          <p:nvPr/>
        </p:nvSpPr>
        <p:spPr>
          <a:xfrm>
            <a:off x="4648592" y="822780"/>
            <a:ext cx="38735" cy="38735"/>
          </a:xfrm>
          <a:custGeom>
            <a:avLst/>
            <a:gdLst/>
            <a:ahLst/>
            <a:cxnLst/>
            <a:rect l="l" t="t" r="r" b="b"/>
            <a:pathLst>
              <a:path w="38735" h="38734">
                <a:moveTo>
                  <a:pt x="19162" y="0"/>
                </a:moveTo>
                <a:lnTo>
                  <a:pt x="26642" y="1509"/>
                </a:lnTo>
                <a:lnTo>
                  <a:pt x="32742" y="5623"/>
                </a:lnTo>
                <a:lnTo>
                  <a:pt x="36850" y="11723"/>
                </a:lnTo>
                <a:lnTo>
                  <a:pt x="38355" y="19188"/>
                </a:lnTo>
                <a:lnTo>
                  <a:pt x="36850" y="26653"/>
                </a:lnTo>
                <a:lnTo>
                  <a:pt x="32742" y="32753"/>
                </a:lnTo>
                <a:lnTo>
                  <a:pt x="26642"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92" name="bg object 1692"/>
          <p:cNvSpPr/>
          <p:nvPr/>
        </p:nvSpPr>
        <p:spPr>
          <a:xfrm>
            <a:off x="4514056" y="823913"/>
            <a:ext cx="36195" cy="36195"/>
          </a:xfrm>
          <a:custGeom>
            <a:avLst/>
            <a:gdLst/>
            <a:ahLst/>
            <a:cxnLst/>
            <a:rect l="l" t="t" r="r" b="b"/>
            <a:pathLst>
              <a:path w="36195" h="36194">
                <a:moveTo>
                  <a:pt x="18060" y="0"/>
                </a:moveTo>
                <a:lnTo>
                  <a:pt x="25087" y="1418"/>
                </a:lnTo>
                <a:lnTo>
                  <a:pt x="30817" y="5286"/>
                </a:lnTo>
                <a:lnTo>
                  <a:pt x="34676" y="11025"/>
                </a:lnTo>
                <a:lnTo>
                  <a:pt x="36090" y="18056"/>
                </a:lnTo>
                <a:lnTo>
                  <a:pt x="34676" y="25086"/>
                </a:lnTo>
                <a:lnTo>
                  <a:pt x="30817" y="30825"/>
                </a:lnTo>
                <a:lnTo>
                  <a:pt x="25087"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93" name="bg object 1693"/>
          <p:cNvSpPr/>
          <p:nvPr/>
        </p:nvSpPr>
        <p:spPr>
          <a:xfrm>
            <a:off x="4378387" y="82391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94" name="bg object 1694"/>
          <p:cNvSpPr/>
          <p:nvPr/>
        </p:nvSpPr>
        <p:spPr>
          <a:xfrm>
            <a:off x="4242717" y="82391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95" name="bg object 1695"/>
          <p:cNvSpPr/>
          <p:nvPr/>
        </p:nvSpPr>
        <p:spPr>
          <a:xfrm>
            <a:off x="4107415" y="824311"/>
            <a:ext cx="35560" cy="35560"/>
          </a:xfrm>
          <a:custGeom>
            <a:avLst/>
            <a:gdLst/>
            <a:ahLst/>
            <a:cxnLst/>
            <a:rect l="l" t="t" r="r" b="b"/>
            <a:pathLst>
              <a:path w="35560" h="35559">
                <a:moveTo>
                  <a:pt x="7928" y="0"/>
                </a:moveTo>
                <a:lnTo>
                  <a:pt x="17693" y="0"/>
                </a:lnTo>
                <a:lnTo>
                  <a:pt x="27458" y="0"/>
                </a:lnTo>
                <a:lnTo>
                  <a:pt x="35386" y="7895"/>
                </a:lnTo>
                <a:lnTo>
                  <a:pt x="3538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96" name="bg object 1696"/>
          <p:cNvSpPr/>
          <p:nvPr/>
        </p:nvSpPr>
        <p:spPr>
          <a:xfrm>
            <a:off x="3971776" y="824311"/>
            <a:ext cx="35560" cy="35560"/>
          </a:xfrm>
          <a:custGeom>
            <a:avLst/>
            <a:gdLst/>
            <a:ahLst/>
            <a:cxnLst/>
            <a:rect l="l" t="t" r="r" b="b"/>
            <a:pathLst>
              <a:path w="35560" h="35559">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97" name="bg object 1697"/>
          <p:cNvSpPr/>
          <p:nvPr/>
        </p:nvSpPr>
        <p:spPr>
          <a:xfrm>
            <a:off x="3836107" y="824311"/>
            <a:ext cx="35560" cy="35560"/>
          </a:xfrm>
          <a:custGeom>
            <a:avLst/>
            <a:gdLst/>
            <a:ahLst/>
            <a:cxnLst/>
            <a:rect l="l" t="t" r="r" b="b"/>
            <a:pathLst>
              <a:path w="35560" h="35559">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98" name="bg object 1698"/>
          <p:cNvSpPr/>
          <p:nvPr/>
        </p:nvSpPr>
        <p:spPr>
          <a:xfrm>
            <a:off x="3700437" y="824311"/>
            <a:ext cx="35560" cy="35560"/>
          </a:xfrm>
          <a:custGeom>
            <a:avLst/>
            <a:gdLst/>
            <a:ahLst/>
            <a:cxnLst/>
            <a:rect l="l" t="t" r="r" b="b"/>
            <a:pathLst>
              <a:path w="35560" h="35559">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99" name="bg object 1699"/>
          <p:cNvSpPr/>
          <p:nvPr/>
        </p:nvSpPr>
        <p:spPr>
          <a:xfrm>
            <a:off x="3565502" y="825045"/>
            <a:ext cx="34290" cy="34290"/>
          </a:xfrm>
          <a:custGeom>
            <a:avLst/>
            <a:gdLst/>
            <a:ahLst/>
            <a:cxnLst/>
            <a:rect l="l" t="t" r="r" b="b"/>
            <a:pathLst>
              <a:path w="34289" h="34290">
                <a:moveTo>
                  <a:pt x="7591" y="0"/>
                </a:moveTo>
                <a:lnTo>
                  <a:pt x="1695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700" name="bg object 1700"/>
          <p:cNvSpPr/>
          <p:nvPr/>
        </p:nvSpPr>
        <p:spPr>
          <a:xfrm>
            <a:off x="3429098" y="824311"/>
            <a:ext cx="35560" cy="35560"/>
          </a:xfrm>
          <a:custGeom>
            <a:avLst/>
            <a:gdLst/>
            <a:ahLst/>
            <a:cxnLst/>
            <a:rect l="l" t="t" r="r" b="b"/>
            <a:pathLst>
              <a:path w="35560" h="35559">
                <a:moveTo>
                  <a:pt x="7928" y="0"/>
                </a:moveTo>
                <a:lnTo>
                  <a:pt x="17693" y="0"/>
                </a:lnTo>
                <a:lnTo>
                  <a:pt x="27458" y="0"/>
                </a:lnTo>
                <a:lnTo>
                  <a:pt x="35356" y="7895"/>
                </a:lnTo>
                <a:lnTo>
                  <a:pt x="3535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701" name="bg object 1701"/>
          <p:cNvSpPr/>
          <p:nvPr/>
        </p:nvSpPr>
        <p:spPr>
          <a:xfrm>
            <a:off x="3293062" y="823913"/>
            <a:ext cx="36195" cy="36195"/>
          </a:xfrm>
          <a:custGeom>
            <a:avLst/>
            <a:gdLst/>
            <a:ahLst/>
            <a:cxnLst/>
            <a:rect l="l" t="t" r="r" b="b"/>
            <a:pathLst>
              <a:path w="36195" h="36194">
                <a:moveTo>
                  <a:pt x="18060" y="0"/>
                </a:moveTo>
                <a:lnTo>
                  <a:pt x="25079" y="1418"/>
                </a:lnTo>
                <a:lnTo>
                  <a:pt x="30821" y="5286"/>
                </a:lnTo>
                <a:lnTo>
                  <a:pt x="34698" y="11025"/>
                </a:lnTo>
                <a:lnTo>
                  <a:pt x="36121" y="18056"/>
                </a:lnTo>
                <a:lnTo>
                  <a:pt x="34698" y="25086"/>
                </a:lnTo>
                <a:lnTo>
                  <a:pt x="30821" y="30825"/>
                </a:lnTo>
                <a:lnTo>
                  <a:pt x="25079"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702" name="bg object 1702"/>
          <p:cNvSpPr/>
          <p:nvPr/>
        </p:nvSpPr>
        <p:spPr>
          <a:xfrm>
            <a:off x="3157392" y="823913"/>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703" name="bg object 1703"/>
          <p:cNvSpPr/>
          <p:nvPr/>
        </p:nvSpPr>
        <p:spPr>
          <a:xfrm>
            <a:off x="3020223" y="822413"/>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704" name="bg object 1704"/>
          <p:cNvSpPr/>
          <p:nvPr/>
        </p:nvSpPr>
        <p:spPr>
          <a:xfrm>
            <a:off x="2883421" y="82128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05" name="bg object 1705"/>
          <p:cNvSpPr/>
          <p:nvPr/>
        </p:nvSpPr>
        <p:spPr>
          <a:xfrm>
            <a:off x="2746619" y="820148"/>
            <a:ext cx="43815" cy="43815"/>
          </a:xfrm>
          <a:custGeom>
            <a:avLst/>
            <a:gdLst/>
            <a:ahLst/>
            <a:cxnLst/>
            <a:rect l="l" t="t" r="r" b="b"/>
            <a:pathLst>
              <a:path w="43814" h="43815">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40" y="41926"/>
                </a:lnTo>
                <a:lnTo>
                  <a:pt x="6401" y="37252"/>
                </a:lnTo>
                <a:lnTo>
                  <a:pt x="1718" y="30316"/>
                </a:lnTo>
                <a:lnTo>
                  <a:pt x="0" y="21820"/>
                </a:lnTo>
                <a:lnTo>
                  <a:pt x="1718" y="13336"/>
                </a:lnTo>
                <a:lnTo>
                  <a:pt x="6401" y="6399"/>
                </a:lnTo>
                <a:lnTo>
                  <a:pt x="13340" y="1718"/>
                </a:lnTo>
                <a:lnTo>
                  <a:pt x="21825" y="0"/>
                </a:lnTo>
                <a:close/>
              </a:path>
            </a:pathLst>
          </a:custGeom>
          <a:solidFill>
            <a:srgbClr val="D9D9D8">
              <a:alpha val="50000"/>
            </a:srgbClr>
          </a:solidFill>
        </p:spPr>
        <p:txBody>
          <a:bodyPr wrap="square" lIns="0" tIns="0" rIns="0" bIns="0" rtlCol="0"/>
          <a:lstStyle/>
          <a:p>
            <a:endParaRPr/>
          </a:p>
        </p:txBody>
      </p:sp>
      <p:sp>
        <p:nvSpPr>
          <p:cNvPr id="1706" name="bg object 1706"/>
          <p:cNvSpPr/>
          <p:nvPr/>
        </p:nvSpPr>
        <p:spPr>
          <a:xfrm>
            <a:off x="2609847" y="819016"/>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707" name="bg object 1707"/>
          <p:cNvSpPr/>
          <p:nvPr/>
        </p:nvSpPr>
        <p:spPr>
          <a:xfrm>
            <a:off x="2473413" y="81828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708" name="bg object 1708"/>
          <p:cNvSpPr/>
          <p:nvPr/>
        </p:nvSpPr>
        <p:spPr>
          <a:xfrm>
            <a:off x="2335876" y="816384"/>
            <a:ext cx="51435" cy="51435"/>
          </a:xfrm>
          <a:custGeom>
            <a:avLst/>
            <a:gdLst/>
            <a:ahLst/>
            <a:cxnLst/>
            <a:rect l="l" t="t" r="r" b="b"/>
            <a:pathLst>
              <a:path w="51435" h="51434">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709" name="bg object 1709"/>
          <p:cNvSpPr/>
          <p:nvPr/>
        </p:nvSpPr>
        <p:spPr>
          <a:xfrm>
            <a:off x="2199074" y="815283"/>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710" name="bg object 1710"/>
          <p:cNvSpPr/>
          <p:nvPr/>
        </p:nvSpPr>
        <p:spPr>
          <a:xfrm>
            <a:off x="2061139" y="813018"/>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711" name="bg object 1711"/>
          <p:cNvSpPr/>
          <p:nvPr/>
        </p:nvSpPr>
        <p:spPr>
          <a:xfrm>
            <a:off x="1925501" y="813018"/>
            <a:ext cx="58419" cy="58419"/>
          </a:xfrm>
          <a:custGeom>
            <a:avLst/>
            <a:gdLst/>
            <a:ahLst/>
            <a:cxnLst/>
            <a:rect l="l" t="t" r="r" b="b"/>
            <a:pathLst>
              <a:path w="58419" h="58419">
                <a:moveTo>
                  <a:pt x="28958" y="0"/>
                </a:moveTo>
                <a:lnTo>
                  <a:pt x="40237" y="2277"/>
                </a:lnTo>
                <a:lnTo>
                  <a:pt x="49441" y="8484"/>
                </a:lnTo>
                <a:lnTo>
                  <a:pt x="55643" y="17687"/>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712" name="bg object 1712"/>
          <p:cNvSpPr/>
          <p:nvPr/>
        </p:nvSpPr>
        <p:spPr>
          <a:xfrm>
            <a:off x="1788699" y="811886"/>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13" name="bg object 1713"/>
          <p:cNvSpPr/>
          <p:nvPr/>
        </p:nvSpPr>
        <p:spPr>
          <a:xfrm>
            <a:off x="1651529" y="81038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14" name="bg object 1714"/>
          <p:cNvSpPr/>
          <p:nvPr/>
        </p:nvSpPr>
        <p:spPr>
          <a:xfrm>
            <a:off x="1516625" y="811120"/>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15" name="bg object 1715"/>
          <p:cNvSpPr/>
          <p:nvPr/>
        </p:nvSpPr>
        <p:spPr>
          <a:xfrm>
            <a:off x="1380956" y="811120"/>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16" name="bg object 1716"/>
          <p:cNvSpPr/>
          <p:nvPr/>
        </p:nvSpPr>
        <p:spPr>
          <a:xfrm>
            <a:off x="1244521" y="810386"/>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81"/>
                </a:lnTo>
                <a:lnTo>
                  <a:pt x="53956" y="53931"/>
                </a:lnTo>
                <a:lnTo>
                  <a:pt x="43905"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17" name="bg object 1717"/>
          <p:cNvSpPr/>
          <p:nvPr/>
        </p:nvSpPr>
        <p:spPr>
          <a:xfrm>
            <a:off x="1108852" y="810386"/>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pic>
        <p:nvPicPr>
          <p:cNvPr id="1718" name="bg object 1718"/>
          <p:cNvPicPr/>
          <p:nvPr/>
        </p:nvPicPr>
        <p:blipFill>
          <a:blip r:embed="rId7" cstate="print"/>
          <a:stretch>
            <a:fillRect/>
          </a:stretch>
        </p:blipFill>
        <p:spPr>
          <a:xfrm>
            <a:off x="972448" y="809621"/>
            <a:ext cx="64712" cy="64695"/>
          </a:xfrm>
          <a:prstGeom prst="rect">
            <a:avLst/>
          </a:prstGeom>
        </p:spPr>
      </p:pic>
      <p:pic>
        <p:nvPicPr>
          <p:cNvPr id="1719" name="bg object 1719"/>
          <p:cNvPicPr/>
          <p:nvPr/>
        </p:nvPicPr>
        <p:blipFill>
          <a:blip r:embed="rId8" cstate="print"/>
          <a:stretch>
            <a:fillRect/>
          </a:stretch>
        </p:blipFill>
        <p:spPr>
          <a:xfrm>
            <a:off x="836778" y="809621"/>
            <a:ext cx="64712" cy="64695"/>
          </a:xfrm>
          <a:prstGeom prst="rect">
            <a:avLst/>
          </a:prstGeom>
        </p:spPr>
      </p:pic>
      <p:pic>
        <p:nvPicPr>
          <p:cNvPr id="1720" name="bg object 1720"/>
          <p:cNvPicPr/>
          <p:nvPr/>
        </p:nvPicPr>
        <p:blipFill>
          <a:blip r:embed="rId9" cstate="print"/>
          <a:stretch>
            <a:fillRect/>
          </a:stretch>
        </p:blipFill>
        <p:spPr>
          <a:xfrm>
            <a:off x="701109" y="809621"/>
            <a:ext cx="64712" cy="64695"/>
          </a:xfrm>
          <a:prstGeom prst="rect">
            <a:avLst/>
          </a:prstGeom>
        </p:spPr>
      </p:pic>
      <p:pic>
        <p:nvPicPr>
          <p:cNvPr id="1721" name="bg object 1721"/>
          <p:cNvPicPr/>
          <p:nvPr/>
        </p:nvPicPr>
        <p:blipFill>
          <a:blip r:embed="rId10" cstate="print"/>
          <a:stretch>
            <a:fillRect/>
          </a:stretch>
        </p:blipFill>
        <p:spPr>
          <a:xfrm>
            <a:off x="564674" y="808886"/>
            <a:ext cx="66212" cy="66195"/>
          </a:xfrm>
          <a:prstGeom prst="rect">
            <a:avLst/>
          </a:prstGeom>
        </p:spPr>
      </p:pic>
      <p:pic>
        <p:nvPicPr>
          <p:cNvPr id="1722" name="bg object 1722"/>
          <p:cNvPicPr/>
          <p:nvPr/>
        </p:nvPicPr>
        <p:blipFill>
          <a:blip r:embed="rId11" cstate="print"/>
          <a:stretch>
            <a:fillRect/>
          </a:stretch>
        </p:blipFill>
        <p:spPr>
          <a:xfrm>
            <a:off x="294100" y="809621"/>
            <a:ext cx="64712" cy="64695"/>
          </a:xfrm>
          <a:prstGeom prst="rect">
            <a:avLst/>
          </a:prstGeom>
        </p:spPr>
      </p:pic>
      <p:pic>
        <p:nvPicPr>
          <p:cNvPr id="1723" name="bg object 1723"/>
          <p:cNvPicPr/>
          <p:nvPr/>
        </p:nvPicPr>
        <p:blipFill>
          <a:blip r:embed="rId9" cstate="print"/>
          <a:stretch>
            <a:fillRect/>
          </a:stretch>
        </p:blipFill>
        <p:spPr>
          <a:xfrm>
            <a:off x="429770" y="809621"/>
            <a:ext cx="64712" cy="64695"/>
          </a:xfrm>
          <a:prstGeom prst="rect">
            <a:avLst/>
          </a:prstGeom>
        </p:spPr>
      </p:pic>
      <p:pic>
        <p:nvPicPr>
          <p:cNvPr id="1724" name="bg object 1724"/>
          <p:cNvPicPr/>
          <p:nvPr/>
        </p:nvPicPr>
        <p:blipFill>
          <a:blip r:embed="rId9" cstate="print"/>
          <a:stretch>
            <a:fillRect/>
          </a:stretch>
        </p:blipFill>
        <p:spPr>
          <a:xfrm>
            <a:off x="158431" y="809621"/>
            <a:ext cx="64712" cy="64695"/>
          </a:xfrm>
          <a:prstGeom prst="rect">
            <a:avLst/>
          </a:prstGeom>
        </p:spPr>
      </p:pic>
      <p:pic>
        <p:nvPicPr>
          <p:cNvPr id="1725" name="bg object 1725"/>
          <p:cNvPicPr/>
          <p:nvPr/>
        </p:nvPicPr>
        <p:blipFill>
          <a:blip r:embed="rId12" cstate="print"/>
          <a:stretch>
            <a:fillRect/>
          </a:stretch>
        </p:blipFill>
        <p:spPr>
          <a:xfrm>
            <a:off x="22792" y="809621"/>
            <a:ext cx="64681" cy="64695"/>
          </a:xfrm>
          <a:prstGeom prst="rect">
            <a:avLst/>
          </a:prstGeom>
        </p:spPr>
      </p:pic>
      <p:sp>
        <p:nvSpPr>
          <p:cNvPr id="1726" name="bg object 1726"/>
          <p:cNvSpPr/>
          <p:nvPr/>
        </p:nvSpPr>
        <p:spPr>
          <a:xfrm>
            <a:off x="7490059" y="67964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27" name="bg object 1727"/>
          <p:cNvSpPr/>
          <p:nvPr/>
        </p:nvSpPr>
        <p:spPr>
          <a:xfrm>
            <a:off x="7354389" y="67964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28" name="bg object 1728"/>
          <p:cNvSpPr/>
          <p:nvPr/>
        </p:nvSpPr>
        <p:spPr>
          <a:xfrm>
            <a:off x="7218719" y="67964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29" name="bg object 1729"/>
          <p:cNvSpPr/>
          <p:nvPr/>
        </p:nvSpPr>
        <p:spPr>
          <a:xfrm>
            <a:off x="7083050" y="67964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30" name="bg object 1730"/>
          <p:cNvSpPr/>
          <p:nvPr/>
        </p:nvSpPr>
        <p:spPr>
          <a:xfrm>
            <a:off x="6947381" y="67964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310" y="51303"/>
                </a:lnTo>
                <a:lnTo>
                  <a:pt x="7825" y="45576"/>
                </a:lnTo>
                <a:lnTo>
                  <a:pt x="2100" y="37083"/>
                </a:lnTo>
                <a:lnTo>
                  <a:pt x="0" y="26686"/>
                </a:lnTo>
                <a:lnTo>
                  <a:pt x="2100" y="16293"/>
                </a:lnTo>
                <a:lnTo>
                  <a:pt x="7825" y="7811"/>
                </a:lnTo>
                <a:lnTo>
                  <a:pt x="16310" y="2095"/>
                </a:lnTo>
                <a:lnTo>
                  <a:pt x="26693" y="0"/>
                </a:lnTo>
                <a:close/>
              </a:path>
            </a:pathLst>
          </a:custGeom>
          <a:solidFill>
            <a:srgbClr val="D9D9D8">
              <a:alpha val="50000"/>
            </a:srgbClr>
          </a:solidFill>
        </p:spPr>
        <p:txBody>
          <a:bodyPr wrap="square" lIns="0" tIns="0" rIns="0" bIns="0" rtlCol="0"/>
          <a:lstStyle/>
          <a:p>
            <a:endParaRPr/>
          </a:p>
        </p:txBody>
      </p:sp>
      <p:sp>
        <p:nvSpPr>
          <p:cNvPr id="1731" name="bg object 1731"/>
          <p:cNvSpPr/>
          <p:nvPr/>
        </p:nvSpPr>
        <p:spPr>
          <a:xfrm>
            <a:off x="6812079" y="680015"/>
            <a:ext cx="52705" cy="52705"/>
          </a:xfrm>
          <a:custGeom>
            <a:avLst/>
            <a:gdLst/>
            <a:ahLst/>
            <a:cxnLst/>
            <a:rect l="l" t="t" r="r" b="b"/>
            <a:pathLst>
              <a:path w="52704" h="52704">
                <a:moveTo>
                  <a:pt x="26356" y="0"/>
                </a:moveTo>
                <a:lnTo>
                  <a:pt x="36603" y="2068"/>
                </a:lnTo>
                <a:lnTo>
                  <a:pt x="44971" y="7708"/>
                </a:lnTo>
                <a:lnTo>
                  <a:pt x="50613" y="16074"/>
                </a:lnTo>
                <a:lnTo>
                  <a:pt x="52682" y="26319"/>
                </a:lnTo>
                <a:lnTo>
                  <a:pt x="50613" y="36568"/>
                </a:lnTo>
                <a:lnTo>
                  <a:pt x="44971" y="44945"/>
                </a:lnTo>
                <a:lnTo>
                  <a:pt x="36603" y="50595"/>
                </a:lnTo>
                <a:lnTo>
                  <a:pt x="26356" y="52668"/>
                </a:lnTo>
                <a:lnTo>
                  <a:pt x="16103" y="50595"/>
                </a:lnTo>
                <a:lnTo>
                  <a:pt x="7725" y="44945"/>
                </a:lnTo>
                <a:lnTo>
                  <a:pt x="2073" y="36568"/>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732" name="bg object 1732"/>
          <p:cNvSpPr/>
          <p:nvPr/>
        </p:nvSpPr>
        <p:spPr>
          <a:xfrm>
            <a:off x="6676042" y="679648"/>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733" name="bg object 1733"/>
          <p:cNvSpPr/>
          <p:nvPr/>
        </p:nvSpPr>
        <p:spPr>
          <a:xfrm>
            <a:off x="6541506" y="680780"/>
            <a:ext cx="51435" cy="51435"/>
          </a:xfrm>
          <a:custGeom>
            <a:avLst/>
            <a:gdLst/>
            <a:ahLst/>
            <a:cxnLst/>
            <a:rect l="l" t="t" r="r" b="b"/>
            <a:pathLst>
              <a:path w="51434"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734" name="bg object 1734"/>
          <p:cNvSpPr/>
          <p:nvPr/>
        </p:nvSpPr>
        <p:spPr>
          <a:xfrm>
            <a:off x="6405836" y="68078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735" name="bg object 1735"/>
          <p:cNvSpPr/>
          <p:nvPr/>
        </p:nvSpPr>
        <p:spPr>
          <a:xfrm>
            <a:off x="6270932" y="68151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36" name="bg object 1736"/>
          <p:cNvSpPr/>
          <p:nvPr/>
        </p:nvSpPr>
        <p:spPr>
          <a:xfrm>
            <a:off x="6135262" y="68151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37" name="bg object 1737"/>
          <p:cNvSpPr/>
          <p:nvPr/>
        </p:nvSpPr>
        <p:spPr>
          <a:xfrm>
            <a:off x="6000358" y="68228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38" name="bg object 1738"/>
          <p:cNvSpPr/>
          <p:nvPr/>
        </p:nvSpPr>
        <p:spPr>
          <a:xfrm>
            <a:off x="5866954" y="684514"/>
            <a:ext cx="43815" cy="43815"/>
          </a:xfrm>
          <a:custGeom>
            <a:avLst/>
            <a:gdLst/>
            <a:ahLst/>
            <a:cxnLst/>
            <a:rect l="l" t="t" r="r" b="b"/>
            <a:pathLst>
              <a:path w="43814" h="43815">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39" name="bg object 1739"/>
          <p:cNvSpPr/>
          <p:nvPr/>
        </p:nvSpPr>
        <p:spPr>
          <a:xfrm>
            <a:off x="5731285" y="684514"/>
            <a:ext cx="43815" cy="43815"/>
          </a:xfrm>
          <a:custGeom>
            <a:avLst/>
            <a:gdLst/>
            <a:ahLst/>
            <a:cxnLst/>
            <a:rect l="l" t="t" r="r" b="b"/>
            <a:pathLst>
              <a:path w="43814" h="43815">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40" name="bg object 1740"/>
          <p:cNvSpPr/>
          <p:nvPr/>
        </p:nvSpPr>
        <p:spPr>
          <a:xfrm>
            <a:off x="5595615" y="684514"/>
            <a:ext cx="43815" cy="43815"/>
          </a:xfrm>
          <a:custGeom>
            <a:avLst/>
            <a:gdLst/>
            <a:ahLst/>
            <a:cxnLst/>
            <a:rect l="l" t="t" r="r" b="b"/>
            <a:pathLst>
              <a:path w="43814" h="43815">
                <a:moveTo>
                  <a:pt x="21825" y="0"/>
                </a:moveTo>
                <a:lnTo>
                  <a:pt x="30311" y="1718"/>
                </a:lnTo>
                <a:lnTo>
                  <a:pt x="37250" y="6399"/>
                </a:lnTo>
                <a:lnTo>
                  <a:pt x="41933" y="13336"/>
                </a:lnTo>
                <a:lnTo>
                  <a:pt x="43651" y="21820"/>
                </a:lnTo>
                <a:lnTo>
                  <a:pt x="41933" y="30316"/>
                </a:lnTo>
                <a:lnTo>
                  <a:pt x="37250" y="37252"/>
                </a:lnTo>
                <a:lnTo>
                  <a:pt x="30311"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41" name="bg object 1741"/>
          <p:cNvSpPr/>
          <p:nvPr/>
        </p:nvSpPr>
        <p:spPr>
          <a:xfrm>
            <a:off x="5460711" y="685279"/>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42" name="bg object 1742"/>
          <p:cNvSpPr/>
          <p:nvPr/>
        </p:nvSpPr>
        <p:spPr>
          <a:xfrm>
            <a:off x="5325042" y="685279"/>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43" name="bg object 1743"/>
          <p:cNvSpPr/>
          <p:nvPr/>
        </p:nvSpPr>
        <p:spPr>
          <a:xfrm>
            <a:off x="5189740" y="685646"/>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44" name="bg object 1744"/>
          <p:cNvSpPr/>
          <p:nvPr/>
        </p:nvSpPr>
        <p:spPr>
          <a:xfrm>
            <a:off x="5054070" y="685646"/>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45" name="bg object 1745"/>
          <p:cNvSpPr/>
          <p:nvPr/>
        </p:nvSpPr>
        <p:spPr>
          <a:xfrm>
            <a:off x="4919166" y="686411"/>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46" name="bg object 1746"/>
          <p:cNvSpPr/>
          <p:nvPr/>
        </p:nvSpPr>
        <p:spPr>
          <a:xfrm>
            <a:off x="4783497" y="686411"/>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47" name="bg object 1747"/>
          <p:cNvSpPr/>
          <p:nvPr/>
        </p:nvSpPr>
        <p:spPr>
          <a:xfrm>
            <a:off x="4648225" y="686778"/>
            <a:ext cx="39370" cy="39370"/>
          </a:xfrm>
          <a:custGeom>
            <a:avLst/>
            <a:gdLst/>
            <a:ahLst/>
            <a:cxnLst/>
            <a:rect l="l" t="t" r="r" b="b"/>
            <a:pathLst>
              <a:path w="39370" h="39370">
                <a:moveTo>
                  <a:pt x="19529" y="0"/>
                </a:moveTo>
                <a:lnTo>
                  <a:pt x="27157" y="1536"/>
                </a:lnTo>
                <a:lnTo>
                  <a:pt x="33373" y="5726"/>
                </a:lnTo>
                <a:lnTo>
                  <a:pt x="37558" y="11942"/>
                </a:lnTo>
                <a:lnTo>
                  <a:pt x="39090" y="19555"/>
                </a:lnTo>
                <a:lnTo>
                  <a:pt x="37558" y="27168"/>
                </a:lnTo>
                <a:lnTo>
                  <a:pt x="33373" y="33384"/>
                </a:lnTo>
                <a:lnTo>
                  <a:pt x="27157" y="37574"/>
                </a:lnTo>
                <a:lnTo>
                  <a:pt x="19529" y="39111"/>
                </a:lnTo>
                <a:lnTo>
                  <a:pt x="11919" y="37574"/>
                </a:lnTo>
                <a:lnTo>
                  <a:pt x="5712" y="33384"/>
                </a:lnTo>
                <a:lnTo>
                  <a:pt x="1531" y="27168"/>
                </a:lnTo>
                <a:lnTo>
                  <a:pt x="0" y="19555"/>
                </a:lnTo>
                <a:lnTo>
                  <a:pt x="1531" y="11942"/>
                </a:lnTo>
                <a:lnTo>
                  <a:pt x="5712" y="5726"/>
                </a:lnTo>
                <a:lnTo>
                  <a:pt x="11919" y="1536"/>
                </a:lnTo>
                <a:lnTo>
                  <a:pt x="19529" y="0"/>
                </a:lnTo>
                <a:close/>
              </a:path>
            </a:pathLst>
          </a:custGeom>
          <a:solidFill>
            <a:srgbClr val="D9D9D8">
              <a:alpha val="50000"/>
            </a:srgbClr>
          </a:solidFill>
        </p:spPr>
        <p:txBody>
          <a:bodyPr wrap="square" lIns="0" tIns="0" rIns="0" bIns="0" rtlCol="0"/>
          <a:lstStyle/>
          <a:p>
            <a:endParaRPr/>
          </a:p>
        </p:txBody>
      </p:sp>
      <p:sp>
        <p:nvSpPr>
          <p:cNvPr id="1748" name="bg object 1748"/>
          <p:cNvSpPr/>
          <p:nvPr/>
        </p:nvSpPr>
        <p:spPr>
          <a:xfrm>
            <a:off x="4512158" y="68641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49" name="bg object 1749"/>
          <p:cNvSpPr/>
          <p:nvPr/>
        </p:nvSpPr>
        <p:spPr>
          <a:xfrm>
            <a:off x="4375754" y="685646"/>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50" name="bg object 1750"/>
          <p:cNvSpPr/>
          <p:nvPr/>
        </p:nvSpPr>
        <p:spPr>
          <a:xfrm>
            <a:off x="4241584" y="687176"/>
            <a:ext cx="38735" cy="38735"/>
          </a:xfrm>
          <a:custGeom>
            <a:avLst/>
            <a:gdLst/>
            <a:ahLst/>
            <a:cxnLst/>
            <a:rect l="l" t="t" r="r" b="b"/>
            <a:pathLst>
              <a:path w="38735" h="38734">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51" name="bg object 1751"/>
          <p:cNvSpPr/>
          <p:nvPr/>
        </p:nvSpPr>
        <p:spPr>
          <a:xfrm>
            <a:off x="4105915" y="687176"/>
            <a:ext cx="38735" cy="38735"/>
          </a:xfrm>
          <a:custGeom>
            <a:avLst/>
            <a:gdLst/>
            <a:ahLst/>
            <a:cxnLst/>
            <a:rect l="l" t="t" r="r" b="b"/>
            <a:pathLst>
              <a:path w="38735" h="38734">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52" name="bg object 1752"/>
          <p:cNvSpPr/>
          <p:nvPr/>
        </p:nvSpPr>
        <p:spPr>
          <a:xfrm>
            <a:off x="3970246" y="687176"/>
            <a:ext cx="38735" cy="38735"/>
          </a:xfrm>
          <a:custGeom>
            <a:avLst/>
            <a:gdLst/>
            <a:ahLst/>
            <a:cxnLst/>
            <a:rect l="l" t="t" r="r" b="b"/>
            <a:pathLst>
              <a:path w="38735" h="38734">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53" name="bg object 1753"/>
          <p:cNvSpPr/>
          <p:nvPr/>
        </p:nvSpPr>
        <p:spPr>
          <a:xfrm>
            <a:off x="3834607" y="687176"/>
            <a:ext cx="38735" cy="38735"/>
          </a:xfrm>
          <a:custGeom>
            <a:avLst/>
            <a:gdLst/>
            <a:ahLst/>
            <a:cxnLst/>
            <a:rect l="l" t="t" r="r" b="b"/>
            <a:pathLst>
              <a:path w="38735" h="38734">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54" name="bg object 1754"/>
          <p:cNvSpPr/>
          <p:nvPr/>
        </p:nvSpPr>
        <p:spPr>
          <a:xfrm>
            <a:off x="3698937" y="687176"/>
            <a:ext cx="38735" cy="38735"/>
          </a:xfrm>
          <a:custGeom>
            <a:avLst/>
            <a:gdLst/>
            <a:ahLst/>
            <a:cxnLst/>
            <a:rect l="l" t="t" r="r" b="b"/>
            <a:pathLst>
              <a:path w="38735" h="38734">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55" name="bg object 1755"/>
          <p:cNvSpPr/>
          <p:nvPr/>
        </p:nvSpPr>
        <p:spPr>
          <a:xfrm>
            <a:off x="3564768" y="688676"/>
            <a:ext cx="35560" cy="35560"/>
          </a:xfrm>
          <a:custGeom>
            <a:avLst/>
            <a:gdLst/>
            <a:ahLst/>
            <a:cxnLst/>
            <a:rect l="l" t="t" r="r" b="b"/>
            <a:pathLst>
              <a:path w="35560" h="35559">
                <a:moveTo>
                  <a:pt x="7928" y="0"/>
                </a:moveTo>
                <a:lnTo>
                  <a:pt x="17693" y="0"/>
                </a:lnTo>
                <a:lnTo>
                  <a:pt x="27427" y="0"/>
                </a:lnTo>
                <a:lnTo>
                  <a:pt x="35356" y="7895"/>
                </a:lnTo>
                <a:lnTo>
                  <a:pt x="35356" y="27420"/>
                </a:lnTo>
                <a:lnTo>
                  <a:pt x="27427"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756" name="bg object 1756"/>
          <p:cNvSpPr/>
          <p:nvPr/>
        </p:nvSpPr>
        <p:spPr>
          <a:xfrm>
            <a:off x="3428333" y="687911"/>
            <a:ext cx="37465" cy="37465"/>
          </a:xfrm>
          <a:custGeom>
            <a:avLst/>
            <a:gdLst/>
            <a:ahLst/>
            <a:cxnLst/>
            <a:rect l="l" t="t" r="r" b="b"/>
            <a:pathLst>
              <a:path w="37464" h="37465">
                <a:moveTo>
                  <a:pt x="18458" y="0"/>
                </a:moveTo>
                <a:lnTo>
                  <a:pt x="25625" y="1449"/>
                </a:lnTo>
                <a:lnTo>
                  <a:pt x="31483" y="5401"/>
                </a:lnTo>
                <a:lnTo>
                  <a:pt x="35436" y="11258"/>
                </a:lnTo>
                <a:lnTo>
                  <a:pt x="36886" y="18423"/>
                </a:lnTo>
                <a:lnTo>
                  <a:pt x="35436" y="25606"/>
                </a:lnTo>
                <a:lnTo>
                  <a:pt x="31483" y="31471"/>
                </a:lnTo>
                <a:lnTo>
                  <a:pt x="25625" y="35426"/>
                </a:lnTo>
                <a:lnTo>
                  <a:pt x="18458" y="36877"/>
                </a:lnTo>
                <a:lnTo>
                  <a:pt x="11274" y="35426"/>
                </a:lnTo>
                <a:lnTo>
                  <a:pt x="5406" y="31471"/>
                </a:lnTo>
                <a:lnTo>
                  <a:pt x="1450" y="25606"/>
                </a:lnTo>
                <a:lnTo>
                  <a:pt x="0" y="18423"/>
                </a:lnTo>
                <a:lnTo>
                  <a:pt x="1450" y="11258"/>
                </a:lnTo>
                <a:lnTo>
                  <a:pt x="5406" y="5401"/>
                </a:lnTo>
                <a:lnTo>
                  <a:pt x="11274" y="1449"/>
                </a:lnTo>
                <a:lnTo>
                  <a:pt x="18458" y="0"/>
                </a:lnTo>
                <a:close/>
              </a:path>
            </a:pathLst>
          </a:custGeom>
          <a:solidFill>
            <a:srgbClr val="D9D9D8">
              <a:alpha val="50000"/>
            </a:srgbClr>
          </a:solidFill>
        </p:spPr>
        <p:txBody>
          <a:bodyPr wrap="square" lIns="0" tIns="0" rIns="0" bIns="0" rtlCol="0"/>
          <a:lstStyle/>
          <a:p>
            <a:endParaRPr/>
          </a:p>
        </p:txBody>
      </p:sp>
      <p:sp>
        <p:nvSpPr>
          <p:cNvPr id="1757" name="bg object 1757"/>
          <p:cNvSpPr/>
          <p:nvPr/>
        </p:nvSpPr>
        <p:spPr>
          <a:xfrm>
            <a:off x="3291562" y="686778"/>
            <a:ext cx="39370" cy="39370"/>
          </a:xfrm>
          <a:custGeom>
            <a:avLst/>
            <a:gdLst/>
            <a:ahLst/>
            <a:cxnLst/>
            <a:rect l="l" t="t" r="r" b="b"/>
            <a:pathLst>
              <a:path w="39370" h="39370">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758" name="bg object 1758"/>
          <p:cNvSpPr/>
          <p:nvPr/>
        </p:nvSpPr>
        <p:spPr>
          <a:xfrm>
            <a:off x="3154760" y="685646"/>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59" name="bg object 1759"/>
          <p:cNvSpPr/>
          <p:nvPr/>
        </p:nvSpPr>
        <p:spPr>
          <a:xfrm>
            <a:off x="3018723" y="685279"/>
            <a:ext cx="42545" cy="42545"/>
          </a:xfrm>
          <a:custGeom>
            <a:avLst/>
            <a:gdLst/>
            <a:ahLst/>
            <a:cxnLst/>
            <a:rect l="l" t="t" r="r" b="b"/>
            <a:pathLst>
              <a:path w="42544" h="42545">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60" name="bg object 1760"/>
          <p:cNvSpPr/>
          <p:nvPr/>
        </p:nvSpPr>
        <p:spPr>
          <a:xfrm>
            <a:off x="2882288" y="684514"/>
            <a:ext cx="43815" cy="43815"/>
          </a:xfrm>
          <a:custGeom>
            <a:avLst/>
            <a:gdLst/>
            <a:ahLst/>
            <a:cxnLst/>
            <a:rect l="l" t="t" r="r" b="b"/>
            <a:pathLst>
              <a:path w="43814" h="43815">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61" name="bg object 1761"/>
          <p:cNvSpPr/>
          <p:nvPr/>
        </p:nvSpPr>
        <p:spPr>
          <a:xfrm>
            <a:off x="2745486" y="683412"/>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53"/>
                </a:lnTo>
                <a:lnTo>
                  <a:pt x="39190" y="39149"/>
                </a:lnTo>
                <a:lnTo>
                  <a:pt x="31892"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762" name="bg object 1762"/>
          <p:cNvSpPr/>
          <p:nvPr/>
        </p:nvSpPr>
        <p:spPr>
          <a:xfrm>
            <a:off x="2607950" y="68151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63" name="bg object 1763"/>
          <p:cNvSpPr/>
          <p:nvPr/>
        </p:nvSpPr>
        <p:spPr>
          <a:xfrm>
            <a:off x="2471546" y="680780"/>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764" name="bg object 1764"/>
          <p:cNvSpPr/>
          <p:nvPr/>
        </p:nvSpPr>
        <p:spPr>
          <a:xfrm>
            <a:off x="2333978" y="678882"/>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4"/>
                </a:lnTo>
                <a:lnTo>
                  <a:pt x="46896" y="46869"/>
                </a:lnTo>
                <a:lnTo>
                  <a:pt x="38158"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65" name="bg object 1765"/>
          <p:cNvSpPr/>
          <p:nvPr/>
        </p:nvSpPr>
        <p:spPr>
          <a:xfrm>
            <a:off x="2196809" y="677383"/>
            <a:ext cx="58419" cy="58419"/>
          </a:xfrm>
          <a:custGeom>
            <a:avLst/>
            <a:gdLst/>
            <a:ahLst/>
            <a:cxnLst/>
            <a:rect l="l" t="t" r="r" b="b"/>
            <a:pathLst>
              <a:path w="58419"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766" name="bg object 1766"/>
          <p:cNvSpPr/>
          <p:nvPr/>
        </p:nvSpPr>
        <p:spPr>
          <a:xfrm>
            <a:off x="2060038" y="67625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7" name="bg object 1767"/>
          <p:cNvSpPr/>
          <p:nvPr/>
        </p:nvSpPr>
        <p:spPr>
          <a:xfrm>
            <a:off x="1924368" y="67625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768" name="bg object 1768"/>
          <p:cNvPicPr/>
          <p:nvPr/>
        </p:nvPicPr>
        <p:blipFill>
          <a:blip r:embed="rId13" cstate="print"/>
          <a:stretch>
            <a:fillRect/>
          </a:stretch>
        </p:blipFill>
        <p:spPr>
          <a:xfrm>
            <a:off x="1786433" y="673986"/>
            <a:ext cx="64712" cy="64695"/>
          </a:xfrm>
          <a:prstGeom prst="rect">
            <a:avLst/>
          </a:prstGeom>
        </p:spPr>
      </p:pic>
      <p:pic>
        <p:nvPicPr>
          <p:cNvPr id="1769" name="bg object 1769"/>
          <p:cNvPicPr/>
          <p:nvPr/>
        </p:nvPicPr>
        <p:blipFill>
          <a:blip r:embed="rId7" cstate="print"/>
          <a:stretch>
            <a:fillRect/>
          </a:stretch>
        </p:blipFill>
        <p:spPr>
          <a:xfrm>
            <a:off x="1650029" y="673251"/>
            <a:ext cx="66212" cy="66195"/>
          </a:xfrm>
          <a:prstGeom prst="rect">
            <a:avLst/>
          </a:prstGeom>
        </p:spPr>
      </p:pic>
      <p:pic>
        <p:nvPicPr>
          <p:cNvPr id="1770" name="bg object 1770"/>
          <p:cNvPicPr/>
          <p:nvPr/>
        </p:nvPicPr>
        <p:blipFill>
          <a:blip r:embed="rId13" cstate="print"/>
          <a:stretch>
            <a:fillRect/>
          </a:stretch>
        </p:blipFill>
        <p:spPr>
          <a:xfrm>
            <a:off x="1515095" y="673986"/>
            <a:ext cx="64712" cy="64695"/>
          </a:xfrm>
          <a:prstGeom prst="rect">
            <a:avLst/>
          </a:prstGeom>
        </p:spPr>
      </p:pic>
      <p:pic>
        <p:nvPicPr>
          <p:cNvPr id="1771" name="bg object 1771"/>
          <p:cNvPicPr/>
          <p:nvPr/>
        </p:nvPicPr>
        <p:blipFill>
          <a:blip r:embed="rId14" cstate="print"/>
          <a:stretch>
            <a:fillRect/>
          </a:stretch>
        </p:blipFill>
        <p:spPr>
          <a:xfrm>
            <a:off x="1379456" y="673986"/>
            <a:ext cx="64681" cy="64695"/>
          </a:xfrm>
          <a:prstGeom prst="rect">
            <a:avLst/>
          </a:prstGeom>
        </p:spPr>
      </p:pic>
      <p:pic>
        <p:nvPicPr>
          <p:cNvPr id="1772" name="bg object 1772"/>
          <p:cNvPicPr/>
          <p:nvPr/>
        </p:nvPicPr>
        <p:blipFill>
          <a:blip r:embed="rId15" cstate="print"/>
          <a:stretch>
            <a:fillRect/>
          </a:stretch>
        </p:blipFill>
        <p:spPr>
          <a:xfrm>
            <a:off x="1107352" y="673251"/>
            <a:ext cx="66212" cy="66195"/>
          </a:xfrm>
          <a:prstGeom prst="rect">
            <a:avLst/>
          </a:prstGeom>
        </p:spPr>
      </p:pic>
      <p:pic>
        <p:nvPicPr>
          <p:cNvPr id="1773" name="bg object 1773"/>
          <p:cNvPicPr/>
          <p:nvPr/>
        </p:nvPicPr>
        <p:blipFill>
          <a:blip r:embed="rId13" cstate="print"/>
          <a:stretch>
            <a:fillRect/>
          </a:stretch>
        </p:blipFill>
        <p:spPr>
          <a:xfrm>
            <a:off x="1243786" y="673986"/>
            <a:ext cx="64681" cy="64695"/>
          </a:xfrm>
          <a:prstGeom prst="rect">
            <a:avLst/>
          </a:prstGeom>
        </p:spPr>
      </p:pic>
      <p:pic>
        <p:nvPicPr>
          <p:cNvPr id="1774" name="bg object 1774"/>
          <p:cNvPicPr/>
          <p:nvPr/>
        </p:nvPicPr>
        <p:blipFill>
          <a:blip r:embed="rId9" cstate="print"/>
          <a:stretch>
            <a:fillRect/>
          </a:stretch>
        </p:blipFill>
        <p:spPr>
          <a:xfrm>
            <a:off x="971682" y="673251"/>
            <a:ext cx="66212" cy="66195"/>
          </a:xfrm>
          <a:prstGeom prst="rect">
            <a:avLst/>
          </a:prstGeom>
        </p:spPr>
      </p:pic>
      <p:pic>
        <p:nvPicPr>
          <p:cNvPr id="1775" name="bg object 1775"/>
          <p:cNvPicPr/>
          <p:nvPr/>
        </p:nvPicPr>
        <p:blipFill>
          <a:blip r:embed="rId16" cstate="print"/>
          <a:stretch>
            <a:fillRect/>
          </a:stretch>
        </p:blipFill>
        <p:spPr>
          <a:xfrm>
            <a:off x="835278" y="672486"/>
            <a:ext cx="67712" cy="67695"/>
          </a:xfrm>
          <a:prstGeom prst="rect">
            <a:avLst/>
          </a:prstGeom>
        </p:spPr>
      </p:pic>
      <p:pic>
        <p:nvPicPr>
          <p:cNvPr id="1776" name="bg object 1776"/>
          <p:cNvPicPr/>
          <p:nvPr/>
        </p:nvPicPr>
        <p:blipFill>
          <a:blip r:embed="rId17" cstate="print"/>
          <a:stretch>
            <a:fillRect/>
          </a:stretch>
        </p:blipFill>
        <p:spPr>
          <a:xfrm>
            <a:off x="698843" y="671752"/>
            <a:ext cx="69242" cy="69194"/>
          </a:xfrm>
          <a:prstGeom prst="rect">
            <a:avLst/>
          </a:prstGeom>
        </p:spPr>
      </p:pic>
      <p:pic>
        <p:nvPicPr>
          <p:cNvPr id="1777" name="bg object 1777"/>
          <p:cNvPicPr/>
          <p:nvPr/>
        </p:nvPicPr>
        <p:blipFill>
          <a:blip r:embed="rId18" cstate="print"/>
          <a:stretch>
            <a:fillRect/>
          </a:stretch>
        </p:blipFill>
        <p:spPr>
          <a:xfrm>
            <a:off x="563174" y="671752"/>
            <a:ext cx="69242" cy="69194"/>
          </a:xfrm>
          <a:prstGeom prst="rect">
            <a:avLst/>
          </a:prstGeom>
        </p:spPr>
      </p:pic>
      <p:pic>
        <p:nvPicPr>
          <p:cNvPr id="1778" name="bg object 1778"/>
          <p:cNvPicPr/>
          <p:nvPr/>
        </p:nvPicPr>
        <p:blipFill>
          <a:blip r:embed="rId9" cstate="print"/>
          <a:stretch>
            <a:fillRect/>
          </a:stretch>
        </p:blipFill>
        <p:spPr>
          <a:xfrm>
            <a:off x="428270" y="672486"/>
            <a:ext cx="67712" cy="67695"/>
          </a:xfrm>
          <a:prstGeom prst="rect">
            <a:avLst/>
          </a:prstGeom>
        </p:spPr>
      </p:pic>
      <p:sp>
        <p:nvSpPr>
          <p:cNvPr id="2" name="Holder 2"/>
          <p:cNvSpPr>
            <a:spLocks noGrp="1"/>
          </p:cNvSpPr>
          <p:nvPr>
            <p:ph type="title"/>
          </p:nvPr>
        </p:nvSpPr>
        <p:spPr>
          <a:xfrm>
            <a:off x="2723912" y="1534126"/>
            <a:ext cx="2108674" cy="487680"/>
          </a:xfrm>
          <a:prstGeom prst="rect">
            <a:avLst/>
          </a:prstGeom>
        </p:spPr>
        <p:txBody>
          <a:bodyPr wrap="square" lIns="0" tIns="0" rIns="0" bIns="0">
            <a:spAutoFit/>
          </a:bodyPr>
          <a:lstStyle>
            <a:lvl1pPr>
              <a:defRPr sz="3000" b="0" i="0">
                <a:solidFill>
                  <a:schemeClr val="tx1"/>
                </a:solidFill>
                <a:latin typeface="Trebuchet MS"/>
                <a:cs typeface="Trebuchet MS"/>
              </a:defRPr>
            </a:lvl1pPr>
          </a:lstStyle>
          <a:p>
            <a:endParaRPr/>
          </a:p>
        </p:txBody>
      </p:sp>
      <p:sp>
        <p:nvSpPr>
          <p:cNvPr id="3" name="Holder 3"/>
          <p:cNvSpPr>
            <a:spLocks noGrp="1"/>
          </p:cNvSpPr>
          <p:nvPr>
            <p:ph type="body" idx="1"/>
          </p:nvPr>
        </p:nvSpPr>
        <p:spPr>
          <a:xfrm>
            <a:off x="571187" y="2953912"/>
            <a:ext cx="6414124" cy="4308475"/>
          </a:xfrm>
          <a:prstGeom prst="rect">
            <a:avLst/>
          </a:prstGeom>
        </p:spPr>
        <p:txBody>
          <a:bodyPr wrap="square" lIns="0" tIns="0" rIns="0" bIns="0">
            <a:spAutoFit/>
          </a:bodyPr>
          <a:lstStyle>
            <a:lvl1pPr>
              <a:defRPr b="0" i="0">
                <a:solidFill>
                  <a:schemeClr val="tx1"/>
                </a:solidFill>
              </a:defRPr>
            </a:lvl1pPr>
          </a:lstStyle>
          <a:p>
            <a:endParaRPr/>
          </a:p>
        </p:txBody>
      </p:sp>
      <p:sp>
        <p:nvSpPr>
          <p:cNvPr id="4" name="Holder 4"/>
          <p:cNvSpPr>
            <a:spLocks noGrp="1"/>
          </p:cNvSpPr>
          <p:nvPr>
            <p:ph type="ftr" sz="quarter" idx="5"/>
          </p:nvPr>
        </p:nvSpPr>
        <p:spPr>
          <a:xfrm>
            <a:off x="742665" y="10199256"/>
            <a:ext cx="3048000" cy="247650"/>
          </a:xfrm>
          <a:prstGeom prst="rect">
            <a:avLst/>
          </a:prstGeom>
        </p:spPr>
        <p:txBody>
          <a:bodyPr wrap="square" lIns="0" tIns="0" rIns="0" bIns="0">
            <a:spAutoFit/>
          </a:bodyPr>
          <a:lstStyle>
            <a:lvl1pPr>
              <a:defRPr sz="1400" b="1" i="0">
                <a:solidFill>
                  <a:schemeClr val="bg1"/>
                </a:solidFill>
                <a:latin typeface="Trebuchet MS"/>
                <a:cs typeface="Trebuchet MS"/>
              </a:defRPr>
            </a:lvl1p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5" name="Holder 5"/>
          <p:cNvSpPr>
            <a:spLocks noGrp="1"/>
          </p:cNvSpPr>
          <p:nvPr>
            <p:ph type="dt" sz="half" idx="6"/>
          </p:nvPr>
        </p:nvSpPr>
        <p:spPr>
          <a:xfrm>
            <a:off x="377825" y="9950768"/>
            <a:ext cx="1737995" cy="534987"/>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pPr/>
              <a:t>12/20/2023</a:t>
            </a:fld>
            <a:endParaRPr lang="en-US"/>
          </a:p>
        </p:txBody>
      </p:sp>
      <p:sp>
        <p:nvSpPr>
          <p:cNvPr id="6" name="Holder 6"/>
          <p:cNvSpPr>
            <a:spLocks noGrp="1"/>
          </p:cNvSpPr>
          <p:nvPr>
            <p:ph type="sldNum" sz="quarter" idx="7"/>
          </p:nvPr>
        </p:nvSpPr>
        <p:spPr>
          <a:xfrm>
            <a:off x="5463983" y="10199255"/>
            <a:ext cx="344170" cy="247650"/>
          </a:xfrm>
          <a:prstGeom prst="rect">
            <a:avLst/>
          </a:prstGeom>
        </p:spPr>
        <p:txBody>
          <a:bodyPr wrap="square" lIns="0" tIns="0" rIns="0" bIns="0">
            <a:spAutoFit/>
          </a:bodyPr>
          <a:lstStyle>
            <a:lvl1pPr>
              <a:defRPr sz="1400" b="1" i="0">
                <a:solidFill>
                  <a:schemeClr val="bg1"/>
                </a:solidFill>
                <a:latin typeface="Trebuchet MS"/>
                <a:cs typeface="Trebuchet MS"/>
              </a:defRPr>
            </a:lvl1pPr>
          </a:lstStyle>
          <a:p>
            <a:pPr marL="38100">
              <a:lnSpc>
                <a:spcPts val="1639"/>
              </a:lnSpc>
            </a:pPr>
            <a:fld id="{81D60167-4931-47E6-BA6A-407CBD079E47}" type="slidenum">
              <a:rPr spc="229" dirty="0"/>
              <a:pPr marL="38100">
                <a:lnSpc>
                  <a:spcPts val="1639"/>
                </a:lnSpc>
              </a:pPr>
              <a:t>‹#›</a:t>
            </a:fld>
            <a:endParaRPr spc="229" dirty="0"/>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hyperlink" Target="http://www.iim-delhi.com/" TargetMode="External"/><Relationship Id="rId2" Type="http://schemas.openxmlformats.org/officeDocument/2006/relationships/image" Target="../media/image13.jpeg"/><Relationship Id="rId1" Type="http://schemas.openxmlformats.org/officeDocument/2006/relationships/slideLayout" Target="../slideLayouts/slideLayout2.xml"/><Relationship Id="rId6" Type="http://schemas.openxmlformats.org/officeDocument/2006/relationships/hyperlink" Target="mailto:iim.delhi@gmail.com" TargetMode="External"/><Relationship Id="rId5" Type="http://schemas.openxmlformats.org/officeDocument/2006/relationships/image" Target="../media/image16.jpeg"/><Relationship Id="rId4" Type="http://schemas.openxmlformats.org/officeDocument/2006/relationships/image" Target="../media/image15.png"/></Relationships>
</file>

<file path=ppt/slides/_rels/slide10.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11.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12.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13.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14.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15.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16.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17.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18.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19.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2.xml.rels><?xml version="1.0" encoding="UTF-8" standalone="yes"?>
<Relationships xmlns="http://schemas.openxmlformats.org/package/2006/relationships"><Relationship Id="rId13" Type="http://schemas.openxmlformats.org/officeDocument/2006/relationships/image" Target="../media/image10.png"/><Relationship Id="rId18" Type="http://schemas.openxmlformats.org/officeDocument/2006/relationships/image" Target="../media/image29.png"/><Relationship Id="rId26" Type="http://schemas.openxmlformats.org/officeDocument/2006/relationships/image" Target="../media/image36.png"/><Relationship Id="rId39" Type="http://schemas.openxmlformats.org/officeDocument/2006/relationships/image" Target="../media/image47.png"/><Relationship Id="rId21" Type="http://schemas.openxmlformats.org/officeDocument/2006/relationships/image" Target="../media/image31.png"/><Relationship Id="rId34" Type="http://schemas.openxmlformats.org/officeDocument/2006/relationships/image" Target="../media/image42.png"/><Relationship Id="rId42" Type="http://schemas.openxmlformats.org/officeDocument/2006/relationships/image" Target="../media/image50.png"/><Relationship Id="rId7" Type="http://schemas.openxmlformats.org/officeDocument/2006/relationships/image" Target="../media/image22.png"/><Relationship Id="rId2" Type="http://schemas.openxmlformats.org/officeDocument/2006/relationships/image" Target="../media/image17.png"/><Relationship Id="rId16" Type="http://schemas.openxmlformats.org/officeDocument/2006/relationships/image" Target="../media/image27.png"/><Relationship Id="rId20" Type="http://schemas.openxmlformats.org/officeDocument/2006/relationships/image" Target="../media/image12.png"/><Relationship Id="rId29" Type="http://schemas.openxmlformats.org/officeDocument/2006/relationships/image" Target="../media/image39.png"/><Relationship Id="rId41" Type="http://schemas.openxmlformats.org/officeDocument/2006/relationships/image" Target="../media/image49.png"/><Relationship Id="rId1" Type="http://schemas.openxmlformats.org/officeDocument/2006/relationships/slideLayout" Target="../slideLayouts/slideLayout2.xml"/><Relationship Id="rId6" Type="http://schemas.openxmlformats.org/officeDocument/2006/relationships/image" Target="../media/image21.png"/><Relationship Id="rId11" Type="http://schemas.openxmlformats.org/officeDocument/2006/relationships/image" Target="../media/image9.png"/><Relationship Id="rId24" Type="http://schemas.openxmlformats.org/officeDocument/2006/relationships/image" Target="../media/image34.png"/><Relationship Id="rId32" Type="http://schemas.openxmlformats.org/officeDocument/2006/relationships/image" Target="../media/image40.png"/><Relationship Id="rId37" Type="http://schemas.openxmlformats.org/officeDocument/2006/relationships/image" Target="../media/image45.png"/><Relationship Id="rId40" Type="http://schemas.openxmlformats.org/officeDocument/2006/relationships/image" Target="../media/image48.png"/><Relationship Id="rId5" Type="http://schemas.openxmlformats.org/officeDocument/2006/relationships/image" Target="../media/image20.png"/><Relationship Id="rId15" Type="http://schemas.openxmlformats.org/officeDocument/2006/relationships/image" Target="../media/image26.png"/><Relationship Id="rId23" Type="http://schemas.openxmlformats.org/officeDocument/2006/relationships/image" Target="../media/image33.png"/><Relationship Id="rId28" Type="http://schemas.openxmlformats.org/officeDocument/2006/relationships/image" Target="../media/image38.png"/><Relationship Id="rId36" Type="http://schemas.openxmlformats.org/officeDocument/2006/relationships/image" Target="../media/image44.png"/><Relationship Id="rId10" Type="http://schemas.openxmlformats.org/officeDocument/2006/relationships/image" Target="../media/image23.png"/><Relationship Id="rId19" Type="http://schemas.openxmlformats.org/officeDocument/2006/relationships/image" Target="../media/image30.png"/><Relationship Id="rId31" Type="http://schemas.openxmlformats.org/officeDocument/2006/relationships/image" Target="../media/image6.png"/><Relationship Id="rId4" Type="http://schemas.openxmlformats.org/officeDocument/2006/relationships/image" Target="../media/image19.png"/><Relationship Id="rId9" Type="http://schemas.openxmlformats.org/officeDocument/2006/relationships/image" Target="../media/image3.png"/><Relationship Id="rId14" Type="http://schemas.openxmlformats.org/officeDocument/2006/relationships/image" Target="../media/image25.png"/><Relationship Id="rId22" Type="http://schemas.openxmlformats.org/officeDocument/2006/relationships/image" Target="../media/image32.png"/><Relationship Id="rId27" Type="http://schemas.openxmlformats.org/officeDocument/2006/relationships/image" Target="../media/image37.png"/><Relationship Id="rId30" Type="http://schemas.openxmlformats.org/officeDocument/2006/relationships/image" Target="../media/image5.png"/><Relationship Id="rId35" Type="http://schemas.openxmlformats.org/officeDocument/2006/relationships/image" Target="../media/image43.png"/><Relationship Id="rId43" Type="http://schemas.openxmlformats.org/officeDocument/2006/relationships/image" Target="../media/image51.png"/><Relationship Id="rId8" Type="http://schemas.openxmlformats.org/officeDocument/2006/relationships/image" Target="../media/image1.png"/><Relationship Id="rId3" Type="http://schemas.openxmlformats.org/officeDocument/2006/relationships/image" Target="../media/image18.png"/><Relationship Id="rId12" Type="http://schemas.openxmlformats.org/officeDocument/2006/relationships/image" Target="../media/image24.png"/><Relationship Id="rId17" Type="http://schemas.openxmlformats.org/officeDocument/2006/relationships/image" Target="../media/image28.png"/><Relationship Id="rId25" Type="http://schemas.openxmlformats.org/officeDocument/2006/relationships/image" Target="../media/image35.png"/><Relationship Id="rId33" Type="http://schemas.openxmlformats.org/officeDocument/2006/relationships/image" Target="../media/image41.png"/><Relationship Id="rId38" Type="http://schemas.openxmlformats.org/officeDocument/2006/relationships/image" Target="../media/image46.png"/></Relationships>
</file>

<file path=ppt/slides/_rels/slide20.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21.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22.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23.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24.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25.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26.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27.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28.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29.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3.xml.rels><?xml version="1.0" encoding="UTF-8" standalone="yes"?>
<Relationships xmlns="http://schemas.openxmlformats.org/package/2006/relationships"><Relationship Id="rId13" Type="http://schemas.openxmlformats.org/officeDocument/2006/relationships/image" Target="../media/image10.png"/><Relationship Id="rId18" Type="http://schemas.openxmlformats.org/officeDocument/2006/relationships/image" Target="../media/image29.png"/><Relationship Id="rId26" Type="http://schemas.openxmlformats.org/officeDocument/2006/relationships/image" Target="../media/image36.png"/><Relationship Id="rId39" Type="http://schemas.openxmlformats.org/officeDocument/2006/relationships/image" Target="../media/image47.png"/><Relationship Id="rId21" Type="http://schemas.openxmlformats.org/officeDocument/2006/relationships/image" Target="../media/image31.png"/><Relationship Id="rId34" Type="http://schemas.openxmlformats.org/officeDocument/2006/relationships/image" Target="../media/image42.png"/><Relationship Id="rId42" Type="http://schemas.openxmlformats.org/officeDocument/2006/relationships/image" Target="../media/image50.png"/><Relationship Id="rId7" Type="http://schemas.openxmlformats.org/officeDocument/2006/relationships/image" Target="../media/image22.png"/><Relationship Id="rId2" Type="http://schemas.openxmlformats.org/officeDocument/2006/relationships/image" Target="../media/image17.png"/><Relationship Id="rId16" Type="http://schemas.openxmlformats.org/officeDocument/2006/relationships/image" Target="../media/image27.png"/><Relationship Id="rId29" Type="http://schemas.openxmlformats.org/officeDocument/2006/relationships/image" Target="../media/image39.png"/><Relationship Id="rId1" Type="http://schemas.openxmlformats.org/officeDocument/2006/relationships/slideLayout" Target="../slideLayouts/slideLayout5.xml"/><Relationship Id="rId6" Type="http://schemas.openxmlformats.org/officeDocument/2006/relationships/image" Target="../media/image21.png"/><Relationship Id="rId11" Type="http://schemas.openxmlformats.org/officeDocument/2006/relationships/image" Target="../media/image9.png"/><Relationship Id="rId24" Type="http://schemas.openxmlformats.org/officeDocument/2006/relationships/image" Target="../media/image34.png"/><Relationship Id="rId32" Type="http://schemas.openxmlformats.org/officeDocument/2006/relationships/image" Target="../media/image40.png"/><Relationship Id="rId37" Type="http://schemas.openxmlformats.org/officeDocument/2006/relationships/image" Target="../media/image52.png"/><Relationship Id="rId40" Type="http://schemas.openxmlformats.org/officeDocument/2006/relationships/image" Target="../media/image48.png"/><Relationship Id="rId45" Type="http://schemas.openxmlformats.org/officeDocument/2006/relationships/image" Target="../media/image54.jpeg"/><Relationship Id="rId5" Type="http://schemas.openxmlformats.org/officeDocument/2006/relationships/image" Target="../media/image20.png"/><Relationship Id="rId15" Type="http://schemas.openxmlformats.org/officeDocument/2006/relationships/image" Target="../media/image26.png"/><Relationship Id="rId23" Type="http://schemas.openxmlformats.org/officeDocument/2006/relationships/image" Target="../media/image33.png"/><Relationship Id="rId28" Type="http://schemas.openxmlformats.org/officeDocument/2006/relationships/image" Target="../media/image38.png"/><Relationship Id="rId36" Type="http://schemas.openxmlformats.org/officeDocument/2006/relationships/image" Target="../media/image44.png"/><Relationship Id="rId10" Type="http://schemas.openxmlformats.org/officeDocument/2006/relationships/image" Target="../media/image23.png"/><Relationship Id="rId19" Type="http://schemas.openxmlformats.org/officeDocument/2006/relationships/image" Target="../media/image30.png"/><Relationship Id="rId31" Type="http://schemas.openxmlformats.org/officeDocument/2006/relationships/image" Target="../media/image6.png"/><Relationship Id="rId44" Type="http://schemas.openxmlformats.org/officeDocument/2006/relationships/image" Target="../media/image53.png"/><Relationship Id="rId4" Type="http://schemas.openxmlformats.org/officeDocument/2006/relationships/image" Target="../media/image19.png"/><Relationship Id="rId9" Type="http://schemas.openxmlformats.org/officeDocument/2006/relationships/image" Target="../media/image3.png"/><Relationship Id="rId14" Type="http://schemas.openxmlformats.org/officeDocument/2006/relationships/image" Target="../media/image25.png"/><Relationship Id="rId22" Type="http://schemas.openxmlformats.org/officeDocument/2006/relationships/image" Target="../media/image32.png"/><Relationship Id="rId27" Type="http://schemas.openxmlformats.org/officeDocument/2006/relationships/image" Target="../media/image37.png"/><Relationship Id="rId30" Type="http://schemas.openxmlformats.org/officeDocument/2006/relationships/image" Target="../media/image5.png"/><Relationship Id="rId35" Type="http://schemas.openxmlformats.org/officeDocument/2006/relationships/image" Target="../media/image43.png"/><Relationship Id="rId43" Type="http://schemas.openxmlformats.org/officeDocument/2006/relationships/image" Target="../media/image51.png"/><Relationship Id="rId8" Type="http://schemas.openxmlformats.org/officeDocument/2006/relationships/image" Target="../media/image1.png"/><Relationship Id="rId3" Type="http://schemas.openxmlformats.org/officeDocument/2006/relationships/image" Target="../media/image18.png"/><Relationship Id="rId12" Type="http://schemas.openxmlformats.org/officeDocument/2006/relationships/image" Target="../media/image24.png"/><Relationship Id="rId17" Type="http://schemas.openxmlformats.org/officeDocument/2006/relationships/image" Target="../media/image28.png"/><Relationship Id="rId25" Type="http://schemas.openxmlformats.org/officeDocument/2006/relationships/image" Target="../media/image35.png"/><Relationship Id="rId33" Type="http://schemas.openxmlformats.org/officeDocument/2006/relationships/image" Target="../media/image41.png"/><Relationship Id="rId38" Type="http://schemas.openxmlformats.org/officeDocument/2006/relationships/image" Target="../media/image46.png"/><Relationship Id="rId46" Type="http://schemas.openxmlformats.org/officeDocument/2006/relationships/image" Target="../media/image55.jpeg"/><Relationship Id="rId20" Type="http://schemas.openxmlformats.org/officeDocument/2006/relationships/image" Target="../media/image12.png"/><Relationship Id="rId41" Type="http://schemas.openxmlformats.org/officeDocument/2006/relationships/image" Target="../media/image49.png"/></Relationships>
</file>

<file path=ppt/slides/_rels/slide30.xml.rels><?xml version="1.0" encoding="UTF-8" standalone="yes"?>
<Relationships xmlns="http://schemas.openxmlformats.org/package/2006/relationships"><Relationship Id="rId13" Type="http://schemas.openxmlformats.org/officeDocument/2006/relationships/image" Target="../media/image68.png"/><Relationship Id="rId18" Type="http://schemas.openxmlformats.org/officeDocument/2006/relationships/image" Target="../media/image36.png"/><Relationship Id="rId26" Type="http://schemas.openxmlformats.org/officeDocument/2006/relationships/image" Target="../media/image73.png"/><Relationship Id="rId21" Type="http://schemas.openxmlformats.org/officeDocument/2006/relationships/image" Target="../media/image28.png"/><Relationship Id="rId34" Type="http://schemas.openxmlformats.org/officeDocument/2006/relationships/image" Target="../media/image81.png"/><Relationship Id="rId7" Type="http://schemas.openxmlformats.org/officeDocument/2006/relationships/image" Target="../media/image49.png"/><Relationship Id="rId12" Type="http://schemas.openxmlformats.org/officeDocument/2006/relationships/image" Target="../media/image67.png"/><Relationship Id="rId17" Type="http://schemas.openxmlformats.org/officeDocument/2006/relationships/image" Target="../media/image31.png"/><Relationship Id="rId25" Type="http://schemas.openxmlformats.org/officeDocument/2006/relationships/image" Target="../media/image72.png"/><Relationship Id="rId33" Type="http://schemas.openxmlformats.org/officeDocument/2006/relationships/image" Target="../media/image80.png"/><Relationship Id="rId2" Type="http://schemas.openxmlformats.org/officeDocument/2006/relationships/image" Target="../media/image3.png"/><Relationship Id="rId16" Type="http://schemas.openxmlformats.org/officeDocument/2006/relationships/image" Target="../media/image30.png"/><Relationship Id="rId20" Type="http://schemas.openxmlformats.org/officeDocument/2006/relationships/image" Target="../media/image11.png"/><Relationship Id="rId29" Type="http://schemas.openxmlformats.org/officeDocument/2006/relationships/image" Target="../media/image76.png"/><Relationship Id="rId1" Type="http://schemas.openxmlformats.org/officeDocument/2006/relationships/slideLayout" Target="../slideLayouts/slideLayout5.xml"/><Relationship Id="rId6" Type="http://schemas.openxmlformats.org/officeDocument/2006/relationships/image" Target="../media/image65.png"/><Relationship Id="rId11" Type="http://schemas.openxmlformats.org/officeDocument/2006/relationships/image" Target="../media/image25.png"/><Relationship Id="rId24" Type="http://schemas.openxmlformats.org/officeDocument/2006/relationships/image" Target="../media/image71.png"/><Relationship Id="rId32" Type="http://schemas.openxmlformats.org/officeDocument/2006/relationships/image" Target="../media/image79.png"/><Relationship Id="rId37" Type="http://schemas.openxmlformats.org/officeDocument/2006/relationships/image" Target="../media/image84.jpeg"/><Relationship Id="rId5" Type="http://schemas.openxmlformats.org/officeDocument/2006/relationships/image" Target="../media/image1.png"/><Relationship Id="rId15" Type="http://schemas.openxmlformats.org/officeDocument/2006/relationships/image" Target="../media/image32.png"/><Relationship Id="rId23" Type="http://schemas.openxmlformats.org/officeDocument/2006/relationships/image" Target="../media/image70.png"/><Relationship Id="rId28" Type="http://schemas.openxmlformats.org/officeDocument/2006/relationships/image" Target="../media/image75.png"/><Relationship Id="rId36" Type="http://schemas.openxmlformats.org/officeDocument/2006/relationships/image" Target="../media/image83.png"/><Relationship Id="rId10" Type="http://schemas.openxmlformats.org/officeDocument/2006/relationships/image" Target="../media/image34.png"/><Relationship Id="rId19" Type="http://schemas.openxmlformats.org/officeDocument/2006/relationships/image" Target="../media/image12.png"/><Relationship Id="rId31" Type="http://schemas.openxmlformats.org/officeDocument/2006/relationships/image" Target="../media/image78.png"/><Relationship Id="rId4" Type="http://schemas.openxmlformats.org/officeDocument/2006/relationships/image" Target="../media/image64.png"/><Relationship Id="rId9" Type="http://schemas.openxmlformats.org/officeDocument/2006/relationships/image" Target="../media/image24.png"/><Relationship Id="rId14" Type="http://schemas.openxmlformats.org/officeDocument/2006/relationships/image" Target="../media/image27.png"/><Relationship Id="rId22" Type="http://schemas.openxmlformats.org/officeDocument/2006/relationships/image" Target="../media/image69.png"/><Relationship Id="rId27" Type="http://schemas.openxmlformats.org/officeDocument/2006/relationships/image" Target="../media/image74.png"/><Relationship Id="rId30" Type="http://schemas.openxmlformats.org/officeDocument/2006/relationships/image" Target="../media/image77.png"/><Relationship Id="rId35" Type="http://schemas.openxmlformats.org/officeDocument/2006/relationships/image" Target="../media/image82.png"/><Relationship Id="rId8" Type="http://schemas.openxmlformats.org/officeDocument/2006/relationships/image" Target="../media/image66.png"/><Relationship Id="rId3" Type="http://schemas.openxmlformats.org/officeDocument/2006/relationships/image" Target="../media/image63.png"/></Relationships>
</file>

<file path=ppt/slides/_rels/slide31.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32.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3.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4.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5.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6.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7.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8.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39.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4.xml.rels><?xml version="1.0" encoding="UTF-8" standalone="yes"?>
<Relationships xmlns="http://schemas.openxmlformats.org/package/2006/relationships"><Relationship Id="rId26" Type="http://schemas.openxmlformats.org/officeDocument/2006/relationships/image" Target="../media/image35.png"/><Relationship Id="rId21" Type="http://schemas.openxmlformats.org/officeDocument/2006/relationships/image" Target="../media/image24.png"/><Relationship Id="rId42" Type="http://schemas.openxmlformats.org/officeDocument/2006/relationships/image" Target="../media/image50.png"/><Relationship Id="rId47" Type="http://schemas.openxmlformats.org/officeDocument/2006/relationships/hyperlink" Target="mailto:rknarang62@gmail.com" TargetMode="External"/><Relationship Id="rId63" Type="http://schemas.openxmlformats.org/officeDocument/2006/relationships/hyperlink" Target="mailto:jethra@yahoo.com" TargetMode="External"/><Relationship Id="rId68" Type="http://schemas.openxmlformats.org/officeDocument/2006/relationships/hyperlink" Target="mailto:kishorekmehrotra@gmail.com" TargetMode="External"/><Relationship Id="rId7" Type="http://schemas.openxmlformats.org/officeDocument/2006/relationships/image" Target="../media/image56.png"/><Relationship Id="rId2" Type="http://schemas.openxmlformats.org/officeDocument/2006/relationships/image" Target="../media/image2.png"/><Relationship Id="rId16" Type="http://schemas.openxmlformats.org/officeDocument/2006/relationships/image" Target="../media/image57.png"/><Relationship Id="rId29" Type="http://schemas.openxmlformats.org/officeDocument/2006/relationships/image" Target="../media/image59.png"/><Relationship Id="rId11" Type="http://schemas.openxmlformats.org/officeDocument/2006/relationships/image" Target="../media/image31.png"/><Relationship Id="rId24" Type="http://schemas.openxmlformats.org/officeDocument/2006/relationships/image" Target="../media/image27.png"/><Relationship Id="rId32" Type="http://schemas.openxmlformats.org/officeDocument/2006/relationships/image" Target="../media/image38.png"/><Relationship Id="rId37" Type="http://schemas.openxmlformats.org/officeDocument/2006/relationships/image" Target="../media/image44.png"/><Relationship Id="rId40" Type="http://schemas.openxmlformats.org/officeDocument/2006/relationships/image" Target="../media/image47.png"/><Relationship Id="rId45" Type="http://schemas.openxmlformats.org/officeDocument/2006/relationships/hyperlink" Target="mailto:deepakjain7177@gmail.com" TargetMode="External"/><Relationship Id="rId53" Type="http://schemas.openxmlformats.org/officeDocument/2006/relationships/hyperlink" Target="mailto:dattaramen@gmail.com" TargetMode="External"/><Relationship Id="rId58" Type="http://schemas.openxmlformats.org/officeDocument/2006/relationships/hyperlink" Target="mailto:rlnarayan@iitd.ac.in" TargetMode="External"/><Relationship Id="rId66" Type="http://schemas.openxmlformats.org/officeDocument/2006/relationships/hyperlink" Target="mailto:klm91048@gmail.com" TargetMode="External"/><Relationship Id="rId5" Type="http://schemas.openxmlformats.org/officeDocument/2006/relationships/image" Target="../media/image3.png"/><Relationship Id="rId61" Type="http://schemas.openxmlformats.org/officeDocument/2006/relationships/hyperlink" Target="mailto:ranitrana@gmail.com" TargetMode="External"/><Relationship Id="rId19" Type="http://schemas.openxmlformats.org/officeDocument/2006/relationships/image" Target="../media/image58.png"/><Relationship Id="rId14" Type="http://schemas.openxmlformats.org/officeDocument/2006/relationships/image" Target="../media/image28.png"/><Relationship Id="rId22" Type="http://schemas.openxmlformats.org/officeDocument/2006/relationships/image" Target="../media/image26.png"/><Relationship Id="rId27" Type="http://schemas.openxmlformats.org/officeDocument/2006/relationships/image" Target="../media/image36.png"/><Relationship Id="rId30" Type="http://schemas.openxmlformats.org/officeDocument/2006/relationships/image" Target="../media/image6.png"/><Relationship Id="rId35" Type="http://schemas.openxmlformats.org/officeDocument/2006/relationships/image" Target="../media/image43.png"/><Relationship Id="rId43" Type="http://schemas.openxmlformats.org/officeDocument/2006/relationships/image" Target="../media/image51.png"/><Relationship Id="rId48" Type="http://schemas.openxmlformats.org/officeDocument/2006/relationships/hyperlink" Target="mailto:jayantj@iitd.ac.in" TargetMode="External"/><Relationship Id="rId56" Type="http://schemas.openxmlformats.org/officeDocument/2006/relationships/hyperlink" Target="mailto:aluminiumconsultant@yahoo.com" TargetMode="External"/><Relationship Id="rId64" Type="http://schemas.openxmlformats.org/officeDocument/2006/relationships/hyperlink" Target="mailto:indiantrader@gmail.com" TargetMode="External"/><Relationship Id="rId69" Type="http://schemas.openxmlformats.org/officeDocument/2006/relationships/hyperlink" Target="mailto:rshamra@zinc.org" TargetMode="External"/><Relationship Id="rId8" Type="http://schemas.openxmlformats.org/officeDocument/2006/relationships/image" Target="../media/image7.png"/><Relationship Id="rId51" Type="http://schemas.openxmlformats.org/officeDocument/2006/relationships/hyperlink" Target="mailto:manoranjanram@yahoo.com" TargetMode="External"/><Relationship Id="rId3" Type="http://schemas.openxmlformats.org/officeDocument/2006/relationships/image" Target="../media/image1.png"/><Relationship Id="rId12" Type="http://schemas.openxmlformats.org/officeDocument/2006/relationships/image" Target="../media/image12.png"/><Relationship Id="rId17" Type="http://schemas.openxmlformats.org/officeDocument/2006/relationships/image" Target="../media/image30.png"/><Relationship Id="rId25" Type="http://schemas.openxmlformats.org/officeDocument/2006/relationships/image" Target="../media/image34.png"/><Relationship Id="rId33" Type="http://schemas.openxmlformats.org/officeDocument/2006/relationships/image" Target="../media/image61.png"/><Relationship Id="rId38" Type="http://schemas.openxmlformats.org/officeDocument/2006/relationships/image" Target="../media/image62.png"/><Relationship Id="rId46" Type="http://schemas.openxmlformats.org/officeDocument/2006/relationships/hyperlink" Target="mailto:kuduvak059@gmail.com" TargetMode="External"/><Relationship Id="rId59" Type="http://schemas.openxmlformats.org/officeDocument/2006/relationships/hyperlink" Target="mailto:ramgopal.sail@gmail.com" TargetMode="External"/><Relationship Id="rId67" Type="http://schemas.openxmlformats.org/officeDocument/2006/relationships/hyperlink" Target="mailto:klmehrotra48@gmail.com" TargetMode="External"/><Relationship Id="rId20" Type="http://schemas.openxmlformats.org/officeDocument/2006/relationships/image" Target="../media/image25.png"/><Relationship Id="rId41" Type="http://schemas.openxmlformats.org/officeDocument/2006/relationships/image" Target="../media/image49.png"/><Relationship Id="rId54" Type="http://schemas.openxmlformats.org/officeDocument/2006/relationships/hyperlink" Target="mailto:gisc.delhi@gmail.com" TargetMode="External"/><Relationship Id="rId62" Type="http://schemas.openxmlformats.org/officeDocument/2006/relationships/hyperlink" Target="mailto:ranit.rana@jindalstainless.com" TargetMode="External"/><Relationship Id="rId1" Type="http://schemas.openxmlformats.org/officeDocument/2006/relationships/slideLayout" Target="../slideLayouts/slideLayout5.xml"/><Relationship Id="rId6" Type="http://schemas.openxmlformats.org/officeDocument/2006/relationships/image" Target="../media/image5.png"/><Relationship Id="rId15" Type="http://schemas.openxmlformats.org/officeDocument/2006/relationships/image" Target="../media/image33.png"/><Relationship Id="rId23" Type="http://schemas.openxmlformats.org/officeDocument/2006/relationships/image" Target="../media/image32.png"/><Relationship Id="rId28" Type="http://schemas.openxmlformats.org/officeDocument/2006/relationships/image" Target="../media/image10.png"/><Relationship Id="rId36" Type="http://schemas.openxmlformats.org/officeDocument/2006/relationships/image" Target="../media/image22.png"/><Relationship Id="rId49" Type="http://schemas.openxmlformats.org/officeDocument/2006/relationships/hyperlink" Target="mailto:drmukeshkumar@gmail.com" TargetMode="External"/><Relationship Id="rId57" Type="http://schemas.openxmlformats.org/officeDocument/2006/relationships/hyperlink" Target="mailto:aflmps@rediffmail.com" TargetMode="External"/><Relationship Id="rId10" Type="http://schemas.openxmlformats.org/officeDocument/2006/relationships/image" Target="../media/image9.png"/><Relationship Id="rId31" Type="http://schemas.openxmlformats.org/officeDocument/2006/relationships/image" Target="../media/image60.png"/><Relationship Id="rId44" Type="http://schemas.openxmlformats.org/officeDocument/2006/relationships/hyperlink" Target="mailto:rkv.sail@gmail.com" TargetMode="External"/><Relationship Id="rId52" Type="http://schemas.openxmlformats.org/officeDocument/2006/relationships/hyperlink" Target="mailto:nirmalkakkar@gmail.com" TargetMode="External"/><Relationship Id="rId60" Type="http://schemas.openxmlformats.org/officeDocument/2006/relationships/hyperlink" Target="mailto:jainbinay@gmail.com" TargetMode="External"/><Relationship Id="rId65" Type="http://schemas.openxmlformats.org/officeDocument/2006/relationships/hyperlink" Target="mailto:scsuri.iimdc@gmail.com" TargetMode="External"/><Relationship Id="rId4" Type="http://schemas.openxmlformats.org/officeDocument/2006/relationships/image" Target="../media/image39.png"/><Relationship Id="rId9" Type="http://schemas.openxmlformats.org/officeDocument/2006/relationships/image" Target="../media/image8.png"/><Relationship Id="rId13" Type="http://schemas.openxmlformats.org/officeDocument/2006/relationships/image" Target="../media/image11.png"/><Relationship Id="rId18" Type="http://schemas.openxmlformats.org/officeDocument/2006/relationships/image" Target="../media/image48.png"/><Relationship Id="rId39" Type="http://schemas.openxmlformats.org/officeDocument/2006/relationships/image" Target="../media/image46.png"/><Relationship Id="rId34" Type="http://schemas.openxmlformats.org/officeDocument/2006/relationships/image" Target="../media/image42.png"/><Relationship Id="rId50" Type="http://schemas.openxmlformats.org/officeDocument/2006/relationships/hyperlink" Target="mailto:m.ram@danieli.com" TargetMode="External"/><Relationship Id="rId55" Type="http://schemas.openxmlformats.org/officeDocument/2006/relationships/hyperlink" Target="mailto:technothermaindia@gmail.com" TargetMode="External"/></Relationships>
</file>

<file path=ppt/slides/_rels/slide40.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41.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42.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43.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hyperlink" Target="mailto:vipin@nplindia.org" TargetMode="External"/><Relationship Id="rId2" Type="http://schemas.openxmlformats.org/officeDocument/2006/relationships/image" Target="../media/image85.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10.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3.png"/></Relationships>
</file>

<file path=ppt/slides/_rels/slide8.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_rels/slide9.xml.rels><?xml version="1.0" encoding="UTF-8" standalone="yes"?>
<Relationships xmlns="http://schemas.openxmlformats.org/package/2006/relationships"><Relationship Id="rId13" Type="http://schemas.openxmlformats.org/officeDocument/2006/relationships/image" Target="../media/image67.png"/><Relationship Id="rId18" Type="http://schemas.openxmlformats.org/officeDocument/2006/relationships/image" Target="../media/image31.png"/><Relationship Id="rId26" Type="http://schemas.openxmlformats.org/officeDocument/2006/relationships/image" Target="../media/image72.png"/><Relationship Id="rId21" Type="http://schemas.openxmlformats.org/officeDocument/2006/relationships/image" Target="../media/image11.png"/><Relationship Id="rId34" Type="http://schemas.openxmlformats.org/officeDocument/2006/relationships/image" Target="../media/image80.png"/><Relationship Id="rId7" Type="http://schemas.openxmlformats.org/officeDocument/2006/relationships/image" Target="../media/image65.png"/><Relationship Id="rId12" Type="http://schemas.openxmlformats.org/officeDocument/2006/relationships/image" Target="../media/image25.png"/><Relationship Id="rId17" Type="http://schemas.openxmlformats.org/officeDocument/2006/relationships/image" Target="../media/image30.png"/><Relationship Id="rId25" Type="http://schemas.openxmlformats.org/officeDocument/2006/relationships/image" Target="../media/image71.png"/><Relationship Id="rId33" Type="http://schemas.openxmlformats.org/officeDocument/2006/relationships/image" Target="../media/image79.png"/><Relationship Id="rId2" Type="http://schemas.openxmlformats.org/officeDocument/2006/relationships/image" Target="../media/image3.png"/><Relationship Id="rId16" Type="http://schemas.openxmlformats.org/officeDocument/2006/relationships/image" Target="../media/image32.png"/><Relationship Id="rId20" Type="http://schemas.openxmlformats.org/officeDocument/2006/relationships/image" Target="../media/image12.png"/><Relationship Id="rId29" Type="http://schemas.openxmlformats.org/officeDocument/2006/relationships/image" Target="../media/image75.png"/><Relationship Id="rId1" Type="http://schemas.openxmlformats.org/officeDocument/2006/relationships/slideLayout" Target="../slideLayouts/slideLayout5.xml"/><Relationship Id="rId6" Type="http://schemas.openxmlformats.org/officeDocument/2006/relationships/image" Target="../media/image1.png"/><Relationship Id="rId11" Type="http://schemas.openxmlformats.org/officeDocument/2006/relationships/image" Target="../media/image34.png"/><Relationship Id="rId24" Type="http://schemas.openxmlformats.org/officeDocument/2006/relationships/image" Target="../media/image70.png"/><Relationship Id="rId32" Type="http://schemas.openxmlformats.org/officeDocument/2006/relationships/image" Target="../media/image78.png"/><Relationship Id="rId37" Type="http://schemas.openxmlformats.org/officeDocument/2006/relationships/image" Target="../media/image83.png"/><Relationship Id="rId5" Type="http://schemas.openxmlformats.org/officeDocument/2006/relationships/image" Target="../media/image64.png"/><Relationship Id="rId15" Type="http://schemas.openxmlformats.org/officeDocument/2006/relationships/image" Target="../media/image27.png"/><Relationship Id="rId23" Type="http://schemas.openxmlformats.org/officeDocument/2006/relationships/image" Target="../media/image69.png"/><Relationship Id="rId28" Type="http://schemas.openxmlformats.org/officeDocument/2006/relationships/image" Target="../media/image74.png"/><Relationship Id="rId36" Type="http://schemas.openxmlformats.org/officeDocument/2006/relationships/image" Target="../media/image82.png"/><Relationship Id="rId10" Type="http://schemas.openxmlformats.org/officeDocument/2006/relationships/image" Target="../media/image24.png"/><Relationship Id="rId19" Type="http://schemas.openxmlformats.org/officeDocument/2006/relationships/image" Target="../media/image36.png"/><Relationship Id="rId31" Type="http://schemas.openxmlformats.org/officeDocument/2006/relationships/image" Target="../media/image77.png"/><Relationship Id="rId4" Type="http://schemas.openxmlformats.org/officeDocument/2006/relationships/image" Target="../media/image63.png"/><Relationship Id="rId9" Type="http://schemas.openxmlformats.org/officeDocument/2006/relationships/image" Target="../media/image66.png"/><Relationship Id="rId14" Type="http://schemas.openxmlformats.org/officeDocument/2006/relationships/image" Target="../media/image68.png"/><Relationship Id="rId22" Type="http://schemas.openxmlformats.org/officeDocument/2006/relationships/image" Target="../media/image28.png"/><Relationship Id="rId27" Type="http://schemas.openxmlformats.org/officeDocument/2006/relationships/image" Target="../media/image73.png"/><Relationship Id="rId30" Type="http://schemas.openxmlformats.org/officeDocument/2006/relationships/image" Target="../media/image76.png"/><Relationship Id="rId35" Type="http://schemas.openxmlformats.org/officeDocument/2006/relationships/image" Target="../media/image81.png"/><Relationship Id="rId8" Type="http://schemas.openxmlformats.org/officeDocument/2006/relationships/image" Target="../media/image49.png"/><Relationship Id="rId3"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object 2"/>
          <p:cNvGrpSpPr/>
          <p:nvPr/>
        </p:nvGrpSpPr>
        <p:grpSpPr>
          <a:xfrm>
            <a:off x="0" y="0"/>
            <a:ext cx="7556500" cy="9928225"/>
            <a:chOff x="0" y="0"/>
            <a:chExt cx="7556500" cy="9928225"/>
          </a:xfrm>
        </p:grpSpPr>
        <p:pic>
          <p:nvPicPr>
            <p:cNvPr id="3" name="object 3"/>
            <p:cNvPicPr/>
            <p:nvPr/>
          </p:nvPicPr>
          <p:blipFill>
            <a:blip r:embed="rId2" cstate="print"/>
            <a:stretch>
              <a:fillRect/>
            </a:stretch>
          </p:blipFill>
          <p:spPr>
            <a:xfrm>
              <a:off x="0" y="11320"/>
              <a:ext cx="7555991" cy="6090881"/>
            </a:xfrm>
            <a:prstGeom prst="rect">
              <a:avLst/>
            </a:prstGeom>
          </p:spPr>
        </p:pic>
        <p:sp>
          <p:nvSpPr>
            <p:cNvPr id="4" name="object 4"/>
            <p:cNvSpPr/>
            <p:nvPr/>
          </p:nvSpPr>
          <p:spPr>
            <a:xfrm>
              <a:off x="0" y="0"/>
              <a:ext cx="7556500" cy="1551305"/>
            </a:xfrm>
            <a:custGeom>
              <a:avLst/>
              <a:gdLst/>
              <a:ahLst/>
              <a:cxnLst/>
              <a:rect l="l" t="t" r="r" b="b"/>
              <a:pathLst>
                <a:path w="7556500" h="1551305">
                  <a:moveTo>
                    <a:pt x="7555991" y="1550960"/>
                  </a:moveTo>
                  <a:lnTo>
                    <a:pt x="0" y="1550960"/>
                  </a:lnTo>
                  <a:lnTo>
                    <a:pt x="0" y="0"/>
                  </a:lnTo>
                  <a:lnTo>
                    <a:pt x="7555991" y="0"/>
                  </a:lnTo>
                  <a:lnTo>
                    <a:pt x="7555991" y="1550960"/>
                  </a:lnTo>
                  <a:close/>
                </a:path>
              </a:pathLst>
            </a:custGeom>
            <a:solidFill>
              <a:srgbClr val="FFFFFF">
                <a:alpha val="79998"/>
              </a:srgbClr>
            </a:solidFill>
          </p:spPr>
          <p:txBody>
            <a:bodyPr wrap="square" lIns="0" tIns="0" rIns="0" bIns="0" rtlCol="0"/>
            <a:lstStyle/>
            <a:p>
              <a:endParaRPr/>
            </a:p>
          </p:txBody>
        </p:sp>
        <p:sp>
          <p:nvSpPr>
            <p:cNvPr id="5" name="object 5"/>
            <p:cNvSpPr/>
            <p:nvPr/>
          </p:nvSpPr>
          <p:spPr>
            <a:xfrm>
              <a:off x="0" y="5929611"/>
              <a:ext cx="7556500" cy="3998595"/>
            </a:xfrm>
            <a:custGeom>
              <a:avLst/>
              <a:gdLst/>
              <a:ahLst/>
              <a:cxnLst/>
              <a:rect l="l" t="t" r="r" b="b"/>
              <a:pathLst>
                <a:path w="7556500" h="3998595">
                  <a:moveTo>
                    <a:pt x="0" y="3998044"/>
                  </a:moveTo>
                  <a:lnTo>
                    <a:pt x="0" y="0"/>
                  </a:lnTo>
                  <a:lnTo>
                    <a:pt x="7555992" y="0"/>
                  </a:lnTo>
                  <a:lnTo>
                    <a:pt x="7555992" y="3998044"/>
                  </a:lnTo>
                  <a:lnTo>
                    <a:pt x="0" y="3998044"/>
                  </a:lnTo>
                  <a:close/>
                </a:path>
              </a:pathLst>
            </a:custGeom>
            <a:solidFill>
              <a:srgbClr val="3D64A1"/>
            </a:solidFill>
          </p:spPr>
          <p:txBody>
            <a:bodyPr wrap="square" lIns="0" tIns="0" rIns="0" bIns="0" rtlCol="0"/>
            <a:lstStyle/>
            <a:p>
              <a:endParaRPr/>
            </a:p>
          </p:txBody>
        </p:sp>
      </p:grpSp>
      <p:pic>
        <p:nvPicPr>
          <p:cNvPr id="6" name="object 6"/>
          <p:cNvPicPr/>
          <p:nvPr/>
        </p:nvPicPr>
        <p:blipFill>
          <a:blip r:embed="rId3" cstate="print"/>
          <a:stretch>
            <a:fillRect/>
          </a:stretch>
        </p:blipFill>
        <p:spPr>
          <a:xfrm>
            <a:off x="755365" y="10233783"/>
            <a:ext cx="161789" cy="161789"/>
          </a:xfrm>
          <a:prstGeom prst="rect">
            <a:avLst/>
          </a:prstGeom>
        </p:spPr>
      </p:pic>
      <p:pic>
        <p:nvPicPr>
          <p:cNvPr id="7" name="object 7"/>
          <p:cNvPicPr/>
          <p:nvPr/>
        </p:nvPicPr>
        <p:blipFill>
          <a:blip r:embed="rId4" cstate="print"/>
          <a:stretch>
            <a:fillRect/>
          </a:stretch>
        </p:blipFill>
        <p:spPr>
          <a:xfrm>
            <a:off x="6635862" y="10233783"/>
            <a:ext cx="161789" cy="161789"/>
          </a:xfrm>
          <a:prstGeom prst="rect">
            <a:avLst/>
          </a:prstGeom>
        </p:spPr>
      </p:pic>
      <p:pic>
        <p:nvPicPr>
          <p:cNvPr id="8" name="object 8"/>
          <p:cNvPicPr/>
          <p:nvPr/>
        </p:nvPicPr>
        <p:blipFill>
          <a:blip r:embed="rId5" cstate="print"/>
          <a:stretch>
            <a:fillRect/>
          </a:stretch>
        </p:blipFill>
        <p:spPr>
          <a:xfrm>
            <a:off x="4485661" y="166585"/>
            <a:ext cx="2645726" cy="1180108"/>
          </a:xfrm>
          <a:prstGeom prst="rect">
            <a:avLst/>
          </a:prstGeom>
        </p:spPr>
      </p:pic>
      <p:sp>
        <p:nvSpPr>
          <p:cNvPr id="9" name="object 9"/>
          <p:cNvSpPr/>
          <p:nvPr/>
        </p:nvSpPr>
        <p:spPr>
          <a:xfrm>
            <a:off x="5284785" y="5072950"/>
            <a:ext cx="1995170" cy="304800"/>
          </a:xfrm>
          <a:custGeom>
            <a:avLst/>
            <a:gdLst/>
            <a:ahLst/>
            <a:cxnLst/>
            <a:rect l="l" t="t" r="r" b="b"/>
            <a:pathLst>
              <a:path w="1995170" h="304800">
                <a:moveTo>
                  <a:pt x="1842313" y="304545"/>
                </a:moveTo>
                <a:lnTo>
                  <a:pt x="152336" y="304545"/>
                </a:lnTo>
                <a:lnTo>
                  <a:pt x="104186" y="296782"/>
                </a:lnTo>
                <a:lnTo>
                  <a:pt x="62368" y="275165"/>
                </a:lnTo>
                <a:lnTo>
                  <a:pt x="29392" y="242202"/>
                </a:lnTo>
                <a:lnTo>
                  <a:pt x="7766" y="200402"/>
                </a:lnTo>
                <a:lnTo>
                  <a:pt x="0" y="152272"/>
                </a:lnTo>
                <a:lnTo>
                  <a:pt x="7766" y="104142"/>
                </a:lnTo>
                <a:lnTo>
                  <a:pt x="29392" y="62342"/>
                </a:lnTo>
                <a:lnTo>
                  <a:pt x="62368" y="29379"/>
                </a:lnTo>
                <a:lnTo>
                  <a:pt x="104186" y="7762"/>
                </a:lnTo>
                <a:lnTo>
                  <a:pt x="152336" y="0"/>
                </a:lnTo>
                <a:lnTo>
                  <a:pt x="1842313" y="0"/>
                </a:lnTo>
                <a:lnTo>
                  <a:pt x="1890463" y="7762"/>
                </a:lnTo>
                <a:lnTo>
                  <a:pt x="1932281" y="29379"/>
                </a:lnTo>
                <a:lnTo>
                  <a:pt x="1965257" y="62342"/>
                </a:lnTo>
                <a:lnTo>
                  <a:pt x="1986883" y="104142"/>
                </a:lnTo>
                <a:lnTo>
                  <a:pt x="1994649" y="152272"/>
                </a:lnTo>
                <a:lnTo>
                  <a:pt x="1986883" y="200402"/>
                </a:lnTo>
                <a:lnTo>
                  <a:pt x="1965257" y="242202"/>
                </a:lnTo>
                <a:lnTo>
                  <a:pt x="1932281" y="275165"/>
                </a:lnTo>
                <a:lnTo>
                  <a:pt x="1890463" y="296782"/>
                </a:lnTo>
                <a:lnTo>
                  <a:pt x="1842313" y="304545"/>
                </a:lnTo>
                <a:close/>
              </a:path>
            </a:pathLst>
          </a:custGeom>
          <a:solidFill>
            <a:srgbClr val="F0A500"/>
          </a:solidFill>
        </p:spPr>
        <p:txBody>
          <a:bodyPr wrap="square" lIns="0" tIns="0" rIns="0" bIns="0" rtlCol="0"/>
          <a:lstStyle/>
          <a:p>
            <a:endParaRPr/>
          </a:p>
        </p:txBody>
      </p:sp>
      <p:sp>
        <p:nvSpPr>
          <p:cNvPr id="10" name="object 10"/>
          <p:cNvSpPr txBox="1"/>
          <p:nvPr/>
        </p:nvSpPr>
        <p:spPr>
          <a:xfrm>
            <a:off x="971282" y="10210361"/>
            <a:ext cx="1885950" cy="193040"/>
          </a:xfrm>
          <a:prstGeom prst="rect">
            <a:avLst/>
          </a:prstGeom>
        </p:spPr>
        <p:txBody>
          <a:bodyPr vert="horz" wrap="square" lIns="0" tIns="12065" rIns="0" bIns="0" rtlCol="0">
            <a:spAutoFit/>
          </a:bodyPr>
          <a:lstStyle/>
          <a:p>
            <a:pPr marL="12700">
              <a:lnSpc>
                <a:spcPct val="100000"/>
              </a:lnSpc>
              <a:spcBef>
                <a:spcPts val="95"/>
              </a:spcBef>
            </a:pPr>
            <a:r>
              <a:rPr sz="1100" spc="-25" dirty="0">
                <a:latin typeface="Verdana"/>
                <a:cs typeface="Verdana"/>
              </a:rPr>
              <a:t>E</a:t>
            </a:r>
            <a:r>
              <a:rPr sz="1100" spc="-90" dirty="0">
                <a:latin typeface="Verdana"/>
                <a:cs typeface="Verdana"/>
              </a:rPr>
              <a:t>m</a:t>
            </a:r>
            <a:r>
              <a:rPr sz="1100" spc="-35" dirty="0">
                <a:latin typeface="Verdana"/>
                <a:cs typeface="Verdana"/>
              </a:rPr>
              <a:t>a</a:t>
            </a:r>
            <a:r>
              <a:rPr sz="1100" spc="-60" dirty="0">
                <a:latin typeface="Verdana"/>
                <a:cs typeface="Verdana"/>
              </a:rPr>
              <a:t>i</a:t>
            </a:r>
            <a:r>
              <a:rPr sz="1100" dirty="0">
                <a:latin typeface="Verdana"/>
                <a:cs typeface="Verdana"/>
              </a:rPr>
              <a:t>l</a:t>
            </a:r>
            <a:r>
              <a:rPr sz="1100" spc="-80" dirty="0">
                <a:latin typeface="Verdana"/>
                <a:cs typeface="Verdana"/>
              </a:rPr>
              <a:t> </a:t>
            </a:r>
            <a:r>
              <a:rPr sz="1100" spc="-280" dirty="0">
                <a:latin typeface="Verdana"/>
                <a:cs typeface="Verdana"/>
              </a:rPr>
              <a:t>:</a:t>
            </a:r>
            <a:r>
              <a:rPr sz="1100" spc="-80" dirty="0">
                <a:latin typeface="Verdana"/>
                <a:cs typeface="Verdana"/>
              </a:rPr>
              <a:t> </a:t>
            </a:r>
            <a:r>
              <a:rPr sz="1100" spc="-60" dirty="0">
                <a:latin typeface="Verdana"/>
                <a:cs typeface="Verdana"/>
                <a:hlinkClick r:id="rId6"/>
              </a:rPr>
              <a:t>ii</a:t>
            </a:r>
            <a:r>
              <a:rPr sz="1100" spc="-90" dirty="0">
                <a:latin typeface="Verdana"/>
                <a:cs typeface="Verdana"/>
                <a:hlinkClick r:id="rId6"/>
              </a:rPr>
              <a:t>m</a:t>
            </a:r>
            <a:r>
              <a:rPr sz="1100" spc="-145" dirty="0">
                <a:latin typeface="Verdana"/>
                <a:cs typeface="Verdana"/>
                <a:hlinkClick r:id="rId6"/>
              </a:rPr>
              <a:t>.</a:t>
            </a:r>
            <a:r>
              <a:rPr sz="1100" spc="5" dirty="0">
                <a:latin typeface="Verdana"/>
                <a:cs typeface="Verdana"/>
                <a:hlinkClick r:id="rId6"/>
              </a:rPr>
              <a:t>d</a:t>
            </a:r>
            <a:r>
              <a:rPr sz="1100" spc="30" dirty="0">
                <a:latin typeface="Verdana"/>
                <a:cs typeface="Verdana"/>
                <a:hlinkClick r:id="rId6"/>
              </a:rPr>
              <a:t>e</a:t>
            </a:r>
            <a:r>
              <a:rPr sz="1100" spc="-5" dirty="0">
                <a:latin typeface="Verdana"/>
                <a:cs typeface="Verdana"/>
                <a:hlinkClick r:id="rId6"/>
              </a:rPr>
              <a:t>l</a:t>
            </a:r>
            <a:r>
              <a:rPr sz="1100" spc="-70" dirty="0">
                <a:latin typeface="Verdana"/>
                <a:cs typeface="Verdana"/>
                <a:hlinkClick r:id="rId6"/>
              </a:rPr>
              <a:t>h</a:t>
            </a:r>
            <a:r>
              <a:rPr sz="1100" spc="-60" dirty="0">
                <a:latin typeface="Verdana"/>
                <a:cs typeface="Verdana"/>
                <a:hlinkClick r:id="rId6"/>
              </a:rPr>
              <a:t>i</a:t>
            </a:r>
            <a:r>
              <a:rPr sz="1100" spc="50" dirty="0">
                <a:latin typeface="Verdana"/>
                <a:cs typeface="Verdana"/>
                <a:hlinkClick r:id="rId6"/>
              </a:rPr>
              <a:t>@</a:t>
            </a:r>
            <a:r>
              <a:rPr sz="1100" spc="5" dirty="0">
                <a:latin typeface="Verdana"/>
                <a:cs typeface="Verdana"/>
                <a:hlinkClick r:id="rId6"/>
              </a:rPr>
              <a:t>g</a:t>
            </a:r>
            <a:r>
              <a:rPr sz="1100" spc="-90" dirty="0">
                <a:latin typeface="Verdana"/>
                <a:cs typeface="Verdana"/>
                <a:hlinkClick r:id="rId6"/>
              </a:rPr>
              <a:t>m</a:t>
            </a:r>
            <a:r>
              <a:rPr sz="1100" spc="-35" dirty="0">
                <a:latin typeface="Verdana"/>
                <a:cs typeface="Verdana"/>
                <a:hlinkClick r:id="rId6"/>
              </a:rPr>
              <a:t>a</a:t>
            </a:r>
            <a:r>
              <a:rPr sz="1100" spc="-60" dirty="0">
                <a:latin typeface="Verdana"/>
                <a:cs typeface="Verdana"/>
                <a:hlinkClick r:id="rId6"/>
              </a:rPr>
              <a:t>i</a:t>
            </a:r>
            <a:r>
              <a:rPr sz="1100" spc="-5" dirty="0">
                <a:latin typeface="Verdana"/>
                <a:cs typeface="Verdana"/>
                <a:hlinkClick r:id="rId6"/>
              </a:rPr>
              <a:t>l</a:t>
            </a:r>
            <a:r>
              <a:rPr sz="1100" spc="-145" dirty="0">
                <a:latin typeface="Verdana"/>
                <a:cs typeface="Verdana"/>
                <a:hlinkClick r:id="rId6"/>
              </a:rPr>
              <a:t>.</a:t>
            </a:r>
            <a:r>
              <a:rPr sz="1100" spc="80" dirty="0">
                <a:latin typeface="Verdana"/>
                <a:cs typeface="Verdana"/>
                <a:hlinkClick r:id="rId6"/>
              </a:rPr>
              <a:t>c</a:t>
            </a:r>
            <a:r>
              <a:rPr sz="1100" spc="25" dirty="0">
                <a:latin typeface="Verdana"/>
                <a:cs typeface="Verdana"/>
                <a:hlinkClick r:id="rId6"/>
              </a:rPr>
              <a:t>o</a:t>
            </a:r>
            <a:r>
              <a:rPr sz="1100" spc="-85" dirty="0">
                <a:latin typeface="Verdana"/>
                <a:cs typeface="Verdana"/>
                <a:hlinkClick r:id="rId6"/>
              </a:rPr>
              <a:t>m</a:t>
            </a:r>
            <a:endParaRPr sz="1100">
              <a:latin typeface="Verdana"/>
              <a:cs typeface="Verdana"/>
            </a:endParaRPr>
          </a:p>
        </p:txBody>
      </p:sp>
      <p:sp>
        <p:nvSpPr>
          <p:cNvPr id="11" name="object 11"/>
          <p:cNvSpPr txBox="1"/>
          <p:nvPr/>
        </p:nvSpPr>
        <p:spPr>
          <a:xfrm>
            <a:off x="5264249" y="10210361"/>
            <a:ext cx="1297305" cy="193040"/>
          </a:xfrm>
          <a:prstGeom prst="rect">
            <a:avLst/>
          </a:prstGeom>
        </p:spPr>
        <p:txBody>
          <a:bodyPr vert="horz" wrap="square" lIns="0" tIns="12065" rIns="0" bIns="0" rtlCol="0">
            <a:spAutoFit/>
          </a:bodyPr>
          <a:lstStyle/>
          <a:p>
            <a:pPr marL="12700">
              <a:lnSpc>
                <a:spcPct val="100000"/>
              </a:lnSpc>
              <a:spcBef>
                <a:spcPts val="95"/>
              </a:spcBef>
            </a:pPr>
            <a:r>
              <a:rPr sz="1100" spc="-45" dirty="0">
                <a:latin typeface="Verdana"/>
                <a:cs typeface="Verdana"/>
                <a:hlinkClick r:id="rId7"/>
              </a:rPr>
              <a:t>www.iim-delhi.com</a:t>
            </a:r>
            <a:endParaRPr sz="1100">
              <a:latin typeface="Verdana"/>
              <a:cs typeface="Verdana"/>
            </a:endParaRPr>
          </a:p>
        </p:txBody>
      </p:sp>
      <p:sp>
        <p:nvSpPr>
          <p:cNvPr id="12" name="object 12"/>
          <p:cNvSpPr txBox="1">
            <a:spLocks noGrp="1"/>
          </p:cNvSpPr>
          <p:nvPr>
            <p:ph type="title"/>
          </p:nvPr>
        </p:nvSpPr>
        <p:spPr>
          <a:xfrm>
            <a:off x="370201" y="636021"/>
            <a:ext cx="3009265" cy="655320"/>
          </a:xfrm>
          <a:prstGeom prst="rect">
            <a:avLst/>
          </a:prstGeom>
        </p:spPr>
        <p:txBody>
          <a:bodyPr vert="horz" wrap="square" lIns="0" tIns="16510" rIns="0" bIns="0" rtlCol="0">
            <a:spAutoFit/>
          </a:bodyPr>
          <a:lstStyle/>
          <a:p>
            <a:pPr marL="12700">
              <a:lnSpc>
                <a:spcPct val="100000"/>
              </a:lnSpc>
              <a:spcBef>
                <a:spcPts val="130"/>
              </a:spcBef>
            </a:pPr>
            <a:r>
              <a:rPr sz="4100" b="1" spc="20" dirty="0">
                <a:solidFill>
                  <a:srgbClr val="A62425"/>
                </a:solidFill>
                <a:latin typeface="Tahoma"/>
                <a:cs typeface="Tahoma"/>
              </a:rPr>
              <a:t>MET</a:t>
            </a:r>
            <a:r>
              <a:rPr sz="4100" b="1" spc="-114" dirty="0">
                <a:solidFill>
                  <a:srgbClr val="A62425"/>
                </a:solidFill>
                <a:latin typeface="Tahoma"/>
                <a:cs typeface="Tahoma"/>
              </a:rPr>
              <a:t> </a:t>
            </a:r>
            <a:r>
              <a:rPr sz="4100" b="1" spc="55" dirty="0">
                <a:solidFill>
                  <a:srgbClr val="A62425"/>
                </a:solidFill>
                <a:latin typeface="Tahoma"/>
                <a:cs typeface="Tahoma"/>
              </a:rPr>
              <a:t>-</a:t>
            </a:r>
            <a:r>
              <a:rPr sz="4100" b="1" spc="-114" dirty="0">
                <a:solidFill>
                  <a:srgbClr val="A62425"/>
                </a:solidFill>
                <a:latin typeface="Tahoma"/>
                <a:cs typeface="Tahoma"/>
              </a:rPr>
              <a:t> </a:t>
            </a:r>
            <a:r>
              <a:rPr sz="4100" b="1" spc="-15" dirty="0">
                <a:solidFill>
                  <a:srgbClr val="A62425"/>
                </a:solidFill>
                <a:latin typeface="Tahoma"/>
                <a:cs typeface="Tahoma"/>
              </a:rPr>
              <a:t>INFO</a:t>
            </a:r>
            <a:endParaRPr sz="4100">
              <a:latin typeface="Tahoma"/>
              <a:cs typeface="Tahoma"/>
            </a:endParaRPr>
          </a:p>
        </p:txBody>
      </p:sp>
      <p:sp>
        <p:nvSpPr>
          <p:cNvPr id="13" name="object 13"/>
          <p:cNvSpPr txBox="1"/>
          <p:nvPr/>
        </p:nvSpPr>
        <p:spPr>
          <a:xfrm>
            <a:off x="606829" y="6199328"/>
            <a:ext cx="6230620" cy="1163955"/>
          </a:xfrm>
          <a:prstGeom prst="rect">
            <a:avLst/>
          </a:prstGeom>
        </p:spPr>
        <p:txBody>
          <a:bodyPr vert="horz" wrap="square" lIns="0" tIns="12700" rIns="0" bIns="0" rtlCol="0">
            <a:spAutoFit/>
          </a:bodyPr>
          <a:lstStyle/>
          <a:p>
            <a:pPr marL="1763395" marR="5080" indent="-1751330">
              <a:lnSpc>
                <a:spcPct val="152400"/>
              </a:lnSpc>
              <a:spcBef>
                <a:spcPts val="100"/>
              </a:spcBef>
            </a:pPr>
            <a:r>
              <a:rPr sz="2450" b="1" spc="85" dirty="0">
                <a:solidFill>
                  <a:srgbClr val="FFFFFF"/>
                </a:solidFill>
                <a:latin typeface="Tahoma"/>
                <a:cs typeface="Tahoma"/>
              </a:rPr>
              <a:t>THE</a:t>
            </a:r>
            <a:r>
              <a:rPr sz="2450" b="1" spc="325" dirty="0">
                <a:solidFill>
                  <a:srgbClr val="FFFFFF"/>
                </a:solidFill>
                <a:latin typeface="Tahoma"/>
                <a:cs typeface="Tahoma"/>
              </a:rPr>
              <a:t> </a:t>
            </a:r>
            <a:r>
              <a:rPr sz="2450" b="1" spc="95" dirty="0">
                <a:solidFill>
                  <a:srgbClr val="FFFFFF"/>
                </a:solidFill>
                <a:latin typeface="Tahoma"/>
                <a:cs typeface="Tahoma"/>
              </a:rPr>
              <a:t>INDIAN</a:t>
            </a:r>
            <a:r>
              <a:rPr sz="2450" b="1" spc="325" dirty="0">
                <a:solidFill>
                  <a:srgbClr val="FFFFFF"/>
                </a:solidFill>
                <a:latin typeface="Tahoma"/>
                <a:cs typeface="Tahoma"/>
              </a:rPr>
              <a:t> </a:t>
            </a:r>
            <a:r>
              <a:rPr sz="2450" b="1" spc="80" dirty="0">
                <a:solidFill>
                  <a:srgbClr val="FFFFFF"/>
                </a:solidFill>
                <a:latin typeface="Tahoma"/>
                <a:cs typeface="Tahoma"/>
              </a:rPr>
              <a:t>INSTITUTE</a:t>
            </a:r>
            <a:r>
              <a:rPr sz="2450" b="1" spc="330" dirty="0">
                <a:solidFill>
                  <a:srgbClr val="FFFFFF"/>
                </a:solidFill>
                <a:latin typeface="Tahoma"/>
                <a:cs typeface="Tahoma"/>
              </a:rPr>
              <a:t> </a:t>
            </a:r>
            <a:r>
              <a:rPr sz="2450" b="1" spc="210" dirty="0">
                <a:solidFill>
                  <a:srgbClr val="FFFFFF"/>
                </a:solidFill>
                <a:latin typeface="Tahoma"/>
                <a:cs typeface="Tahoma"/>
              </a:rPr>
              <a:t>OF</a:t>
            </a:r>
            <a:r>
              <a:rPr sz="2450" b="1" spc="325" dirty="0">
                <a:solidFill>
                  <a:srgbClr val="FFFFFF"/>
                </a:solidFill>
                <a:latin typeface="Tahoma"/>
                <a:cs typeface="Tahoma"/>
              </a:rPr>
              <a:t> </a:t>
            </a:r>
            <a:r>
              <a:rPr sz="2450" b="1" spc="215" dirty="0">
                <a:solidFill>
                  <a:srgbClr val="FFFFFF"/>
                </a:solidFill>
                <a:latin typeface="Tahoma"/>
                <a:cs typeface="Tahoma"/>
              </a:rPr>
              <a:t>METALS </a:t>
            </a:r>
            <a:r>
              <a:rPr sz="2450" b="1" spc="-705" dirty="0">
                <a:solidFill>
                  <a:srgbClr val="FFFFFF"/>
                </a:solidFill>
                <a:latin typeface="Tahoma"/>
                <a:cs typeface="Tahoma"/>
              </a:rPr>
              <a:t> </a:t>
            </a:r>
            <a:r>
              <a:rPr sz="2450" b="1" spc="35" dirty="0">
                <a:solidFill>
                  <a:srgbClr val="FFFFFF"/>
                </a:solidFill>
                <a:latin typeface="Tahoma"/>
                <a:cs typeface="Tahoma"/>
              </a:rPr>
              <a:t>DELHI</a:t>
            </a:r>
            <a:r>
              <a:rPr sz="2450" b="1" spc="335" dirty="0">
                <a:solidFill>
                  <a:srgbClr val="FFFFFF"/>
                </a:solidFill>
                <a:latin typeface="Tahoma"/>
                <a:cs typeface="Tahoma"/>
              </a:rPr>
              <a:t> </a:t>
            </a:r>
            <a:r>
              <a:rPr sz="2450" b="1" spc="210" dirty="0">
                <a:solidFill>
                  <a:srgbClr val="FFFFFF"/>
                </a:solidFill>
                <a:latin typeface="Tahoma"/>
                <a:cs typeface="Tahoma"/>
              </a:rPr>
              <a:t>CHAPTER</a:t>
            </a:r>
            <a:endParaRPr sz="2450">
              <a:latin typeface="Tahoma"/>
              <a:cs typeface="Tahoma"/>
            </a:endParaRPr>
          </a:p>
        </p:txBody>
      </p:sp>
      <p:sp>
        <p:nvSpPr>
          <p:cNvPr id="14" name="object 14"/>
          <p:cNvSpPr txBox="1"/>
          <p:nvPr/>
        </p:nvSpPr>
        <p:spPr>
          <a:xfrm>
            <a:off x="1179067" y="7871640"/>
            <a:ext cx="5205730" cy="1391920"/>
          </a:xfrm>
          <a:prstGeom prst="rect">
            <a:avLst/>
          </a:prstGeom>
        </p:spPr>
        <p:txBody>
          <a:bodyPr vert="horz" wrap="square" lIns="0" tIns="132715" rIns="0" bIns="0" rtlCol="0">
            <a:spAutoFit/>
          </a:bodyPr>
          <a:lstStyle/>
          <a:p>
            <a:pPr algn="ctr">
              <a:lnSpc>
                <a:spcPct val="100000"/>
              </a:lnSpc>
              <a:spcBef>
                <a:spcPts val="1045"/>
              </a:spcBef>
            </a:pPr>
            <a:r>
              <a:rPr sz="1450" b="1" spc="195" dirty="0">
                <a:solidFill>
                  <a:srgbClr val="FFFFFF"/>
                </a:solidFill>
                <a:latin typeface="Tahoma"/>
                <a:cs typeface="Tahoma"/>
              </a:rPr>
              <a:t>Jawahar</a:t>
            </a:r>
            <a:r>
              <a:rPr sz="1450" b="1" spc="185" dirty="0">
                <a:solidFill>
                  <a:srgbClr val="FFFFFF"/>
                </a:solidFill>
                <a:latin typeface="Tahoma"/>
                <a:cs typeface="Tahoma"/>
              </a:rPr>
              <a:t> </a:t>
            </a:r>
            <a:r>
              <a:rPr sz="1450" b="1" spc="125" dirty="0">
                <a:solidFill>
                  <a:srgbClr val="FFFFFF"/>
                </a:solidFill>
                <a:latin typeface="Tahoma"/>
                <a:cs typeface="Tahoma"/>
              </a:rPr>
              <a:t>Dhatu</a:t>
            </a:r>
            <a:r>
              <a:rPr sz="1450" b="1" spc="185" dirty="0">
                <a:solidFill>
                  <a:srgbClr val="FFFFFF"/>
                </a:solidFill>
                <a:latin typeface="Tahoma"/>
                <a:cs typeface="Tahoma"/>
              </a:rPr>
              <a:t> </a:t>
            </a:r>
            <a:r>
              <a:rPr sz="1450" b="1" spc="180" dirty="0">
                <a:solidFill>
                  <a:srgbClr val="FFFFFF"/>
                </a:solidFill>
                <a:latin typeface="Tahoma"/>
                <a:cs typeface="Tahoma"/>
              </a:rPr>
              <a:t>Bhawan</a:t>
            </a:r>
            <a:endParaRPr sz="1450" dirty="0">
              <a:latin typeface="Tahoma"/>
              <a:cs typeface="Tahoma"/>
            </a:endParaRPr>
          </a:p>
          <a:p>
            <a:pPr marL="12065" marR="5080" algn="ctr">
              <a:lnSpc>
                <a:spcPct val="154500"/>
              </a:lnSpc>
            </a:pPr>
            <a:r>
              <a:rPr lang="en-IN" sz="1450" b="1" spc="185" dirty="0">
                <a:solidFill>
                  <a:srgbClr val="FFFFFF"/>
                </a:solidFill>
                <a:latin typeface="Tahoma"/>
                <a:cs typeface="Tahoma"/>
              </a:rPr>
              <a:t>3</a:t>
            </a:r>
            <a:r>
              <a:rPr sz="1450" b="1" spc="185" dirty="0">
                <a:solidFill>
                  <a:srgbClr val="FFFFFF"/>
                </a:solidFill>
                <a:latin typeface="Tahoma"/>
                <a:cs typeface="Tahoma"/>
              </a:rPr>
              <a:t>9,</a:t>
            </a:r>
            <a:r>
              <a:rPr sz="1450" b="1" spc="204" dirty="0">
                <a:solidFill>
                  <a:srgbClr val="FFFFFF"/>
                </a:solidFill>
                <a:latin typeface="Tahoma"/>
                <a:cs typeface="Tahoma"/>
              </a:rPr>
              <a:t> </a:t>
            </a:r>
            <a:r>
              <a:rPr sz="1450" b="1" spc="180" dirty="0">
                <a:solidFill>
                  <a:srgbClr val="FFFFFF"/>
                </a:solidFill>
                <a:latin typeface="Tahoma"/>
                <a:cs typeface="Tahoma"/>
              </a:rPr>
              <a:t>Tughlakabad</a:t>
            </a:r>
            <a:r>
              <a:rPr sz="1450" b="1" spc="204" dirty="0">
                <a:solidFill>
                  <a:srgbClr val="FFFFFF"/>
                </a:solidFill>
                <a:latin typeface="Tahoma"/>
                <a:cs typeface="Tahoma"/>
              </a:rPr>
              <a:t> </a:t>
            </a:r>
            <a:r>
              <a:rPr sz="1450" b="1" spc="105" dirty="0">
                <a:solidFill>
                  <a:srgbClr val="FFFFFF"/>
                </a:solidFill>
                <a:latin typeface="Tahoma"/>
                <a:cs typeface="Tahoma"/>
              </a:rPr>
              <a:t>Institutional</a:t>
            </a:r>
            <a:r>
              <a:rPr sz="1450" b="1" spc="210" dirty="0">
                <a:solidFill>
                  <a:srgbClr val="FFFFFF"/>
                </a:solidFill>
                <a:latin typeface="Tahoma"/>
                <a:cs typeface="Tahoma"/>
              </a:rPr>
              <a:t> </a:t>
            </a:r>
            <a:r>
              <a:rPr sz="1450" b="1" spc="185" dirty="0">
                <a:solidFill>
                  <a:srgbClr val="FFFFFF"/>
                </a:solidFill>
                <a:latin typeface="Tahoma"/>
                <a:cs typeface="Tahoma"/>
              </a:rPr>
              <a:t>Area,</a:t>
            </a:r>
            <a:r>
              <a:rPr sz="1450" b="1" spc="204" dirty="0">
                <a:solidFill>
                  <a:srgbClr val="FFFFFF"/>
                </a:solidFill>
                <a:latin typeface="Tahoma"/>
                <a:cs typeface="Tahoma"/>
              </a:rPr>
              <a:t> </a:t>
            </a:r>
            <a:r>
              <a:rPr sz="1450" b="1" spc="95" dirty="0">
                <a:solidFill>
                  <a:srgbClr val="FFFFFF"/>
                </a:solidFill>
                <a:latin typeface="Tahoma"/>
                <a:cs typeface="Tahoma"/>
              </a:rPr>
              <a:t>M</a:t>
            </a:r>
            <a:r>
              <a:rPr sz="1450" b="1" spc="204" dirty="0">
                <a:solidFill>
                  <a:srgbClr val="FFFFFF"/>
                </a:solidFill>
                <a:latin typeface="Tahoma"/>
                <a:cs typeface="Tahoma"/>
              </a:rPr>
              <a:t> </a:t>
            </a:r>
            <a:r>
              <a:rPr sz="1450" b="1" spc="-15">
                <a:solidFill>
                  <a:srgbClr val="FFFFFF"/>
                </a:solidFill>
                <a:latin typeface="Tahoma"/>
                <a:cs typeface="Tahoma"/>
              </a:rPr>
              <a:t>B</a:t>
            </a:r>
            <a:r>
              <a:rPr sz="1450" b="1" spc="210">
                <a:solidFill>
                  <a:srgbClr val="FFFFFF"/>
                </a:solidFill>
                <a:latin typeface="Tahoma"/>
                <a:cs typeface="Tahoma"/>
              </a:rPr>
              <a:t> </a:t>
            </a:r>
            <a:r>
              <a:rPr sz="1450" b="1" spc="165">
                <a:solidFill>
                  <a:srgbClr val="FFFFFF"/>
                </a:solidFill>
                <a:latin typeface="Tahoma"/>
                <a:cs typeface="Tahoma"/>
              </a:rPr>
              <a:t>Road </a:t>
            </a:r>
            <a:r>
              <a:rPr sz="1450" b="1" spc="-409">
                <a:solidFill>
                  <a:srgbClr val="FFFFFF"/>
                </a:solidFill>
                <a:latin typeface="Tahoma"/>
                <a:cs typeface="Tahoma"/>
              </a:rPr>
              <a:t> </a:t>
            </a:r>
            <a:r>
              <a:rPr sz="1450" b="1" spc="175" dirty="0">
                <a:solidFill>
                  <a:srgbClr val="FFFFFF"/>
                </a:solidFill>
                <a:latin typeface="Tahoma"/>
                <a:cs typeface="Tahoma"/>
              </a:rPr>
              <a:t>Near</a:t>
            </a:r>
            <a:r>
              <a:rPr sz="1450" b="1" spc="204" dirty="0">
                <a:solidFill>
                  <a:srgbClr val="FFFFFF"/>
                </a:solidFill>
                <a:latin typeface="Tahoma"/>
                <a:cs typeface="Tahoma"/>
              </a:rPr>
              <a:t> </a:t>
            </a:r>
            <a:r>
              <a:rPr sz="1450" b="1" spc="160" dirty="0">
                <a:solidFill>
                  <a:srgbClr val="FFFFFF"/>
                </a:solidFill>
                <a:latin typeface="Tahoma"/>
                <a:cs typeface="Tahoma"/>
              </a:rPr>
              <a:t>Batra</a:t>
            </a:r>
            <a:r>
              <a:rPr sz="1450" b="1" spc="204" dirty="0">
                <a:solidFill>
                  <a:srgbClr val="FFFFFF"/>
                </a:solidFill>
                <a:latin typeface="Tahoma"/>
                <a:cs typeface="Tahoma"/>
              </a:rPr>
              <a:t> </a:t>
            </a:r>
            <a:r>
              <a:rPr sz="1450" b="1" spc="140" dirty="0">
                <a:solidFill>
                  <a:srgbClr val="FFFFFF"/>
                </a:solidFill>
                <a:latin typeface="Tahoma"/>
                <a:cs typeface="Tahoma"/>
              </a:rPr>
              <a:t>Hospital,</a:t>
            </a:r>
            <a:r>
              <a:rPr sz="1450" b="1" spc="204" dirty="0">
                <a:solidFill>
                  <a:srgbClr val="FFFFFF"/>
                </a:solidFill>
                <a:latin typeface="Tahoma"/>
                <a:cs typeface="Tahoma"/>
              </a:rPr>
              <a:t> </a:t>
            </a:r>
            <a:r>
              <a:rPr sz="1450" b="1" spc="170" dirty="0">
                <a:solidFill>
                  <a:srgbClr val="FFFFFF"/>
                </a:solidFill>
                <a:latin typeface="Tahoma"/>
                <a:cs typeface="Tahoma"/>
              </a:rPr>
              <a:t>New</a:t>
            </a:r>
            <a:r>
              <a:rPr sz="1450" b="1" spc="204" dirty="0">
                <a:solidFill>
                  <a:srgbClr val="FFFFFF"/>
                </a:solidFill>
                <a:latin typeface="Tahoma"/>
                <a:cs typeface="Tahoma"/>
              </a:rPr>
              <a:t> </a:t>
            </a:r>
            <a:r>
              <a:rPr sz="1450" b="1" spc="105" dirty="0">
                <a:solidFill>
                  <a:srgbClr val="FFFFFF"/>
                </a:solidFill>
                <a:latin typeface="Tahoma"/>
                <a:cs typeface="Tahoma"/>
              </a:rPr>
              <a:t>Delhi</a:t>
            </a:r>
            <a:r>
              <a:rPr sz="1450" b="1" spc="204" dirty="0">
                <a:solidFill>
                  <a:srgbClr val="FFFFFF"/>
                </a:solidFill>
                <a:latin typeface="Tahoma"/>
                <a:cs typeface="Tahoma"/>
              </a:rPr>
              <a:t> </a:t>
            </a:r>
            <a:r>
              <a:rPr sz="1450" b="1" spc="25" dirty="0">
                <a:solidFill>
                  <a:srgbClr val="FFFFFF"/>
                </a:solidFill>
                <a:latin typeface="Tahoma"/>
                <a:cs typeface="Tahoma"/>
              </a:rPr>
              <a:t>-</a:t>
            </a:r>
            <a:r>
              <a:rPr sz="1450" b="1" spc="204" dirty="0">
                <a:solidFill>
                  <a:srgbClr val="FFFFFF"/>
                </a:solidFill>
                <a:latin typeface="Tahoma"/>
                <a:cs typeface="Tahoma"/>
              </a:rPr>
              <a:t> </a:t>
            </a:r>
            <a:r>
              <a:rPr sz="1450" b="1" spc="-85" dirty="0">
                <a:solidFill>
                  <a:srgbClr val="FFFFFF"/>
                </a:solidFill>
                <a:latin typeface="Tahoma"/>
                <a:cs typeface="Tahoma"/>
              </a:rPr>
              <a:t>110</a:t>
            </a:r>
            <a:r>
              <a:rPr sz="1450" b="1" spc="204" dirty="0">
                <a:solidFill>
                  <a:srgbClr val="FFFFFF"/>
                </a:solidFill>
                <a:latin typeface="Tahoma"/>
                <a:cs typeface="Tahoma"/>
              </a:rPr>
              <a:t> </a:t>
            </a:r>
            <a:r>
              <a:rPr sz="1450" b="1" spc="215" dirty="0">
                <a:solidFill>
                  <a:srgbClr val="FFFFFF"/>
                </a:solidFill>
                <a:latin typeface="Tahoma"/>
                <a:cs typeface="Tahoma"/>
              </a:rPr>
              <a:t>062</a:t>
            </a:r>
            <a:endParaRPr sz="1450" dirty="0">
              <a:latin typeface="Tahoma"/>
              <a:cs typeface="Tahoma"/>
            </a:endParaRPr>
          </a:p>
          <a:p>
            <a:pPr algn="ctr">
              <a:lnSpc>
                <a:spcPct val="100000"/>
              </a:lnSpc>
              <a:spcBef>
                <a:spcPts val="950"/>
              </a:spcBef>
            </a:pPr>
            <a:r>
              <a:rPr sz="1450" b="1" spc="85" dirty="0">
                <a:solidFill>
                  <a:srgbClr val="FFFFFF"/>
                </a:solidFill>
                <a:latin typeface="Tahoma"/>
                <a:cs typeface="Tahoma"/>
              </a:rPr>
              <a:t>Tel:</a:t>
            </a:r>
            <a:r>
              <a:rPr sz="1450" b="1" spc="190" dirty="0">
                <a:solidFill>
                  <a:srgbClr val="FFFFFF"/>
                </a:solidFill>
                <a:latin typeface="Tahoma"/>
                <a:cs typeface="Tahoma"/>
              </a:rPr>
              <a:t> </a:t>
            </a:r>
            <a:r>
              <a:rPr sz="1450" b="1" spc="-85" dirty="0">
                <a:solidFill>
                  <a:srgbClr val="FFFFFF"/>
                </a:solidFill>
                <a:latin typeface="Tahoma"/>
                <a:cs typeface="Tahoma"/>
              </a:rPr>
              <a:t>011</a:t>
            </a:r>
            <a:r>
              <a:rPr sz="1450" b="1" spc="190" dirty="0">
                <a:solidFill>
                  <a:srgbClr val="FFFFFF"/>
                </a:solidFill>
                <a:latin typeface="Tahoma"/>
                <a:cs typeface="Tahoma"/>
              </a:rPr>
              <a:t> </a:t>
            </a:r>
            <a:r>
              <a:rPr sz="1450" b="1" spc="25" dirty="0">
                <a:solidFill>
                  <a:srgbClr val="FFFFFF"/>
                </a:solidFill>
                <a:latin typeface="Tahoma"/>
                <a:cs typeface="Tahoma"/>
              </a:rPr>
              <a:t>-</a:t>
            </a:r>
            <a:r>
              <a:rPr sz="1450" b="1" spc="190" dirty="0">
                <a:solidFill>
                  <a:srgbClr val="FFFFFF"/>
                </a:solidFill>
                <a:latin typeface="Tahoma"/>
                <a:cs typeface="Tahoma"/>
              </a:rPr>
              <a:t> </a:t>
            </a:r>
            <a:r>
              <a:rPr sz="1450" b="1" spc="185" dirty="0">
                <a:solidFill>
                  <a:srgbClr val="FFFFFF"/>
                </a:solidFill>
                <a:latin typeface="Tahoma"/>
                <a:cs typeface="Tahoma"/>
              </a:rPr>
              <a:t>29955084</a:t>
            </a:r>
            <a:endParaRPr sz="1450" dirty="0">
              <a:latin typeface="Tahoma"/>
              <a:cs typeface="Tahoma"/>
            </a:endParaRPr>
          </a:p>
        </p:txBody>
      </p:sp>
      <p:sp>
        <p:nvSpPr>
          <p:cNvPr id="15" name="object 15"/>
          <p:cNvSpPr/>
          <p:nvPr/>
        </p:nvSpPr>
        <p:spPr>
          <a:xfrm>
            <a:off x="4866688" y="5478554"/>
            <a:ext cx="2391410" cy="304800"/>
          </a:xfrm>
          <a:custGeom>
            <a:avLst/>
            <a:gdLst/>
            <a:ahLst/>
            <a:cxnLst/>
            <a:rect l="l" t="t" r="r" b="b"/>
            <a:pathLst>
              <a:path w="2391409" h="304800">
                <a:moveTo>
                  <a:pt x="2238773" y="304545"/>
                </a:moveTo>
                <a:lnTo>
                  <a:pt x="152336" y="304545"/>
                </a:lnTo>
                <a:lnTo>
                  <a:pt x="104186" y="296782"/>
                </a:lnTo>
                <a:lnTo>
                  <a:pt x="62368" y="275165"/>
                </a:lnTo>
                <a:lnTo>
                  <a:pt x="29392" y="242202"/>
                </a:lnTo>
                <a:lnTo>
                  <a:pt x="7766" y="200402"/>
                </a:lnTo>
                <a:lnTo>
                  <a:pt x="0" y="152272"/>
                </a:lnTo>
                <a:lnTo>
                  <a:pt x="7766" y="104142"/>
                </a:lnTo>
                <a:lnTo>
                  <a:pt x="29392" y="62342"/>
                </a:lnTo>
                <a:lnTo>
                  <a:pt x="62368" y="29379"/>
                </a:lnTo>
                <a:lnTo>
                  <a:pt x="104186" y="7762"/>
                </a:lnTo>
                <a:lnTo>
                  <a:pt x="152336" y="0"/>
                </a:lnTo>
                <a:lnTo>
                  <a:pt x="2238773" y="0"/>
                </a:lnTo>
                <a:lnTo>
                  <a:pt x="2286923" y="7762"/>
                </a:lnTo>
                <a:lnTo>
                  <a:pt x="2328741" y="29379"/>
                </a:lnTo>
                <a:lnTo>
                  <a:pt x="2361717" y="62342"/>
                </a:lnTo>
                <a:lnTo>
                  <a:pt x="2383343" y="104142"/>
                </a:lnTo>
                <a:lnTo>
                  <a:pt x="2391109" y="152272"/>
                </a:lnTo>
                <a:lnTo>
                  <a:pt x="2383343" y="200402"/>
                </a:lnTo>
                <a:lnTo>
                  <a:pt x="2361717" y="242202"/>
                </a:lnTo>
                <a:lnTo>
                  <a:pt x="2328741" y="275165"/>
                </a:lnTo>
                <a:lnTo>
                  <a:pt x="2286923" y="296782"/>
                </a:lnTo>
                <a:lnTo>
                  <a:pt x="2238773" y="304545"/>
                </a:lnTo>
                <a:close/>
              </a:path>
            </a:pathLst>
          </a:custGeom>
          <a:solidFill>
            <a:srgbClr val="F0A500"/>
          </a:solidFill>
        </p:spPr>
        <p:txBody>
          <a:bodyPr wrap="square" lIns="0" tIns="0" rIns="0" bIns="0" rtlCol="0"/>
          <a:lstStyle/>
          <a:p>
            <a:endParaRPr/>
          </a:p>
        </p:txBody>
      </p:sp>
      <p:sp>
        <p:nvSpPr>
          <p:cNvPr id="16" name="object 16"/>
          <p:cNvSpPr txBox="1"/>
          <p:nvPr/>
        </p:nvSpPr>
        <p:spPr>
          <a:xfrm>
            <a:off x="4930157" y="5088801"/>
            <a:ext cx="2285365" cy="659765"/>
          </a:xfrm>
          <a:prstGeom prst="rect">
            <a:avLst/>
          </a:prstGeom>
        </p:spPr>
        <p:txBody>
          <a:bodyPr vert="horz" wrap="square" lIns="0" tIns="12065" rIns="0" bIns="0" rtlCol="0">
            <a:spAutoFit/>
          </a:bodyPr>
          <a:lstStyle/>
          <a:p>
            <a:pPr marR="5080" algn="r">
              <a:lnSpc>
                <a:spcPct val="100000"/>
              </a:lnSpc>
              <a:spcBef>
                <a:spcPts val="95"/>
              </a:spcBef>
            </a:pPr>
            <a:r>
              <a:rPr sz="1500" spc="-10" dirty="0">
                <a:latin typeface="Trebuchet MS"/>
                <a:cs typeface="Trebuchet MS"/>
              </a:rPr>
              <a:t>An</a:t>
            </a:r>
            <a:r>
              <a:rPr sz="1500" spc="-80" dirty="0">
                <a:latin typeface="Trebuchet MS"/>
                <a:cs typeface="Trebuchet MS"/>
              </a:rPr>
              <a:t> </a:t>
            </a:r>
            <a:r>
              <a:rPr sz="1500" spc="-35" dirty="0">
                <a:latin typeface="Trebuchet MS"/>
                <a:cs typeface="Trebuchet MS"/>
              </a:rPr>
              <a:t>Inhouse</a:t>
            </a:r>
            <a:r>
              <a:rPr sz="1500" spc="-75" dirty="0">
                <a:latin typeface="Trebuchet MS"/>
                <a:cs typeface="Trebuchet MS"/>
              </a:rPr>
              <a:t> </a:t>
            </a:r>
            <a:r>
              <a:rPr sz="1500" spc="-40" dirty="0">
                <a:latin typeface="Trebuchet MS"/>
                <a:cs typeface="Trebuchet MS"/>
              </a:rPr>
              <a:t>Publication</a:t>
            </a:r>
            <a:endParaRPr sz="1500" dirty="0">
              <a:latin typeface="Trebuchet MS"/>
              <a:cs typeface="Trebuchet MS"/>
            </a:endParaRPr>
          </a:p>
          <a:p>
            <a:pPr marR="26670" algn="r">
              <a:lnSpc>
                <a:spcPct val="100000"/>
              </a:lnSpc>
              <a:spcBef>
                <a:spcPts val="1395"/>
              </a:spcBef>
            </a:pPr>
            <a:r>
              <a:rPr sz="1500" spc="-40" dirty="0">
                <a:latin typeface="Trebuchet MS"/>
                <a:cs typeface="Trebuchet MS"/>
              </a:rPr>
              <a:t>F</a:t>
            </a:r>
            <a:r>
              <a:rPr sz="1500" spc="15" dirty="0">
                <a:latin typeface="Trebuchet MS"/>
                <a:cs typeface="Trebuchet MS"/>
              </a:rPr>
              <a:t>o</a:t>
            </a:r>
            <a:r>
              <a:rPr sz="1500" spc="-120" dirty="0">
                <a:latin typeface="Trebuchet MS"/>
                <a:cs typeface="Trebuchet MS"/>
              </a:rPr>
              <a:t>r</a:t>
            </a:r>
            <a:r>
              <a:rPr sz="1500" spc="-50" dirty="0">
                <a:latin typeface="Trebuchet MS"/>
                <a:cs typeface="Trebuchet MS"/>
              </a:rPr>
              <a:t> </a:t>
            </a:r>
            <a:r>
              <a:rPr sz="1500" spc="-45" dirty="0">
                <a:latin typeface="Trebuchet MS"/>
                <a:cs typeface="Trebuchet MS"/>
              </a:rPr>
              <a:t>P</a:t>
            </a:r>
            <a:r>
              <a:rPr sz="1500" spc="-120" dirty="0">
                <a:latin typeface="Trebuchet MS"/>
                <a:cs typeface="Trebuchet MS"/>
              </a:rPr>
              <a:t>r</a:t>
            </a:r>
            <a:r>
              <a:rPr sz="1500" spc="-85" dirty="0">
                <a:latin typeface="Trebuchet MS"/>
                <a:cs typeface="Trebuchet MS"/>
              </a:rPr>
              <a:t>i</a:t>
            </a:r>
            <a:r>
              <a:rPr sz="1500" spc="-100" dirty="0">
                <a:latin typeface="Trebuchet MS"/>
                <a:cs typeface="Trebuchet MS"/>
              </a:rPr>
              <a:t>v</a:t>
            </a:r>
            <a:r>
              <a:rPr sz="1500" spc="65" dirty="0">
                <a:latin typeface="Trebuchet MS"/>
                <a:cs typeface="Trebuchet MS"/>
              </a:rPr>
              <a:t>a</a:t>
            </a:r>
            <a:r>
              <a:rPr sz="1500" spc="-105" dirty="0">
                <a:latin typeface="Trebuchet MS"/>
                <a:cs typeface="Trebuchet MS"/>
              </a:rPr>
              <a:t>t</a:t>
            </a:r>
            <a:r>
              <a:rPr sz="1500" spc="-5" dirty="0">
                <a:latin typeface="Trebuchet MS"/>
                <a:cs typeface="Trebuchet MS"/>
              </a:rPr>
              <a:t>e</a:t>
            </a:r>
            <a:r>
              <a:rPr sz="1500" spc="-50" dirty="0">
                <a:latin typeface="Trebuchet MS"/>
                <a:cs typeface="Trebuchet MS"/>
              </a:rPr>
              <a:t> </a:t>
            </a:r>
            <a:r>
              <a:rPr sz="1500" spc="195" dirty="0">
                <a:latin typeface="Trebuchet MS"/>
                <a:cs typeface="Trebuchet MS"/>
              </a:rPr>
              <a:t>C</a:t>
            </a:r>
            <a:r>
              <a:rPr sz="1500" spc="-85" dirty="0">
                <a:latin typeface="Trebuchet MS"/>
                <a:cs typeface="Trebuchet MS"/>
              </a:rPr>
              <a:t>i</a:t>
            </a:r>
            <a:r>
              <a:rPr sz="1500" spc="-120" dirty="0">
                <a:latin typeface="Trebuchet MS"/>
                <a:cs typeface="Trebuchet MS"/>
              </a:rPr>
              <a:t>r</a:t>
            </a:r>
            <a:r>
              <a:rPr sz="1500" spc="35" dirty="0">
                <a:latin typeface="Trebuchet MS"/>
                <a:cs typeface="Trebuchet MS"/>
              </a:rPr>
              <a:t>c</a:t>
            </a:r>
            <a:r>
              <a:rPr sz="1500" spc="-60" dirty="0">
                <a:latin typeface="Trebuchet MS"/>
                <a:cs typeface="Trebuchet MS"/>
              </a:rPr>
              <a:t>u</a:t>
            </a:r>
            <a:r>
              <a:rPr sz="1500" spc="-114" dirty="0">
                <a:latin typeface="Trebuchet MS"/>
                <a:cs typeface="Trebuchet MS"/>
              </a:rPr>
              <a:t>l</a:t>
            </a:r>
            <a:r>
              <a:rPr sz="1500" spc="65" dirty="0">
                <a:latin typeface="Trebuchet MS"/>
                <a:cs typeface="Trebuchet MS"/>
              </a:rPr>
              <a:t>a</a:t>
            </a:r>
            <a:r>
              <a:rPr sz="1500" spc="-105" dirty="0">
                <a:latin typeface="Trebuchet MS"/>
                <a:cs typeface="Trebuchet MS"/>
              </a:rPr>
              <a:t>t</a:t>
            </a:r>
            <a:r>
              <a:rPr sz="1500" spc="-85" dirty="0">
                <a:latin typeface="Trebuchet MS"/>
                <a:cs typeface="Trebuchet MS"/>
              </a:rPr>
              <a:t>i</a:t>
            </a:r>
            <a:r>
              <a:rPr sz="1500" spc="15" dirty="0">
                <a:latin typeface="Trebuchet MS"/>
                <a:cs typeface="Trebuchet MS"/>
              </a:rPr>
              <a:t>o</a:t>
            </a:r>
            <a:r>
              <a:rPr sz="1500" spc="-60" dirty="0">
                <a:latin typeface="Trebuchet MS"/>
                <a:cs typeface="Trebuchet MS"/>
              </a:rPr>
              <a:t>n</a:t>
            </a:r>
            <a:r>
              <a:rPr sz="1500" spc="-50" dirty="0">
                <a:latin typeface="Trebuchet MS"/>
                <a:cs typeface="Trebuchet MS"/>
              </a:rPr>
              <a:t> </a:t>
            </a:r>
            <a:r>
              <a:rPr sz="1500" spc="170" dirty="0">
                <a:latin typeface="Trebuchet MS"/>
                <a:cs typeface="Trebuchet MS"/>
              </a:rPr>
              <a:t>O</a:t>
            </a:r>
            <a:r>
              <a:rPr sz="1500" spc="-60" dirty="0">
                <a:latin typeface="Trebuchet MS"/>
                <a:cs typeface="Trebuchet MS"/>
              </a:rPr>
              <a:t>n</a:t>
            </a:r>
            <a:r>
              <a:rPr sz="1500" spc="-114" dirty="0">
                <a:latin typeface="Trebuchet MS"/>
                <a:cs typeface="Trebuchet MS"/>
              </a:rPr>
              <a:t>l</a:t>
            </a:r>
            <a:r>
              <a:rPr sz="1500" spc="-105" dirty="0">
                <a:latin typeface="Trebuchet MS"/>
                <a:cs typeface="Trebuchet MS"/>
              </a:rPr>
              <a:t>y</a:t>
            </a:r>
            <a:endParaRPr sz="1500" dirty="0">
              <a:latin typeface="Trebuchet MS"/>
              <a:cs typeface="Trebuchet MS"/>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80" name="object 280"/>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1" name="object 281"/>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10</a:t>
            </a:fld>
            <a:endParaRPr spc="229" dirty="0"/>
          </a:p>
        </p:txBody>
      </p:sp>
      <p:sp>
        <p:nvSpPr>
          <p:cNvPr id="279" name="object 279"/>
          <p:cNvSpPr txBox="1"/>
          <p:nvPr/>
        </p:nvSpPr>
        <p:spPr>
          <a:xfrm>
            <a:off x="3551387" y="2000965"/>
            <a:ext cx="143510" cy="238760"/>
          </a:xfrm>
          <a:prstGeom prst="rect">
            <a:avLst/>
          </a:prstGeom>
        </p:spPr>
        <p:txBody>
          <a:bodyPr vert="horz" wrap="square" lIns="0" tIns="12065" rIns="0" bIns="0" rtlCol="0">
            <a:spAutoFit/>
          </a:bodyPr>
          <a:lstStyle/>
          <a:p>
            <a:pPr marL="12700">
              <a:lnSpc>
                <a:spcPct val="100000"/>
              </a:lnSpc>
              <a:spcBef>
                <a:spcPts val="95"/>
              </a:spcBef>
            </a:pPr>
            <a:r>
              <a:rPr sz="1400" b="1" spc="105" dirty="0">
                <a:solidFill>
                  <a:srgbClr val="FFFFFF"/>
                </a:solidFill>
                <a:latin typeface="Trebuchet MS"/>
                <a:cs typeface="Trebuchet MS"/>
              </a:rPr>
              <a:t>3</a:t>
            </a:r>
            <a:endParaRPr sz="1400">
              <a:latin typeface="Trebuchet MS"/>
              <a:cs typeface="Trebuchet MS"/>
            </a:endParaRPr>
          </a:p>
        </p:txBody>
      </p:sp>
      <p:sp>
        <p:nvSpPr>
          <p:cNvPr id="275" name="Rectangle 274"/>
          <p:cNvSpPr/>
          <p:nvPr/>
        </p:nvSpPr>
        <p:spPr>
          <a:xfrm>
            <a:off x="498982" y="1082675"/>
            <a:ext cx="6579936" cy="8679299"/>
          </a:xfrm>
          <a:prstGeom prst="rect">
            <a:avLst/>
          </a:prstGeom>
        </p:spPr>
        <p:txBody>
          <a:bodyPr wrap="square">
            <a:spAutoFit/>
          </a:bodyPr>
          <a:lstStyle/>
          <a:p>
            <a:endParaRPr lang="en-IN" b="1" u="sng" dirty="0"/>
          </a:p>
          <a:p>
            <a:endParaRPr lang="en-IN" b="1" u="sng" dirty="0"/>
          </a:p>
          <a:p>
            <a:endParaRPr lang="en-IN" b="1" u="sng" dirty="0"/>
          </a:p>
          <a:p>
            <a:endParaRPr lang="en-IN" b="1" u="sng" dirty="0"/>
          </a:p>
          <a:p>
            <a:pPr algn="just"/>
            <a:r>
              <a:rPr lang="en-IN" dirty="0"/>
              <a:t>The Cabinet set the royalty rates recently for mining three sets of critical minerals such as, lithium, niobium and rare earth elements (REE). These are key minerals that will be used in various applications that will propel India’s switch to clean energy and its net zero emission target.</a:t>
            </a:r>
          </a:p>
          <a:p>
            <a:pPr algn="just"/>
            <a:r>
              <a:rPr lang="en-IN" dirty="0"/>
              <a:t> </a:t>
            </a:r>
          </a:p>
          <a:p>
            <a:pPr algn="just"/>
            <a:r>
              <a:rPr lang="en-IN" dirty="0"/>
              <a:t>The royalty rates for lithium extraction by mining companies will be fixed at 3 percent of the prices prevailing on the London Metal Exchange (LME). Royalty rates for niobium mining were approved at 3 percent of the average sale price; and for REE at 1 percent of the average sale price of rare earth oxide, as per a statement by the Centre.</a:t>
            </a:r>
          </a:p>
          <a:p>
            <a:pPr algn="just"/>
            <a:r>
              <a:rPr lang="en-IN" dirty="0"/>
              <a:t> </a:t>
            </a:r>
          </a:p>
          <a:p>
            <a:pPr algn="just"/>
            <a:r>
              <a:rPr lang="en-IN" b="1" dirty="0"/>
              <a:t>Critical Minerals</a:t>
            </a:r>
            <a:endParaRPr lang="en-IN" dirty="0"/>
          </a:p>
          <a:p>
            <a:pPr algn="just"/>
            <a:r>
              <a:rPr lang="en-IN" dirty="0"/>
              <a:t> </a:t>
            </a:r>
          </a:p>
          <a:p>
            <a:pPr algn="just"/>
            <a:r>
              <a:rPr lang="en-IN" dirty="0"/>
              <a:t>Lithium, an alkali metal, is one of the key components in rechargeable batteries that find usage in mobiles, laptops, electric vehicles, and medical devices like pacemakers. It is also used in energy storage solutions.</a:t>
            </a:r>
          </a:p>
          <a:p>
            <a:pPr algn="just"/>
            <a:r>
              <a:rPr lang="en-IN" dirty="0"/>
              <a:t> </a:t>
            </a:r>
          </a:p>
          <a:p>
            <a:pPr algn="just"/>
            <a:r>
              <a:rPr lang="en-IN" dirty="0"/>
              <a:t>Niobium is used in jet engines and rockets, beams and girders for buildings, and oil rigs, and oil and gas pipelines. This element also has superconducting properties and is used in superconducting magnets for particle accelerators, MRI scanners and Nuclear Magnetic Resonance equipment (spectroscopy).</a:t>
            </a:r>
          </a:p>
          <a:p>
            <a:pPr algn="just"/>
            <a:endParaRPr lang="en-IN" dirty="0"/>
          </a:p>
          <a:p>
            <a:pPr algn="just"/>
            <a:endParaRPr lang="en-IN" dirty="0"/>
          </a:p>
        </p:txBody>
      </p:sp>
      <p:sp>
        <p:nvSpPr>
          <p:cNvPr id="285" name="object 275"/>
          <p:cNvSpPr/>
          <p:nvPr/>
        </p:nvSpPr>
        <p:spPr>
          <a:xfrm>
            <a:off x="635416" y="1283634"/>
            <a:ext cx="4846625"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a:t>Centre sets Lithium Mining Royalty at 3% of LME Price</a:t>
            </a:r>
            <a:endParaRPr lang="en-IN" dirty="0"/>
          </a:p>
        </p:txBody>
      </p:sp>
      <p:sp>
        <p:nvSpPr>
          <p:cNvPr id="282"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6" name="object 276"/>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7" name="object 277"/>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11</a:t>
            </a:fld>
            <a:endParaRPr spc="229" dirty="0"/>
          </a:p>
        </p:txBody>
      </p:sp>
      <p:sp>
        <p:nvSpPr>
          <p:cNvPr id="275" name="Rectangle 274"/>
          <p:cNvSpPr/>
          <p:nvPr/>
        </p:nvSpPr>
        <p:spPr>
          <a:xfrm>
            <a:off x="362576" y="733227"/>
            <a:ext cx="6778571" cy="9233297"/>
          </a:xfrm>
          <a:prstGeom prst="rect">
            <a:avLst/>
          </a:prstGeom>
        </p:spPr>
        <p:txBody>
          <a:bodyPr wrap="square">
            <a:spAutoFit/>
          </a:bodyPr>
          <a:lstStyle/>
          <a:p>
            <a:pPr algn="just"/>
            <a:r>
              <a:rPr lang="en-IN" dirty="0"/>
              <a:t>Rare earth elements refer to a group of 17 minerals including scandium, yttrium, and cerium. Most of these are used as catalysts and magnets, with the most common usage being in alloys, glass, electronics, petroleum extraction, electric motors of hybrid and EVS and wind turbines, among others.</a:t>
            </a:r>
          </a:p>
          <a:p>
            <a:pPr algn="just"/>
            <a:r>
              <a:rPr lang="en-IN" dirty="0"/>
              <a:t> </a:t>
            </a:r>
          </a:p>
          <a:p>
            <a:pPr algn="just"/>
            <a:r>
              <a:rPr lang="en-IN" dirty="0"/>
              <a:t>Critical minerals such as lithium and REEs have gained significance in view of India’s commitment towards energy transition and achieving net-zero emission by 2070. Lithium, Niobium and REEs have also emerged as strategic elements due to their usages and geo-political scenario,” the Centre said in a statement, adding that encouraging indigenous mining would lead to reduced imports and setting up related industries and infrastructure projects. It is also expected to increase employment in the mining sector.</a:t>
            </a:r>
          </a:p>
          <a:p>
            <a:pPr algn="just"/>
            <a:r>
              <a:rPr lang="en-IN" dirty="0"/>
              <a:t> </a:t>
            </a:r>
          </a:p>
          <a:p>
            <a:pPr algn="just"/>
            <a:r>
              <a:rPr lang="en-IN" dirty="0"/>
              <a:t>Incidentally, India has been exploring ways to secure lithium supplies, the critical raw material used to make electric vehicle batteries, and found its first deposits in Jammu &amp; Kashmir. It is also in talks for securing supplies from overseas, like Argentina and Australia.</a:t>
            </a:r>
          </a:p>
          <a:p>
            <a:pPr algn="just"/>
            <a:endParaRPr lang="en-IN" dirty="0"/>
          </a:p>
          <a:p>
            <a:r>
              <a:rPr lang="en-IN" b="1" dirty="0"/>
              <a:t>Exploration Reports</a:t>
            </a:r>
            <a:endParaRPr lang="en-IN" dirty="0"/>
          </a:p>
          <a:p>
            <a:r>
              <a:rPr lang="en-IN" dirty="0"/>
              <a:t> </a:t>
            </a:r>
          </a:p>
          <a:p>
            <a:pPr algn="just"/>
            <a:r>
              <a:rPr lang="en-IN" dirty="0"/>
              <a:t>So far, India imports all major components into lithium-ion cell manufacturing. The country’s lithium-ion import bill for FY23 was Rs 23.171 crore. It covered electric accumulators, including separators. In FY22, imports for lithium-ion were Rs 13,673.15 crore.</a:t>
            </a:r>
          </a:p>
          <a:p>
            <a:pPr algn="just"/>
            <a:endParaRPr lang="en-IN" dirty="0"/>
          </a:p>
          <a:p>
            <a:pPr algn="just"/>
            <a:r>
              <a:rPr lang="en-IN" dirty="0"/>
              <a:t>Geological Survey of India (GSI) has recently handed over the exploration report of REE apart from lithium blocks. Other exploration agencies are conducting exploration for critical and strategic minerals.</a:t>
            </a:r>
          </a:p>
          <a:p>
            <a:pPr algn="just"/>
            <a:endParaRPr lang="en-IN" dirty="0"/>
          </a:p>
          <a:p>
            <a:pPr algn="just"/>
            <a:endParaRPr lang="en-IN" dirty="0"/>
          </a:p>
        </p:txBody>
      </p:sp>
      <p:sp>
        <p:nvSpPr>
          <p:cNvPr id="279"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6"/>
            <a:ext cx="67712" cy="67695"/>
          </a:xfrm>
          <a:prstGeom prst="rect">
            <a:avLst/>
          </a:prstGeom>
        </p:spPr>
      </p:pic>
      <p:pic>
        <p:nvPicPr>
          <p:cNvPr id="3" name="object 3"/>
          <p:cNvPicPr/>
          <p:nvPr/>
        </p:nvPicPr>
        <p:blipFill>
          <a:blip r:embed="rId3" cstate="print"/>
          <a:stretch>
            <a:fillRect/>
          </a:stretch>
        </p:blipFill>
        <p:spPr>
          <a:xfrm>
            <a:off x="156931" y="672486"/>
            <a:ext cx="67712" cy="67695"/>
          </a:xfrm>
          <a:prstGeom prst="rect">
            <a:avLst/>
          </a:prstGeom>
        </p:spPr>
      </p:pic>
      <p:pic>
        <p:nvPicPr>
          <p:cNvPr id="4" name="object 4"/>
          <p:cNvPicPr/>
          <p:nvPr/>
        </p:nvPicPr>
        <p:blipFill>
          <a:blip r:embed="rId4"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2"/>
            <a:ext cx="64712" cy="64665"/>
          </a:xfrm>
          <a:prstGeom prst="rect">
            <a:avLst/>
          </a:prstGeom>
        </p:spPr>
      </p:pic>
      <p:pic>
        <p:nvPicPr>
          <p:cNvPr id="47" name="object 47"/>
          <p:cNvPicPr/>
          <p:nvPr/>
        </p:nvPicPr>
        <p:blipFill>
          <a:blip r:embed="rId6" cstate="print"/>
          <a:stretch>
            <a:fillRect/>
          </a:stretch>
        </p:blipFill>
        <p:spPr>
          <a:xfrm>
            <a:off x="1785699" y="537616"/>
            <a:ext cx="66212" cy="66195"/>
          </a:xfrm>
          <a:prstGeom prst="rect">
            <a:avLst/>
          </a:prstGeom>
        </p:spPr>
      </p:pic>
      <p:pic>
        <p:nvPicPr>
          <p:cNvPr id="48" name="object 48"/>
          <p:cNvPicPr/>
          <p:nvPr/>
        </p:nvPicPr>
        <p:blipFill>
          <a:blip r:embed="rId7" cstate="print"/>
          <a:stretch>
            <a:fillRect/>
          </a:stretch>
        </p:blipFill>
        <p:spPr>
          <a:xfrm>
            <a:off x="1648529" y="536117"/>
            <a:ext cx="69212" cy="69194"/>
          </a:xfrm>
          <a:prstGeom prst="rect">
            <a:avLst/>
          </a:prstGeom>
        </p:spPr>
      </p:pic>
      <p:pic>
        <p:nvPicPr>
          <p:cNvPr id="49" name="object 49"/>
          <p:cNvPicPr/>
          <p:nvPr/>
        </p:nvPicPr>
        <p:blipFill>
          <a:blip r:embed="rId3" cstate="print"/>
          <a:stretch>
            <a:fillRect/>
          </a:stretch>
        </p:blipFill>
        <p:spPr>
          <a:xfrm>
            <a:off x="1513595" y="536851"/>
            <a:ext cx="67712" cy="67695"/>
          </a:xfrm>
          <a:prstGeom prst="rect">
            <a:avLst/>
          </a:prstGeom>
        </p:spPr>
      </p:pic>
      <p:pic>
        <p:nvPicPr>
          <p:cNvPr id="50" name="object 50"/>
          <p:cNvPicPr/>
          <p:nvPr/>
        </p:nvPicPr>
        <p:blipFill>
          <a:blip r:embed="rId6" cstate="print"/>
          <a:stretch>
            <a:fillRect/>
          </a:stretch>
        </p:blipFill>
        <p:spPr>
          <a:xfrm>
            <a:off x="1378691" y="537616"/>
            <a:ext cx="66212" cy="66195"/>
          </a:xfrm>
          <a:prstGeom prst="rect">
            <a:avLst/>
          </a:prstGeom>
        </p:spPr>
      </p:pic>
      <p:pic>
        <p:nvPicPr>
          <p:cNvPr id="51" name="object 51"/>
          <p:cNvPicPr/>
          <p:nvPr/>
        </p:nvPicPr>
        <p:blipFill>
          <a:blip r:embed="rId8" cstate="print"/>
          <a:stretch>
            <a:fillRect/>
          </a:stretch>
        </p:blipFill>
        <p:spPr>
          <a:xfrm>
            <a:off x="1242286" y="536851"/>
            <a:ext cx="67712" cy="67695"/>
          </a:xfrm>
          <a:prstGeom prst="rect">
            <a:avLst/>
          </a:prstGeom>
        </p:spPr>
      </p:pic>
      <p:pic>
        <p:nvPicPr>
          <p:cNvPr id="52" name="object 52"/>
          <p:cNvPicPr/>
          <p:nvPr/>
        </p:nvPicPr>
        <p:blipFill>
          <a:blip r:embed="rId3" cstate="print"/>
          <a:stretch>
            <a:fillRect/>
          </a:stretch>
        </p:blipFill>
        <p:spPr>
          <a:xfrm>
            <a:off x="970182" y="536117"/>
            <a:ext cx="69212" cy="69194"/>
          </a:xfrm>
          <a:prstGeom prst="rect">
            <a:avLst/>
          </a:prstGeom>
        </p:spPr>
      </p:pic>
      <p:pic>
        <p:nvPicPr>
          <p:cNvPr id="53" name="object 53"/>
          <p:cNvPicPr/>
          <p:nvPr/>
        </p:nvPicPr>
        <p:blipFill>
          <a:blip r:embed="rId9" cstate="print"/>
          <a:stretch>
            <a:fillRect/>
          </a:stretch>
        </p:blipFill>
        <p:spPr>
          <a:xfrm>
            <a:off x="1106617" y="536851"/>
            <a:ext cx="67712" cy="67695"/>
          </a:xfrm>
          <a:prstGeom prst="rect">
            <a:avLst/>
          </a:prstGeom>
        </p:spPr>
      </p:pic>
      <p:pic>
        <p:nvPicPr>
          <p:cNvPr id="54" name="object 54"/>
          <p:cNvPicPr/>
          <p:nvPr/>
        </p:nvPicPr>
        <p:blipFill>
          <a:blip r:embed="rId10" cstate="print"/>
          <a:stretch>
            <a:fillRect/>
          </a:stretch>
        </p:blipFill>
        <p:spPr>
          <a:xfrm>
            <a:off x="834513" y="536117"/>
            <a:ext cx="69242" cy="69194"/>
          </a:xfrm>
          <a:prstGeom prst="rect">
            <a:avLst/>
          </a:prstGeom>
        </p:spPr>
      </p:pic>
      <p:pic>
        <p:nvPicPr>
          <p:cNvPr id="55" name="object 55"/>
          <p:cNvPicPr/>
          <p:nvPr/>
        </p:nvPicPr>
        <p:blipFill>
          <a:blip r:embed="rId6" cstate="print"/>
          <a:stretch>
            <a:fillRect/>
          </a:stretch>
        </p:blipFill>
        <p:spPr>
          <a:xfrm>
            <a:off x="698843" y="536117"/>
            <a:ext cx="69242" cy="69194"/>
          </a:xfrm>
          <a:prstGeom prst="rect">
            <a:avLst/>
          </a:prstGeom>
        </p:spPr>
      </p:pic>
      <p:pic>
        <p:nvPicPr>
          <p:cNvPr id="56" name="object 56"/>
          <p:cNvPicPr/>
          <p:nvPr/>
        </p:nvPicPr>
        <p:blipFill>
          <a:blip r:embed="rId11" cstate="print"/>
          <a:stretch>
            <a:fillRect/>
          </a:stretch>
        </p:blipFill>
        <p:spPr>
          <a:xfrm>
            <a:off x="562439" y="535352"/>
            <a:ext cx="70712" cy="70724"/>
          </a:xfrm>
          <a:prstGeom prst="rect">
            <a:avLst/>
          </a:prstGeom>
        </p:spPr>
      </p:pic>
      <p:pic>
        <p:nvPicPr>
          <p:cNvPr id="57" name="object 57"/>
          <p:cNvPicPr/>
          <p:nvPr/>
        </p:nvPicPr>
        <p:blipFill>
          <a:blip r:embed="rId3" cstate="print"/>
          <a:stretch>
            <a:fillRect/>
          </a:stretch>
        </p:blipFill>
        <p:spPr>
          <a:xfrm>
            <a:off x="427505" y="536117"/>
            <a:ext cx="69242" cy="69194"/>
          </a:xfrm>
          <a:prstGeom prst="rect">
            <a:avLst/>
          </a:prstGeom>
        </p:spPr>
      </p:pic>
      <p:pic>
        <p:nvPicPr>
          <p:cNvPr id="58" name="object 58"/>
          <p:cNvPicPr/>
          <p:nvPr/>
        </p:nvPicPr>
        <p:blipFill>
          <a:blip r:embed="rId12" cstate="print"/>
          <a:stretch>
            <a:fillRect/>
          </a:stretch>
        </p:blipFill>
        <p:spPr>
          <a:xfrm>
            <a:off x="291866" y="536117"/>
            <a:ext cx="69212" cy="69194"/>
          </a:xfrm>
          <a:prstGeom prst="rect">
            <a:avLst/>
          </a:prstGeom>
        </p:spPr>
      </p:pic>
      <p:pic>
        <p:nvPicPr>
          <p:cNvPr id="59" name="object 59"/>
          <p:cNvPicPr/>
          <p:nvPr/>
        </p:nvPicPr>
        <p:blipFill>
          <a:blip r:embed="rId6" cstate="print"/>
          <a:stretch>
            <a:fillRect/>
          </a:stretch>
        </p:blipFill>
        <p:spPr>
          <a:xfrm>
            <a:off x="156196" y="536117"/>
            <a:ext cx="69212" cy="69194"/>
          </a:xfrm>
          <a:prstGeom prst="rect">
            <a:avLst/>
          </a:prstGeom>
        </p:spPr>
      </p:pic>
      <p:pic>
        <p:nvPicPr>
          <p:cNvPr id="60" name="object 60"/>
          <p:cNvPicPr/>
          <p:nvPr/>
        </p:nvPicPr>
        <p:blipFill>
          <a:blip r:embed="rId12"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7"/>
            <a:ext cx="64712" cy="64665"/>
          </a:xfrm>
          <a:prstGeom prst="rect">
            <a:avLst/>
          </a:prstGeom>
        </p:spPr>
      </p:pic>
      <p:pic>
        <p:nvPicPr>
          <p:cNvPr id="103" name="object 103"/>
          <p:cNvPicPr/>
          <p:nvPr/>
        </p:nvPicPr>
        <p:blipFill>
          <a:blip r:embed="rId14" cstate="print"/>
          <a:stretch>
            <a:fillRect/>
          </a:stretch>
        </p:blipFill>
        <p:spPr>
          <a:xfrm>
            <a:off x="1784933" y="401247"/>
            <a:ext cx="67712" cy="67695"/>
          </a:xfrm>
          <a:prstGeom prst="rect">
            <a:avLst/>
          </a:prstGeom>
        </p:spPr>
      </p:pic>
      <p:pic>
        <p:nvPicPr>
          <p:cNvPr id="104" name="object 104"/>
          <p:cNvPicPr/>
          <p:nvPr/>
        </p:nvPicPr>
        <p:blipFill>
          <a:blip r:embed="rId11" cstate="print"/>
          <a:stretch>
            <a:fillRect/>
          </a:stretch>
        </p:blipFill>
        <p:spPr>
          <a:xfrm>
            <a:off x="1647764" y="399717"/>
            <a:ext cx="70712" cy="70724"/>
          </a:xfrm>
          <a:prstGeom prst="rect">
            <a:avLst/>
          </a:prstGeom>
        </p:spPr>
      </p:pic>
      <p:pic>
        <p:nvPicPr>
          <p:cNvPr id="105" name="object 105"/>
          <p:cNvPicPr/>
          <p:nvPr/>
        </p:nvPicPr>
        <p:blipFill>
          <a:blip r:embed="rId15" cstate="print"/>
          <a:stretch>
            <a:fillRect/>
          </a:stretch>
        </p:blipFill>
        <p:spPr>
          <a:xfrm>
            <a:off x="1512860" y="400482"/>
            <a:ext cx="69212" cy="69194"/>
          </a:xfrm>
          <a:prstGeom prst="rect">
            <a:avLst/>
          </a:prstGeom>
        </p:spPr>
      </p:pic>
      <p:pic>
        <p:nvPicPr>
          <p:cNvPr id="106" name="object 106"/>
          <p:cNvPicPr/>
          <p:nvPr/>
        </p:nvPicPr>
        <p:blipFill>
          <a:blip r:embed="rId16" cstate="print"/>
          <a:stretch>
            <a:fillRect/>
          </a:stretch>
        </p:blipFill>
        <p:spPr>
          <a:xfrm>
            <a:off x="1376425" y="399717"/>
            <a:ext cx="70742" cy="70724"/>
          </a:xfrm>
          <a:prstGeom prst="rect">
            <a:avLst/>
          </a:prstGeom>
        </p:spPr>
      </p:pic>
      <p:pic>
        <p:nvPicPr>
          <p:cNvPr id="107" name="object 107"/>
          <p:cNvPicPr/>
          <p:nvPr/>
        </p:nvPicPr>
        <p:blipFill>
          <a:blip r:embed="rId15" cstate="print"/>
          <a:stretch>
            <a:fillRect/>
          </a:stretch>
        </p:blipFill>
        <p:spPr>
          <a:xfrm>
            <a:off x="1241521" y="400482"/>
            <a:ext cx="69212" cy="69194"/>
          </a:xfrm>
          <a:prstGeom prst="rect">
            <a:avLst/>
          </a:prstGeom>
        </p:spPr>
      </p:pic>
      <p:pic>
        <p:nvPicPr>
          <p:cNvPr id="108" name="object 108"/>
          <p:cNvPicPr/>
          <p:nvPr/>
        </p:nvPicPr>
        <p:blipFill>
          <a:blip r:embed="rId17" cstate="print"/>
          <a:stretch>
            <a:fillRect/>
          </a:stretch>
        </p:blipFill>
        <p:spPr>
          <a:xfrm>
            <a:off x="1105852" y="400482"/>
            <a:ext cx="69212" cy="69194"/>
          </a:xfrm>
          <a:prstGeom prst="rect">
            <a:avLst/>
          </a:prstGeom>
        </p:spPr>
      </p:pic>
      <p:pic>
        <p:nvPicPr>
          <p:cNvPr id="109" name="object 109"/>
          <p:cNvPicPr/>
          <p:nvPr/>
        </p:nvPicPr>
        <p:blipFill>
          <a:blip r:embed="rId18" cstate="print"/>
          <a:stretch>
            <a:fillRect/>
          </a:stretch>
        </p:blipFill>
        <p:spPr>
          <a:xfrm>
            <a:off x="969448" y="399717"/>
            <a:ext cx="70712" cy="70724"/>
          </a:xfrm>
          <a:prstGeom prst="rect">
            <a:avLst/>
          </a:prstGeom>
        </p:spPr>
      </p:pic>
      <p:pic>
        <p:nvPicPr>
          <p:cNvPr id="110" name="object 110"/>
          <p:cNvPicPr/>
          <p:nvPr/>
        </p:nvPicPr>
        <p:blipFill>
          <a:blip r:embed="rId19" cstate="print"/>
          <a:stretch>
            <a:fillRect/>
          </a:stretch>
        </p:blipFill>
        <p:spPr>
          <a:xfrm>
            <a:off x="833748" y="399717"/>
            <a:ext cx="70742" cy="70724"/>
          </a:xfrm>
          <a:prstGeom prst="rect">
            <a:avLst/>
          </a:prstGeom>
        </p:spPr>
      </p:pic>
      <p:pic>
        <p:nvPicPr>
          <p:cNvPr id="111" name="object 111"/>
          <p:cNvPicPr/>
          <p:nvPr/>
        </p:nvPicPr>
        <p:blipFill>
          <a:blip r:embed="rId18" cstate="print"/>
          <a:stretch>
            <a:fillRect/>
          </a:stretch>
        </p:blipFill>
        <p:spPr>
          <a:xfrm>
            <a:off x="698109" y="399717"/>
            <a:ext cx="70712" cy="70724"/>
          </a:xfrm>
          <a:prstGeom prst="rect">
            <a:avLst/>
          </a:prstGeom>
        </p:spPr>
      </p:pic>
      <p:pic>
        <p:nvPicPr>
          <p:cNvPr id="112" name="object 112"/>
          <p:cNvPicPr/>
          <p:nvPr/>
        </p:nvPicPr>
        <p:blipFill>
          <a:blip r:embed="rId20" cstate="print"/>
          <a:stretch>
            <a:fillRect/>
          </a:stretch>
        </p:blipFill>
        <p:spPr>
          <a:xfrm>
            <a:off x="561674" y="398982"/>
            <a:ext cx="72242" cy="72193"/>
          </a:xfrm>
          <a:prstGeom prst="rect">
            <a:avLst/>
          </a:prstGeom>
        </p:spPr>
      </p:pic>
      <p:pic>
        <p:nvPicPr>
          <p:cNvPr id="113" name="object 113"/>
          <p:cNvPicPr/>
          <p:nvPr/>
        </p:nvPicPr>
        <p:blipFill>
          <a:blip r:embed="rId18" cstate="print"/>
          <a:stretch>
            <a:fillRect/>
          </a:stretch>
        </p:blipFill>
        <p:spPr>
          <a:xfrm>
            <a:off x="426770" y="399717"/>
            <a:ext cx="70712" cy="70724"/>
          </a:xfrm>
          <a:prstGeom prst="rect">
            <a:avLst/>
          </a:prstGeom>
        </p:spPr>
      </p:pic>
      <p:pic>
        <p:nvPicPr>
          <p:cNvPr id="114" name="object 114"/>
          <p:cNvPicPr/>
          <p:nvPr/>
        </p:nvPicPr>
        <p:blipFill>
          <a:blip r:embed="rId11" cstate="print"/>
          <a:stretch>
            <a:fillRect/>
          </a:stretch>
        </p:blipFill>
        <p:spPr>
          <a:xfrm>
            <a:off x="291101" y="399717"/>
            <a:ext cx="70712" cy="70724"/>
          </a:xfrm>
          <a:prstGeom prst="rect">
            <a:avLst/>
          </a:prstGeom>
        </p:spPr>
      </p:pic>
      <p:pic>
        <p:nvPicPr>
          <p:cNvPr id="115" name="object 115"/>
          <p:cNvPicPr/>
          <p:nvPr/>
        </p:nvPicPr>
        <p:blipFill>
          <a:blip r:embed="rId21" cstate="print"/>
          <a:stretch>
            <a:fillRect/>
          </a:stretch>
        </p:blipFill>
        <p:spPr>
          <a:xfrm>
            <a:off x="155431" y="399717"/>
            <a:ext cx="70742" cy="70724"/>
          </a:xfrm>
          <a:prstGeom prst="rect">
            <a:avLst/>
          </a:prstGeom>
        </p:spPr>
      </p:pic>
      <p:pic>
        <p:nvPicPr>
          <p:cNvPr id="116" name="object 116"/>
          <p:cNvPicPr/>
          <p:nvPr/>
        </p:nvPicPr>
        <p:blipFill>
          <a:blip r:embed="rId19"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2"/>
            <a:ext cx="64712" cy="64695"/>
          </a:xfrm>
          <a:prstGeom prst="rect">
            <a:avLst/>
          </a:prstGeom>
        </p:spPr>
      </p:pic>
      <p:pic>
        <p:nvPicPr>
          <p:cNvPr id="157" name="object 157"/>
          <p:cNvPicPr/>
          <p:nvPr/>
        </p:nvPicPr>
        <p:blipFill>
          <a:blip r:embed="rId3" cstate="print"/>
          <a:stretch>
            <a:fillRect/>
          </a:stretch>
        </p:blipFill>
        <p:spPr>
          <a:xfrm>
            <a:off x="2056272" y="265612"/>
            <a:ext cx="67712" cy="67695"/>
          </a:xfrm>
          <a:prstGeom prst="rect">
            <a:avLst/>
          </a:prstGeom>
        </p:spPr>
      </p:pic>
      <p:pic>
        <p:nvPicPr>
          <p:cNvPr id="158" name="object 158"/>
          <p:cNvPicPr/>
          <p:nvPr/>
        </p:nvPicPr>
        <p:blipFill>
          <a:blip r:embed="rId3" cstate="print"/>
          <a:stretch>
            <a:fillRect/>
          </a:stretch>
        </p:blipFill>
        <p:spPr>
          <a:xfrm>
            <a:off x="1920603" y="265612"/>
            <a:ext cx="67712" cy="67695"/>
          </a:xfrm>
          <a:prstGeom prst="rect">
            <a:avLst/>
          </a:prstGeom>
        </p:spPr>
      </p:pic>
      <p:pic>
        <p:nvPicPr>
          <p:cNvPr id="159" name="object 159"/>
          <p:cNvPicPr/>
          <p:nvPr/>
        </p:nvPicPr>
        <p:blipFill>
          <a:blip r:embed="rId22" cstate="print"/>
          <a:stretch>
            <a:fillRect/>
          </a:stretch>
        </p:blipFill>
        <p:spPr>
          <a:xfrm>
            <a:off x="1783433" y="264113"/>
            <a:ext cx="70712" cy="70694"/>
          </a:xfrm>
          <a:prstGeom prst="rect">
            <a:avLst/>
          </a:prstGeom>
        </p:spPr>
      </p:pic>
      <p:pic>
        <p:nvPicPr>
          <p:cNvPr id="160" name="object 160"/>
          <p:cNvPicPr/>
          <p:nvPr/>
        </p:nvPicPr>
        <p:blipFill>
          <a:blip r:embed="rId23" cstate="print"/>
          <a:stretch>
            <a:fillRect/>
          </a:stretch>
        </p:blipFill>
        <p:spPr>
          <a:xfrm>
            <a:off x="1646264" y="262582"/>
            <a:ext cx="73742" cy="73723"/>
          </a:xfrm>
          <a:prstGeom prst="rect">
            <a:avLst/>
          </a:prstGeom>
        </p:spPr>
      </p:pic>
      <p:pic>
        <p:nvPicPr>
          <p:cNvPr id="161" name="object 161"/>
          <p:cNvPicPr/>
          <p:nvPr/>
        </p:nvPicPr>
        <p:blipFill>
          <a:blip r:embed="rId15" cstate="print"/>
          <a:stretch>
            <a:fillRect/>
          </a:stretch>
        </p:blipFill>
        <p:spPr>
          <a:xfrm>
            <a:off x="1512095" y="264113"/>
            <a:ext cx="70742" cy="70694"/>
          </a:xfrm>
          <a:prstGeom prst="rect">
            <a:avLst/>
          </a:prstGeom>
        </p:spPr>
      </p:pic>
      <p:pic>
        <p:nvPicPr>
          <p:cNvPr id="162" name="object 162"/>
          <p:cNvPicPr/>
          <p:nvPr/>
        </p:nvPicPr>
        <p:blipFill>
          <a:blip r:embed="rId24" cstate="print"/>
          <a:stretch>
            <a:fillRect/>
          </a:stretch>
        </p:blipFill>
        <p:spPr>
          <a:xfrm>
            <a:off x="1375691" y="263347"/>
            <a:ext cx="72212" cy="72193"/>
          </a:xfrm>
          <a:prstGeom prst="rect">
            <a:avLst/>
          </a:prstGeom>
        </p:spPr>
      </p:pic>
      <p:pic>
        <p:nvPicPr>
          <p:cNvPr id="163" name="object 163"/>
          <p:cNvPicPr/>
          <p:nvPr/>
        </p:nvPicPr>
        <p:blipFill>
          <a:blip r:embed="rId25" cstate="print"/>
          <a:stretch>
            <a:fillRect/>
          </a:stretch>
        </p:blipFill>
        <p:spPr>
          <a:xfrm>
            <a:off x="1240021" y="263347"/>
            <a:ext cx="72212" cy="72193"/>
          </a:xfrm>
          <a:prstGeom prst="rect">
            <a:avLst/>
          </a:prstGeom>
        </p:spPr>
      </p:pic>
      <p:pic>
        <p:nvPicPr>
          <p:cNvPr id="164" name="object 164"/>
          <p:cNvPicPr/>
          <p:nvPr/>
        </p:nvPicPr>
        <p:blipFill>
          <a:blip r:embed="rId26" cstate="print"/>
          <a:stretch>
            <a:fillRect/>
          </a:stretch>
        </p:blipFill>
        <p:spPr>
          <a:xfrm>
            <a:off x="1105086" y="264113"/>
            <a:ext cx="70742" cy="70694"/>
          </a:xfrm>
          <a:prstGeom prst="rect">
            <a:avLst/>
          </a:prstGeom>
        </p:spPr>
      </p:pic>
      <p:pic>
        <p:nvPicPr>
          <p:cNvPr id="165" name="object 165"/>
          <p:cNvPicPr/>
          <p:nvPr/>
        </p:nvPicPr>
        <p:blipFill>
          <a:blip r:embed="rId18" cstate="print"/>
          <a:stretch>
            <a:fillRect/>
          </a:stretch>
        </p:blipFill>
        <p:spPr>
          <a:xfrm>
            <a:off x="969448" y="264113"/>
            <a:ext cx="70712" cy="70694"/>
          </a:xfrm>
          <a:prstGeom prst="rect">
            <a:avLst/>
          </a:prstGeom>
        </p:spPr>
      </p:pic>
      <p:pic>
        <p:nvPicPr>
          <p:cNvPr id="166" name="object 166"/>
          <p:cNvPicPr/>
          <p:nvPr/>
        </p:nvPicPr>
        <p:blipFill>
          <a:blip r:embed="rId27" cstate="print"/>
          <a:stretch>
            <a:fillRect/>
          </a:stretch>
        </p:blipFill>
        <p:spPr>
          <a:xfrm>
            <a:off x="833013" y="263347"/>
            <a:ext cx="72242" cy="72193"/>
          </a:xfrm>
          <a:prstGeom prst="rect">
            <a:avLst/>
          </a:prstGeom>
        </p:spPr>
      </p:pic>
      <p:pic>
        <p:nvPicPr>
          <p:cNvPr id="167" name="object 167"/>
          <p:cNvPicPr/>
          <p:nvPr/>
        </p:nvPicPr>
        <p:blipFill>
          <a:blip r:embed="rId28" cstate="print"/>
          <a:stretch>
            <a:fillRect/>
          </a:stretch>
        </p:blipFill>
        <p:spPr>
          <a:xfrm>
            <a:off x="696578" y="262582"/>
            <a:ext cx="73742" cy="73723"/>
          </a:xfrm>
          <a:prstGeom prst="rect">
            <a:avLst/>
          </a:prstGeom>
        </p:spPr>
      </p:pic>
      <p:pic>
        <p:nvPicPr>
          <p:cNvPr id="168" name="object 168"/>
          <p:cNvPicPr/>
          <p:nvPr/>
        </p:nvPicPr>
        <p:blipFill>
          <a:blip r:embed="rId29" cstate="print"/>
          <a:stretch>
            <a:fillRect/>
          </a:stretch>
        </p:blipFill>
        <p:spPr>
          <a:xfrm>
            <a:off x="560939" y="262582"/>
            <a:ext cx="73712" cy="73723"/>
          </a:xfrm>
          <a:prstGeom prst="rect">
            <a:avLst/>
          </a:prstGeom>
        </p:spPr>
      </p:pic>
      <p:pic>
        <p:nvPicPr>
          <p:cNvPr id="169" name="object 169"/>
          <p:cNvPicPr/>
          <p:nvPr/>
        </p:nvPicPr>
        <p:blipFill>
          <a:blip r:embed="rId30" cstate="print"/>
          <a:stretch>
            <a:fillRect/>
          </a:stretch>
        </p:blipFill>
        <p:spPr>
          <a:xfrm>
            <a:off x="426005" y="263347"/>
            <a:ext cx="72242" cy="72193"/>
          </a:xfrm>
          <a:prstGeom prst="rect">
            <a:avLst/>
          </a:prstGeom>
        </p:spPr>
      </p:pic>
      <p:pic>
        <p:nvPicPr>
          <p:cNvPr id="170" name="object 170"/>
          <p:cNvPicPr/>
          <p:nvPr/>
        </p:nvPicPr>
        <p:blipFill>
          <a:blip r:embed="rId31" cstate="print"/>
          <a:stretch>
            <a:fillRect/>
          </a:stretch>
        </p:blipFill>
        <p:spPr>
          <a:xfrm>
            <a:off x="290335" y="263347"/>
            <a:ext cx="72242" cy="72193"/>
          </a:xfrm>
          <a:prstGeom prst="rect">
            <a:avLst/>
          </a:prstGeom>
        </p:spPr>
      </p:pic>
      <p:pic>
        <p:nvPicPr>
          <p:cNvPr id="171" name="object 171"/>
          <p:cNvPicPr/>
          <p:nvPr/>
        </p:nvPicPr>
        <p:blipFill>
          <a:blip r:embed="rId25" cstate="print"/>
          <a:stretch>
            <a:fillRect/>
          </a:stretch>
        </p:blipFill>
        <p:spPr>
          <a:xfrm>
            <a:off x="154697" y="263347"/>
            <a:ext cx="72212" cy="72193"/>
          </a:xfrm>
          <a:prstGeom prst="rect">
            <a:avLst/>
          </a:prstGeom>
        </p:spPr>
      </p:pic>
      <p:pic>
        <p:nvPicPr>
          <p:cNvPr id="172" name="object 172"/>
          <p:cNvPicPr/>
          <p:nvPr/>
        </p:nvPicPr>
        <p:blipFill>
          <a:blip r:embed="rId26"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7"/>
            <a:ext cx="64681" cy="64695"/>
          </a:xfrm>
          <a:prstGeom prst="rect">
            <a:avLst/>
          </a:prstGeom>
        </p:spPr>
      </p:pic>
      <p:pic>
        <p:nvPicPr>
          <p:cNvPr id="212" name="object 212"/>
          <p:cNvPicPr/>
          <p:nvPr/>
        </p:nvPicPr>
        <p:blipFill>
          <a:blip r:embed="rId3" cstate="print"/>
          <a:stretch>
            <a:fillRect/>
          </a:stretch>
        </p:blipFill>
        <p:spPr>
          <a:xfrm>
            <a:off x="2191942" y="129977"/>
            <a:ext cx="67712" cy="67695"/>
          </a:xfrm>
          <a:prstGeom prst="rect">
            <a:avLst/>
          </a:prstGeom>
        </p:spPr>
      </p:pic>
      <p:pic>
        <p:nvPicPr>
          <p:cNvPr id="213" name="object 213"/>
          <p:cNvPicPr/>
          <p:nvPr/>
        </p:nvPicPr>
        <p:blipFill>
          <a:blip r:embed="rId22" cstate="print"/>
          <a:stretch>
            <a:fillRect/>
          </a:stretch>
        </p:blipFill>
        <p:spPr>
          <a:xfrm>
            <a:off x="2054772" y="128478"/>
            <a:ext cx="70712" cy="70694"/>
          </a:xfrm>
          <a:prstGeom prst="rect">
            <a:avLst/>
          </a:prstGeom>
        </p:spPr>
      </p:pic>
      <p:pic>
        <p:nvPicPr>
          <p:cNvPr id="214" name="object 214"/>
          <p:cNvPicPr/>
          <p:nvPr/>
        </p:nvPicPr>
        <p:blipFill>
          <a:blip r:embed="rId22" cstate="print"/>
          <a:stretch>
            <a:fillRect/>
          </a:stretch>
        </p:blipFill>
        <p:spPr>
          <a:xfrm>
            <a:off x="1919103" y="128478"/>
            <a:ext cx="70712" cy="70694"/>
          </a:xfrm>
          <a:prstGeom prst="rect">
            <a:avLst/>
          </a:prstGeom>
        </p:spPr>
      </p:pic>
      <p:pic>
        <p:nvPicPr>
          <p:cNvPr id="215" name="object 215"/>
          <p:cNvPicPr/>
          <p:nvPr/>
        </p:nvPicPr>
        <p:blipFill>
          <a:blip r:embed="rId22" cstate="print"/>
          <a:stretch>
            <a:fillRect/>
          </a:stretch>
        </p:blipFill>
        <p:spPr>
          <a:xfrm>
            <a:off x="1783433" y="128478"/>
            <a:ext cx="70712" cy="70694"/>
          </a:xfrm>
          <a:prstGeom prst="rect">
            <a:avLst/>
          </a:prstGeom>
        </p:spPr>
      </p:pic>
      <p:pic>
        <p:nvPicPr>
          <p:cNvPr id="216" name="object 216"/>
          <p:cNvPicPr/>
          <p:nvPr/>
        </p:nvPicPr>
        <p:blipFill>
          <a:blip r:embed="rId32" cstate="print"/>
          <a:stretch>
            <a:fillRect/>
          </a:stretch>
        </p:blipFill>
        <p:spPr>
          <a:xfrm>
            <a:off x="1510595" y="126947"/>
            <a:ext cx="73742" cy="73723"/>
          </a:xfrm>
          <a:prstGeom prst="rect">
            <a:avLst/>
          </a:prstGeom>
        </p:spPr>
      </p:pic>
      <p:pic>
        <p:nvPicPr>
          <p:cNvPr id="217" name="object 217"/>
          <p:cNvPicPr/>
          <p:nvPr/>
        </p:nvPicPr>
        <p:blipFill>
          <a:blip r:embed="rId33" cstate="print"/>
          <a:stretch>
            <a:fillRect/>
          </a:stretch>
        </p:blipFill>
        <p:spPr>
          <a:xfrm>
            <a:off x="1645499" y="126213"/>
            <a:ext cx="75242" cy="75223"/>
          </a:xfrm>
          <a:prstGeom prst="rect">
            <a:avLst/>
          </a:prstGeom>
        </p:spPr>
      </p:pic>
      <p:pic>
        <p:nvPicPr>
          <p:cNvPr id="218" name="object 218"/>
          <p:cNvPicPr/>
          <p:nvPr/>
        </p:nvPicPr>
        <p:blipFill>
          <a:blip r:embed="rId34" cstate="print"/>
          <a:stretch>
            <a:fillRect/>
          </a:stretch>
        </p:blipFill>
        <p:spPr>
          <a:xfrm>
            <a:off x="1374925" y="126947"/>
            <a:ext cx="73742" cy="73723"/>
          </a:xfrm>
          <a:prstGeom prst="rect">
            <a:avLst/>
          </a:prstGeom>
        </p:spPr>
      </p:pic>
      <p:pic>
        <p:nvPicPr>
          <p:cNvPr id="219" name="object 219"/>
          <p:cNvPicPr/>
          <p:nvPr/>
        </p:nvPicPr>
        <p:blipFill>
          <a:blip r:embed="rId28" cstate="print"/>
          <a:stretch>
            <a:fillRect/>
          </a:stretch>
        </p:blipFill>
        <p:spPr>
          <a:xfrm>
            <a:off x="1238521" y="126213"/>
            <a:ext cx="75211" cy="75223"/>
          </a:xfrm>
          <a:prstGeom prst="rect">
            <a:avLst/>
          </a:prstGeom>
        </p:spPr>
      </p:pic>
      <p:pic>
        <p:nvPicPr>
          <p:cNvPr id="220" name="object 220"/>
          <p:cNvPicPr/>
          <p:nvPr/>
        </p:nvPicPr>
        <p:blipFill>
          <a:blip r:embed="rId33" cstate="print"/>
          <a:stretch>
            <a:fillRect/>
          </a:stretch>
        </p:blipFill>
        <p:spPr>
          <a:xfrm>
            <a:off x="1102852" y="126213"/>
            <a:ext cx="75242" cy="75223"/>
          </a:xfrm>
          <a:prstGeom prst="rect">
            <a:avLst/>
          </a:prstGeom>
        </p:spPr>
      </p:pic>
      <p:pic>
        <p:nvPicPr>
          <p:cNvPr id="221" name="object 221"/>
          <p:cNvPicPr/>
          <p:nvPr/>
        </p:nvPicPr>
        <p:blipFill>
          <a:blip r:embed="rId28" cstate="print"/>
          <a:stretch>
            <a:fillRect/>
          </a:stretch>
        </p:blipFill>
        <p:spPr>
          <a:xfrm>
            <a:off x="967182" y="126213"/>
            <a:ext cx="75242" cy="75223"/>
          </a:xfrm>
          <a:prstGeom prst="rect">
            <a:avLst/>
          </a:prstGeom>
        </p:spPr>
      </p:pic>
      <p:pic>
        <p:nvPicPr>
          <p:cNvPr id="222" name="object 222"/>
          <p:cNvPicPr/>
          <p:nvPr/>
        </p:nvPicPr>
        <p:blipFill>
          <a:blip r:embed="rId28" cstate="print"/>
          <a:stretch>
            <a:fillRect/>
          </a:stretch>
        </p:blipFill>
        <p:spPr>
          <a:xfrm>
            <a:off x="695844" y="126213"/>
            <a:ext cx="75242" cy="75223"/>
          </a:xfrm>
          <a:prstGeom prst="rect">
            <a:avLst/>
          </a:prstGeom>
        </p:spPr>
      </p:pic>
      <p:pic>
        <p:nvPicPr>
          <p:cNvPr id="223" name="object 223"/>
          <p:cNvPicPr/>
          <p:nvPr/>
        </p:nvPicPr>
        <p:blipFill>
          <a:blip r:embed="rId33" cstate="print"/>
          <a:stretch>
            <a:fillRect/>
          </a:stretch>
        </p:blipFill>
        <p:spPr>
          <a:xfrm>
            <a:off x="831513" y="126213"/>
            <a:ext cx="75242" cy="75223"/>
          </a:xfrm>
          <a:prstGeom prst="rect">
            <a:avLst/>
          </a:prstGeom>
        </p:spPr>
      </p:pic>
      <p:pic>
        <p:nvPicPr>
          <p:cNvPr id="224" name="object 224"/>
          <p:cNvPicPr/>
          <p:nvPr/>
        </p:nvPicPr>
        <p:blipFill>
          <a:blip r:embed="rId33" cstate="print"/>
          <a:stretch>
            <a:fillRect/>
          </a:stretch>
        </p:blipFill>
        <p:spPr>
          <a:xfrm>
            <a:off x="560174" y="126213"/>
            <a:ext cx="75242" cy="75223"/>
          </a:xfrm>
          <a:prstGeom prst="rect">
            <a:avLst/>
          </a:prstGeom>
        </p:spPr>
      </p:pic>
      <p:pic>
        <p:nvPicPr>
          <p:cNvPr id="225" name="object 225"/>
          <p:cNvPicPr/>
          <p:nvPr/>
        </p:nvPicPr>
        <p:blipFill>
          <a:blip r:embed="rId35" cstate="print"/>
          <a:stretch>
            <a:fillRect/>
          </a:stretch>
        </p:blipFill>
        <p:spPr>
          <a:xfrm>
            <a:off x="425270" y="126947"/>
            <a:ext cx="73712" cy="73723"/>
          </a:xfrm>
          <a:prstGeom prst="rect">
            <a:avLst/>
          </a:prstGeom>
        </p:spPr>
      </p:pic>
      <p:pic>
        <p:nvPicPr>
          <p:cNvPr id="226" name="object 226"/>
          <p:cNvPicPr/>
          <p:nvPr/>
        </p:nvPicPr>
        <p:blipFill>
          <a:blip r:embed="rId34" cstate="print"/>
          <a:stretch>
            <a:fillRect/>
          </a:stretch>
        </p:blipFill>
        <p:spPr>
          <a:xfrm>
            <a:off x="289601" y="126947"/>
            <a:ext cx="73742" cy="73723"/>
          </a:xfrm>
          <a:prstGeom prst="rect">
            <a:avLst/>
          </a:prstGeom>
        </p:spPr>
      </p:pic>
      <p:pic>
        <p:nvPicPr>
          <p:cNvPr id="227" name="object 227"/>
          <p:cNvPicPr/>
          <p:nvPr/>
        </p:nvPicPr>
        <p:blipFill>
          <a:blip r:embed="rId36" cstate="print"/>
          <a:stretch>
            <a:fillRect/>
          </a:stretch>
        </p:blipFill>
        <p:spPr>
          <a:xfrm>
            <a:off x="153931" y="126947"/>
            <a:ext cx="73742" cy="73723"/>
          </a:xfrm>
          <a:prstGeom prst="rect">
            <a:avLst/>
          </a:prstGeom>
        </p:spPr>
      </p:pic>
      <p:pic>
        <p:nvPicPr>
          <p:cNvPr id="228" name="object 228"/>
          <p:cNvPicPr/>
          <p:nvPr/>
        </p:nvPicPr>
        <p:blipFill>
          <a:blip r:embed="rId37"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12</a:t>
            </a:fld>
            <a:endParaRPr spc="229" dirty="0"/>
          </a:p>
        </p:txBody>
      </p:sp>
      <p:sp>
        <p:nvSpPr>
          <p:cNvPr id="275" name="Rectangle 274"/>
          <p:cNvSpPr/>
          <p:nvPr/>
        </p:nvSpPr>
        <p:spPr>
          <a:xfrm>
            <a:off x="383385" y="930275"/>
            <a:ext cx="6756593" cy="1477328"/>
          </a:xfrm>
          <a:prstGeom prst="rect">
            <a:avLst/>
          </a:prstGeom>
        </p:spPr>
        <p:txBody>
          <a:bodyPr wrap="square">
            <a:spAutoFit/>
          </a:bodyPr>
          <a:lstStyle/>
          <a:p>
            <a:pPr algn="just"/>
            <a:r>
              <a:rPr lang="en-IN" dirty="0"/>
              <a:t>“The Centre is working to launch the first tranche of the auction of critical and strategic minerals such as Lithium, REE, Nickel, Platinum Group of Elements, Potash, </a:t>
            </a:r>
            <a:r>
              <a:rPr lang="en-IN" dirty="0" err="1"/>
              <a:t>Glauconite</a:t>
            </a:r>
            <a:r>
              <a:rPr lang="en-IN" dirty="0"/>
              <a:t>, </a:t>
            </a:r>
            <a:r>
              <a:rPr lang="en-IN" dirty="0" err="1"/>
              <a:t>Phosphorite</a:t>
            </a:r>
            <a:r>
              <a:rPr lang="en-IN" dirty="0"/>
              <a:t>, Graphite, Molybdenum, shortly,” said an official.</a:t>
            </a:r>
          </a:p>
          <a:p>
            <a:pPr algn="r"/>
            <a:r>
              <a:rPr lang="en-IN" dirty="0"/>
              <a:t> </a:t>
            </a:r>
            <a:r>
              <a:rPr lang="en-IN" sz="1400" i="1" dirty="0"/>
              <a:t>Source: The Hindu, Oct. 11</a:t>
            </a:r>
            <a:r>
              <a:rPr lang="en-IN" sz="1400" i="1" baseline="30000" dirty="0"/>
              <a:t>th</a:t>
            </a:r>
            <a:r>
              <a:rPr lang="en-IN" sz="1400" i="1" dirty="0"/>
              <a:t>, 2023</a:t>
            </a:r>
          </a:p>
        </p:txBody>
      </p:sp>
      <p:sp>
        <p:nvSpPr>
          <p:cNvPr id="282" name="object 275"/>
          <p:cNvSpPr/>
          <p:nvPr/>
        </p:nvSpPr>
        <p:spPr>
          <a:xfrm>
            <a:off x="363343" y="2443764"/>
            <a:ext cx="5327325"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pPr algn="just"/>
            <a:r>
              <a:rPr lang="en-IN" b="1" dirty="0"/>
              <a:t>India’s First Large Private Gold Mine to Begin </a:t>
            </a:r>
          </a:p>
          <a:p>
            <a:pPr algn="just"/>
            <a:r>
              <a:rPr lang="en-IN" b="1" dirty="0"/>
              <a:t>Production by Next Year End</a:t>
            </a:r>
          </a:p>
        </p:txBody>
      </p:sp>
      <p:sp>
        <p:nvSpPr>
          <p:cNvPr id="276" name="Rectangle 275"/>
          <p:cNvSpPr/>
          <p:nvPr/>
        </p:nvSpPr>
        <p:spPr>
          <a:xfrm>
            <a:off x="321313" y="3292475"/>
            <a:ext cx="6740922" cy="5909310"/>
          </a:xfrm>
          <a:prstGeom prst="rect">
            <a:avLst/>
          </a:prstGeom>
        </p:spPr>
        <p:txBody>
          <a:bodyPr wrap="square">
            <a:spAutoFit/>
          </a:bodyPr>
          <a:lstStyle/>
          <a:p>
            <a:pPr algn="just"/>
            <a:r>
              <a:rPr lang="en-IN" dirty="0"/>
              <a:t>The full-scale production of the country's first large private gold mine in Andhra Pradesh will begin by the end of next year. The </a:t>
            </a:r>
            <a:r>
              <a:rPr lang="en-IN" dirty="0" err="1"/>
              <a:t>Jonnagiri</a:t>
            </a:r>
            <a:r>
              <a:rPr lang="en-IN" dirty="0"/>
              <a:t> gold project, in which the pilot scale operation has already started, will produce about 750 kilogrammes of gold per annum once it begins its full-scale production, Prasad told PTI in an interview.</a:t>
            </a:r>
          </a:p>
          <a:p>
            <a:pPr algn="just"/>
            <a:endParaRPr lang="en-IN" dirty="0"/>
          </a:p>
          <a:p>
            <a:pPr algn="just"/>
            <a:r>
              <a:rPr lang="en-IN" dirty="0"/>
              <a:t>Deccan Gold Mines Ltd (DGML), the first and only gold exploration company listed on BSE, has a significant stake of 40 per cent in </a:t>
            </a:r>
            <a:r>
              <a:rPr lang="en-IN" dirty="0" err="1"/>
              <a:t>Geomysore</a:t>
            </a:r>
            <a:r>
              <a:rPr lang="en-IN" dirty="0"/>
              <a:t> Services India Limited which is developing the first private sector gold mine at </a:t>
            </a:r>
            <a:r>
              <a:rPr lang="en-IN" dirty="0" err="1"/>
              <a:t>Jonnagiri</a:t>
            </a:r>
            <a:r>
              <a:rPr lang="en-IN" dirty="0"/>
              <a:t>.</a:t>
            </a:r>
          </a:p>
          <a:p>
            <a:pPr algn="just"/>
            <a:endParaRPr lang="en-IN" dirty="0"/>
          </a:p>
          <a:p>
            <a:pPr algn="just"/>
            <a:r>
              <a:rPr lang="en-IN" dirty="0"/>
              <a:t>The mine, in which a total investment of about Rs 200 crore has been made so far, is producing about one kg of gold per month at present.</a:t>
            </a:r>
          </a:p>
          <a:p>
            <a:pPr algn="just"/>
            <a:endParaRPr lang="en-IN" dirty="0"/>
          </a:p>
          <a:p>
            <a:pPr algn="just"/>
            <a:r>
              <a:rPr lang="en-IN" dirty="0"/>
              <a:t>In the Indian mine (</a:t>
            </a:r>
            <a:r>
              <a:rPr lang="en-IN" dirty="0" err="1"/>
              <a:t>Jonnagiri</a:t>
            </a:r>
            <a:r>
              <a:rPr lang="en-IN" dirty="0"/>
              <a:t> project) the construction is going on. By next year, around October-November, that will come into production.</a:t>
            </a:r>
          </a:p>
          <a:p>
            <a:pPr algn="just"/>
            <a:r>
              <a:rPr lang="en-IN" dirty="0"/>
              <a:t> </a:t>
            </a:r>
          </a:p>
          <a:p>
            <a:pPr algn="just"/>
            <a:r>
              <a:rPr lang="en-IN" dirty="0"/>
              <a:t>The gold mine is located near </a:t>
            </a:r>
            <a:r>
              <a:rPr lang="en-IN" dirty="0" err="1"/>
              <a:t>Jonnagiri</a:t>
            </a:r>
            <a:r>
              <a:rPr lang="en-IN" dirty="0"/>
              <a:t>, </a:t>
            </a:r>
            <a:r>
              <a:rPr lang="en-IN" dirty="0" err="1"/>
              <a:t>Erragudi</a:t>
            </a:r>
            <a:r>
              <a:rPr lang="en-IN" dirty="0"/>
              <a:t> and </a:t>
            </a:r>
            <a:r>
              <a:rPr lang="en-IN" dirty="0" err="1"/>
              <a:t>Pagadirayi</a:t>
            </a:r>
            <a:r>
              <a:rPr lang="en-IN" dirty="0"/>
              <a:t> villages within the </a:t>
            </a:r>
            <a:r>
              <a:rPr lang="en-IN" dirty="0" err="1"/>
              <a:t>Tuggali</a:t>
            </a:r>
            <a:r>
              <a:rPr lang="en-IN" dirty="0"/>
              <a:t> </a:t>
            </a:r>
            <a:r>
              <a:rPr lang="en-IN" dirty="0" err="1"/>
              <a:t>Mandalam</a:t>
            </a:r>
            <a:r>
              <a:rPr lang="en-IN" dirty="0"/>
              <a:t> in the Kurnool district of Andhra Pradesh. .</a:t>
            </a:r>
            <a:br>
              <a:rPr lang="en-IN" dirty="0"/>
            </a:br>
            <a:endParaRPr lang="en-IN" dirty="0"/>
          </a:p>
        </p:txBody>
      </p:sp>
      <p:sp>
        <p:nvSpPr>
          <p:cNvPr id="283"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04"/>
                </a:lnTo>
                <a:lnTo>
                  <a:pt x="226936" y="227304"/>
                </a:lnTo>
                <a:lnTo>
                  <a:pt x="226936" y="113017"/>
                </a:lnTo>
                <a:lnTo>
                  <a:pt x="113499" y="113017"/>
                </a:lnTo>
                <a:lnTo>
                  <a:pt x="113499" y="0"/>
                </a:lnTo>
                <a:lnTo>
                  <a:pt x="0" y="0"/>
                </a:lnTo>
                <a:lnTo>
                  <a:pt x="0" y="113017"/>
                </a:lnTo>
                <a:lnTo>
                  <a:pt x="0" y="227304"/>
                </a:lnTo>
                <a:lnTo>
                  <a:pt x="0" y="340334"/>
                </a:lnTo>
                <a:lnTo>
                  <a:pt x="226936" y="340334"/>
                </a:lnTo>
                <a:lnTo>
                  <a:pt x="226936" y="365734"/>
                </a:lnTo>
                <a:lnTo>
                  <a:pt x="340436" y="365734"/>
                </a:lnTo>
                <a:lnTo>
                  <a:pt x="340436" y="340334"/>
                </a:lnTo>
                <a:lnTo>
                  <a:pt x="567372" y="340334"/>
                </a:lnTo>
                <a:lnTo>
                  <a:pt x="567372" y="227304"/>
                </a:lnTo>
                <a:lnTo>
                  <a:pt x="453872" y="227304"/>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3"/>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28"/>
                </a:lnTo>
                <a:lnTo>
                  <a:pt x="0" y="706145"/>
                </a:lnTo>
                <a:lnTo>
                  <a:pt x="6216091" y="706145"/>
                </a:lnTo>
                <a:lnTo>
                  <a:pt x="6216091" y="567728"/>
                </a:lnTo>
                <a:lnTo>
                  <a:pt x="5989091" y="567728"/>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13</a:t>
            </a:fld>
            <a:endParaRPr spc="229" dirty="0"/>
          </a:p>
        </p:txBody>
      </p:sp>
      <p:sp>
        <p:nvSpPr>
          <p:cNvPr id="276" name="Rectangle 275"/>
          <p:cNvSpPr/>
          <p:nvPr/>
        </p:nvSpPr>
        <p:spPr>
          <a:xfrm>
            <a:off x="178228" y="773687"/>
            <a:ext cx="6751696" cy="2431435"/>
          </a:xfrm>
          <a:prstGeom prst="rect">
            <a:avLst/>
          </a:prstGeom>
        </p:spPr>
        <p:txBody>
          <a:bodyPr wrap="square">
            <a:spAutoFit/>
          </a:bodyPr>
          <a:lstStyle/>
          <a:p>
            <a:pPr algn="just"/>
            <a:r>
              <a:rPr lang="en-IN" dirty="0"/>
              <a:t>"The mine was granted...in 2013. It took about 8-10 years to complete exploration (of the project)," Prasad explained.</a:t>
            </a:r>
          </a:p>
          <a:p>
            <a:pPr algn="just"/>
            <a:endParaRPr lang="en-IN" dirty="0"/>
          </a:p>
          <a:p>
            <a:pPr algn="just"/>
            <a:r>
              <a:rPr lang="en-IN" dirty="0"/>
              <a:t>The managing director further said that production from its another gold mining project in Kyrgyzstan, in which DGML has 60 per cent stake, is likely to begin in either October or November of 2024.</a:t>
            </a:r>
          </a:p>
          <a:p>
            <a:r>
              <a:rPr lang="en-IN" sz="800" dirty="0"/>
              <a:t> </a:t>
            </a:r>
          </a:p>
          <a:p>
            <a:pPr algn="r"/>
            <a:r>
              <a:rPr lang="en-IN" sz="1400" i="1" dirty="0"/>
              <a:t>Source: The Economics Times, Oct. 8</a:t>
            </a:r>
            <a:r>
              <a:rPr lang="en-IN" sz="1400" i="1" baseline="30000" dirty="0"/>
              <a:t>th</a:t>
            </a:r>
            <a:r>
              <a:rPr lang="en-IN" sz="1400" i="1" dirty="0"/>
              <a:t>, 2023</a:t>
            </a:r>
          </a:p>
          <a:p>
            <a:pPr algn="just"/>
            <a:endParaRPr lang="en-IN" dirty="0"/>
          </a:p>
        </p:txBody>
      </p:sp>
      <p:sp>
        <p:nvSpPr>
          <p:cNvPr id="280" name="object 275"/>
          <p:cNvSpPr/>
          <p:nvPr/>
        </p:nvSpPr>
        <p:spPr>
          <a:xfrm>
            <a:off x="336696" y="3359010"/>
            <a:ext cx="3517143"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a:t>Global Biofuel Alliance </a:t>
            </a:r>
          </a:p>
        </p:txBody>
      </p:sp>
      <p:sp>
        <p:nvSpPr>
          <p:cNvPr id="279" name="Rectangle 278"/>
          <p:cNvSpPr/>
          <p:nvPr/>
        </p:nvSpPr>
        <p:spPr>
          <a:xfrm>
            <a:off x="277788" y="4063991"/>
            <a:ext cx="6664284" cy="2308324"/>
          </a:xfrm>
          <a:prstGeom prst="rect">
            <a:avLst/>
          </a:prstGeom>
        </p:spPr>
        <p:txBody>
          <a:bodyPr wrap="square">
            <a:spAutoFit/>
          </a:bodyPr>
          <a:lstStyle/>
          <a:p>
            <a:pPr algn="just"/>
            <a:r>
              <a:rPr lang="en-IN" dirty="0"/>
              <a:t>India forged the alliance to demonstrate the country's climate leadership by betting on blended fuels to help displace coal and oil.</a:t>
            </a:r>
          </a:p>
          <a:p>
            <a:pPr algn="just"/>
            <a:endParaRPr lang="en-IN" b="1" dirty="0"/>
          </a:p>
          <a:p>
            <a:pPr algn="just"/>
            <a:r>
              <a:rPr lang="en-IN" dirty="0"/>
              <a:t>The Global Biofuel Alliance was launched last month by the Indian G20 presidency. The new grouping, which include top producers Brazil and the United States, aims to extend and develop markets for sustainable biofuels and has been one of India’s key priorities while hosting the summit as it pushes towards its net-zero aim. </a:t>
            </a:r>
          </a:p>
        </p:txBody>
      </p:sp>
      <p:sp>
        <p:nvSpPr>
          <p:cNvPr id="283" name="Rectangle 282"/>
          <p:cNvSpPr/>
          <p:nvPr/>
        </p:nvSpPr>
        <p:spPr>
          <a:xfrm>
            <a:off x="326472" y="6565118"/>
            <a:ext cx="6627413" cy="2308324"/>
          </a:xfrm>
          <a:prstGeom prst="rect">
            <a:avLst/>
          </a:prstGeom>
        </p:spPr>
        <p:txBody>
          <a:bodyPr wrap="square">
            <a:spAutoFit/>
          </a:bodyPr>
          <a:lstStyle/>
          <a:p>
            <a:pPr algn="just"/>
            <a:r>
              <a:rPr lang="en-IN" dirty="0"/>
              <a:t>Brazil, US and India together account for 85 per cent of ethanol (common biofuel) production. </a:t>
            </a:r>
          </a:p>
          <a:p>
            <a:pPr algn="just"/>
            <a:endParaRPr lang="en-IN" dirty="0"/>
          </a:p>
          <a:p>
            <a:pPr algn="just"/>
            <a:r>
              <a:rPr lang="en-IN" dirty="0"/>
              <a:t>The alliance partners will drive net-zero targets by decarbonising vehicle emissions and heating mediums. Eco-friendly fuel practices will be shared across borders through technological advancement. It will form a virtual marketplace for countries, and stakeholders to regulate the demand and supply of biofuels. </a:t>
            </a:r>
          </a:p>
        </p:txBody>
      </p:sp>
      <p:sp>
        <p:nvSpPr>
          <p:cNvPr id="284"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7"/>
            <a:ext cx="67712" cy="67695"/>
          </a:xfrm>
          <a:prstGeom prst="rect">
            <a:avLst/>
          </a:prstGeom>
        </p:spPr>
      </p:pic>
      <p:pic>
        <p:nvPicPr>
          <p:cNvPr id="3" name="object 3"/>
          <p:cNvPicPr/>
          <p:nvPr/>
        </p:nvPicPr>
        <p:blipFill>
          <a:blip r:embed="rId3" cstate="print"/>
          <a:stretch>
            <a:fillRect/>
          </a:stretch>
        </p:blipFill>
        <p:spPr>
          <a:xfrm>
            <a:off x="292601" y="672487"/>
            <a:ext cx="67712" cy="67695"/>
          </a:xfrm>
          <a:prstGeom prst="rect">
            <a:avLst/>
          </a:prstGeom>
        </p:spPr>
      </p:pic>
      <p:pic>
        <p:nvPicPr>
          <p:cNvPr id="4" name="object 4"/>
          <p:cNvPicPr/>
          <p:nvPr/>
        </p:nvPicPr>
        <p:blipFill>
          <a:blip r:embed="rId4" cstate="print"/>
          <a:stretch>
            <a:fillRect/>
          </a:stretch>
        </p:blipFill>
        <p:spPr>
          <a:xfrm>
            <a:off x="21262" y="672487"/>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4"/>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5"/>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5"/>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0"/>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7"/>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2"/>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7"/>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5"/>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6"/>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4"/>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7"/>
            <a:ext cx="66212" cy="66195"/>
          </a:xfrm>
          <a:prstGeom prst="rect">
            <a:avLst/>
          </a:prstGeom>
        </p:spPr>
      </p:pic>
      <p:pic>
        <p:nvPicPr>
          <p:cNvPr id="48" name="object 48"/>
          <p:cNvPicPr/>
          <p:nvPr/>
        </p:nvPicPr>
        <p:blipFill>
          <a:blip r:embed="rId2" cstate="print"/>
          <a:stretch>
            <a:fillRect/>
          </a:stretch>
        </p:blipFill>
        <p:spPr>
          <a:xfrm>
            <a:off x="1513595" y="536852"/>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7"/>
            <a:ext cx="66212" cy="66195"/>
          </a:xfrm>
          <a:prstGeom prst="rect">
            <a:avLst/>
          </a:prstGeom>
        </p:spPr>
      </p:pic>
      <p:pic>
        <p:nvPicPr>
          <p:cNvPr id="51" name="object 51"/>
          <p:cNvPicPr/>
          <p:nvPr/>
        </p:nvPicPr>
        <p:blipFill>
          <a:blip r:embed="rId8" cstate="print"/>
          <a:stretch>
            <a:fillRect/>
          </a:stretch>
        </p:blipFill>
        <p:spPr>
          <a:xfrm>
            <a:off x="1242286" y="536852"/>
            <a:ext cx="67712" cy="67695"/>
          </a:xfrm>
          <a:prstGeom prst="rect">
            <a:avLst/>
          </a:prstGeom>
        </p:spPr>
      </p:pic>
      <p:pic>
        <p:nvPicPr>
          <p:cNvPr id="52" name="object 52"/>
          <p:cNvPicPr/>
          <p:nvPr/>
        </p:nvPicPr>
        <p:blipFill>
          <a:blip r:embed="rId9" cstate="print"/>
          <a:stretch>
            <a:fillRect/>
          </a:stretch>
        </p:blipFill>
        <p:spPr>
          <a:xfrm>
            <a:off x="1106617" y="536852"/>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9"/>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9"/>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4"/>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1"/>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1"/>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1"/>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2"/>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0"/>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0"/>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7"/>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8"/>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3"/>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3"/>
            <a:ext cx="69212" cy="69194"/>
          </a:xfrm>
          <a:prstGeom prst="rect">
            <a:avLst/>
          </a:prstGeom>
        </p:spPr>
      </p:pic>
      <p:pic>
        <p:nvPicPr>
          <p:cNvPr id="108" name="object 108"/>
          <p:cNvPicPr/>
          <p:nvPr/>
        </p:nvPicPr>
        <p:blipFill>
          <a:blip r:embed="rId17" cstate="print"/>
          <a:stretch>
            <a:fillRect/>
          </a:stretch>
        </p:blipFill>
        <p:spPr>
          <a:xfrm>
            <a:off x="1105852" y="400483"/>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3"/>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9"/>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9"/>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1"/>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6"/>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5"/>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8"/>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0"/>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8"/>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6"/>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1"/>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9"/>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3"/>
            <a:ext cx="67712" cy="67695"/>
          </a:xfrm>
          <a:prstGeom prst="rect">
            <a:avLst/>
          </a:prstGeom>
        </p:spPr>
      </p:pic>
      <p:pic>
        <p:nvPicPr>
          <p:cNvPr id="158" name="object 158"/>
          <p:cNvPicPr/>
          <p:nvPr/>
        </p:nvPicPr>
        <p:blipFill>
          <a:blip r:embed="rId2" cstate="print"/>
          <a:stretch>
            <a:fillRect/>
          </a:stretch>
        </p:blipFill>
        <p:spPr>
          <a:xfrm>
            <a:off x="1920603" y="265613"/>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3"/>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8"/>
            <a:ext cx="72212" cy="72193"/>
          </a:xfrm>
          <a:prstGeom prst="rect">
            <a:avLst/>
          </a:prstGeom>
        </p:spPr>
      </p:pic>
      <p:pic>
        <p:nvPicPr>
          <p:cNvPr id="163" name="object 163"/>
          <p:cNvPicPr/>
          <p:nvPr/>
        </p:nvPicPr>
        <p:blipFill>
          <a:blip r:embed="rId25" cstate="print"/>
          <a:stretch>
            <a:fillRect/>
          </a:stretch>
        </p:blipFill>
        <p:spPr>
          <a:xfrm>
            <a:off x="1240021" y="263348"/>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8"/>
            <a:ext cx="72242" cy="72193"/>
          </a:xfrm>
          <a:prstGeom prst="rect">
            <a:avLst/>
          </a:prstGeom>
        </p:spPr>
      </p:pic>
      <p:pic>
        <p:nvPicPr>
          <p:cNvPr id="167" name="object 167"/>
          <p:cNvPicPr/>
          <p:nvPr/>
        </p:nvPicPr>
        <p:blipFill>
          <a:blip r:embed="rId28" cstate="print"/>
          <a:stretch>
            <a:fillRect/>
          </a:stretch>
        </p:blipFill>
        <p:spPr>
          <a:xfrm>
            <a:off x="696578" y="262583"/>
            <a:ext cx="73742" cy="73723"/>
          </a:xfrm>
          <a:prstGeom prst="rect">
            <a:avLst/>
          </a:prstGeom>
        </p:spPr>
      </p:pic>
      <p:pic>
        <p:nvPicPr>
          <p:cNvPr id="168" name="object 168"/>
          <p:cNvPicPr/>
          <p:nvPr/>
        </p:nvPicPr>
        <p:blipFill>
          <a:blip r:embed="rId29" cstate="print"/>
          <a:stretch>
            <a:fillRect/>
          </a:stretch>
        </p:blipFill>
        <p:spPr>
          <a:xfrm>
            <a:off x="560939" y="262583"/>
            <a:ext cx="73712" cy="73723"/>
          </a:xfrm>
          <a:prstGeom prst="rect">
            <a:avLst/>
          </a:prstGeom>
        </p:spPr>
      </p:pic>
      <p:pic>
        <p:nvPicPr>
          <p:cNvPr id="169" name="object 169"/>
          <p:cNvPicPr/>
          <p:nvPr/>
        </p:nvPicPr>
        <p:blipFill>
          <a:blip r:embed="rId30" cstate="print"/>
          <a:stretch>
            <a:fillRect/>
          </a:stretch>
        </p:blipFill>
        <p:spPr>
          <a:xfrm>
            <a:off x="426005" y="263348"/>
            <a:ext cx="72242" cy="72193"/>
          </a:xfrm>
          <a:prstGeom prst="rect">
            <a:avLst/>
          </a:prstGeom>
        </p:spPr>
      </p:pic>
      <p:pic>
        <p:nvPicPr>
          <p:cNvPr id="170" name="object 170"/>
          <p:cNvPicPr/>
          <p:nvPr/>
        </p:nvPicPr>
        <p:blipFill>
          <a:blip r:embed="rId31" cstate="print"/>
          <a:stretch>
            <a:fillRect/>
          </a:stretch>
        </p:blipFill>
        <p:spPr>
          <a:xfrm>
            <a:off x="290335" y="263348"/>
            <a:ext cx="72242" cy="72193"/>
          </a:xfrm>
          <a:prstGeom prst="rect">
            <a:avLst/>
          </a:prstGeom>
        </p:spPr>
      </p:pic>
      <p:pic>
        <p:nvPicPr>
          <p:cNvPr id="171" name="object 171"/>
          <p:cNvPicPr/>
          <p:nvPr/>
        </p:nvPicPr>
        <p:blipFill>
          <a:blip r:embed="rId25" cstate="print"/>
          <a:stretch>
            <a:fillRect/>
          </a:stretch>
        </p:blipFill>
        <p:spPr>
          <a:xfrm>
            <a:off x="154697" y="263348"/>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9"/>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9"/>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1"/>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8"/>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8"/>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8"/>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8"/>
            <a:ext cx="73712" cy="73723"/>
          </a:xfrm>
          <a:prstGeom prst="rect">
            <a:avLst/>
          </a:prstGeom>
        </p:spPr>
      </p:pic>
      <p:pic>
        <p:nvPicPr>
          <p:cNvPr id="226" name="object 226"/>
          <p:cNvPicPr/>
          <p:nvPr/>
        </p:nvPicPr>
        <p:blipFill>
          <a:blip r:embed="rId34" cstate="print"/>
          <a:stretch>
            <a:fillRect/>
          </a:stretch>
        </p:blipFill>
        <p:spPr>
          <a:xfrm>
            <a:off x="289601" y="126948"/>
            <a:ext cx="73742" cy="73723"/>
          </a:xfrm>
          <a:prstGeom prst="rect">
            <a:avLst/>
          </a:prstGeom>
        </p:spPr>
      </p:pic>
      <p:pic>
        <p:nvPicPr>
          <p:cNvPr id="227" name="object 227"/>
          <p:cNvPicPr/>
          <p:nvPr/>
        </p:nvPicPr>
        <p:blipFill>
          <a:blip r:embed="rId36" cstate="print"/>
          <a:stretch>
            <a:fillRect/>
          </a:stretch>
        </p:blipFill>
        <p:spPr>
          <a:xfrm>
            <a:off x="153931" y="126948"/>
            <a:ext cx="73742" cy="73723"/>
          </a:xfrm>
          <a:prstGeom prst="rect">
            <a:avLst/>
          </a:prstGeom>
        </p:spPr>
      </p:pic>
      <p:pic>
        <p:nvPicPr>
          <p:cNvPr id="228" name="object 228"/>
          <p:cNvPicPr/>
          <p:nvPr/>
        </p:nvPicPr>
        <p:blipFill>
          <a:blip r:embed="rId37" cstate="print"/>
          <a:stretch>
            <a:fillRect/>
          </a:stretch>
        </p:blipFill>
        <p:spPr>
          <a:xfrm>
            <a:off x="18262" y="126948"/>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4" y="0"/>
                </a:moveTo>
                <a:lnTo>
                  <a:pt x="45237" y="0"/>
                </a:lnTo>
                <a:lnTo>
                  <a:pt x="53929" y="5858"/>
                </a:lnTo>
                <a:lnTo>
                  <a:pt x="60699" y="15897"/>
                </a:lnTo>
                <a:lnTo>
                  <a:pt x="63181" y="28191"/>
                </a:lnTo>
                <a:lnTo>
                  <a:pt x="60699" y="40485"/>
                </a:lnTo>
                <a:lnTo>
                  <a:pt x="53929" y="50524"/>
                </a:lnTo>
                <a:lnTo>
                  <a:pt x="43888"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4" y="0"/>
                </a:moveTo>
                <a:lnTo>
                  <a:pt x="43199" y="0"/>
                </a:lnTo>
                <a:lnTo>
                  <a:pt x="52651" y="6375"/>
                </a:lnTo>
                <a:lnTo>
                  <a:pt x="59258" y="16180"/>
                </a:lnTo>
                <a:lnTo>
                  <a:pt x="61681" y="28191"/>
                </a:lnTo>
                <a:lnTo>
                  <a:pt x="59258" y="40190"/>
                </a:lnTo>
                <a:lnTo>
                  <a:pt x="52651" y="49996"/>
                </a:lnTo>
                <a:lnTo>
                  <a:pt x="42852"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8" y="0"/>
                </a:moveTo>
                <a:lnTo>
                  <a:pt x="45267" y="0"/>
                </a:lnTo>
                <a:lnTo>
                  <a:pt x="53960" y="5858"/>
                </a:lnTo>
                <a:lnTo>
                  <a:pt x="60730" y="15897"/>
                </a:lnTo>
                <a:lnTo>
                  <a:pt x="63212" y="28191"/>
                </a:lnTo>
                <a:lnTo>
                  <a:pt x="60730" y="40485"/>
                </a:lnTo>
                <a:lnTo>
                  <a:pt x="53960" y="50524"/>
                </a:lnTo>
                <a:lnTo>
                  <a:pt x="43918" y="57292"/>
                </a:lnTo>
                <a:lnTo>
                  <a:pt x="31621" y="59774"/>
                </a:lnTo>
                <a:lnTo>
                  <a:pt x="19319" y="57292"/>
                </a:lnTo>
                <a:lnTo>
                  <a:pt x="9267" y="50524"/>
                </a:lnTo>
                <a:lnTo>
                  <a:pt x="2487" y="40485"/>
                </a:lnTo>
                <a:lnTo>
                  <a:pt x="0" y="28191"/>
                </a:lnTo>
                <a:lnTo>
                  <a:pt x="2487" y="15897"/>
                </a:lnTo>
                <a:lnTo>
                  <a:pt x="9267" y="5858"/>
                </a:lnTo>
                <a:lnTo>
                  <a:pt x="17968"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4" y="0"/>
                </a:moveTo>
                <a:lnTo>
                  <a:pt x="43204" y="0"/>
                </a:lnTo>
                <a:lnTo>
                  <a:pt x="52666" y="6375"/>
                </a:lnTo>
                <a:lnTo>
                  <a:pt x="59284" y="16180"/>
                </a:lnTo>
                <a:lnTo>
                  <a:pt x="61712" y="28191"/>
                </a:lnTo>
                <a:lnTo>
                  <a:pt x="59284" y="40190"/>
                </a:lnTo>
                <a:lnTo>
                  <a:pt x="52666" y="49996"/>
                </a:lnTo>
                <a:lnTo>
                  <a:pt x="42857"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4" y="0"/>
                </a:moveTo>
                <a:lnTo>
                  <a:pt x="43217" y="0"/>
                </a:lnTo>
                <a:lnTo>
                  <a:pt x="52678" y="6375"/>
                </a:lnTo>
                <a:lnTo>
                  <a:pt x="59288" y="16180"/>
                </a:lnTo>
                <a:lnTo>
                  <a:pt x="61712" y="28191"/>
                </a:lnTo>
                <a:lnTo>
                  <a:pt x="59288" y="40190"/>
                </a:lnTo>
                <a:lnTo>
                  <a:pt x="52678" y="49996"/>
                </a:lnTo>
                <a:lnTo>
                  <a:pt x="42870"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6"/>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14</a:t>
            </a:fld>
            <a:endParaRPr spc="229" dirty="0"/>
          </a:p>
        </p:txBody>
      </p:sp>
      <p:sp>
        <p:nvSpPr>
          <p:cNvPr id="275" name="Rectangle 274"/>
          <p:cNvSpPr/>
          <p:nvPr/>
        </p:nvSpPr>
        <p:spPr>
          <a:xfrm>
            <a:off x="299553" y="930275"/>
            <a:ext cx="6914745" cy="2646878"/>
          </a:xfrm>
          <a:prstGeom prst="rect">
            <a:avLst/>
          </a:prstGeom>
        </p:spPr>
        <p:txBody>
          <a:bodyPr wrap="square">
            <a:spAutoFit/>
          </a:bodyPr>
          <a:lstStyle/>
          <a:p>
            <a:pPr algn="just"/>
            <a:r>
              <a:rPr lang="en-IN" dirty="0"/>
              <a:t>At present, 19 countries – including Singapore, Argentina, South Africa and the United Arab Emirates – and 12 international organisations –inclusive of the World Bank, Asian Development Bank and World Economic Forum – have joined the alliance. </a:t>
            </a:r>
          </a:p>
          <a:p>
            <a:pPr algn="just"/>
            <a:endParaRPr lang="en-IN" sz="1400" dirty="0"/>
          </a:p>
          <a:p>
            <a:pPr algn="just"/>
            <a:r>
              <a:rPr lang="en-IN" b="1" i="1" dirty="0"/>
              <a:t>What are biofuels?</a:t>
            </a:r>
          </a:p>
          <a:p>
            <a:pPr algn="just"/>
            <a:endParaRPr lang="en-IN" sz="800" dirty="0"/>
          </a:p>
          <a:p>
            <a:pPr algn="just"/>
            <a:r>
              <a:rPr lang="en-IN" dirty="0" err="1"/>
              <a:t>Biofuels</a:t>
            </a:r>
            <a:r>
              <a:rPr lang="en-IN" dirty="0"/>
              <a:t> are acquired from the waste of plants, agriculture or industry. Sugarcane, rice and corn are major feedstock used in the production of the fuel.</a:t>
            </a:r>
          </a:p>
        </p:txBody>
      </p:sp>
      <p:sp>
        <p:nvSpPr>
          <p:cNvPr id="276" name="Rectangle 275"/>
          <p:cNvSpPr/>
          <p:nvPr/>
        </p:nvSpPr>
        <p:spPr>
          <a:xfrm>
            <a:off x="326472" y="3226217"/>
            <a:ext cx="6814676" cy="2708434"/>
          </a:xfrm>
          <a:prstGeom prst="rect">
            <a:avLst/>
          </a:prstGeom>
        </p:spPr>
        <p:txBody>
          <a:bodyPr wrap="square">
            <a:spAutoFit/>
          </a:bodyPr>
          <a:lstStyle/>
          <a:p>
            <a:pPr algn="just"/>
            <a:endParaRPr lang="en-IN" dirty="0"/>
          </a:p>
          <a:p>
            <a:pPr algn="just"/>
            <a:r>
              <a:rPr lang="en-IN" dirty="0"/>
              <a:t>While biofuels are generally considered environmentally sustainable, there are concerns and dilemmas surrounding whether it is right to divert farmland for biofuels production to the detriment of food supply.  </a:t>
            </a:r>
          </a:p>
          <a:p>
            <a:pPr algn="just"/>
            <a:endParaRPr lang="en-IN" sz="800" dirty="0"/>
          </a:p>
          <a:p>
            <a:pPr algn="just"/>
            <a:r>
              <a:rPr lang="en-IN" dirty="0"/>
              <a:t>Biofuels have a long history. They were originally employed for heating purposes, but today they have a prominent role as a cleaner alternative in the transportation sector. Notable examples of biofuels include ethanol, biodiesel, and renewable diesel.</a:t>
            </a:r>
          </a:p>
        </p:txBody>
      </p:sp>
      <p:sp>
        <p:nvSpPr>
          <p:cNvPr id="277" name="Rectangle 276"/>
          <p:cNvSpPr/>
          <p:nvPr/>
        </p:nvSpPr>
        <p:spPr>
          <a:xfrm>
            <a:off x="363343" y="6035675"/>
            <a:ext cx="6746690" cy="2431435"/>
          </a:xfrm>
          <a:prstGeom prst="rect">
            <a:avLst/>
          </a:prstGeom>
        </p:spPr>
        <p:txBody>
          <a:bodyPr wrap="square">
            <a:spAutoFit/>
          </a:bodyPr>
          <a:lstStyle/>
          <a:p>
            <a:pPr algn="just"/>
            <a:endParaRPr lang="en-IN" sz="800" dirty="0"/>
          </a:p>
          <a:p>
            <a:pPr algn="just"/>
            <a:r>
              <a:rPr lang="en-IN" b="1" i="1" dirty="0"/>
              <a:t>Key targets of the Global Biofuel Alliance </a:t>
            </a:r>
          </a:p>
          <a:p>
            <a:pPr algn="just"/>
            <a:endParaRPr lang="en-IN" b="1" i="1" dirty="0"/>
          </a:p>
          <a:p>
            <a:pPr algn="just"/>
            <a:r>
              <a:rPr lang="en-IN" dirty="0"/>
              <a:t>The Global Biofuel Alliance is positioning itself as a key knowledge hub for biofuels, with the primary goal of expanding biofuel usage. </a:t>
            </a:r>
          </a:p>
          <a:p>
            <a:pPr algn="just"/>
            <a:endParaRPr lang="en-IN" dirty="0"/>
          </a:p>
          <a:p>
            <a:pPr algn="just"/>
            <a:r>
              <a:rPr lang="en-IN" dirty="0"/>
              <a:t>The alliance seeks to ensure the affordability and accessibility of biofuels and emphasises sustainability as a core principle, promoting responsible biofuel deployment.</a:t>
            </a:r>
          </a:p>
        </p:txBody>
      </p:sp>
      <p:sp>
        <p:nvSpPr>
          <p:cNvPr id="278" name="Rectangle 277"/>
          <p:cNvSpPr/>
          <p:nvPr/>
        </p:nvSpPr>
        <p:spPr>
          <a:xfrm>
            <a:off x="363343" y="8343999"/>
            <a:ext cx="6777805" cy="1477328"/>
          </a:xfrm>
          <a:prstGeom prst="rect">
            <a:avLst/>
          </a:prstGeom>
        </p:spPr>
        <p:txBody>
          <a:bodyPr wrap="square">
            <a:spAutoFit/>
          </a:bodyPr>
          <a:lstStyle/>
          <a:p>
            <a:pPr algn="just"/>
            <a:endParaRPr lang="en-IN" dirty="0"/>
          </a:p>
          <a:p>
            <a:pPr algn="just"/>
            <a:r>
              <a:rPr lang="en-IN" dirty="0"/>
              <a:t>To achieve these objectives, the alliance needs to look at the diversification of fuel sources. Alternative options such as algae, biomass, and various renewable energy sources will be explored to ensure a stable and environmentally friendly energy future.</a:t>
            </a:r>
          </a:p>
        </p:txBody>
      </p:sp>
      <p:sp>
        <p:nvSpPr>
          <p:cNvPr id="282"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15</a:t>
            </a:fld>
            <a:endParaRPr spc="229" dirty="0"/>
          </a:p>
        </p:txBody>
      </p:sp>
      <p:sp>
        <p:nvSpPr>
          <p:cNvPr id="275" name="Rectangle 274"/>
          <p:cNvSpPr/>
          <p:nvPr/>
        </p:nvSpPr>
        <p:spPr>
          <a:xfrm>
            <a:off x="292600" y="871726"/>
            <a:ext cx="6848547" cy="5632311"/>
          </a:xfrm>
          <a:prstGeom prst="rect">
            <a:avLst/>
          </a:prstGeom>
        </p:spPr>
        <p:txBody>
          <a:bodyPr wrap="square">
            <a:spAutoFit/>
          </a:bodyPr>
          <a:lstStyle/>
          <a:p>
            <a:pPr algn="just"/>
            <a:r>
              <a:rPr lang="en-IN" dirty="0"/>
              <a:t>The alliance has also committed to enhancing the efficiency of existing biofuels through the adoption of advanced technologies and conservation measures. This approach is essential in reducing the environmental impact associated with biofuel production while bolstering the economic viability of renewable energy sources. </a:t>
            </a:r>
          </a:p>
          <a:p>
            <a:pPr algn="just"/>
            <a:endParaRPr lang="en-IN" dirty="0"/>
          </a:p>
          <a:p>
            <a:pPr algn="just"/>
            <a:r>
              <a:rPr lang="en-IN" b="1" i="1" dirty="0"/>
              <a:t>Why is India spearheading this initiative?</a:t>
            </a:r>
          </a:p>
          <a:p>
            <a:pPr algn="just"/>
            <a:endParaRPr lang="en-IN" b="1" i="1" dirty="0"/>
          </a:p>
          <a:p>
            <a:pPr algn="just"/>
            <a:r>
              <a:rPr lang="en-IN" dirty="0"/>
              <a:t>India’s National Biofuels Policy amended in 2022, its specific targets to achieve a 20 per cent ethanol blending rate as well as the construction of 500 biogas plants under the </a:t>
            </a:r>
            <a:r>
              <a:rPr lang="en-IN" dirty="0" err="1"/>
              <a:t>Gobardhan</a:t>
            </a:r>
            <a:r>
              <a:rPr lang="en-IN" dirty="0"/>
              <a:t> scheme, represent India’s recent efforts in pushing for the expansion of the use of renewables. </a:t>
            </a:r>
          </a:p>
          <a:p>
            <a:pPr algn="just"/>
            <a:endParaRPr lang="en-IN" dirty="0"/>
          </a:p>
          <a:p>
            <a:pPr algn="just"/>
            <a:r>
              <a:rPr lang="en-IN" dirty="0"/>
              <a:t>Establishment of the Global Biofuel Alliance is anticipated to assist India in meeting its carbon-neutral objectives by 2070.</a:t>
            </a:r>
          </a:p>
          <a:p>
            <a:pPr algn="just"/>
            <a:endParaRPr lang="en-IN" dirty="0"/>
          </a:p>
          <a:p>
            <a:pPr algn="just"/>
            <a:r>
              <a:rPr lang="en-IN" dirty="0"/>
              <a:t>The use of biofuels derived from various feedstocks is expected to boost demand, which in turn could contribute to increased income for farmers and the creation of sustainability-focused jobs, benefiting India’s overall ecosystem. </a:t>
            </a:r>
          </a:p>
        </p:txBody>
      </p:sp>
      <p:sp>
        <p:nvSpPr>
          <p:cNvPr id="276" name="Rectangle 275"/>
          <p:cNvSpPr/>
          <p:nvPr/>
        </p:nvSpPr>
        <p:spPr>
          <a:xfrm>
            <a:off x="289601" y="6645275"/>
            <a:ext cx="6834705" cy="1477328"/>
          </a:xfrm>
          <a:prstGeom prst="rect">
            <a:avLst/>
          </a:prstGeom>
        </p:spPr>
        <p:txBody>
          <a:bodyPr wrap="square">
            <a:spAutoFit/>
          </a:bodyPr>
          <a:lstStyle/>
          <a:p>
            <a:r>
              <a:rPr lang="en-IN" b="1" i="1" dirty="0"/>
              <a:t>Limitations</a:t>
            </a:r>
          </a:p>
          <a:p>
            <a:endParaRPr lang="en-IN" b="1" i="1" dirty="0"/>
          </a:p>
          <a:p>
            <a:pPr algn="just"/>
            <a:r>
              <a:rPr lang="en-IN" dirty="0"/>
              <a:t>The “food versus fuel” debate is a significant concern surrounding the Global Biofuel Alliance. Biofuel production relies on crops and could potentially divert agricultural resources away from food production. </a:t>
            </a:r>
          </a:p>
        </p:txBody>
      </p:sp>
      <p:sp>
        <p:nvSpPr>
          <p:cNvPr id="277" name="Rectangle 276"/>
          <p:cNvSpPr/>
          <p:nvPr/>
        </p:nvSpPr>
        <p:spPr>
          <a:xfrm>
            <a:off x="289601" y="8122603"/>
            <a:ext cx="6851547" cy="1754326"/>
          </a:xfrm>
          <a:prstGeom prst="rect">
            <a:avLst/>
          </a:prstGeom>
        </p:spPr>
        <p:txBody>
          <a:bodyPr wrap="square">
            <a:spAutoFit/>
          </a:bodyPr>
          <a:lstStyle/>
          <a:p>
            <a:pPr algn="just"/>
            <a:r>
              <a:rPr lang="en-IN" dirty="0"/>
              <a:t>India has also banned rice exports due to a scarcity of this food crop. Since rice is a major source of ethanol, the increased demand for biofuels could worsen existing food shortages. The availability of feedstock for biofuel production depends on factors such as climate conditions, land availability and competition with other agricultural needs.</a:t>
            </a:r>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16</a:t>
            </a:fld>
            <a:endParaRPr spc="229" dirty="0"/>
          </a:p>
        </p:txBody>
      </p:sp>
      <p:sp>
        <p:nvSpPr>
          <p:cNvPr id="275" name="Rectangle 274"/>
          <p:cNvSpPr/>
          <p:nvPr/>
        </p:nvSpPr>
        <p:spPr>
          <a:xfrm>
            <a:off x="284569" y="1006475"/>
            <a:ext cx="6817409" cy="3416320"/>
          </a:xfrm>
          <a:prstGeom prst="rect">
            <a:avLst/>
          </a:prstGeom>
        </p:spPr>
        <p:txBody>
          <a:bodyPr wrap="square">
            <a:spAutoFit/>
          </a:bodyPr>
          <a:lstStyle/>
          <a:p>
            <a:pPr algn="just"/>
            <a:r>
              <a:rPr lang="en-IN" dirty="0"/>
              <a:t>Building the necessary infrastructure for biofuel production requires substantial investment and may lead to deforestation, as fertile land is converted for crop cultivation. Furthermore, the elevated use of water resources for out-of-season crop production to meet biofuel demands is an environmental hazard.</a:t>
            </a:r>
          </a:p>
          <a:p>
            <a:pPr algn="just"/>
            <a:r>
              <a:rPr lang="en-IN" dirty="0"/>
              <a:t>These limitations can be addresses by optimising land use and exploring alternative sources for biofuel production, such as utilising waste products like animal and human waste, rather than relying solely on feedstock derived from crops. This approach could help mitigate some environmental and food security concerns with biofuel production.</a:t>
            </a:r>
          </a:p>
          <a:p>
            <a:pPr algn="r"/>
            <a:r>
              <a:rPr lang="en-IN" sz="1400" i="1" dirty="0"/>
              <a:t>Source: Eco-Business, October 1, 2023</a:t>
            </a:r>
            <a:endParaRPr lang="en-IN" sz="1400" b="1" dirty="0"/>
          </a:p>
        </p:txBody>
      </p:sp>
      <p:sp>
        <p:nvSpPr>
          <p:cNvPr id="284" name="object 275"/>
          <p:cNvSpPr/>
          <p:nvPr/>
        </p:nvSpPr>
        <p:spPr>
          <a:xfrm>
            <a:off x="330612" y="4587875"/>
            <a:ext cx="5327015"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a:t>Challenges to be Expected During Steel’s Green Transition </a:t>
            </a:r>
            <a:endParaRPr lang="en-IN" dirty="0"/>
          </a:p>
        </p:txBody>
      </p:sp>
      <p:sp>
        <p:nvSpPr>
          <p:cNvPr id="276" name="Rectangle 275"/>
          <p:cNvSpPr/>
          <p:nvPr/>
        </p:nvSpPr>
        <p:spPr>
          <a:xfrm>
            <a:off x="284569" y="5202727"/>
            <a:ext cx="6794349" cy="4247317"/>
          </a:xfrm>
          <a:prstGeom prst="rect">
            <a:avLst/>
          </a:prstGeom>
        </p:spPr>
        <p:txBody>
          <a:bodyPr wrap="square">
            <a:spAutoFit/>
          </a:bodyPr>
          <a:lstStyle/>
          <a:p>
            <a:pPr algn="just"/>
            <a:endParaRPr lang="en-IN" b="1" dirty="0"/>
          </a:p>
          <a:p>
            <a:pPr algn="just"/>
            <a:r>
              <a:rPr lang="en-IN" b="1" dirty="0"/>
              <a:t>Likely repercussions of the steel transition on current industry players</a:t>
            </a:r>
          </a:p>
          <a:p>
            <a:pPr algn="just"/>
            <a:endParaRPr lang="en-IN" dirty="0"/>
          </a:p>
          <a:p>
            <a:pPr algn="just"/>
            <a:r>
              <a:rPr lang="en-IN" dirty="0"/>
              <a:t>This transition is going to hurt some players. This is much more than simply implementing new technology, deploying hydrogen, and then everyone can carry on as usual. Some companies may have to close if they’re not competitive. When the world was hit by an energy crisis in the 1970s, the government borrowed money from the financial markets to help small steel companies to invest in new iron and steelmaking technology. Subsequently the steel mills replaced their existing equipment but at the end of the day this didn’t give them a business that was sustainable in the face of global competition. Hence what the government did in effect was to subsidise jobs twice; firstly, when the steel companies built new facilities and secondly, when those facilities were dismantled and sold elsewhere.</a:t>
            </a:r>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6"/>
            <a:ext cx="67712" cy="67695"/>
          </a:xfrm>
          <a:prstGeom prst="rect">
            <a:avLst/>
          </a:prstGeom>
        </p:spPr>
      </p:pic>
      <p:pic>
        <p:nvPicPr>
          <p:cNvPr id="3" name="object 3"/>
          <p:cNvPicPr/>
          <p:nvPr/>
        </p:nvPicPr>
        <p:blipFill>
          <a:blip r:embed="rId3" cstate="print"/>
          <a:stretch>
            <a:fillRect/>
          </a:stretch>
        </p:blipFill>
        <p:spPr>
          <a:xfrm>
            <a:off x="156931" y="672486"/>
            <a:ext cx="67712" cy="67695"/>
          </a:xfrm>
          <a:prstGeom prst="rect">
            <a:avLst/>
          </a:prstGeom>
        </p:spPr>
      </p:pic>
      <p:pic>
        <p:nvPicPr>
          <p:cNvPr id="4" name="object 4"/>
          <p:cNvPicPr/>
          <p:nvPr/>
        </p:nvPicPr>
        <p:blipFill>
          <a:blip r:embed="rId4"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2"/>
            <a:ext cx="64712" cy="64665"/>
          </a:xfrm>
          <a:prstGeom prst="rect">
            <a:avLst/>
          </a:prstGeom>
        </p:spPr>
      </p:pic>
      <p:pic>
        <p:nvPicPr>
          <p:cNvPr id="47" name="object 47"/>
          <p:cNvPicPr/>
          <p:nvPr/>
        </p:nvPicPr>
        <p:blipFill>
          <a:blip r:embed="rId6" cstate="print"/>
          <a:stretch>
            <a:fillRect/>
          </a:stretch>
        </p:blipFill>
        <p:spPr>
          <a:xfrm>
            <a:off x="1785699" y="537616"/>
            <a:ext cx="66212" cy="66195"/>
          </a:xfrm>
          <a:prstGeom prst="rect">
            <a:avLst/>
          </a:prstGeom>
        </p:spPr>
      </p:pic>
      <p:pic>
        <p:nvPicPr>
          <p:cNvPr id="48" name="object 48"/>
          <p:cNvPicPr/>
          <p:nvPr/>
        </p:nvPicPr>
        <p:blipFill>
          <a:blip r:embed="rId7" cstate="print"/>
          <a:stretch>
            <a:fillRect/>
          </a:stretch>
        </p:blipFill>
        <p:spPr>
          <a:xfrm>
            <a:off x="1648529" y="536117"/>
            <a:ext cx="69212" cy="69194"/>
          </a:xfrm>
          <a:prstGeom prst="rect">
            <a:avLst/>
          </a:prstGeom>
        </p:spPr>
      </p:pic>
      <p:pic>
        <p:nvPicPr>
          <p:cNvPr id="49" name="object 49"/>
          <p:cNvPicPr/>
          <p:nvPr/>
        </p:nvPicPr>
        <p:blipFill>
          <a:blip r:embed="rId3" cstate="print"/>
          <a:stretch>
            <a:fillRect/>
          </a:stretch>
        </p:blipFill>
        <p:spPr>
          <a:xfrm>
            <a:off x="1513595" y="536851"/>
            <a:ext cx="67712" cy="67695"/>
          </a:xfrm>
          <a:prstGeom prst="rect">
            <a:avLst/>
          </a:prstGeom>
        </p:spPr>
      </p:pic>
      <p:pic>
        <p:nvPicPr>
          <p:cNvPr id="50" name="object 50"/>
          <p:cNvPicPr/>
          <p:nvPr/>
        </p:nvPicPr>
        <p:blipFill>
          <a:blip r:embed="rId6" cstate="print"/>
          <a:stretch>
            <a:fillRect/>
          </a:stretch>
        </p:blipFill>
        <p:spPr>
          <a:xfrm>
            <a:off x="1378691" y="537616"/>
            <a:ext cx="66212" cy="66195"/>
          </a:xfrm>
          <a:prstGeom prst="rect">
            <a:avLst/>
          </a:prstGeom>
        </p:spPr>
      </p:pic>
      <p:pic>
        <p:nvPicPr>
          <p:cNvPr id="51" name="object 51"/>
          <p:cNvPicPr/>
          <p:nvPr/>
        </p:nvPicPr>
        <p:blipFill>
          <a:blip r:embed="rId8" cstate="print"/>
          <a:stretch>
            <a:fillRect/>
          </a:stretch>
        </p:blipFill>
        <p:spPr>
          <a:xfrm>
            <a:off x="1242286" y="536851"/>
            <a:ext cx="67712" cy="67695"/>
          </a:xfrm>
          <a:prstGeom prst="rect">
            <a:avLst/>
          </a:prstGeom>
        </p:spPr>
      </p:pic>
      <p:pic>
        <p:nvPicPr>
          <p:cNvPr id="52" name="object 52"/>
          <p:cNvPicPr/>
          <p:nvPr/>
        </p:nvPicPr>
        <p:blipFill>
          <a:blip r:embed="rId3" cstate="print"/>
          <a:stretch>
            <a:fillRect/>
          </a:stretch>
        </p:blipFill>
        <p:spPr>
          <a:xfrm>
            <a:off x="970182" y="536117"/>
            <a:ext cx="69212" cy="69194"/>
          </a:xfrm>
          <a:prstGeom prst="rect">
            <a:avLst/>
          </a:prstGeom>
        </p:spPr>
      </p:pic>
      <p:pic>
        <p:nvPicPr>
          <p:cNvPr id="53" name="object 53"/>
          <p:cNvPicPr/>
          <p:nvPr/>
        </p:nvPicPr>
        <p:blipFill>
          <a:blip r:embed="rId9" cstate="print"/>
          <a:stretch>
            <a:fillRect/>
          </a:stretch>
        </p:blipFill>
        <p:spPr>
          <a:xfrm>
            <a:off x="1106617" y="536851"/>
            <a:ext cx="67712" cy="67695"/>
          </a:xfrm>
          <a:prstGeom prst="rect">
            <a:avLst/>
          </a:prstGeom>
        </p:spPr>
      </p:pic>
      <p:pic>
        <p:nvPicPr>
          <p:cNvPr id="54" name="object 54"/>
          <p:cNvPicPr/>
          <p:nvPr/>
        </p:nvPicPr>
        <p:blipFill>
          <a:blip r:embed="rId10" cstate="print"/>
          <a:stretch>
            <a:fillRect/>
          </a:stretch>
        </p:blipFill>
        <p:spPr>
          <a:xfrm>
            <a:off x="834513" y="536117"/>
            <a:ext cx="69242" cy="69194"/>
          </a:xfrm>
          <a:prstGeom prst="rect">
            <a:avLst/>
          </a:prstGeom>
        </p:spPr>
      </p:pic>
      <p:pic>
        <p:nvPicPr>
          <p:cNvPr id="55" name="object 55"/>
          <p:cNvPicPr/>
          <p:nvPr/>
        </p:nvPicPr>
        <p:blipFill>
          <a:blip r:embed="rId6" cstate="print"/>
          <a:stretch>
            <a:fillRect/>
          </a:stretch>
        </p:blipFill>
        <p:spPr>
          <a:xfrm>
            <a:off x="698843" y="536117"/>
            <a:ext cx="69242" cy="69194"/>
          </a:xfrm>
          <a:prstGeom prst="rect">
            <a:avLst/>
          </a:prstGeom>
        </p:spPr>
      </p:pic>
      <p:pic>
        <p:nvPicPr>
          <p:cNvPr id="56" name="object 56"/>
          <p:cNvPicPr/>
          <p:nvPr/>
        </p:nvPicPr>
        <p:blipFill>
          <a:blip r:embed="rId11" cstate="print"/>
          <a:stretch>
            <a:fillRect/>
          </a:stretch>
        </p:blipFill>
        <p:spPr>
          <a:xfrm>
            <a:off x="562439" y="535352"/>
            <a:ext cx="70712" cy="70724"/>
          </a:xfrm>
          <a:prstGeom prst="rect">
            <a:avLst/>
          </a:prstGeom>
        </p:spPr>
      </p:pic>
      <p:pic>
        <p:nvPicPr>
          <p:cNvPr id="57" name="object 57"/>
          <p:cNvPicPr/>
          <p:nvPr/>
        </p:nvPicPr>
        <p:blipFill>
          <a:blip r:embed="rId3" cstate="print"/>
          <a:stretch>
            <a:fillRect/>
          </a:stretch>
        </p:blipFill>
        <p:spPr>
          <a:xfrm>
            <a:off x="427505" y="536117"/>
            <a:ext cx="69242" cy="69194"/>
          </a:xfrm>
          <a:prstGeom prst="rect">
            <a:avLst/>
          </a:prstGeom>
        </p:spPr>
      </p:pic>
      <p:pic>
        <p:nvPicPr>
          <p:cNvPr id="58" name="object 58"/>
          <p:cNvPicPr/>
          <p:nvPr/>
        </p:nvPicPr>
        <p:blipFill>
          <a:blip r:embed="rId12" cstate="print"/>
          <a:stretch>
            <a:fillRect/>
          </a:stretch>
        </p:blipFill>
        <p:spPr>
          <a:xfrm>
            <a:off x="291866" y="536117"/>
            <a:ext cx="69212" cy="69194"/>
          </a:xfrm>
          <a:prstGeom prst="rect">
            <a:avLst/>
          </a:prstGeom>
        </p:spPr>
      </p:pic>
      <p:pic>
        <p:nvPicPr>
          <p:cNvPr id="59" name="object 59"/>
          <p:cNvPicPr/>
          <p:nvPr/>
        </p:nvPicPr>
        <p:blipFill>
          <a:blip r:embed="rId6" cstate="print"/>
          <a:stretch>
            <a:fillRect/>
          </a:stretch>
        </p:blipFill>
        <p:spPr>
          <a:xfrm>
            <a:off x="156196" y="536117"/>
            <a:ext cx="69212" cy="69194"/>
          </a:xfrm>
          <a:prstGeom prst="rect">
            <a:avLst/>
          </a:prstGeom>
        </p:spPr>
      </p:pic>
      <p:pic>
        <p:nvPicPr>
          <p:cNvPr id="60" name="object 60"/>
          <p:cNvPicPr/>
          <p:nvPr/>
        </p:nvPicPr>
        <p:blipFill>
          <a:blip r:embed="rId12"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7"/>
            <a:ext cx="64712" cy="64665"/>
          </a:xfrm>
          <a:prstGeom prst="rect">
            <a:avLst/>
          </a:prstGeom>
        </p:spPr>
      </p:pic>
      <p:pic>
        <p:nvPicPr>
          <p:cNvPr id="103" name="object 103"/>
          <p:cNvPicPr/>
          <p:nvPr/>
        </p:nvPicPr>
        <p:blipFill>
          <a:blip r:embed="rId14" cstate="print"/>
          <a:stretch>
            <a:fillRect/>
          </a:stretch>
        </p:blipFill>
        <p:spPr>
          <a:xfrm>
            <a:off x="1784933" y="401247"/>
            <a:ext cx="67712" cy="67695"/>
          </a:xfrm>
          <a:prstGeom prst="rect">
            <a:avLst/>
          </a:prstGeom>
        </p:spPr>
      </p:pic>
      <p:pic>
        <p:nvPicPr>
          <p:cNvPr id="104" name="object 104"/>
          <p:cNvPicPr/>
          <p:nvPr/>
        </p:nvPicPr>
        <p:blipFill>
          <a:blip r:embed="rId11" cstate="print"/>
          <a:stretch>
            <a:fillRect/>
          </a:stretch>
        </p:blipFill>
        <p:spPr>
          <a:xfrm>
            <a:off x="1647764" y="399717"/>
            <a:ext cx="70712" cy="70724"/>
          </a:xfrm>
          <a:prstGeom prst="rect">
            <a:avLst/>
          </a:prstGeom>
        </p:spPr>
      </p:pic>
      <p:pic>
        <p:nvPicPr>
          <p:cNvPr id="105" name="object 105"/>
          <p:cNvPicPr/>
          <p:nvPr/>
        </p:nvPicPr>
        <p:blipFill>
          <a:blip r:embed="rId15" cstate="print"/>
          <a:stretch>
            <a:fillRect/>
          </a:stretch>
        </p:blipFill>
        <p:spPr>
          <a:xfrm>
            <a:off x="1512860" y="400482"/>
            <a:ext cx="69212" cy="69194"/>
          </a:xfrm>
          <a:prstGeom prst="rect">
            <a:avLst/>
          </a:prstGeom>
        </p:spPr>
      </p:pic>
      <p:pic>
        <p:nvPicPr>
          <p:cNvPr id="106" name="object 106"/>
          <p:cNvPicPr/>
          <p:nvPr/>
        </p:nvPicPr>
        <p:blipFill>
          <a:blip r:embed="rId16" cstate="print"/>
          <a:stretch>
            <a:fillRect/>
          </a:stretch>
        </p:blipFill>
        <p:spPr>
          <a:xfrm>
            <a:off x="1376425" y="399717"/>
            <a:ext cx="70742" cy="70724"/>
          </a:xfrm>
          <a:prstGeom prst="rect">
            <a:avLst/>
          </a:prstGeom>
        </p:spPr>
      </p:pic>
      <p:pic>
        <p:nvPicPr>
          <p:cNvPr id="107" name="object 107"/>
          <p:cNvPicPr/>
          <p:nvPr/>
        </p:nvPicPr>
        <p:blipFill>
          <a:blip r:embed="rId15" cstate="print"/>
          <a:stretch>
            <a:fillRect/>
          </a:stretch>
        </p:blipFill>
        <p:spPr>
          <a:xfrm>
            <a:off x="1241521" y="400482"/>
            <a:ext cx="69212" cy="69194"/>
          </a:xfrm>
          <a:prstGeom prst="rect">
            <a:avLst/>
          </a:prstGeom>
        </p:spPr>
      </p:pic>
      <p:pic>
        <p:nvPicPr>
          <p:cNvPr id="108" name="object 108"/>
          <p:cNvPicPr/>
          <p:nvPr/>
        </p:nvPicPr>
        <p:blipFill>
          <a:blip r:embed="rId17" cstate="print"/>
          <a:stretch>
            <a:fillRect/>
          </a:stretch>
        </p:blipFill>
        <p:spPr>
          <a:xfrm>
            <a:off x="1105852" y="400482"/>
            <a:ext cx="69212" cy="69194"/>
          </a:xfrm>
          <a:prstGeom prst="rect">
            <a:avLst/>
          </a:prstGeom>
        </p:spPr>
      </p:pic>
      <p:pic>
        <p:nvPicPr>
          <p:cNvPr id="109" name="object 109"/>
          <p:cNvPicPr/>
          <p:nvPr/>
        </p:nvPicPr>
        <p:blipFill>
          <a:blip r:embed="rId18" cstate="print"/>
          <a:stretch>
            <a:fillRect/>
          </a:stretch>
        </p:blipFill>
        <p:spPr>
          <a:xfrm>
            <a:off x="969448" y="399717"/>
            <a:ext cx="70712" cy="70724"/>
          </a:xfrm>
          <a:prstGeom prst="rect">
            <a:avLst/>
          </a:prstGeom>
        </p:spPr>
      </p:pic>
      <p:pic>
        <p:nvPicPr>
          <p:cNvPr id="110" name="object 110"/>
          <p:cNvPicPr/>
          <p:nvPr/>
        </p:nvPicPr>
        <p:blipFill>
          <a:blip r:embed="rId19" cstate="print"/>
          <a:stretch>
            <a:fillRect/>
          </a:stretch>
        </p:blipFill>
        <p:spPr>
          <a:xfrm>
            <a:off x="833748" y="399717"/>
            <a:ext cx="70742" cy="70724"/>
          </a:xfrm>
          <a:prstGeom prst="rect">
            <a:avLst/>
          </a:prstGeom>
        </p:spPr>
      </p:pic>
      <p:pic>
        <p:nvPicPr>
          <p:cNvPr id="111" name="object 111"/>
          <p:cNvPicPr/>
          <p:nvPr/>
        </p:nvPicPr>
        <p:blipFill>
          <a:blip r:embed="rId18" cstate="print"/>
          <a:stretch>
            <a:fillRect/>
          </a:stretch>
        </p:blipFill>
        <p:spPr>
          <a:xfrm>
            <a:off x="698109" y="399717"/>
            <a:ext cx="70712" cy="70724"/>
          </a:xfrm>
          <a:prstGeom prst="rect">
            <a:avLst/>
          </a:prstGeom>
        </p:spPr>
      </p:pic>
      <p:pic>
        <p:nvPicPr>
          <p:cNvPr id="112" name="object 112"/>
          <p:cNvPicPr/>
          <p:nvPr/>
        </p:nvPicPr>
        <p:blipFill>
          <a:blip r:embed="rId20" cstate="print"/>
          <a:stretch>
            <a:fillRect/>
          </a:stretch>
        </p:blipFill>
        <p:spPr>
          <a:xfrm>
            <a:off x="561674" y="398982"/>
            <a:ext cx="72242" cy="72193"/>
          </a:xfrm>
          <a:prstGeom prst="rect">
            <a:avLst/>
          </a:prstGeom>
        </p:spPr>
      </p:pic>
      <p:pic>
        <p:nvPicPr>
          <p:cNvPr id="113" name="object 113"/>
          <p:cNvPicPr/>
          <p:nvPr/>
        </p:nvPicPr>
        <p:blipFill>
          <a:blip r:embed="rId18" cstate="print"/>
          <a:stretch>
            <a:fillRect/>
          </a:stretch>
        </p:blipFill>
        <p:spPr>
          <a:xfrm>
            <a:off x="426770" y="399717"/>
            <a:ext cx="70712" cy="70724"/>
          </a:xfrm>
          <a:prstGeom prst="rect">
            <a:avLst/>
          </a:prstGeom>
        </p:spPr>
      </p:pic>
      <p:pic>
        <p:nvPicPr>
          <p:cNvPr id="114" name="object 114"/>
          <p:cNvPicPr/>
          <p:nvPr/>
        </p:nvPicPr>
        <p:blipFill>
          <a:blip r:embed="rId11" cstate="print"/>
          <a:stretch>
            <a:fillRect/>
          </a:stretch>
        </p:blipFill>
        <p:spPr>
          <a:xfrm>
            <a:off x="291101" y="399717"/>
            <a:ext cx="70712" cy="70724"/>
          </a:xfrm>
          <a:prstGeom prst="rect">
            <a:avLst/>
          </a:prstGeom>
        </p:spPr>
      </p:pic>
      <p:pic>
        <p:nvPicPr>
          <p:cNvPr id="115" name="object 115"/>
          <p:cNvPicPr/>
          <p:nvPr/>
        </p:nvPicPr>
        <p:blipFill>
          <a:blip r:embed="rId21" cstate="print"/>
          <a:stretch>
            <a:fillRect/>
          </a:stretch>
        </p:blipFill>
        <p:spPr>
          <a:xfrm>
            <a:off x="155431" y="399717"/>
            <a:ext cx="70742" cy="70724"/>
          </a:xfrm>
          <a:prstGeom prst="rect">
            <a:avLst/>
          </a:prstGeom>
        </p:spPr>
      </p:pic>
      <p:pic>
        <p:nvPicPr>
          <p:cNvPr id="116" name="object 116"/>
          <p:cNvPicPr/>
          <p:nvPr/>
        </p:nvPicPr>
        <p:blipFill>
          <a:blip r:embed="rId19"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2"/>
            <a:ext cx="64712" cy="64695"/>
          </a:xfrm>
          <a:prstGeom prst="rect">
            <a:avLst/>
          </a:prstGeom>
        </p:spPr>
      </p:pic>
      <p:pic>
        <p:nvPicPr>
          <p:cNvPr id="157" name="object 157"/>
          <p:cNvPicPr/>
          <p:nvPr/>
        </p:nvPicPr>
        <p:blipFill>
          <a:blip r:embed="rId3" cstate="print"/>
          <a:stretch>
            <a:fillRect/>
          </a:stretch>
        </p:blipFill>
        <p:spPr>
          <a:xfrm>
            <a:off x="2056272" y="265612"/>
            <a:ext cx="67712" cy="67695"/>
          </a:xfrm>
          <a:prstGeom prst="rect">
            <a:avLst/>
          </a:prstGeom>
        </p:spPr>
      </p:pic>
      <p:pic>
        <p:nvPicPr>
          <p:cNvPr id="158" name="object 158"/>
          <p:cNvPicPr/>
          <p:nvPr/>
        </p:nvPicPr>
        <p:blipFill>
          <a:blip r:embed="rId3" cstate="print"/>
          <a:stretch>
            <a:fillRect/>
          </a:stretch>
        </p:blipFill>
        <p:spPr>
          <a:xfrm>
            <a:off x="1920603" y="265612"/>
            <a:ext cx="67712" cy="67695"/>
          </a:xfrm>
          <a:prstGeom prst="rect">
            <a:avLst/>
          </a:prstGeom>
        </p:spPr>
      </p:pic>
      <p:pic>
        <p:nvPicPr>
          <p:cNvPr id="159" name="object 159"/>
          <p:cNvPicPr/>
          <p:nvPr/>
        </p:nvPicPr>
        <p:blipFill>
          <a:blip r:embed="rId22" cstate="print"/>
          <a:stretch>
            <a:fillRect/>
          </a:stretch>
        </p:blipFill>
        <p:spPr>
          <a:xfrm>
            <a:off x="1783433" y="264113"/>
            <a:ext cx="70712" cy="70694"/>
          </a:xfrm>
          <a:prstGeom prst="rect">
            <a:avLst/>
          </a:prstGeom>
        </p:spPr>
      </p:pic>
      <p:pic>
        <p:nvPicPr>
          <p:cNvPr id="160" name="object 160"/>
          <p:cNvPicPr/>
          <p:nvPr/>
        </p:nvPicPr>
        <p:blipFill>
          <a:blip r:embed="rId23" cstate="print"/>
          <a:stretch>
            <a:fillRect/>
          </a:stretch>
        </p:blipFill>
        <p:spPr>
          <a:xfrm>
            <a:off x="1646264" y="262582"/>
            <a:ext cx="73742" cy="73723"/>
          </a:xfrm>
          <a:prstGeom prst="rect">
            <a:avLst/>
          </a:prstGeom>
        </p:spPr>
      </p:pic>
      <p:pic>
        <p:nvPicPr>
          <p:cNvPr id="161" name="object 161"/>
          <p:cNvPicPr/>
          <p:nvPr/>
        </p:nvPicPr>
        <p:blipFill>
          <a:blip r:embed="rId15" cstate="print"/>
          <a:stretch>
            <a:fillRect/>
          </a:stretch>
        </p:blipFill>
        <p:spPr>
          <a:xfrm>
            <a:off x="1512095" y="264113"/>
            <a:ext cx="70742" cy="70694"/>
          </a:xfrm>
          <a:prstGeom prst="rect">
            <a:avLst/>
          </a:prstGeom>
        </p:spPr>
      </p:pic>
      <p:pic>
        <p:nvPicPr>
          <p:cNvPr id="162" name="object 162"/>
          <p:cNvPicPr/>
          <p:nvPr/>
        </p:nvPicPr>
        <p:blipFill>
          <a:blip r:embed="rId24" cstate="print"/>
          <a:stretch>
            <a:fillRect/>
          </a:stretch>
        </p:blipFill>
        <p:spPr>
          <a:xfrm>
            <a:off x="1375691" y="263347"/>
            <a:ext cx="72212" cy="72193"/>
          </a:xfrm>
          <a:prstGeom prst="rect">
            <a:avLst/>
          </a:prstGeom>
        </p:spPr>
      </p:pic>
      <p:pic>
        <p:nvPicPr>
          <p:cNvPr id="163" name="object 163"/>
          <p:cNvPicPr/>
          <p:nvPr/>
        </p:nvPicPr>
        <p:blipFill>
          <a:blip r:embed="rId25" cstate="print"/>
          <a:stretch>
            <a:fillRect/>
          </a:stretch>
        </p:blipFill>
        <p:spPr>
          <a:xfrm>
            <a:off x="1240021" y="263347"/>
            <a:ext cx="72212" cy="72193"/>
          </a:xfrm>
          <a:prstGeom prst="rect">
            <a:avLst/>
          </a:prstGeom>
        </p:spPr>
      </p:pic>
      <p:pic>
        <p:nvPicPr>
          <p:cNvPr id="164" name="object 164"/>
          <p:cNvPicPr/>
          <p:nvPr/>
        </p:nvPicPr>
        <p:blipFill>
          <a:blip r:embed="rId26" cstate="print"/>
          <a:stretch>
            <a:fillRect/>
          </a:stretch>
        </p:blipFill>
        <p:spPr>
          <a:xfrm>
            <a:off x="1105086" y="264113"/>
            <a:ext cx="70742" cy="70694"/>
          </a:xfrm>
          <a:prstGeom prst="rect">
            <a:avLst/>
          </a:prstGeom>
        </p:spPr>
      </p:pic>
      <p:pic>
        <p:nvPicPr>
          <p:cNvPr id="165" name="object 165"/>
          <p:cNvPicPr/>
          <p:nvPr/>
        </p:nvPicPr>
        <p:blipFill>
          <a:blip r:embed="rId18" cstate="print"/>
          <a:stretch>
            <a:fillRect/>
          </a:stretch>
        </p:blipFill>
        <p:spPr>
          <a:xfrm>
            <a:off x="969448" y="264113"/>
            <a:ext cx="70712" cy="70694"/>
          </a:xfrm>
          <a:prstGeom prst="rect">
            <a:avLst/>
          </a:prstGeom>
        </p:spPr>
      </p:pic>
      <p:pic>
        <p:nvPicPr>
          <p:cNvPr id="166" name="object 166"/>
          <p:cNvPicPr/>
          <p:nvPr/>
        </p:nvPicPr>
        <p:blipFill>
          <a:blip r:embed="rId27" cstate="print"/>
          <a:stretch>
            <a:fillRect/>
          </a:stretch>
        </p:blipFill>
        <p:spPr>
          <a:xfrm>
            <a:off x="833013" y="263347"/>
            <a:ext cx="72242" cy="72193"/>
          </a:xfrm>
          <a:prstGeom prst="rect">
            <a:avLst/>
          </a:prstGeom>
        </p:spPr>
      </p:pic>
      <p:pic>
        <p:nvPicPr>
          <p:cNvPr id="167" name="object 167"/>
          <p:cNvPicPr/>
          <p:nvPr/>
        </p:nvPicPr>
        <p:blipFill>
          <a:blip r:embed="rId28" cstate="print"/>
          <a:stretch>
            <a:fillRect/>
          </a:stretch>
        </p:blipFill>
        <p:spPr>
          <a:xfrm>
            <a:off x="696578" y="262582"/>
            <a:ext cx="73742" cy="73723"/>
          </a:xfrm>
          <a:prstGeom prst="rect">
            <a:avLst/>
          </a:prstGeom>
        </p:spPr>
      </p:pic>
      <p:pic>
        <p:nvPicPr>
          <p:cNvPr id="168" name="object 168"/>
          <p:cNvPicPr/>
          <p:nvPr/>
        </p:nvPicPr>
        <p:blipFill>
          <a:blip r:embed="rId29" cstate="print"/>
          <a:stretch>
            <a:fillRect/>
          </a:stretch>
        </p:blipFill>
        <p:spPr>
          <a:xfrm>
            <a:off x="560939" y="262582"/>
            <a:ext cx="73712" cy="73723"/>
          </a:xfrm>
          <a:prstGeom prst="rect">
            <a:avLst/>
          </a:prstGeom>
        </p:spPr>
      </p:pic>
      <p:pic>
        <p:nvPicPr>
          <p:cNvPr id="169" name="object 169"/>
          <p:cNvPicPr/>
          <p:nvPr/>
        </p:nvPicPr>
        <p:blipFill>
          <a:blip r:embed="rId30" cstate="print"/>
          <a:stretch>
            <a:fillRect/>
          </a:stretch>
        </p:blipFill>
        <p:spPr>
          <a:xfrm>
            <a:off x="426005" y="263347"/>
            <a:ext cx="72242" cy="72193"/>
          </a:xfrm>
          <a:prstGeom prst="rect">
            <a:avLst/>
          </a:prstGeom>
        </p:spPr>
      </p:pic>
      <p:pic>
        <p:nvPicPr>
          <p:cNvPr id="170" name="object 170"/>
          <p:cNvPicPr/>
          <p:nvPr/>
        </p:nvPicPr>
        <p:blipFill>
          <a:blip r:embed="rId31" cstate="print"/>
          <a:stretch>
            <a:fillRect/>
          </a:stretch>
        </p:blipFill>
        <p:spPr>
          <a:xfrm>
            <a:off x="290335" y="263347"/>
            <a:ext cx="72242" cy="72193"/>
          </a:xfrm>
          <a:prstGeom prst="rect">
            <a:avLst/>
          </a:prstGeom>
        </p:spPr>
      </p:pic>
      <p:pic>
        <p:nvPicPr>
          <p:cNvPr id="171" name="object 171"/>
          <p:cNvPicPr/>
          <p:nvPr/>
        </p:nvPicPr>
        <p:blipFill>
          <a:blip r:embed="rId25" cstate="print"/>
          <a:stretch>
            <a:fillRect/>
          </a:stretch>
        </p:blipFill>
        <p:spPr>
          <a:xfrm>
            <a:off x="154697" y="263347"/>
            <a:ext cx="72212" cy="72193"/>
          </a:xfrm>
          <a:prstGeom prst="rect">
            <a:avLst/>
          </a:prstGeom>
        </p:spPr>
      </p:pic>
      <p:pic>
        <p:nvPicPr>
          <p:cNvPr id="172" name="object 172"/>
          <p:cNvPicPr/>
          <p:nvPr/>
        </p:nvPicPr>
        <p:blipFill>
          <a:blip r:embed="rId26"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7"/>
            <a:ext cx="64681" cy="64695"/>
          </a:xfrm>
          <a:prstGeom prst="rect">
            <a:avLst/>
          </a:prstGeom>
        </p:spPr>
      </p:pic>
      <p:pic>
        <p:nvPicPr>
          <p:cNvPr id="212" name="object 212"/>
          <p:cNvPicPr/>
          <p:nvPr/>
        </p:nvPicPr>
        <p:blipFill>
          <a:blip r:embed="rId3" cstate="print"/>
          <a:stretch>
            <a:fillRect/>
          </a:stretch>
        </p:blipFill>
        <p:spPr>
          <a:xfrm>
            <a:off x="2191942" y="129977"/>
            <a:ext cx="67712" cy="67695"/>
          </a:xfrm>
          <a:prstGeom prst="rect">
            <a:avLst/>
          </a:prstGeom>
        </p:spPr>
      </p:pic>
      <p:pic>
        <p:nvPicPr>
          <p:cNvPr id="213" name="object 213"/>
          <p:cNvPicPr/>
          <p:nvPr/>
        </p:nvPicPr>
        <p:blipFill>
          <a:blip r:embed="rId22" cstate="print"/>
          <a:stretch>
            <a:fillRect/>
          </a:stretch>
        </p:blipFill>
        <p:spPr>
          <a:xfrm>
            <a:off x="2054772" y="128478"/>
            <a:ext cx="70712" cy="70694"/>
          </a:xfrm>
          <a:prstGeom prst="rect">
            <a:avLst/>
          </a:prstGeom>
        </p:spPr>
      </p:pic>
      <p:pic>
        <p:nvPicPr>
          <p:cNvPr id="214" name="object 214"/>
          <p:cNvPicPr/>
          <p:nvPr/>
        </p:nvPicPr>
        <p:blipFill>
          <a:blip r:embed="rId22" cstate="print"/>
          <a:stretch>
            <a:fillRect/>
          </a:stretch>
        </p:blipFill>
        <p:spPr>
          <a:xfrm>
            <a:off x="1919103" y="128478"/>
            <a:ext cx="70712" cy="70694"/>
          </a:xfrm>
          <a:prstGeom prst="rect">
            <a:avLst/>
          </a:prstGeom>
        </p:spPr>
      </p:pic>
      <p:pic>
        <p:nvPicPr>
          <p:cNvPr id="215" name="object 215"/>
          <p:cNvPicPr/>
          <p:nvPr/>
        </p:nvPicPr>
        <p:blipFill>
          <a:blip r:embed="rId22" cstate="print"/>
          <a:stretch>
            <a:fillRect/>
          </a:stretch>
        </p:blipFill>
        <p:spPr>
          <a:xfrm>
            <a:off x="1783433" y="128478"/>
            <a:ext cx="70712" cy="70694"/>
          </a:xfrm>
          <a:prstGeom prst="rect">
            <a:avLst/>
          </a:prstGeom>
        </p:spPr>
      </p:pic>
      <p:pic>
        <p:nvPicPr>
          <p:cNvPr id="216" name="object 216"/>
          <p:cNvPicPr/>
          <p:nvPr/>
        </p:nvPicPr>
        <p:blipFill>
          <a:blip r:embed="rId32" cstate="print"/>
          <a:stretch>
            <a:fillRect/>
          </a:stretch>
        </p:blipFill>
        <p:spPr>
          <a:xfrm>
            <a:off x="1510595" y="126947"/>
            <a:ext cx="73742" cy="73723"/>
          </a:xfrm>
          <a:prstGeom prst="rect">
            <a:avLst/>
          </a:prstGeom>
        </p:spPr>
      </p:pic>
      <p:pic>
        <p:nvPicPr>
          <p:cNvPr id="217" name="object 217"/>
          <p:cNvPicPr/>
          <p:nvPr/>
        </p:nvPicPr>
        <p:blipFill>
          <a:blip r:embed="rId33" cstate="print"/>
          <a:stretch>
            <a:fillRect/>
          </a:stretch>
        </p:blipFill>
        <p:spPr>
          <a:xfrm>
            <a:off x="1645499" y="126213"/>
            <a:ext cx="75242" cy="75223"/>
          </a:xfrm>
          <a:prstGeom prst="rect">
            <a:avLst/>
          </a:prstGeom>
        </p:spPr>
      </p:pic>
      <p:pic>
        <p:nvPicPr>
          <p:cNvPr id="218" name="object 218"/>
          <p:cNvPicPr/>
          <p:nvPr/>
        </p:nvPicPr>
        <p:blipFill>
          <a:blip r:embed="rId34" cstate="print"/>
          <a:stretch>
            <a:fillRect/>
          </a:stretch>
        </p:blipFill>
        <p:spPr>
          <a:xfrm>
            <a:off x="1374925" y="126947"/>
            <a:ext cx="73742" cy="73723"/>
          </a:xfrm>
          <a:prstGeom prst="rect">
            <a:avLst/>
          </a:prstGeom>
        </p:spPr>
      </p:pic>
      <p:pic>
        <p:nvPicPr>
          <p:cNvPr id="219" name="object 219"/>
          <p:cNvPicPr/>
          <p:nvPr/>
        </p:nvPicPr>
        <p:blipFill>
          <a:blip r:embed="rId28" cstate="print"/>
          <a:stretch>
            <a:fillRect/>
          </a:stretch>
        </p:blipFill>
        <p:spPr>
          <a:xfrm>
            <a:off x="1238521" y="126213"/>
            <a:ext cx="75211" cy="75223"/>
          </a:xfrm>
          <a:prstGeom prst="rect">
            <a:avLst/>
          </a:prstGeom>
        </p:spPr>
      </p:pic>
      <p:pic>
        <p:nvPicPr>
          <p:cNvPr id="220" name="object 220"/>
          <p:cNvPicPr/>
          <p:nvPr/>
        </p:nvPicPr>
        <p:blipFill>
          <a:blip r:embed="rId33" cstate="print"/>
          <a:stretch>
            <a:fillRect/>
          </a:stretch>
        </p:blipFill>
        <p:spPr>
          <a:xfrm>
            <a:off x="1102852" y="126213"/>
            <a:ext cx="75242" cy="75223"/>
          </a:xfrm>
          <a:prstGeom prst="rect">
            <a:avLst/>
          </a:prstGeom>
        </p:spPr>
      </p:pic>
      <p:pic>
        <p:nvPicPr>
          <p:cNvPr id="221" name="object 221"/>
          <p:cNvPicPr/>
          <p:nvPr/>
        </p:nvPicPr>
        <p:blipFill>
          <a:blip r:embed="rId28" cstate="print"/>
          <a:stretch>
            <a:fillRect/>
          </a:stretch>
        </p:blipFill>
        <p:spPr>
          <a:xfrm>
            <a:off x="967182" y="126213"/>
            <a:ext cx="75242" cy="75223"/>
          </a:xfrm>
          <a:prstGeom prst="rect">
            <a:avLst/>
          </a:prstGeom>
        </p:spPr>
      </p:pic>
      <p:pic>
        <p:nvPicPr>
          <p:cNvPr id="222" name="object 222"/>
          <p:cNvPicPr/>
          <p:nvPr/>
        </p:nvPicPr>
        <p:blipFill>
          <a:blip r:embed="rId28" cstate="print"/>
          <a:stretch>
            <a:fillRect/>
          </a:stretch>
        </p:blipFill>
        <p:spPr>
          <a:xfrm>
            <a:off x="695844" y="126213"/>
            <a:ext cx="75242" cy="75223"/>
          </a:xfrm>
          <a:prstGeom prst="rect">
            <a:avLst/>
          </a:prstGeom>
        </p:spPr>
      </p:pic>
      <p:pic>
        <p:nvPicPr>
          <p:cNvPr id="223" name="object 223"/>
          <p:cNvPicPr/>
          <p:nvPr/>
        </p:nvPicPr>
        <p:blipFill>
          <a:blip r:embed="rId33" cstate="print"/>
          <a:stretch>
            <a:fillRect/>
          </a:stretch>
        </p:blipFill>
        <p:spPr>
          <a:xfrm>
            <a:off x="831513" y="126213"/>
            <a:ext cx="75242" cy="75223"/>
          </a:xfrm>
          <a:prstGeom prst="rect">
            <a:avLst/>
          </a:prstGeom>
        </p:spPr>
      </p:pic>
      <p:pic>
        <p:nvPicPr>
          <p:cNvPr id="224" name="object 224"/>
          <p:cNvPicPr/>
          <p:nvPr/>
        </p:nvPicPr>
        <p:blipFill>
          <a:blip r:embed="rId33" cstate="print"/>
          <a:stretch>
            <a:fillRect/>
          </a:stretch>
        </p:blipFill>
        <p:spPr>
          <a:xfrm>
            <a:off x="560174" y="126213"/>
            <a:ext cx="75242" cy="75223"/>
          </a:xfrm>
          <a:prstGeom prst="rect">
            <a:avLst/>
          </a:prstGeom>
        </p:spPr>
      </p:pic>
      <p:pic>
        <p:nvPicPr>
          <p:cNvPr id="225" name="object 225"/>
          <p:cNvPicPr/>
          <p:nvPr/>
        </p:nvPicPr>
        <p:blipFill>
          <a:blip r:embed="rId35" cstate="print"/>
          <a:stretch>
            <a:fillRect/>
          </a:stretch>
        </p:blipFill>
        <p:spPr>
          <a:xfrm>
            <a:off x="425270" y="126947"/>
            <a:ext cx="73712" cy="73723"/>
          </a:xfrm>
          <a:prstGeom prst="rect">
            <a:avLst/>
          </a:prstGeom>
        </p:spPr>
      </p:pic>
      <p:pic>
        <p:nvPicPr>
          <p:cNvPr id="226" name="object 226"/>
          <p:cNvPicPr/>
          <p:nvPr/>
        </p:nvPicPr>
        <p:blipFill>
          <a:blip r:embed="rId34" cstate="print"/>
          <a:stretch>
            <a:fillRect/>
          </a:stretch>
        </p:blipFill>
        <p:spPr>
          <a:xfrm>
            <a:off x="289601" y="126947"/>
            <a:ext cx="73742" cy="73723"/>
          </a:xfrm>
          <a:prstGeom prst="rect">
            <a:avLst/>
          </a:prstGeom>
        </p:spPr>
      </p:pic>
      <p:pic>
        <p:nvPicPr>
          <p:cNvPr id="227" name="object 227"/>
          <p:cNvPicPr/>
          <p:nvPr/>
        </p:nvPicPr>
        <p:blipFill>
          <a:blip r:embed="rId36" cstate="print"/>
          <a:stretch>
            <a:fillRect/>
          </a:stretch>
        </p:blipFill>
        <p:spPr>
          <a:xfrm>
            <a:off x="153931" y="126947"/>
            <a:ext cx="73742" cy="73723"/>
          </a:xfrm>
          <a:prstGeom prst="rect">
            <a:avLst/>
          </a:prstGeom>
        </p:spPr>
      </p:pic>
      <p:pic>
        <p:nvPicPr>
          <p:cNvPr id="228" name="object 228"/>
          <p:cNvPicPr/>
          <p:nvPr/>
        </p:nvPicPr>
        <p:blipFill>
          <a:blip r:embed="rId37"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8" name="object 278"/>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9" name="object 279"/>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17</a:t>
            </a:fld>
            <a:endParaRPr spc="229" dirty="0"/>
          </a:p>
        </p:txBody>
      </p:sp>
      <p:sp>
        <p:nvSpPr>
          <p:cNvPr id="275" name="Rectangle 274"/>
          <p:cNvSpPr/>
          <p:nvPr/>
        </p:nvSpPr>
        <p:spPr>
          <a:xfrm>
            <a:off x="326456" y="930275"/>
            <a:ext cx="6854296" cy="8956298"/>
          </a:xfrm>
          <a:prstGeom prst="rect">
            <a:avLst/>
          </a:prstGeom>
        </p:spPr>
        <p:txBody>
          <a:bodyPr wrap="square">
            <a:spAutoFit/>
          </a:bodyPr>
          <a:lstStyle/>
          <a:p>
            <a:pPr algn="just"/>
            <a:r>
              <a:rPr lang="en-IN" dirty="0"/>
              <a:t>It is essential to consider how to establish the most efficient production chain. For example, we are seeing an introduction of DRI but the real question is: where should those DRI plants be located? Placing them alongside existing facilities may sound comfortable but then they need electricity to produce hydrogen or a very inexpensive supply of natural gas. Actually, natural gas is not a bad option because if you have a source of natural gas, you often have the option to sequestrate the carbon dioxide from the direct reduction process. Alternatively, you can consider carbon capture and utilisation. But there may be better ways of organising steel production than how we do it today but we must be aware that this will inevitably disrupt the status quo.</a:t>
            </a:r>
          </a:p>
          <a:p>
            <a:pPr algn="just"/>
            <a:endParaRPr lang="en-IN" dirty="0"/>
          </a:p>
          <a:p>
            <a:pPr algn="just"/>
            <a:r>
              <a:rPr lang="en-IN" dirty="0"/>
              <a:t>Logically, the best places right now to produce DRI would be in the Middle East or North Africa. In terms of resources, Russia and Iran would also be good locations Supply chains will be longer and more diversified. Steel mills won’t be able to rely on a single source. This implies that closer working relationships are required.</a:t>
            </a:r>
          </a:p>
          <a:p>
            <a:pPr algn="just"/>
            <a:endParaRPr lang="en-IN" dirty="0"/>
          </a:p>
          <a:p>
            <a:pPr algn="just"/>
            <a:r>
              <a:rPr lang="en-IN" dirty="0"/>
              <a:t>We live in a market economy so what is needed are clear rules which should be laid down by governments. After that, action needs to be taken by parties that are directly involved, such as the mines, the steel mills, the technology developers, etc. These companies must put forward a persuasive business case to the financial institutions. Decisions should not be based on financial support from governments. Companies should not focus on green steel per se, but rather on producing sustainable steel. That is the route to become competitive in a global marketplace.</a:t>
            </a:r>
          </a:p>
          <a:p>
            <a:pPr algn="just"/>
            <a:endParaRPr lang="en-IN" dirty="0"/>
          </a:p>
          <a:p>
            <a:pPr algn="just"/>
            <a:r>
              <a:rPr lang="en-IN" dirty="0"/>
              <a:t>There is no simple, quick fix solution and that the implementation of new technologies will probably take longer that many people might hope. There are many events in history to support this. Consider the converter process. From the first successful trials in Sweden in the </a:t>
            </a:r>
          </a:p>
        </p:txBody>
      </p:sp>
      <p:sp>
        <p:nvSpPr>
          <p:cNvPr id="280"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04"/>
                </a:lnTo>
                <a:lnTo>
                  <a:pt x="226936" y="227304"/>
                </a:lnTo>
                <a:lnTo>
                  <a:pt x="226936" y="113017"/>
                </a:lnTo>
                <a:lnTo>
                  <a:pt x="113499" y="113017"/>
                </a:lnTo>
                <a:lnTo>
                  <a:pt x="113499" y="0"/>
                </a:lnTo>
                <a:lnTo>
                  <a:pt x="0" y="0"/>
                </a:lnTo>
                <a:lnTo>
                  <a:pt x="0" y="113017"/>
                </a:lnTo>
                <a:lnTo>
                  <a:pt x="0" y="227304"/>
                </a:lnTo>
                <a:lnTo>
                  <a:pt x="0" y="340334"/>
                </a:lnTo>
                <a:lnTo>
                  <a:pt x="226936" y="340334"/>
                </a:lnTo>
                <a:lnTo>
                  <a:pt x="226936" y="365734"/>
                </a:lnTo>
                <a:lnTo>
                  <a:pt x="340436" y="365734"/>
                </a:lnTo>
                <a:lnTo>
                  <a:pt x="340436" y="340334"/>
                </a:lnTo>
                <a:lnTo>
                  <a:pt x="567372" y="340334"/>
                </a:lnTo>
                <a:lnTo>
                  <a:pt x="567372" y="227304"/>
                </a:lnTo>
                <a:lnTo>
                  <a:pt x="453872" y="227304"/>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3"/>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28"/>
                </a:lnTo>
                <a:lnTo>
                  <a:pt x="0" y="706145"/>
                </a:lnTo>
                <a:lnTo>
                  <a:pt x="6216091" y="706145"/>
                </a:lnTo>
                <a:lnTo>
                  <a:pt x="6216091" y="567728"/>
                </a:lnTo>
                <a:lnTo>
                  <a:pt x="5989091" y="567728"/>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18</a:t>
            </a:fld>
            <a:endParaRPr spc="229" dirty="0"/>
          </a:p>
        </p:txBody>
      </p:sp>
      <p:sp>
        <p:nvSpPr>
          <p:cNvPr id="275" name="Rectangle 274"/>
          <p:cNvSpPr/>
          <p:nvPr/>
        </p:nvSpPr>
        <p:spPr>
          <a:xfrm>
            <a:off x="279558" y="1006475"/>
            <a:ext cx="6919234" cy="9233297"/>
          </a:xfrm>
          <a:prstGeom prst="rect">
            <a:avLst/>
          </a:prstGeom>
        </p:spPr>
        <p:txBody>
          <a:bodyPr wrap="square">
            <a:spAutoFit/>
          </a:bodyPr>
          <a:lstStyle/>
          <a:p>
            <a:pPr algn="just"/>
            <a:r>
              <a:rPr lang="en-IN" dirty="0"/>
              <a:t>mid-1800s it took decades before it was fully implemented. It is a similar picture with continuous casting which was also invented by Sir Henry Bessemer in the late 1800s but didn’t come into operation for steel until the first continuous casting mill was set up in Austria after the Second World War. At the time continuous casting was widely trumpeted as a major step forward, but it took decades before its use became widespread. To give a third example, consider the use of oxygen in steel making. Already Bessemer realised that heating air was incredibly wasteful, as basically we were warming up vast quantities of nitrogen. Nevertheless, it took many decades before dependable, process technology could be developed. So, whilst excellent ideas about reducing energy and emissions are available, the technology still needs to be fully evolved and proven in the field. Only then will we see the quick and smooth implementation of the green steel transition.</a:t>
            </a:r>
          </a:p>
          <a:p>
            <a:pPr algn="just"/>
            <a:endParaRPr lang="en-IN" dirty="0"/>
          </a:p>
          <a:p>
            <a:pPr algn="just"/>
            <a:r>
              <a:rPr lang="en-IN" b="1" dirty="0"/>
              <a:t>I</a:t>
            </a:r>
            <a:r>
              <a:rPr lang="en-IN" dirty="0"/>
              <a:t>ncremental improvements will have a big impact in the long term like </a:t>
            </a:r>
            <a:r>
              <a:rPr lang="en-IN" dirty="0" err="1"/>
              <a:t>Ovako</a:t>
            </a:r>
            <a:r>
              <a:rPr lang="en-IN" dirty="0"/>
              <a:t> replacing gasoil with hydrogen for reheat furnaces. It is electric heating with hydrogen as an intermediate. Early adopters show the way for others like H</a:t>
            </a:r>
            <a:r>
              <a:rPr lang="en-IN" baseline="-25000" dirty="0"/>
              <a:t>2 </a:t>
            </a:r>
            <a:r>
              <a:rPr lang="en-IN" dirty="0"/>
              <a:t>Green Steel starting with 100% hydrogen in the reduction process and </a:t>
            </a:r>
            <a:r>
              <a:rPr lang="en-IN" dirty="0" err="1"/>
              <a:t>Thyssen</a:t>
            </a:r>
            <a:r>
              <a:rPr lang="en-IN" dirty="0"/>
              <a:t> starting with a mix of natural gas and hydrogen, possibly with a goal to have 100% hydrogen as reducing gas in the future. There are however a lot of prerequisites to be fulfilled for such transitions to be successful and how widespread these solutions will be in 2050 is yet to be seen. </a:t>
            </a:r>
          </a:p>
          <a:p>
            <a:pPr algn="just"/>
            <a:endParaRPr lang="en-IN" dirty="0"/>
          </a:p>
          <a:p>
            <a:pPr algn="just"/>
            <a:r>
              <a:rPr lang="en-IN" dirty="0"/>
              <a:t>In the long term, incremental technology improvements will have a big impact on the steel industry transition.</a:t>
            </a:r>
          </a:p>
          <a:p>
            <a:pPr algn="just"/>
            <a:endParaRPr lang="en-IN" dirty="0"/>
          </a:p>
          <a:p>
            <a:pPr algn="just"/>
            <a:r>
              <a:rPr lang="en-IN" dirty="0"/>
              <a:t>The label ‘green’ depends very much on the application where the steel is used, not just the material. For example, you can make steel and call it green when it comes out of the steel mill. However, if that steel is then used to build a car where the steel with its alloying  elements cannot be </a:t>
            </a:r>
          </a:p>
        </p:txBody>
      </p:sp>
      <p:sp>
        <p:nvSpPr>
          <p:cNvPr id="279"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7"/>
            <a:ext cx="67712" cy="67695"/>
          </a:xfrm>
          <a:prstGeom prst="rect">
            <a:avLst/>
          </a:prstGeom>
        </p:spPr>
      </p:pic>
      <p:pic>
        <p:nvPicPr>
          <p:cNvPr id="3" name="object 3"/>
          <p:cNvPicPr/>
          <p:nvPr/>
        </p:nvPicPr>
        <p:blipFill>
          <a:blip r:embed="rId3" cstate="print"/>
          <a:stretch>
            <a:fillRect/>
          </a:stretch>
        </p:blipFill>
        <p:spPr>
          <a:xfrm>
            <a:off x="292601" y="672487"/>
            <a:ext cx="67712" cy="67695"/>
          </a:xfrm>
          <a:prstGeom prst="rect">
            <a:avLst/>
          </a:prstGeom>
        </p:spPr>
      </p:pic>
      <p:pic>
        <p:nvPicPr>
          <p:cNvPr id="4" name="object 4"/>
          <p:cNvPicPr/>
          <p:nvPr/>
        </p:nvPicPr>
        <p:blipFill>
          <a:blip r:embed="rId4" cstate="print"/>
          <a:stretch>
            <a:fillRect/>
          </a:stretch>
        </p:blipFill>
        <p:spPr>
          <a:xfrm>
            <a:off x="21262" y="672487"/>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4"/>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5"/>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5"/>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0"/>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7"/>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2"/>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7"/>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5"/>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6"/>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4"/>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7"/>
            <a:ext cx="66212" cy="66195"/>
          </a:xfrm>
          <a:prstGeom prst="rect">
            <a:avLst/>
          </a:prstGeom>
        </p:spPr>
      </p:pic>
      <p:pic>
        <p:nvPicPr>
          <p:cNvPr id="48" name="object 48"/>
          <p:cNvPicPr/>
          <p:nvPr/>
        </p:nvPicPr>
        <p:blipFill>
          <a:blip r:embed="rId2" cstate="print"/>
          <a:stretch>
            <a:fillRect/>
          </a:stretch>
        </p:blipFill>
        <p:spPr>
          <a:xfrm>
            <a:off x="1513595" y="536852"/>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7"/>
            <a:ext cx="66212" cy="66195"/>
          </a:xfrm>
          <a:prstGeom prst="rect">
            <a:avLst/>
          </a:prstGeom>
        </p:spPr>
      </p:pic>
      <p:pic>
        <p:nvPicPr>
          <p:cNvPr id="51" name="object 51"/>
          <p:cNvPicPr/>
          <p:nvPr/>
        </p:nvPicPr>
        <p:blipFill>
          <a:blip r:embed="rId8" cstate="print"/>
          <a:stretch>
            <a:fillRect/>
          </a:stretch>
        </p:blipFill>
        <p:spPr>
          <a:xfrm>
            <a:off x="1242286" y="536852"/>
            <a:ext cx="67712" cy="67695"/>
          </a:xfrm>
          <a:prstGeom prst="rect">
            <a:avLst/>
          </a:prstGeom>
        </p:spPr>
      </p:pic>
      <p:pic>
        <p:nvPicPr>
          <p:cNvPr id="52" name="object 52"/>
          <p:cNvPicPr/>
          <p:nvPr/>
        </p:nvPicPr>
        <p:blipFill>
          <a:blip r:embed="rId9" cstate="print"/>
          <a:stretch>
            <a:fillRect/>
          </a:stretch>
        </p:blipFill>
        <p:spPr>
          <a:xfrm>
            <a:off x="1106617" y="536852"/>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9"/>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9"/>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4"/>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1"/>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1"/>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1"/>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2"/>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0"/>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0"/>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7"/>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8"/>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3"/>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3"/>
            <a:ext cx="69212" cy="69194"/>
          </a:xfrm>
          <a:prstGeom prst="rect">
            <a:avLst/>
          </a:prstGeom>
        </p:spPr>
      </p:pic>
      <p:pic>
        <p:nvPicPr>
          <p:cNvPr id="108" name="object 108"/>
          <p:cNvPicPr/>
          <p:nvPr/>
        </p:nvPicPr>
        <p:blipFill>
          <a:blip r:embed="rId17" cstate="print"/>
          <a:stretch>
            <a:fillRect/>
          </a:stretch>
        </p:blipFill>
        <p:spPr>
          <a:xfrm>
            <a:off x="1105852" y="400483"/>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3"/>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9"/>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9"/>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1"/>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6"/>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5"/>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8"/>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0"/>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8"/>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6"/>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1"/>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9"/>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3"/>
            <a:ext cx="67712" cy="67695"/>
          </a:xfrm>
          <a:prstGeom prst="rect">
            <a:avLst/>
          </a:prstGeom>
        </p:spPr>
      </p:pic>
      <p:pic>
        <p:nvPicPr>
          <p:cNvPr id="158" name="object 158"/>
          <p:cNvPicPr/>
          <p:nvPr/>
        </p:nvPicPr>
        <p:blipFill>
          <a:blip r:embed="rId2" cstate="print"/>
          <a:stretch>
            <a:fillRect/>
          </a:stretch>
        </p:blipFill>
        <p:spPr>
          <a:xfrm>
            <a:off x="1920603" y="265613"/>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3"/>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8"/>
            <a:ext cx="72212" cy="72193"/>
          </a:xfrm>
          <a:prstGeom prst="rect">
            <a:avLst/>
          </a:prstGeom>
        </p:spPr>
      </p:pic>
      <p:pic>
        <p:nvPicPr>
          <p:cNvPr id="163" name="object 163"/>
          <p:cNvPicPr/>
          <p:nvPr/>
        </p:nvPicPr>
        <p:blipFill>
          <a:blip r:embed="rId25" cstate="print"/>
          <a:stretch>
            <a:fillRect/>
          </a:stretch>
        </p:blipFill>
        <p:spPr>
          <a:xfrm>
            <a:off x="1240021" y="263348"/>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8"/>
            <a:ext cx="72242" cy="72193"/>
          </a:xfrm>
          <a:prstGeom prst="rect">
            <a:avLst/>
          </a:prstGeom>
        </p:spPr>
      </p:pic>
      <p:pic>
        <p:nvPicPr>
          <p:cNvPr id="167" name="object 167"/>
          <p:cNvPicPr/>
          <p:nvPr/>
        </p:nvPicPr>
        <p:blipFill>
          <a:blip r:embed="rId28" cstate="print"/>
          <a:stretch>
            <a:fillRect/>
          </a:stretch>
        </p:blipFill>
        <p:spPr>
          <a:xfrm>
            <a:off x="696578" y="262583"/>
            <a:ext cx="73742" cy="73723"/>
          </a:xfrm>
          <a:prstGeom prst="rect">
            <a:avLst/>
          </a:prstGeom>
        </p:spPr>
      </p:pic>
      <p:pic>
        <p:nvPicPr>
          <p:cNvPr id="168" name="object 168"/>
          <p:cNvPicPr/>
          <p:nvPr/>
        </p:nvPicPr>
        <p:blipFill>
          <a:blip r:embed="rId29" cstate="print"/>
          <a:stretch>
            <a:fillRect/>
          </a:stretch>
        </p:blipFill>
        <p:spPr>
          <a:xfrm>
            <a:off x="560939" y="262583"/>
            <a:ext cx="73712" cy="73723"/>
          </a:xfrm>
          <a:prstGeom prst="rect">
            <a:avLst/>
          </a:prstGeom>
        </p:spPr>
      </p:pic>
      <p:pic>
        <p:nvPicPr>
          <p:cNvPr id="169" name="object 169"/>
          <p:cNvPicPr/>
          <p:nvPr/>
        </p:nvPicPr>
        <p:blipFill>
          <a:blip r:embed="rId30" cstate="print"/>
          <a:stretch>
            <a:fillRect/>
          </a:stretch>
        </p:blipFill>
        <p:spPr>
          <a:xfrm>
            <a:off x="426005" y="263348"/>
            <a:ext cx="72242" cy="72193"/>
          </a:xfrm>
          <a:prstGeom prst="rect">
            <a:avLst/>
          </a:prstGeom>
        </p:spPr>
      </p:pic>
      <p:pic>
        <p:nvPicPr>
          <p:cNvPr id="170" name="object 170"/>
          <p:cNvPicPr/>
          <p:nvPr/>
        </p:nvPicPr>
        <p:blipFill>
          <a:blip r:embed="rId31" cstate="print"/>
          <a:stretch>
            <a:fillRect/>
          </a:stretch>
        </p:blipFill>
        <p:spPr>
          <a:xfrm>
            <a:off x="290335" y="263348"/>
            <a:ext cx="72242" cy="72193"/>
          </a:xfrm>
          <a:prstGeom prst="rect">
            <a:avLst/>
          </a:prstGeom>
        </p:spPr>
      </p:pic>
      <p:pic>
        <p:nvPicPr>
          <p:cNvPr id="171" name="object 171"/>
          <p:cNvPicPr/>
          <p:nvPr/>
        </p:nvPicPr>
        <p:blipFill>
          <a:blip r:embed="rId25" cstate="print"/>
          <a:stretch>
            <a:fillRect/>
          </a:stretch>
        </p:blipFill>
        <p:spPr>
          <a:xfrm>
            <a:off x="154697" y="263348"/>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9"/>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9"/>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1"/>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8"/>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8"/>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8"/>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8"/>
            <a:ext cx="73712" cy="73723"/>
          </a:xfrm>
          <a:prstGeom prst="rect">
            <a:avLst/>
          </a:prstGeom>
        </p:spPr>
      </p:pic>
      <p:pic>
        <p:nvPicPr>
          <p:cNvPr id="226" name="object 226"/>
          <p:cNvPicPr/>
          <p:nvPr/>
        </p:nvPicPr>
        <p:blipFill>
          <a:blip r:embed="rId34" cstate="print"/>
          <a:stretch>
            <a:fillRect/>
          </a:stretch>
        </p:blipFill>
        <p:spPr>
          <a:xfrm>
            <a:off x="289601" y="126948"/>
            <a:ext cx="73742" cy="73723"/>
          </a:xfrm>
          <a:prstGeom prst="rect">
            <a:avLst/>
          </a:prstGeom>
        </p:spPr>
      </p:pic>
      <p:pic>
        <p:nvPicPr>
          <p:cNvPr id="227" name="object 227"/>
          <p:cNvPicPr/>
          <p:nvPr/>
        </p:nvPicPr>
        <p:blipFill>
          <a:blip r:embed="rId36" cstate="print"/>
          <a:stretch>
            <a:fillRect/>
          </a:stretch>
        </p:blipFill>
        <p:spPr>
          <a:xfrm>
            <a:off x="153931" y="126948"/>
            <a:ext cx="73742" cy="73723"/>
          </a:xfrm>
          <a:prstGeom prst="rect">
            <a:avLst/>
          </a:prstGeom>
        </p:spPr>
      </p:pic>
      <p:pic>
        <p:nvPicPr>
          <p:cNvPr id="228" name="object 228"/>
          <p:cNvPicPr/>
          <p:nvPr/>
        </p:nvPicPr>
        <p:blipFill>
          <a:blip r:embed="rId37" cstate="print"/>
          <a:stretch>
            <a:fillRect/>
          </a:stretch>
        </p:blipFill>
        <p:spPr>
          <a:xfrm>
            <a:off x="18262" y="126948"/>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4" y="0"/>
                </a:moveTo>
                <a:lnTo>
                  <a:pt x="45237" y="0"/>
                </a:lnTo>
                <a:lnTo>
                  <a:pt x="53929" y="5858"/>
                </a:lnTo>
                <a:lnTo>
                  <a:pt x="60699" y="15897"/>
                </a:lnTo>
                <a:lnTo>
                  <a:pt x="63181" y="28191"/>
                </a:lnTo>
                <a:lnTo>
                  <a:pt x="60699" y="40485"/>
                </a:lnTo>
                <a:lnTo>
                  <a:pt x="53929" y="50524"/>
                </a:lnTo>
                <a:lnTo>
                  <a:pt x="43888"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4" y="0"/>
                </a:moveTo>
                <a:lnTo>
                  <a:pt x="43199" y="0"/>
                </a:lnTo>
                <a:lnTo>
                  <a:pt x="52651" y="6375"/>
                </a:lnTo>
                <a:lnTo>
                  <a:pt x="59258" y="16180"/>
                </a:lnTo>
                <a:lnTo>
                  <a:pt x="61681" y="28191"/>
                </a:lnTo>
                <a:lnTo>
                  <a:pt x="59258" y="40190"/>
                </a:lnTo>
                <a:lnTo>
                  <a:pt x="52651" y="49996"/>
                </a:lnTo>
                <a:lnTo>
                  <a:pt x="42852"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8" y="0"/>
                </a:moveTo>
                <a:lnTo>
                  <a:pt x="45267" y="0"/>
                </a:lnTo>
                <a:lnTo>
                  <a:pt x="53960" y="5858"/>
                </a:lnTo>
                <a:lnTo>
                  <a:pt x="60730" y="15897"/>
                </a:lnTo>
                <a:lnTo>
                  <a:pt x="63212" y="28191"/>
                </a:lnTo>
                <a:lnTo>
                  <a:pt x="60730" y="40485"/>
                </a:lnTo>
                <a:lnTo>
                  <a:pt x="53960" y="50524"/>
                </a:lnTo>
                <a:lnTo>
                  <a:pt x="43918" y="57292"/>
                </a:lnTo>
                <a:lnTo>
                  <a:pt x="31621" y="59774"/>
                </a:lnTo>
                <a:lnTo>
                  <a:pt x="19319" y="57292"/>
                </a:lnTo>
                <a:lnTo>
                  <a:pt x="9267" y="50524"/>
                </a:lnTo>
                <a:lnTo>
                  <a:pt x="2487" y="40485"/>
                </a:lnTo>
                <a:lnTo>
                  <a:pt x="0" y="28191"/>
                </a:lnTo>
                <a:lnTo>
                  <a:pt x="2487" y="15897"/>
                </a:lnTo>
                <a:lnTo>
                  <a:pt x="9267" y="5858"/>
                </a:lnTo>
                <a:lnTo>
                  <a:pt x="17968"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4" y="0"/>
                </a:moveTo>
                <a:lnTo>
                  <a:pt x="43204" y="0"/>
                </a:lnTo>
                <a:lnTo>
                  <a:pt x="52666" y="6375"/>
                </a:lnTo>
                <a:lnTo>
                  <a:pt x="59284" y="16180"/>
                </a:lnTo>
                <a:lnTo>
                  <a:pt x="61712" y="28191"/>
                </a:lnTo>
                <a:lnTo>
                  <a:pt x="59284" y="40190"/>
                </a:lnTo>
                <a:lnTo>
                  <a:pt x="52666" y="49996"/>
                </a:lnTo>
                <a:lnTo>
                  <a:pt x="42857"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4" y="0"/>
                </a:moveTo>
                <a:lnTo>
                  <a:pt x="43217" y="0"/>
                </a:lnTo>
                <a:lnTo>
                  <a:pt x="52678" y="6375"/>
                </a:lnTo>
                <a:lnTo>
                  <a:pt x="59288" y="16180"/>
                </a:lnTo>
                <a:lnTo>
                  <a:pt x="61712" y="28191"/>
                </a:lnTo>
                <a:lnTo>
                  <a:pt x="59288" y="40190"/>
                </a:lnTo>
                <a:lnTo>
                  <a:pt x="52678" y="49996"/>
                </a:lnTo>
                <a:lnTo>
                  <a:pt x="42870"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6"/>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19</a:t>
            </a:fld>
            <a:endParaRPr spc="229" dirty="0"/>
          </a:p>
        </p:txBody>
      </p:sp>
      <p:sp>
        <p:nvSpPr>
          <p:cNvPr id="275" name="Rectangle 274"/>
          <p:cNvSpPr/>
          <p:nvPr/>
        </p:nvSpPr>
        <p:spPr>
          <a:xfrm>
            <a:off x="348770" y="773410"/>
            <a:ext cx="6817409" cy="2031325"/>
          </a:xfrm>
          <a:prstGeom prst="rect">
            <a:avLst/>
          </a:prstGeom>
        </p:spPr>
        <p:txBody>
          <a:bodyPr wrap="square">
            <a:spAutoFit/>
          </a:bodyPr>
          <a:lstStyle/>
          <a:p>
            <a:pPr algn="just"/>
            <a:r>
              <a:rPr lang="en-IN" dirty="0"/>
              <a:t>recycled to its full environmental value when it reaches its end of life, then that steel really is not green at all. Hence buying green steel does not necessarily mean that your products are actually green. </a:t>
            </a:r>
          </a:p>
          <a:p>
            <a:pPr algn="just"/>
            <a:endParaRPr lang="en-IN" dirty="0"/>
          </a:p>
          <a:p>
            <a:pPr algn="just"/>
            <a:r>
              <a:rPr lang="en-IN" dirty="0"/>
              <a:t>Focus should also be on life-cycle analysis and improving standards. In the construction industry, following the decision to include life-cycle costing, reuse and recycling were included in European standards.</a:t>
            </a:r>
          </a:p>
        </p:txBody>
      </p:sp>
      <p:sp>
        <p:nvSpPr>
          <p:cNvPr id="283" name="object 275"/>
          <p:cNvSpPr/>
          <p:nvPr/>
        </p:nvSpPr>
        <p:spPr>
          <a:xfrm>
            <a:off x="349250" y="3140076"/>
            <a:ext cx="2812928" cy="457200"/>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a:t>Hybrid Steel </a:t>
            </a:r>
            <a:endParaRPr lang="en-IN" dirty="0"/>
          </a:p>
        </p:txBody>
      </p:sp>
      <p:sp>
        <p:nvSpPr>
          <p:cNvPr id="284" name="Rectangle 283"/>
          <p:cNvSpPr/>
          <p:nvPr/>
        </p:nvSpPr>
        <p:spPr>
          <a:xfrm>
            <a:off x="326456" y="3667407"/>
            <a:ext cx="6797850" cy="6186309"/>
          </a:xfrm>
          <a:prstGeom prst="rect">
            <a:avLst/>
          </a:prstGeom>
        </p:spPr>
        <p:txBody>
          <a:bodyPr wrap="square">
            <a:spAutoFit/>
          </a:bodyPr>
          <a:lstStyle/>
          <a:p>
            <a:pPr algn="just"/>
            <a:r>
              <a:rPr lang="en-IN" dirty="0"/>
              <a:t>In 2017, </a:t>
            </a:r>
            <a:r>
              <a:rPr lang="en-IN" i="1" dirty="0" err="1"/>
              <a:t>Ovako</a:t>
            </a:r>
            <a:r>
              <a:rPr lang="en-IN" dirty="0"/>
              <a:t> introduced a step-change in the evolution of steel metallurgy with the launch of </a:t>
            </a:r>
            <a:r>
              <a:rPr lang="en-IN" i="1" dirty="0"/>
              <a:t>Hybrid Steel</a:t>
            </a:r>
            <a:r>
              <a:rPr lang="en-IN" dirty="0"/>
              <a:t>. The aim was to challenge the long-established divisions between the specific steel categories of tool steel, </a:t>
            </a:r>
            <a:r>
              <a:rPr lang="en-IN" dirty="0" err="1"/>
              <a:t>maraging</a:t>
            </a:r>
            <a:r>
              <a:rPr lang="en-IN" dirty="0"/>
              <a:t> steel, and stainless steel. Instead, the ambition was to merge the unique properties in each steel category into one high-performance steel grade with the production economy of conventional engineering steel. This invention was enabled by a successful combination of alloy carbide and intermetallic precipitation hardening. Hybrid Steel offers superior strength over conventional steels, especially for high temperature applications. It has particular appeal for use in engine components, bearings and tools that operate in extreme environments and in demanding conditions. Due to its high hardenability, Hybrid Steel does not need to be quenched to achieve a fully martensitic structure for the subsequence tempering process. This results in minimum component distortion and enables a reduction in final machining processes. Furthermore, Hybrid Steel has surprisingly good corrosion and oxidation resistance. Even with a much lower chromium content, it still has  similar corrosion resistance levels as the lower end of stainless steels. This comes as the result of its </a:t>
            </a:r>
            <a:r>
              <a:rPr lang="en-IN" dirty="0" err="1"/>
              <a:t>aluminum</a:t>
            </a:r>
            <a:r>
              <a:rPr lang="en-IN" dirty="0"/>
              <a:t> content, which has a strong effect on the passive layer formation. In addition, it is suitable for welded high strength components. Its final high strength is achieved  by a simple aging treatment in  the</a:t>
            </a:r>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p:nvPr/>
        </p:nvSpPr>
        <p:spPr>
          <a:xfrm>
            <a:off x="2045511" y="9312275"/>
            <a:ext cx="3256739" cy="457200"/>
          </a:xfrm>
          <a:custGeom>
            <a:avLst/>
            <a:gdLst/>
            <a:ahLst/>
            <a:cxnLst/>
            <a:rect l="l" t="t" r="r" b="b"/>
            <a:pathLst>
              <a:path w="7556500" h="10687685">
                <a:moveTo>
                  <a:pt x="7556499" y="10687592"/>
                </a:moveTo>
                <a:lnTo>
                  <a:pt x="0" y="10687592"/>
                </a:lnTo>
                <a:lnTo>
                  <a:pt x="0" y="0"/>
                </a:lnTo>
                <a:lnTo>
                  <a:pt x="7556499" y="0"/>
                </a:lnTo>
                <a:lnTo>
                  <a:pt x="7556499" y="10687592"/>
                </a:lnTo>
                <a:close/>
              </a:path>
            </a:pathLst>
          </a:custGeom>
          <a:solidFill>
            <a:schemeClr val="bg1"/>
          </a:solidFill>
        </p:spPr>
        <p:txBody>
          <a:bodyPr wrap="square" lIns="0" tIns="0" rIns="0" bIns="0" rtlCol="0" anchor="ctr"/>
          <a:lstStyle/>
          <a:p>
            <a:pPr algn="ctr"/>
            <a:r>
              <a:rPr lang="en-IN" b="1" dirty="0">
                <a:latin typeface="Trebuchet MS" panose="020B0603020202020204" pitchFamily="34" charset="0"/>
              </a:rPr>
              <a:t>Editor-in-Chief – S C SURI</a:t>
            </a:r>
          </a:p>
        </p:txBody>
      </p:sp>
      <p:sp>
        <p:nvSpPr>
          <p:cNvPr id="3" name="object 3"/>
          <p:cNvSpPr/>
          <p:nvPr/>
        </p:nvSpPr>
        <p:spPr>
          <a:xfrm>
            <a:off x="3706544" y="6860328"/>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 name="object 4"/>
          <p:cNvSpPr/>
          <p:nvPr/>
        </p:nvSpPr>
        <p:spPr>
          <a:xfrm>
            <a:off x="3570875" y="6860328"/>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 name="object 5"/>
          <p:cNvSpPr/>
          <p:nvPr/>
        </p:nvSpPr>
        <p:spPr>
          <a:xfrm>
            <a:off x="3435205" y="6860328"/>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3299536" y="6860328"/>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3163866" y="6860328"/>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3028197" y="6860328"/>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3842213" y="6724693"/>
            <a:ext cx="5080" cy="5080"/>
          </a:xfrm>
          <a:custGeom>
            <a:avLst/>
            <a:gdLst/>
            <a:ahLst/>
            <a:cxnLst/>
            <a:rect l="l" t="t" r="r" b="b"/>
            <a:pathLst>
              <a:path w="5079"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3706544" y="6724693"/>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3570875" y="6724693"/>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3435205" y="6724693"/>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3299536" y="6724693"/>
            <a:ext cx="5080" cy="5080"/>
          </a:xfrm>
          <a:custGeom>
            <a:avLst/>
            <a:gdLst/>
            <a:ahLst/>
            <a:cxnLst/>
            <a:rect l="l" t="t" r="r" b="b"/>
            <a:pathLst>
              <a:path w="5079"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3163866" y="6724693"/>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3028197" y="6724693"/>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2892528" y="6724693"/>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2756858" y="6724693"/>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2621220" y="6724693"/>
            <a:ext cx="5080" cy="5080"/>
          </a:xfrm>
          <a:custGeom>
            <a:avLst/>
            <a:gdLst/>
            <a:ahLst/>
            <a:cxnLst/>
            <a:rect l="l" t="t" r="r" b="b"/>
            <a:pathLst>
              <a:path w="5080"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4113522" y="658908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3977883" y="658908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3842213" y="658908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3706544" y="658908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3570875" y="658908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3435205" y="658908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3299536" y="658908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3163866" y="658908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3028197" y="658908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2892528" y="658908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2756858" y="658908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2621220" y="658908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2485550" y="658908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2349881" y="6589089"/>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4384861" y="645345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4249191" y="645345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4113522" y="645345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977883" y="6453454"/>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842213" y="6453454"/>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706544" y="645345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3570875" y="645345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3435205" y="645345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3299536" y="645345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3163866" y="6453454"/>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3028197" y="6453454"/>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892528" y="6453454"/>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756858" y="6453454"/>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6" name="object 46"/>
          <p:cNvSpPr/>
          <p:nvPr/>
        </p:nvSpPr>
        <p:spPr>
          <a:xfrm>
            <a:off x="2621220" y="6453454"/>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7" name="object 47"/>
          <p:cNvSpPr/>
          <p:nvPr/>
        </p:nvSpPr>
        <p:spPr>
          <a:xfrm>
            <a:off x="2485550" y="6453454"/>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8" name="object 48"/>
          <p:cNvSpPr/>
          <p:nvPr/>
        </p:nvSpPr>
        <p:spPr>
          <a:xfrm>
            <a:off x="2349881" y="6453454"/>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 name="object 49"/>
          <p:cNvSpPr/>
          <p:nvPr/>
        </p:nvSpPr>
        <p:spPr>
          <a:xfrm>
            <a:off x="2214211" y="6453454"/>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0" name="object 50"/>
          <p:cNvSpPr/>
          <p:nvPr/>
        </p:nvSpPr>
        <p:spPr>
          <a:xfrm>
            <a:off x="2078542" y="6453454"/>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1" name="object 51"/>
          <p:cNvSpPr/>
          <p:nvPr/>
        </p:nvSpPr>
        <p:spPr>
          <a:xfrm>
            <a:off x="4656199" y="631781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2" name="object 52"/>
          <p:cNvSpPr/>
          <p:nvPr/>
        </p:nvSpPr>
        <p:spPr>
          <a:xfrm>
            <a:off x="4520530" y="631781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3" name="object 53"/>
          <p:cNvSpPr/>
          <p:nvPr/>
        </p:nvSpPr>
        <p:spPr>
          <a:xfrm>
            <a:off x="4384861" y="631781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4" name="object 54"/>
          <p:cNvSpPr/>
          <p:nvPr/>
        </p:nvSpPr>
        <p:spPr>
          <a:xfrm>
            <a:off x="4249191" y="631781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5" name="object 55"/>
          <p:cNvSpPr/>
          <p:nvPr/>
        </p:nvSpPr>
        <p:spPr>
          <a:xfrm>
            <a:off x="4113522" y="631781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6" name="object 56"/>
          <p:cNvSpPr/>
          <p:nvPr/>
        </p:nvSpPr>
        <p:spPr>
          <a:xfrm>
            <a:off x="3977883" y="631781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7" name="object 57"/>
          <p:cNvSpPr/>
          <p:nvPr/>
        </p:nvSpPr>
        <p:spPr>
          <a:xfrm>
            <a:off x="3842213" y="631781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8" name="object 58"/>
          <p:cNvSpPr/>
          <p:nvPr/>
        </p:nvSpPr>
        <p:spPr>
          <a:xfrm>
            <a:off x="3706544" y="631781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9" name="object 59"/>
          <p:cNvSpPr/>
          <p:nvPr/>
        </p:nvSpPr>
        <p:spPr>
          <a:xfrm>
            <a:off x="3570875" y="631781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0" name="object 60"/>
          <p:cNvSpPr/>
          <p:nvPr/>
        </p:nvSpPr>
        <p:spPr>
          <a:xfrm>
            <a:off x="3435205" y="631781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1" name="object 61"/>
          <p:cNvSpPr/>
          <p:nvPr/>
        </p:nvSpPr>
        <p:spPr>
          <a:xfrm>
            <a:off x="3299536" y="631781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3163866" y="631781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3028197" y="631781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2892528" y="631781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2756858" y="631781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2621220" y="631781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2485550" y="631781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2349881" y="6317819"/>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2214211" y="6317819"/>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2078542" y="6317819"/>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1942872" y="631781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1806836" y="6317451"/>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4927538" y="6182184"/>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4791869" y="6182184"/>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4656199" y="618218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4520530" y="618218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4384861" y="618218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4249191" y="618218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4113522" y="618218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3977883" y="6182184"/>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3841815"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3706544" y="618218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3570875" y="618218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3435205" y="6182184"/>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3299536" y="6182184"/>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3163499" y="618181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028197" y="6182184"/>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2892160"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2756491"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2620822"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2485152"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2349881" y="6182184"/>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2213844" y="618181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2078174" y="618181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1942505"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1806836"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1671166" y="618181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1535497" y="618181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1399827" y="618181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5063208" y="604654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1" name="object 101"/>
          <p:cNvSpPr/>
          <p:nvPr/>
        </p:nvSpPr>
        <p:spPr>
          <a:xfrm>
            <a:off x="4927538" y="604654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2" name="object 102"/>
          <p:cNvSpPr/>
          <p:nvPr/>
        </p:nvSpPr>
        <p:spPr>
          <a:xfrm>
            <a:off x="4791869" y="604654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3" name="object 103"/>
          <p:cNvSpPr/>
          <p:nvPr/>
        </p:nvSpPr>
        <p:spPr>
          <a:xfrm>
            <a:off x="4656199" y="604654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4" name="object 104"/>
          <p:cNvSpPr/>
          <p:nvPr/>
        </p:nvSpPr>
        <p:spPr>
          <a:xfrm>
            <a:off x="4520530" y="604654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5" name="object 105"/>
          <p:cNvSpPr/>
          <p:nvPr/>
        </p:nvSpPr>
        <p:spPr>
          <a:xfrm>
            <a:off x="4384861" y="604654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6" name="object 106"/>
          <p:cNvSpPr/>
          <p:nvPr/>
        </p:nvSpPr>
        <p:spPr>
          <a:xfrm>
            <a:off x="4248824"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7" name="object 107"/>
          <p:cNvSpPr/>
          <p:nvPr/>
        </p:nvSpPr>
        <p:spPr>
          <a:xfrm>
            <a:off x="4113522" y="604654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8" name="object 108"/>
          <p:cNvSpPr/>
          <p:nvPr/>
        </p:nvSpPr>
        <p:spPr>
          <a:xfrm>
            <a:off x="3977485"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9" name="object 109"/>
          <p:cNvSpPr/>
          <p:nvPr/>
        </p:nvSpPr>
        <p:spPr>
          <a:xfrm>
            <a:off x="3841815"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0" name="object 110"/>
          <p:cNvSpPr/>
          <p:nvPr/>
        </p:nvSpPr>
        <p:spPr>
          <a:xfrm>
            <a:off x="3706146" y="6046182"/>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1" name="object 111"/>
          <p:cNvSpPr/>
          <p:nvPr/>
        </p:nvSpPr>
        <p:spPr>
          <a:xfrm>
            <a:off x="3570508"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2" name="object 112"/>
          <p:cNvSpPr/>
          <p:nvPr/>
        </p:nvSpPr>
        <p:spPr>
          <a:xfrm>
            <a:off x="3434838"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3" name="object 113"/>
          <p:cNvSpPr/>
          <p:nvPr/>
        </p:nvSpPr>
        <p:spPr>
          <a:xfrm>
            <a:off x="3299169"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4" name="object 114"/>
          <p:cNvSpPr/>
          <p:nvPr/>
        </p:nvSpPr>
        <p:spPr>
          <a:xfrm>
            <a:off x="3163499"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5" name="object 115"/>
          <p:cNvSpPr/>
          <p:nvPr/>
        </p:nvSpPr>
        <p:spPr>
          <a:xfrm>
            <a:off x="3027830"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6" name="object 116"/>
          <p:cNvSpPr/>
          <p:nvPr/>
        </p:nvSpPr>
        <p:spPr>
          <a:xfrm>
            <a:off x="2892160"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7" name="object 117"/>
          <p:cNvSpPr/>
          <p:nvPr/>
        </p:nvSpPr>
        <p:spPr>
          <a:xfrm>
            <a:off x="2756491"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2620822"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2485152"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2349513"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2213844"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2078174"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1942505"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1806836"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1671166"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1535497" y="6046182"/>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1399827" y="6046182"/>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1264189" y="6046182"/>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1128519" y="6046182"/>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992850" y="6046182"/>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857180" y="6046182"/>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721511" y="6046182"/>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85842" y="6046182"/>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450172" y="6046182"/>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314503" y="6046182"/>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178864" y="6046182"/>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3195" y="6046182"/>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7505165" y="591091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7369526" y="591091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7233857" y="591091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5198847" y="591091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5063208" y="591091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4927538" y="591091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4791869" y="591091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4656199" y="5910914"/>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4520530" y="5910914"/>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4384493"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4248824"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4113154" y="5910547"/>
            <a:ext cx="5715" cy="5715"/>
          </a:xfrm>
          <a:custGeom>
            <a:avLst/>
            <a:gdLst/>
            <a:ahLst/>
            <a:cxnLst/>
            <a:rect l="l" t="t" r="r" b="b"/>
            <a:pathLst>
              <a:path w="5714" h="5714">
                <a:moveTo>
                  <a:pt x="1193" y="0"/>
                </a:moveTo>
                <a:lnTo>
                  <a:pt x="2632" y="0"/>
                </a:lnTo>
                <a:lnTo>
                  <a:pt x="4071" y="0"/>
                </a:lnTo>
                <a:lnTo>
                  <a:pt x="5265" y="1162"/>
                </a:lnTo>
                <a:lnTo>
                  <a:pt x="5265" y="4070"/>
                </a:lnTo>
                <a:lnTo>
                  <a:pt x="407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977485"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3841815"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3706146" y="5910547"/>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3570508"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3434838"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3299169"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6" name="object 156"/>
          <p:cNvSpPr/>
          <p:nvPr/>
        </p:nvSpPr>
        <p:spPr>
          <a:xfrm>
            <a:off x="3163499"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7" name="object 157"/>
          <p:cNvSpPr/>
          <p:nvPr/>
        </p:nvSpPr>
        <p:spPr>
          <a:xfrm>
            <a:off x="3027830"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8" name="object 158"/>
          <p:cNvSpPr/>
          <p:nvPr/>
        </p:nvSpPr>
        <p:spPr>
          <a:xfrm>
            <a:off x="2892160"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9" name="object 159"/>
          <p:cNvSpPr/>
          <p:nvPr/>
        </p:nvSpPr>
        <p:spPr>
          <a:xfrm>
            <a:off x="2756491"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0" name="object 160"/>
          <p:cNvSpPr/>
          <p:nvPr/>
        </p:nvSpPr>
        <p:spPr>
          <a:xfrm>
            <a:off x="2620822"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1" name="object 161"/>
          <p:cNvSpPr/>
          <p:nvPr/>
        </p:nvSpPr>
        <p:spPr>
          <a:xfrm>
            <a:off x="2485152"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2" name="object 162"/>
          <p:cNvSpPr/>
          <p:nvPr/>
        </p:nvSpPr>
        <p:spPr>
          <a:xfrm>
            <a:off x="2349513"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3" name="object 163"/>
          <p:cNvSpPr/>
          <p:nvPr/>
        </p:nvSpPr>
        <p:spPr>
          <a:xfrm>
            <a:off x="2213844"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4" name="object 164"/>
          <p:cNvSpPr/>
          <p:nvPr/>
        </p:nvSpPr>
        <p:spPr>
          <a:xfrm>
            <a:off x="2078174" y="591054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5" name="object 165"/>
          <p:cNvSpPr/>
          <p:nvPr/>
        </p:nvSpPr>
        <p:spPr>
          <a:xfrm>
            <a:off x="1942505"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6" name="object 166"/>
          <p:cNvSpPr/>
          <p:nvPr/>
        </p:nvSpPr>
        <p:spPr>
          <a:xfrm>
            <a:off x="1806836"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7" name="object 167"/>
          <p:cNvSpPr/>
          <p:nvPr/>
        </p:nvSpPr>
        <p:spPr>
          <a:xfrm>
            <a:off x="1671166" y="591054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8" name="object 168"/>
          <p:cNvSpPr/>
          <p:nvPr/>
        </p:nvSpPr>
        <p:spPr>
          <a:xfrm>
            <a:off x="1535497" y="591054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9" name="object 169"/>
          <p:cNvSpPr/>
          <p:nvPr/>
        </p:nvSpPr>
        <p:spPr>
          <a:xfrm>
            <a:off x="1399827" y="591054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0" name="object 170"/>
          <p:cNvSpPr/>
          <p:nvPr/>
        </p:nvSpPr>
        <p:spPr>
          <a:xfrm>
            <a:off x="1264189" y="5910547"/>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1" name="object 171"/>
          <p:cNvSpPr/>
          <p:nvPr/>
        </p:nvSpPr>
        <p:spPr>
          <a:xfrm>
            <a:off x="1128519" y="5910547"/>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2" name="object 172"/>
          <p:cNvSpPr/>
          <p:nvPr/>
        </p:nvSpPr>
        <p:spPr>
          <a:xfrm>
            <a:off x="992850" y="5910547"/>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3" name="object 173"/>
          <p:cNvSpPr/>
          <p:nvPr/>
        </p:nvSpPr>
        <p:spPr>
          <a:xfrm>
            <a:off x="857180" y="5910547"/>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21511" y="5910547"/>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585842" y="591054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449805" y="5910149"/>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314136" y="5910149"/>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178466" y="5910149"/>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42797" y="5910149"/>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7505165" y="577527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7369526" y="577527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7233857" y="577527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7098187" y="577527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334516" y="577527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198847" y="577527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063208" y="577527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4927538" y="577527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4791471" y="5774912"/>
            <a:ext cx="5715" cy="5715"/>
          </a:xfrm>
          <a:custGeom>
            <a:avLst/>
            <a:gdLst/>
            <a:ahLst/>
            <a:cxnLst/>
            <a:rect l="l" t="t" r="r" b="b"/>
            <a:pathLst>
              <a:path w="5714" h="5714">
                <a:moveTo>
                  <a:pt x="1193" y="0"/>
                </a:moveTo>
                <a:lnTo>
                  <a:pt x="2632"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4656199" y="577527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4520163"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4384493"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248456"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112787"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3977118"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3841448"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3706146" y="5774912"/>
            <a:ext cx="5715" cy="5715"/>
          </a:xfrm>
          <a:custGeom>
            <a:avLst/>
            <a:gdLst/>
            <a:ahLst/>
            <a:cxnLst/>
            <a:rect l="l" t="t" r="r" b="b"/>
            <a:pathLst>
              <a:path w="5714" h="5714">
                <a:moveTo>
                  <a:pt x="1193" y="0"/>
                </a:moveTo>
                <a:lnTo>
                  <a:pt x="2663"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3570508"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3434838"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299169"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163132"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027462"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2891793"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2756124"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2620454"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2484785"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2349115" y="577454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213844"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078174" y="5774912"/>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1942505" y="5774912"/>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1806836" y="5774912"/>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1" name="object 211"/>
          <p:cNvSpPr/>
          <p:nvPr/>
        </p:nvSpPr>
        <p:spPr>
          <a:xfrm>
            <a:off x="1671166" y="5774912"/>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2" name="object 212"/>
          <p:cNvSpPr/>
          <p:nvPr/>
        </p:nvSpPr>
        <p:spPr>
          <a:xfrm>
            <a:off x="1535497" y="5774912"/>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3" name="object 213"/>
          <p:cNvSpPr/>
          <p:nvPr/>
        </p:nvSpPr>
        <p:spPr>
          <a:xfrm>
            <a:off x="1399827" y="5774912"/>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4" name="object 214"/>
          <p:cNvSpPr/>
          <p:nvPr/>
        </p:nvSpPr>
        <p:spPr>
          <a:xfrm>
            <a:off x="1263791" y="577454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5" name="object 215"/>
          <p:cNvSpPr/>
          <p:nvPr/>
        </p:nvSpPr>
        <p:spPr>
          <a:xfrm>
            <a:off x="1128121" y="577454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6" name="object 216"/>
          <p:cNvSpPr/>
          <p:nvPr/>
        </p:nvSpPr>
        <p:spPr>
          <a:xfrm>
            <a:off x="992483"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7" name="object 217"/>
          <p:cNvSpPr/>
          <p:nvPr/>
        </p:nvSpPr>
        <p:spPr>
          <a:xfrm>
            <a:off x="856813"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8" name="object 218"/>
          <p:cNvSpPr/>
          <p:nvPr/>
        </p:nvSpPr>
        <p:spPr>
          <a:xfrm>
            <a:off x="721144" y="577454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9" name="object 219"/>
          <p:cNvSpPr/>
          <p:nvPr/>
        </p:nvSpPr>
        <p:spPr>
          <a:xfrm>
            <a:off x="585474" y="5774545"/>
            <a:ext cx="6350" cy="6350"/>
          </a:xfrm>
          <a:custGeom>
            <a:avLst/>
            <a:gdLst/>
            <a:ahLst/>
            <a:cxnLst/>
            <a:rect l="l" t="t" r="r" b="b"/>
            <a:pathLst>
              <a:path w="6350" h="6350">
                <a:moveTo>
                  <a:pt x="1346" y="0"/>
                </a:moveTo>
                <a:lnTo>
                  <a:pt x="2999" y="0"/>
                </a:lnTo>
                <a:lnTo>
                  <a:pt x="4652" y="0"/>
                </a:lnTo>
                <a:lnTo>
                  <a:pt x="6030" y="1346"/>
                </a:lnTo>
                <a:lnTo>
                  <a:pt x="6030"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0" name="object 220"/>
          <p:cNvSpPr/>
          <p:nvPr/>
        </p:nvSpPr>
        <p:spPr>
          <a:xfrm>
            <a:off x="449805" y="577454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1" name="object 221"/>
          <p:cNvSpPr/>
          <p:nvPr/>
        </p:nvSpPr>
        <p:spPr>
          <a:xfrm>
            <a:off x="313768" y="5774147"/>
            <a:ext cx="6985" cy="6985"/>
          </a:xfrm>
          <a:custGeom>
            <a:avLst/>
            <a:gdLst/>
            <a:ahLst/>
            <a:cxnLst/>
            <a:rect l="l" t="t" r="r" b="b"/>
            <a:pathLst>
              <a:path w="6985"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22" name="object 222"/>
          <p:cNvSpPr/>
          <p:nvPr/>
        </p:nvSpPr>
        <p:spPr>
          <a:xfrm>
            <a:off x="178466" y="577454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3" name="object 223"/>
          <p:cNvSpPr/>
          <p:nvPr/>
        </p:nvSpPr>
        <p:spPr>
          <a:xfrm>
            <a:off x="42429" y="5774147"/>
            <a:ext cx="6985" cy="6985"/>
          </a:xfrm>
          <a:custGeom>
            <a:avLst/>
            <a:gdLst/>
            <a:ahLst/>
            <a:cxnLst/>
            <a:rect l="l" t="t" r="r" b="b"/>
            <a:pathLst>
              <a:path w="6984" h="6985">
                <a:moveTo>
                  <a:pt x="1530" y="0"/>
                </a:moveTo>
                <a:lnTo>
                  <a:pt x="3397" y="0"/>
                </a:lnTo>
                <a:lnTo>
                  <a:pt x="5265" y="0"/>
                </a:lnTo>
                <a:lnTo>
                  <a:pt x="6765" y="1530"/>
                </a:lnTo>
                <a:lnTo>
                  <a:pt x="676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24" name="object 224"/>
          <p:cNvSpPr/>
          <p:nvPr/>
        </p:nvSpPr>
        <p:spPr>
          <a:xfrm>
            <a:off x="7505165" y="563964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5" name="object 225"/>
          <p:cNvSpPr/>
          <p:nvPr/>
        </p:nvSpPr>
        <p:spPr>
          <a:xfrm>
            <a:off x="7369526" y="563964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6" name="object 226"/>
          <p:cNvSpPr/>
          <p:nvPr/>
        </p:nvSpPr>
        <p:spPr>
          <a:xfrm>
            <a:off x="7233857" y="563964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7" name="object 227"/>
          <p:cNvSpPr/>
          <p:nvPr/>
        </p:nvSpPr>
        <p:spPr>
          <a:xfrm>
            <a:off x="7098187" y="563964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8" name="object 228"/>
          <p:cNvSpPr/>
          <p:nvPr/>
        </p:nvSpPr>
        <p:spPr>
          <a:xfrm>
            <a:off x="6962518" y="5639644"/>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9" name="object 229"/>
          <p:cNvSpPr/>
          <p:nvPr/>
        </p:nvSpPr>
        <p:spPr>
          <a:xfrm>
            <a:off x="5470185" y="563964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5334516" y="563964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5198847" y="5639644"/>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5063208" y="5639644"/>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4927140" y="5639277"/>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4791471" y="5639277"/>
            <a:ext cx="5715" cy="5715"/>
          </a:xfrm>
          <a:custGeom>
            <a:avLst/>
            <a:gdLst/>
            <a:ahLst/>
            <a:cxnLst/>
            <a:rect l="l" t="t" r="r" b="b"/>
            <a:pathLst>
              <a:path w="5714" h="5714">
                <a:moveTo>
                  <a:pt x="1193" y="0"/>
                </a:moveTo>
                <a:lnTo>
                  <a:pt x="2632" y="0"/>
                </a:lnTo>
                <a:lnTo>
                  <a:pt x="4101" y="0"/>
                </a:lnTo>
                <a:lnTo>
                  <a:pt x="5295" y="1193"/>
                </a:lnTo>
                <a:lnTo>
                  <a:pt x="529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4655832" y="5639277"/>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4520163" y="5639277"/>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4384126"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4248456"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4112787"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3977118"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3841448"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3705779"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3570109"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3434440"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3298801"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3163132"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3027462"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2891793"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2756124"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2620454"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2484785"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2349115"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2213446"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2077777" y="5638910"/>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1942138"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1806468"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1671166" y="5639277"/>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1535130"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1399460" y="5638910"/>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1263791"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1128121" y="5638910"/>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992483"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856813" y="5638910"/>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720746" y="5638512"/>
            <a:ext cx="6985" cy="6985"/>
          </a:xfrm>
          <a:custGeom>
            <a:avLst/>
            <a:gdLst/>
            <a:ahLst/>
            <a:cxnLst/>
            <a:rect l="l" t="t" r="r" b="b"/>
            <a:pathLst>
              <a:path w="6984" h="6985">
                <a:moveTo>
                  <a:pt x="1530" y="0"/>
                </a:moveTo>
                <a:lnTo>
                  <a:pt x="3397" y="0"/>
                </a:lnTo>
                <a:lnTo>
                  <a:pt x="5265" y="0"/>
                </a:lnTo>
                <a:lnTo>
                  <a:pt x="6795" y="1530"/>
                </a:lnTo>
                <a:lnTo>
                  <a:pt x="679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65" name="object 265"/>
          <p:cNvSpPr/>
          <p:nvPr/>
        </p:nvSpPr>
        <p:spPr>
          <a:xfrm>
            <a:off x="585107" y="5638512"/>
            <a:ext cx="6985" cy="6985"/>
          </a:xfrm>
          <a:custGeom>
            <a:avLst/>
            <a:gdLst/>
            <a:ahLst/>
            <a:cxnLst/>
            <a:rect l="l" t="t" r="r" b="b"/>
            <a:pathLst>
              <a:path w="6984"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6" name="object 266"/>
          <p:cNvSpPr/>
          <p:nvPr/>
        </p:nvSpPr>
        <p:spPr>
          <a:xfrm>
            <a:off x="449438" y="5638512"/>
            <a:ext cx="6985" cy="6985"/>
          </a:xfrm>
          <a:custGeom>
            <a:avLst/>
            <a:gdLst/>
            <a:ahLst/>
            <a:cxnLst/>
            <a:rect l="l" t="t" r="r" b="b"/>
            <a:pathLst>
              <a:path w="6984" h="6985">
                <a:moveTo>
                  <a:pt x="1499" y="0"/>
                </a:moveTo>
                <a:lnTo>
                  <a:pt x="3367" y="0"/>
                </a:lnTo>
                <a:lnTo>
                  <a:pt x="5265" y="0"/>
                </a:lnTo>
                <a:lnTo>
                  <a:pt x="6765" y="1530"/>
                </a:lnTo>
                <a:lnTo>
                  <a:pt x="6765" y="5263"/>
                </a:lnTo>
                <a:lnTo>
                  <a:pt x="5265"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313401" y="5638145"/>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268" name="object 268"/>
          <p:cNvSpPr/>
          <p:nvPr/>
        </p:nvSpPr>
        <p:spPr>
          <a:xfrm>
            <a:off x="177333" y="5637777"/>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269" name="object 269"/>
          <p:cNvSpPr/>
          <p:nvPr/>
        </p:nvSpPr>
        <p:spPr>
          <a:xfrm>
            <a:off x="41695" y="5637777"/>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270" name="object 270"/>
          <p:cNvSpPr/>
          <p:nvPr/>
        </p:nvSpPr>
        <p:spPr>
          <a:xfrm>
            <a:off x="7505165" y="550400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1" name="object 271"/>
          <p:cNvSpPr/>
          <p:nvPr/>
        </p:nvSpPr>
        <p:spPr>
          <a:xfrm>
            <a:off x="7369526" y="550400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2" name="object 272"/>
          <p:cNvSpPr/>
          <p:nvPr/>
        </p:nvSpPr>
        <p:spPr>
          <a:xfrm>
            <a:off x="7233857" y="550400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3" name="object 273"/>
          <p:cNvSpPr/>
          <p:nvPr/>
        </p:nvSpPr>
        <p:spPr>
          <a:xfrm>
            <a:off x="7098187" y="5504009"/>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4" name="object 274"/>
          <p:cNvSpPr/>
          <p:nvPr/>
        </p:nvSpPr>
        <p:spPr>
          <a:xfrm>
            <a:off x="6962518" y="550400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5" name="object 275"/>
          <p:cNvSpPr/>
          <p:nvPr/>
        </p:nvSpPr>
        <p:spPr>
          <a:xfrm>
            <a:off x="6826849" y="550400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6" name="object 276"/>
          <p:cNvSpPr/>
          <p:nvPr/>
        </p:nvSpPr>
        <p:spPr>
          <a:xfrm>
            <a:off x="5605855" y="550400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7" name="object 277"/>
          <p:cNvSpPr/>
          <p:nvPr/>
        </p:nvSpPr>
        <p:spPr>
          <a:xfrm>
            <a:off x="5470185" y="550400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8" name="object 278"/>
          <p:cNvSpPr/>
          <p:nvPr/>
        </p:nvSpPr>
        <p:spPr>
          <a:xfrm>
            <a:off x="5334516" y="550400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9" name="object 279"/>
          <p:cNvSpPr/>
          <p:nvPr/>
        </p:nvSpPr>
        <p:spPr>
          <a:xfrm>
            <a:off x="5198479" y="5503642"/>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0" name="object 280"/>
          <p:cNvSpPr/>
          <p:nvPr/>
        </p:nvSpPr>
        <p:spPr>
          <a:xfrm>
            <a:off x="5062810" y="5503642"/>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1" name="object 281"/>
          <p:cNvSpPr/>
          <p:nvPr/>
        </p:nvSpPr>
        <p:spPr>
          <a:xfrm>
            <a:off x="4927140" y="5503642"/>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2" name="object 282"/>
          <p:cNvSpPr/>
          <p:nvPr/>
        </p:nvSpPr>
        <p:spPr>
          <a:xfrm>
            <a:off x="4791104"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3" name="object 283"/>
          <p:cNvSpPr/>
          <p:nvPr/>
        </p:nvSpPr>
        <p:spPr>
          <a:xfrm>
            <a:off x="4655434"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4" name="object 284"/>
          <p:cNvSpPr/>
          <p:nvPr/>
        </p:nvSpPr>
        <p:spPr>
          <a:xfrm>
            <a:off x="4519765"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5" name="object 285"/>
          <p:cNvSpPr/>
          <p:nvPr/>
        </p:nvSpPr>
        <p:spPr>
          <a:xfrm>
            <a:off x="4384126"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6" name="object 286"/>
          <p:cNvSpPr/>
          <p:nvPr/>
        </p:nvSpPr>
        <p:spPr>
          <a:xfrm>
            <a:off x="4248456"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7" name="object 287"/>
          <p:cNvSpPr/>
          <p:nvPr/>
        </p:nvSpPr>
        <p:spPr>
          <a:xfrm>
            <a:off x="4112787"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8" name="object 288"/>
          <p:cNvSpPr/>
          <p:nvPr/>
        </p:nvSpPr>
        <p:spPr>
          <a:xfrm>
            <a:off x="3976750" y="5502907"/>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89" name="object 289"/>
          <p:cNvSpPr/>
          <p:nvPr/>
        </p:nvSpPr>
        <p:spPr>
          <a:xfrm>
            <a:off x="3841081" y="5502907"/>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90" name="object 290"/>
          <p:cNvSpPr/>
          <p:nvPr/>
        </p:nvSpPr>
        <p:spPr>
          <a:xfrm>
            <a:off x="3705779"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1" name="object 291"/>
          <p:cNvSpPr/>
          <p:nvPr/>
        </p:nvSpPr>
        <p:spPr>
          <a:xfrm>
            <a:off x="3570109"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2" name="object 292"/>
          <p:cNvSpPr/>
          <p:nvPr/>
        </p:nvSpPr>
        <p:spPr>
          <a:xfrm>
            <a:off x="3434440"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3" name="object 293"/>
          <p:cNvSpPr/>
          <p:nvPr/>
        </p:nvSpPr>
        <p:spPr>
          <a:xfrm>
            <a:off x="3298801"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4" name="object 294"/>
          <p:cNvSpPr/>
          <p:nvPr/>
        </p:nvSpPr>
        <p:spPr>
          <a:xfrm>
            <a:off x="3163132"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5" name="object 295"/>
          <p:cNvSpPr/>
          <p:nvPr/>
        </p:nvSpPr>
        <p:spPr>
          <a:xfrm>
            <a:off x="3027462"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6" name="object 296"/>
          <p:cNvSpPr/>
          <p:nvPr/>
        </p:nvSpPr>
        <p:spPr>
          <a:xfrm>
            <a:off x="2891793"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7" name="object 297"/>
          <p:cNvSpPr/>
          <p:nvPr/>
        </p:nvSpPr>
        <p:spPr>
          <a:xfrm>
            <a:off x="2756124"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8" name="object 298"/>
          <p:cNvSpPr/>
          <p:nvPr/>
        </p:nvSpPr>
        <p:spPr>
          <a:xfrm>
            <a:off x="2620454"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9" name="object 299"/>
          <p:cNvSpPr/>
          <p:nvPr/>
        </p:nvSpPr>
        <p:spPr>
          <a:xfrm>
            <a:off x="2484785"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0" name="object 300"/>
          <p:cNvSpPr/>
          <p:nvPr/>
        </p:nvSpPr>
        <p:spPr>
          <a:xfrm>
            <a:off x="2349115"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1" name="object 301"/>
          <p:cNvSpPr/>
          <p:nvPr/>
        </p:nvSpPr>
        <p:spPr>
          <a:xfrm>
            <a:off x="2213446"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2" name="object 302"/>
          <p:cNvSpPr/>
          <p:nvPr/>
        </p:nvSpPr>
        <p:spPr>
          <a:xfrm>
            <a:off x="2077777" y="5503275"/>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03" name="object 303"/>
          <p:cNvSpPr/>
          <p:nvPr/>
        </p:nvSpPr>
        <p:spPr>
          <a:xfrm>
            <a:off x="1942138"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4" name="object 304"/>
          <p:cNvSpPr/>
          <p:nvPr/>
        </p:nvSpPr>
        <p:spPr>
          <a:xfrm>
            <a:off x="1806468"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5" name="object 305"/>
          <p:cNvSpPr/>
          <p:nvPr/>
        </p:nvSpPr>
        <p:spPr>
          <a:xfrm>
            <a:off x="1670799" y="550327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6" name="object 306"/>
          <p:cNvSpPr/>
          <p:nvPr/>
        </p:nvSpPr>
        <p:spPr>
          <a:xfrm>
            <a:off x="1535130"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7" name="object 307"/>
          <p:cNvSpPr/>
          <p:nvPr/>
        </p:nvSpPr>
        <p:spPr>
          <a:xfrm>
            <a:off x="1399460" y="550327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8" name="object 308"/>
          <p:cNvSpPr/>
          <p:nvPr/>
        </p:nvSpPr>
        <p:spPr>
          <a:xfrm>
            <a:off x="1263791"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9" name="object 309"/>
          <p:cNvSpPr/>
          <p:nvPr/>
        </p:nvSpPr>
        <p:spPr>
          <a:xfrm>
            <a:off x="1128121" y="550327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0" name="object 310"/>
          <p:cNvSpPr/>
          <p:nvPr/>
        </p:nvSpPr>
        <p:spPr>
          <a:xfrm>
            <a:off x="992085" y="5502907"/>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1" name="object 311"/>
          <p:cNvSpPr/>
          <p:nvPr/>
        </p:nvSpPr>
        <p:spPr>
          <a:xfrm>
            <a:off x="856415" y="5502907"/>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2" name="object 312"/>
          <p:cNvSpPr/>
          <p:nvPr/>
        </p:nvSpPr>
        <p:spPr>
          <a:xfrm>
            <a:off x="720746" y="5502907"/>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3" name="object 313"/>
          <p:cNvSpPr/>
          <p:nvPr/>
        </p:nvSpPr>
        <p:spPr>
          <a:xfrm>
            <a:off x="584709" y="5502509"/>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4" name="object 314"/>
          <p:cNvSpPr/>
          <p:nvPr/>
        </p:nvSpPr>
        <p:spPr>
          <a:xfrm>
            <a:off x="449040" y="5502509"/>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5" name="object 315"/>
          <p:cNvSpPr/>
          <p:nvPr/>
        </p:nvSpPr>
        <p:spPr>
          <a:xfrm>
            <a:off x="313003" y="5502142"/>
            <a:ext cx="8890" cy="8890"/>
          </a:xfrm>
          <a:custGeom>
            <a:avLst/>
            <a:gdLst/>
            <a:ahLst/>
            <a:cxnLst/>
            <a:rect l="l" t="t" r="r" b="b"/>
            <a:pathLst>
              <a:path w="8889" h="8889">
                <a:moveTo>
                  <a:pt x="1867" y="0"/>
                </a:moveTo>
                <a:lnTo>
                  <a:pt x="4132" y="0"/>
                </a:lnTo>
                <a:lnTo>
                  <a:pt x="6428" y="0"/>
                </a:lnTo>
                <a:lnTo>
                  <a:pt x="8295" y="1866"/>
                </a:lnTo>
                <a:lnTo>
                  <a:pt x="829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316" name="object 316"/>
          <p:cNvSpPr/>
          <p:nvPr/>
        </p:nvSpPr>
        <p:spPr>
          <a:xfrm>
            <a:off x="176966" y="5501775"/>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17" name="object 317"/>
          <p:cNvSpPr/>
          <p:nvPr/>
        </p:nvSpPr>
        <p:spPr>
          <a:xfrm>
            <a:off x="40929" y="5501377"/>
            <a:ext cx="10160" cy="10160"/>
          </a:xfrm>
          <a:custGeom>
            <a:avLst/>
            <a:gdLst/>
            <a:ahLst/>
            <a:cxnLst/>
            <a:rect l="l" t="t" r="r" b="b"/>
            <a:pathLst>
              <a:path w="10159"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318" name="object 318"/>
          <p:cNvSpPr/>
          <p:nvPr/>
        </p:nvSpPr>
        <p:spPr>
          <a:xfrm>
            <a:off x="7504798" y="5368007"/>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19" name="object 319"/>
          <p:cNvSpPr/>
          <p:nvPr/>
        </p:nvSpPr>
        <p:spPr>
          <a:xfrm>
            <a:off x="7369128" y="5368007"/>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20" name="object 320"/>
          <p:cNvSpPr/>
          <p:nvPr/>
        </p:nvSpPr>
        <p:spPr>
          <a:xfrm>
            <a:off x="7233857" y="536840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1" name="object 321"/>
          <p:cNvSpPr/>
          <p:nvPr/>
        </p:nvSpPr>
        <p:spPr>
          <a:xfrm>
            <a:off x="7098187" y="536840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2" name="object 322"/>
          <p:cNvSpPr/>
          <p:nvPr/>
        </p:nvSpPr>
        <p:spPr>
          <a:xfrm>
            <a:off x="6962518" y="536840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3" name="object 323"/>
          <p:cNvSpPr/>
          <p:nvPr/>
        </p:nvSpPr>
        <p:spPr>
          <a:xfrm>
            <a:off x="6826849" y="536840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4" name="object 324"/>
          <p:cNvSpPr/>
          <p:nvPr/>
        </p:nvSpPr>
        <p:spPr>
          <a:xfrm>
            <a:off x="6691179" y="536840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5" name="object 325"/>
          <p:cNvSpPr/>
          <p:nvPr/>
        </p:nvSpPr>
        <p:spPr>
          <a:xfrm>
            <a:off x="5877193" y="536840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6" name="object 326"/>
          <p:cNvSpPr/>
          <p:nvPr/>
        </p:nvSpPr>
        <p:spPr>
          <a:xfrm>
            <a:off x="5741524" y="536840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7" name="object 327"/>
          <p:cNvSpPr/>
          <p:nvPr/>
        </p:nvSpPr>
        <p:spPr>
          <a:xfrm>
            <a:off x="5605855" y="536840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8" name="object 328"/>
          <p:cNvSpPr/>
          <p:nvPr/>
        </p:nvSpPr>
        <p:spPr>
          <a:xfrm>
            <a:off x="5470185" y="536840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9" name="object 329"/>
          <p:cNvSpPr/>
          <p:nvPr/>
        </p:nvSpPr>
        <p:spPr>
          <a:xfrm>
            <a:off x="5334516" y="536840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0" name="object 330"/>
          <p:cNvSpPr/>
          <p:nvPr/>
        </p:nvSpPr>
        <p:spPr>
          <a:xfrm>
            <a:off x="5198479" y="5368007"/>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1" name="object 331"/>
          <p:cNvSpPr/>
          <p:nvPr/>
        </p:nvSpPr>
        <p:spPr>
          <a:xfrm>
            <a:off x="5062810" y="5368007"/>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2" name="object 332"/>
          <p:cNvSpPr/>
          <p:nvPr/>
        </p:nvSpPr>
        <p:spPr>
          <a:xfrm>
            <a:off x="4927140" y="5368007"/>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3" name="object 333"/>
          <p:cNvSpPr/>
          <p:nvPr/>
        </p:nvSpPr>
        <p:spPr>
          <a:xfrm>
            <a:off x="4791104"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4" name="object 334"/>
          <p:cNvSpPr/>
          <p:nvPr/>
        </p:nvSpPr>
        <p:spPr>
          <a:xfrm>
            <a:off x="4655434" y="536764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5" name="object 335"/>
          <p:cNvSpPr/>
          <p:nvPr/>
        </p:nvSpPr>
        <p:spPr>
          <a:xfrm>
            <a:off x="4519765" y="536764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6" name="object 336"/>
          <p:cNvSpPr/>
          <p:nvPr/>
        </p:nvSpPr>
        <p:spPr>
          <a:xfrm>
            <a:off x="4384126"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7" name="object 337"/>
          <p:cNvSpPr/>
          <p:nvPr/>
        </p:nvSpPr>
        <p:spPr>
          <a:xfrm>
            <a:off x="4248456"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8" name="object 338"/>
          <p:cNvSpPr/>
          <p:nvPr/>
        </p:nvSpPr>
        <p:spPr>
          <a:xfrm>
            <a:off x="4112420" y="5367272"/>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39" name="object 339"/>
          <p:cNvSpPr/>
          <p:nvPr/>
        </p:nvSpPr>
        <p:spPr>
          <a:xfrm>
            <a:off x="3976750" y="5367272"/>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0" name="object 340"/>
          <p:cNvSpPr/>
          <p:nvPr/>
        </p:nvSpPr>
        <p:spPr>
          <a:xfrm>
            <a:off x="3841081" y="5367272"/>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1" name="object 341"/>
          <p:cNvSpPr/>
          <p:nvPr/>
        </p:nvSpPr>
        <p:spPr>
          <a:xfrm>
            <a:off x="3705411" y="5367272"/>
            <a:ext cx="6985" cy="6985"/>
          </a:xfrm>
          <a:custGeom>
            <a:avLst/>
            <a:gdLst/>
            <a:ahLst/>
            <a:cxnLst/>
            <a:rect l="l" t="t" r="r" b="b"/>
            <a:pathLst>
              <a:path w="6985" h="6985">
                <a:moveTo>
                  <a:pt x="1499" y="0"/>
                </a:moveTo>
                <a:lnTo>
                  <a:pt x="339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2" name="object 342"/>
          <p:cNvSpPr/>
          <p:nvPr/>
        </p:nvSpPr>
        <p:spPr>
          <a:xfrm>
            <a:off x="3569742" y="5367272"/>
            <a:ext cx="6985" cy="6985"/>
          </a:xfrm>
          <a:custGeom>
            <a:avLst/>
            <a:gdLst/>
            <a:ahLst/>
            <a:cxnLst/>
            <a:rect l="l" t="t" r="r" b="b"/>
            <a:pathLst>
              <a:path w="6985" h="6985">
                <a:moveTo>
                  <a:pt x="1499" y="0"/>
                </a:moveTo>
                <a:lnTo>
                  <a:pt x="339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3" name="object 343"/>
          <p:cNvSpPr/>
          <p:nvPr/>
        </p:nvSpPr>
        <p:spPr>
          <a:xfrm>
            <a:off x="3434073" y="5367272"/>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44" name="object 344"/>
          <p:cNvSpPr/>
          <p:nvPr/>
        </p:nvSpPr>
        <p:spPr>
          <a:xfrm>
            <a:off x="3298801"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5" name="object 345"/>
          <p:cNvSpPr/>
          <p:nvPr/>
        </p:nvSpPr>
        <p:spPr>
          <a:xfrm>
            <a:off x="3163132"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6" name="object 346"/>
          <p:cNvSpPr/>
          <p:nvPr/>
        </p:nvSpPr>
        <p:spPr>
          <a:xfrm>
            <a:off x="3027462"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7" name="object 347"/>
          <p:cNvSpPr/>
          <p:nvPr/>
        </p:nvSpPr>
        <p:spPr>
          <a:xfrm>
            <a:off x="2891793"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8" name="object 348"/>
          <p:cNvSpPr/>
          <p:nvPr/>
        </p:nvSpPr>
        <p:spPr>
          <a:xfrm>
            <a:off x="2756124"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9" name="object 349"/>
          <p:cNvSpPr/>
          <p:nvPr/>
        </p:nvSpPr>
        <p:spPr>
          <a:xfrm>
            <a:off x="2620454"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0" name="object 350"/>
          <p:cNvSpPr/>
          <p:nvPr/>
        </p:nvSpPr>
        <p:spPr>
          <a:xfrm>
            <a:off x="2484785"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1" name="object 351"/>
          <p:cNvSpPr/>
          <p:nvPr/>
        </p:nvSpPr>
        <p:spPr>
          <a:xfrm>
            <a:off x="2349115" y="536764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2" name="object 352"/>
          <p:cNvSpPr/>
          <p:nvPr/>
        </p:nvSpPr>
        <p:spPr>
          <a:xfrm>
            <a:off x="2213446" y="536764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3" name="object 353"/>
          <p:cNvSpPr/>
          <p:nvPr/>
        </p:nvSpPr>
        <p:spPr>
          <a:xfrm>
            <a:off x="2077777" y="5367640"/>
            <a:ext cx="6350" cy="6350"/>
          </a:xfrm>
          <a:custGeom>
            <a:avLst/>
            <a:gdLst/>
            <a:ahLst/>
            <a:cxnLst/>
            <a:rect l="l" t="t" r="r" b="b"/>
            <a:pathLst>
              <a:path w="6350" h="6350">
                <a:moveTo>
                  <a:pt x="1377" y="0"/>
                </a:moveTo>
                <a:lnTo>
                  <a:pt x="3030" y="0"/>
                </a:lnTo>
                <a:lnTo>
                  <a:pt x="4683" y="0"/>
                </a:lnTo>
                <a:lnTo>
                  <a:pt x="6030" y="1346"/>
                </a:lnTo>
                <a:lnTo>
                  <a:pt x="6030" y="4682"/>
                </a:lnTo>
                <a:lnTo>
                  <a:pt x="4683" y="6028"/>
                </a:lnTo>
                <a:lnTo>
                  <a:pt x="1377" y="602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54" name="object 354"/>
          <p:cNvSpPr/>
          <p:nvPr/>
        </p:nvSpPr>
        <p:spPr>
          <a:xfrm>
            <a:off x="1942138"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5" name="object 355"/>
          <p:cNvSpPr/>
          <p:nvPr/>
        </p:nvSpPr>
        <p:spPr>
          <a:xfrm>
            <a:off x="1806468"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6" name="object 356"/>
          <p:cNvSpPr/>
          <p:nvPr/>
        </p:nvSpPr>
        <p:spPr>
          <a:xfrm>
            <a:off x="1670799" y="536764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7" name="object 357"/>
          <p:cNvSpPr/>
          <p:nvPr/>
        </p:nvSpPr>
        <p:spPr>
          <a:xfrm>
            <a:off x="1535130"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8" name="object 358"/>
          <p:cNvSpPr/>
          <p:nvPr/>
        </p:nvSpPr>
        <p:spPr>
          <a:xfrm>
            <a:off x="1399460" y="536764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9" name="object 359"/>
          <p:cNvSpPr/>
          <p:nvPr/>
        </p:nvSpPr>
        <p:spPr>
          <a:xfrm>
            <a:off x="1263791" y="536764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0" name="object 360"/>
          <p:cNvSpPr/>
          <p:nvPr/>
        </p:nvSpPr>
        <p:spPr>
          <a:xfrm>
            <a:off x="1127754" y="5367272"/>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1" name="object 361"/>
          <p:cNvSpPr/>
          <p:nvPr/>
        </p:nvSpPr>
        <p:spPr>
          <a:xfrm>
            <a:off x="992085" y="5367272"/>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2" name="object 362"/>
          <p:cNvSpPr/>
          <p:nvPr/>
        </p:nvSpPr>
        <p:spPr>
          <a:xfrm>
            <a:off x="856415" y="5367272"/>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3" name="object 363"/>
          <p:cNvSpPr/>
          <p:nvPr/>
        </p:nvSpPr>
        <p:spPr>
          <a:xfrm>
            <a:off x="720746" y="5367272"/>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4" name="object 364"/>
          <p:cNvSpPr/>
          <p:nvPr/>
        </p:nvSpPr>
        <p:spPr>
          <a:xfrm>
            <a:off x="584709" y="5366875"/>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5" name="object 365"/>
          <p:cNvSpPr/>
          <p:nvPr/>
        </p:nvSpPr>
        <p:spPr>
          <a:xfrm>
            <a:off x="449040" y="5366875"/>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6" name="object 366"/>
          <p:cNvSpPr/>
          <p:nvPr/>
        </p:nvSpPr>
        <p:spPr>
          <a:xfrm>
            <a:off x="312636" y="536614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67" name="object 367"/>
          <p:cNvSpPr/>
          <p:nvPr/>
        </p:nvSpPr>
        <p:spPr>
          <a:xfrm>
            <a:off x="176599" y="5365773"/>
            <a:ext cx="10160" cy="10160"/>
          </a:xfrm>
          <a:custGeom>
            <a:avLst/>
            <a:gdLst/>
            <a:ahLst/>
            <a:cxnLst/>
            <a:rect l="l" t="t" r="r" b="b"/>
            <a:pathLst>
              <a:path w="10160"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8" name="object 368"/>
          <p:cNvSpPr/>
          <p:nvPr/>
        </p:nvSpPr>
        <p:spPr>
          <a:xfrm>
            <a:off x="40929" y="5365773"/>
            <a:ext cx="10160" cy="10160"/>
          </a:xfrm>
          <a:custGeom>
            <a:avLst/>
            <a:gdLst/>
            <a:ahLst/>
            <a:cxnLst/>
            <a:rect l="l" t="t" r="r" b="b"/>
            <a:pathLst>
              <a:path w="10159"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9" name="object 369"/>
          <p:cNvSpPr/>
          <p:nvPr/>
        </p:nvSpPr>
        <p:spPr>
          <a:xfrm>
            <a:off x="7504798" y="5232372"/>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0" name="object 370"/>
          <p:cNvSpPr/>
          <p:nvPr/>
        </p:nvSpPr>
        <p:spPr>
          <a:xfrm>
            <a:off x="7369128" y="5232372"/>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1" name="object 371"/>
          <p:cNvSpPr/>
          <p:nvPr/>
        </p:nvSpPr>
        <p:spPr>
          <a:xfrm>
            <a:off x="7233857" y="523277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2" name="object 372"/>
          <p:cNvSpPr/>
          <p:nvPr/>
        </p:nvSpPr>
        <p:spPr>
          <a:xfrm>
            <a:off x="7098187" y="523277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3" name="object 373"/>
          <p:cNvSpPr/>
          <p:nvPr/>
        </p:nvSpPr>
        <p:spPr>
          <a:xfrm>
            <a:off x="6962518" y="523277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4" name="object 374"/>
          <p:cNvSpPr/>
          <p:nvPr/>
        </p:nvSpPr>
        <p:spPr>
          <a:xfrm>
            <a:off x="6826849" y="523277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5" name="object 375"/>
          <p:cNvSpPr/>
          <p:nvPr/>
        </p:nvSpPr>
        <p:spPr>
          <a:xfrm>
            <a:off x="6691179" y="523277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6" name="object 376"/>
          <p:cNvSpPr/>
          <p:nvPr/>
        </p:nvSpPr>
        <p:spPr>
          <a:xfrm>
            <a:off x="6555510" y="523277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7" name="object 377"/>
          <p:cNvSpPr/>
          <p:nvPr/>
        </p:nvSpPr>
        <p:spPr>
          <a:xfrm>
            <a:off x="6419841" y="523277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8" name="object 378"/>
          <p:cNvSpPr/>
          <p:nvPr/>
        </p:nvSpPr>
        <p:spPr>
          <a:xfrm>
            <a:off x="6284171" y="523277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9" name="object 379"/>
          <p:cNvSpPr/>
          <p:nvPr/>
        </p:nvSpPr>
        <p:spPr>
          <a:xfrm>
            <a:off x="6148502" y="5232770"/>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380" name="object 380"/>
          <p:cNvSpPr/>
          <p:nvPr/>
        </p:nvSpPr>
        <p:spPr>
          <a:xfrm>
            <a:off x="6012863" y="523277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1" name="object 381"/>
          <p:cNvSpPr/>
          <p:nvPr/>
        </p:nvSpPr>
        <p:spPr>
          <a:xfrm>
            <a:off x="5877193" y="523277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2" name="object 382"/>
          <p:cNvSpPr/>
          <p:nvPr/>
        </p:nvSpPr>
        <p:spPr>
          <a:xfrm>
            <a:off x="5741524" y="523277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3" name="object 383"/>
          <p:cNvSpPr/>
          <p:nvPr/>
        </p:nvSpPr>
        <p:spPr>
          <a:xfrm>
            <a:off x="5605855" y="523277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4" name="object 384"/>
          <p:cNvSpPr/>
          <p:nvPr/>
        </p:nvSpPr>
        <p:spPr>
          <a:xfrm>
            <a:off x="5469818" y="5232372"/>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385" name="object 385"/>
          <p:cNvSpPr/>
          <p:nvPr/>
        </p:nvSpPr>
        <p:spPr>
          <a:xfrm>
            <a:off x="5334148" y="5232372"/>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6" name="object 386"/>
          <p:cNvSpPr/>
          <p:nvPr/>
        </p:nvSpPr>
        <p:spPr>
          <a:xfrm>
            <a:off x="5198479" y="5232372"/>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7" name="object 387"/>
          <p:cNvSpPr/>
          <p:nvPr/>
        </p:nvSpPr>
        <p:spPr>
          <a:xfrm>
            <a:off x="5062442" y="523200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8" name="object 388"/>
          <p:cNvSpPr/>
          <p:nvPr/>
        </p:nvSpPr>
        <p:spPr>
          <a:xfrm>
            <a:off x="4926773" y="523200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9" name="object 389"/>
          <p:cNvSpPr/>
          <p:nvPr/>
        </p:nvSpPr>
        <p:spPr>
          <a:xfrm>
            <a:off x="4791104" y="523200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0" name="object 390"/>
          <p:cNvSpPr/>
          <p:nvPr/>
        </p:nvSpPr>
        <p:spPr>
          <a:xfrm>
            <a:off x="4655434" y="5232005"/>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1" name="object 391"/>
          <p:cNvSpPr/>
          <p:nvPr/>
        </p:nvSpPr>
        <p:spPr>
          <a:xfrm>
            <a:off x="4519397"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2" name="object 392"/>
          <p:cNvSpPr/>
          <p:nvPr/>
        </p:nvSpPr>
        <p:spPr>
          <a:xfrm>
            <a:off x="4383728"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3" name="object 393"/>
          <p:cNvSpPr/>
          <p:nvPr/>
        </p:nvSpPr>
        <p:spPr>
          <a:xfrm>
            <a:off x="4247691" y="5231239"/>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4" name="object 394"/>
          <p:cNvSpPr/>
          <p:nvPr/>
        </p:nvSpPr>
        <p:spPr>
          <a:xfrm>
            <a:off x="4112022" y="5231239"/>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5" name="object 395"/>
          <p:cNvSpPr/>
          <p:nvPr/>
        </p:nvSpPr>
        <p:spPr>
          <a:xfrm>
            <a:off x="3976353" y="5231239"/>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6" name="object 396"/>
          <p:cNvSpPr/>
          <p:nvPr/>
        </p:nvSpPr>
        <p:spPr>
          <a:xfrm>
            <a:off x="3840714" y="5231239"/>
            <a:ext cx="7620" cy="7620"/>
          </a:xfrm>
          <a:custGeom>
            <a:avLst/>
            <a:gdLst/>
            <a:ahLst/>
            <a:cxnLst/>
            <a:rect l="l" t="t" r="r" b="b"/>
            <a:pathLst>
              <a:path w="7620" h="7620">
                <a:moveTo>
                  <a:pt x="1683" y="0"/>
                </a:moveTo>
                <a:lnTo>
                  <a:pt x="3734" y="0"/>
                </a:lnTo>
                <a:lnTo>
                  <a:pt x="5816" y="0"/>
                </a:lnTo>
                <a:lnTo>
                  <a:pt x="7499" y="1713"/>
                </a:lnTo>
                <a:lnTo>
                  <a:pt x="7499" y="5845"/>
                </a:lnTo>
                <a:lnTo>
                  <a:pt x="581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7" name="object 397"/>
          <p:cNvSpPr/>
          <p:nvPr/>
        </p:nvSpPr>
        <p:spPr>
          <a:xfrm>
            <a:off x="3705411" y="5231638"/>
            <a:ext cx="6985" cy="6985"/>
          </a:xfrm>
          <a:custGeom>
            <a:avLst/>
            <a:gdLst/>
            <a:ahLst/>
            <a:cxnLst/>
            <a:rect l="l" t="t" r="r" b="b"/>
            <a:pathLst>
              <a:path w="6985" h="6985">
                <a:moveTo>
                  <a:pt x="1499" y="0"/>
                </a:moveTo>
                <a:lnTo>
                  <a:pt x="339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8" name="object 398"/>
          <p:cNvSpPr/>
          <p:nvPr/>
        </p:nvSpPr>
        <p:spPr>
          <a:xfrm>
            <a:off x="3569742" y="5231638"/>
            <a:ext cx="6985" cy="6985"/>
          </a:xfrm>
          <a:custGeom>
            <a:avLst/>
            <a:gdLst/>
            <a:ahLst/>
            <a:cxnLst/>
            <a:rect l="l" t="t" r="r" b="b"/>
            <a:pathLst>
              <a:path w="6985"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9" name="object 399"/>
          <p:cNvSpPr/>
          <p:nvPr/>
        </p:nvSpPr>
        <p:spPr>
          <a:xfrm>
            <a:off x="3434073"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0" name="object 400"/>
          <p:cNvSpPr/>
          <p:nvPr/>
        </p:nvSpPr>
        <p:spPr>
          <a:xfrm>
            <a:off x="3298403"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1" name="object 401"/>
          <p:cNvSpPr/>
          <p:nvPr/>
        </p:nvSpPr>
        <p:spPr>
          <a:xfrm>
            <a:off x="3162734" y="5231638"/>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2" name="object 402"/>
          <p:cNvSpPr/>
          <p:nvPr/>
        </p:nvSpPr>
        <p:spPr>
          <a:xfrm>
            <a:off x="3026697" y="5231239"/>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3" name="object 403"/>
          <p:cNvSpPr/>
          <p:nvPr/>
        </p:nvSpPr>
        <p:spPr>
          <a:xfrm>
            <a:off x="2891028" y="5231239"/>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4" name="object 404"/>
          <p:cNvSpPr/>
          <p:nvPr/>
        </p:nvSpPr>
        <p:spPr>
          <a:xfrm>
            <a:off x="2755358" y="5231239"/>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5" name="object 405"/>
          <p:cNvSpPr/>
          <p:nvPr/>
        </p:nvSpPr>
        <p:spPr>
          <a:xfrm>
            <a:off x="2620087" y="5231638"/>
            <a:ext cx="6985" cy="6985"/>
          </a:xfrm>
          <a:custGeom>
            <a:avLst/>
            <a:gdLst/>
            <a:ahLst/>
            <a:cxnLst/>
            <a:rect l="l" t="t" r="r" b="b"/>
            <a:pathLst>
              <a:path w="6985" h="6985">
                <a:moveTo>
                  <a:pt x="1499" y="0"/>
                </a:moveTo>
                <a:lnTo>
                  <a:pt x="336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6" name="object 406"/>
          <p:cNvSpPr/>
          <p:nvPr/>
        </p:nvSpPr>
        <p:spPr>
          <a:xfrm>
            <a:off x="2484417" y="5231638"/>
            <a:ext cx="6985" cy="6985"/>
          </a:xfrm>
          <a:custGeom>
            <a:avLst/>
            <a:gdLst/>
            <a:ahLst/>
            <a:cxnLst/>
            <a:rect l="l" t="t" r="r" b="b"/>
            <a:pathLst>
              <a:path w="6985"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7" name="object 407"/>
          <p:cNvSpPr/>
          <p:nvPr/>
        </p:nvSpPr>
        <p:spPr>
          <a:xfrm>
            <a:off x="2348748"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8" name="object 408"/>
          <p:cNvSpPr/>
          <p:nvPr/>
        </p:nvSpPr>
        <p:spPr>
          <a:xfrm>
            <a:off x="2213079"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9" name="object 409"/>
          <p:cNvSpPr/>
          <p:nvPr/>
        </p:nvSpPr>
        <p:spPr>
          <a:xfrm>
            <a:off x="2077409" y="5231638"/>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0" name="object 410"/>
          <p:cNvSpPr/>
          <p:nvPr/>
        </p:nvSpPr>
        <p:spPr>
          <a:xfrm>
            <a:off x="1941740" y="5231638"/>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1" name="object 411"/>
          <p:cNvSpPr/>
          <p:nvPr/>
        </p:nvSpPr>
        <p:spPr>
          <a:xfrm>
            <a:off x="1806070" y="5231638"/>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2" name="object 412"/>
          <p:cNvSpPr/>
          <p:nvPr/>
        </p:nvSpPr>
        <p:spPr>
          <a:xfrm>
            <a:off x="1670799" y="5232005"/>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3" name="object 413"/>
          <p:cNvSpPr/>
          <p:nvPr/>
        </p:nvSpPr>
        <p:spPr>
          <a:xfrm>
            <a:off x="1535130" y="523200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4" name="object 414"/>
          <p:cNvSpPr/>
          <p:nvPr/>
        </p:nvSpPr>
        <p:spPr>
          <a:xfrm>
            <a:off x="1399093" y="5231638"/>
            <a:ext cx="6985" cy="6985"/>
          </a:xfrm>
          <a:custGeom>
            <a:avLst/>
            <a:gdLst/>
            <a:ahLst/>
            <a:cxnLst/>
            <a:rect l="l" t="t" r="r" b="b"/>
            <a:pathLst>
              <a:path w="6984"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5" name="object 415"/>
          <p:cNvSpPr/>
          <p:nvPr/>
        </p:nvSpPr>
        <p:spPr>
          <a:xfrm>
            <a:off x="1263423" y="5231638"/>
            <a:ext cx="6985" cy="6985"/>
          </a:xfrm>
          <a:custGeom>
            <a:avLst/>
            <a:gdLst/>
            <a:ahLst/>
            <a:cxnLst/>
            <a:rect l="l" t="t" r="r" b="b"/>
            <a:pathLst>
              <a:path w="6984"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6" name="object 416"/>
          <p:cNvSpPr/>
          <p:nvPr/>
        </p:nvSpPr>
        <p:spPr>
          <a:xfrm>
            <a:off x="1127754" y="5231638"/>
            <a:ext cx="6985" cy="6985"/>
          </a:xfrm>
          <a:custGeom>
            <a:avLst/>
            <a:gdLst/>
            <a:ahLst/>
            <a:cxnLst/>
            <a:rect l="l" t="t" r="r" b="b"/>
            <a:pathLst>
              <a:path w="6984"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7" name="object 417"/>
          <p:cNvSpPr/>
          <p:nvPr/>
        </p:nvSpPr>
        <p:spPr>
          <a:xfrm>
            <a:off x="991717" y="5231239"/>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8" name="object 418"/>
          <p:cNvSpPr/>
          <p:nvPr/>
        </p:nvSpPr>
        <p:spPr>
          <a:xfrm>
            <a:off x="856048" y="5231239"/>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9" name="object 419"/>
          <p:cNvSpPr/>
          <p:nvPr/>
        </p:nvSpPr>
        <p:spPr>
          <a:xfrm>
            <a:off x="720011" y="5230872"/>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0" name="object 420"/>
          <p:cNvSpPr/>
          <p:nvPr/>
        </p:nvSpPr>
        <p:spPr>
          <a:xfrm>
            <a:off x="584342" y="5230872"/>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1" name="object 421"/>
          <p:cNvSpPr/>
          <p:nvPr/>
        </p:nvSpPr>
        <p:spPr>
          <a:xfrm>
            <a:off x="448305" y="523050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22" name="object 422"/>
          <p:cNvSpPr/>
          <p:nvPr/>
        </p:nvSpPr>
        <p:spPr>
          <a:xfrm>
            <a:off x="311870" y="5229740"/>
            <a:ext cx="10795" cy="10795"/>
          </a:xfrm>
          <a:custGeom>
            <a:avLst/>
            <a:gdLst/>
            <a:ahLst/>
            <a:cxnLst/>
            <a:rect l="l" t="t" r="r" b="b"/>
            <a:pathLst>
              <a:path w="10795"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3" name="object 423"/>
          <p:cNvSpPr/>
          <p:nvPr/>
        </p:nvSpPr>
        <p:spPr>
          <a:xfrm>
            <a:off x="176231" y="5229740"/>
            <a:ext cx="10795" cy="10795"/>
          </a:xfrm>
          <a:custGeom>
            <a:avLst/>
            <a:gdLst/>
            <a:ahLst/>
            <a:cxnLst/>
            <a:rect l="l" t="t" r="r" b="b"/>
            <a:pathLst>
              <a:path w="10794"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4" name="object 424"/>
          <p:cNvSpPr/>
          <p:nvPr/>
        </p:nvSpPr>
        <p:spPr>
          <a:xfrm>
            <a:off x="39429" y="5228608"/>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425" name="object 425"/>
          <p:cNvSpPr/>
          <p:nvPr/>
        </p:nvSpPr>
        <p:spPr>
          <a:xfrm>
            <a:off x="7504431" y="509637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6" name="object 426"/>
          <p:cNvSpPr/>
          <p:nvPr/>
        </p:nvSpPr>
        <p:spPr>
          <a:xfrm>
            <a:off x="7368761" y="509637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7" name="object 427"/>
          <p:cNvSpPr/>
          <p:nvPr/>
        </p:nvSpPr>
        <p:spPr>
          <a:xfrm>
            <a:off x="7233459" y="5096737"/>
            <a:ext cx="5715" cy="5715"/>
          </a:xfrm>
          <a:custGeom>
            <a:avLst/>
            <a:gdLst/>
            <a:ahLst/>
            <a:cxnLst/>
            <a:rect l="l" t="t" r="r" b="b"/>
            <a:pathLst>
              <a:path w="5715"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8" name="object 428"/>
          <p:cNvSpPr/>
          <p:nvPr/>
        </p:nvSpPr>
        <p:spPr>
          <a:xfrm>
            <a:off x="7097790" y="5096737"/>
            <a:ext cx="5715" cy="5715"/>
          </a:xfrm>
          <a:custGeom>
            <a:avLst/>
            <a:gdLst/>
            <a:ahLst/>
            <a:cxnLst/>
            <a:rect l="l" t="t" r="r" b="b"/>
            <a:pathLst>
              <a:path w="5715" h="5714">
                <a:moveTo>
                  <a:pt x="1193" y="0"/>
                </a:moveTo>
                <a:lnTo>
                  <a:pt x="2632" y="0"/>
                </a:lnTo>
                <a:lnTo>
                  <a:pt x="4101" y="0"/>
                </a:lnTo>
                <a:lnTo>
                  <a:pt x="5295" y="1193"/>
                </a:lnTo>
                <a:lnTo>
                  <a:pt x="529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9" name="object 429"/>
          <p:cNvSpPr/>
          <p:nvPr/>
        </p:nvSpPr>
        <p:spPr>
          <a:xfrm>
            <a:off x="6962151" y="5096737"/>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0" name="object 430"/>
          <p:cNvSpPr/>
          <p:nvPr/>
        </p:nvSpPr>
        <p:spPr>
          <a:xfrm>
            <a:off x="6826481" y="5096737"/>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1" name="object 431"/>
          <p:cNvSpPr/>
          <p:nvPr/>
        </p:nvSpPr>
        <p:spPr>
          <a:xfrm>
            <a:off x="6690812" y="5096737"/>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2" name="object 432"/>
          <p:cNvSpPr/>
          <p:nvPr/>
        </p:nvSpPr>
        <p:spPr>
          <a:xfrm>
            <a:off x="6555510" y="509713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3" name="object 433"/>
          <p:cNvSpPr/>
          <p:nvPr/>
        </p:nvSpPr>
        <p:spPr>
          <a:xfrm>
            <a:off x="6419841" y="509713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4" name="object 434"/>
          <p:cNvSpPr/>
          <p:nvPr/>
        </p:nvSpPr>
        <p:spPr>
          <a:xfrm>
            <a:off x="6284171" y="509713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5" name="object 435"/>
          <p:cNvSpPr/>
          <p:nvPr/>
        </p:nvSpPr>
        <p:spPr>
          <a:xfrm>
            <a:off x="6148502" y="5097135"/>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436" name="object 436"/>
          <p:cNvSpPr/>
          <p:nvPr/>
        </p:nvSpPr>
        <p:spPr>
          <a:xfrm>
            <a:off x="6012465" y="5096737"/>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7" name="object 437"/>
          <p:cNvSpPr/>
          <p:nvPr/>
        </p:nvSpPr>
        <p:spPr>
          <a:xfrm>
            <a:off x="5876795" y="5096737"/>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8" name="object 438"/>
          <p:cNvSpPr/>
          <p:nvPr/>
        </p:nvSpPr>
        <p:spPr>
          <a:xfrm>
            <a:off x="5741524" y="509713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9" name="object 439"/>
          <p:cNvSpPr/>
          <p:nvPr/>
        </p:nvSpPr>
        <p:spPr>
          <a:xfrm>
            <a:off x="5605487" y="5096737"/>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0" name="object 440"/>
          <p:cNvSpPr/>
          <p:nvPr/>
        </p:nvSpPr>
        <p:spPr>
          <a:xfrm>
            <a:off x="5469818" y="5096737"/>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1" name="object 441"/>
          <p:cNvSpPr/>
          <p:nvPr/>
        </p:nvSpPr>
        <p:spPr>
          <a:xfrm>
            <a:off x="5333781" y="509637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2" name="object 442"/>
          <p:cNvSpPr/>
          <p:nvPr/>
        </p:nvSpPr>
        <p:spPr>
          <a:xfrm>
            <a:off x="5198112" y="509637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3" name="object 443"/>
          <p:cNvSpPr/>
          <p:nvPr/>
        </p:nvSpPr>
        <p:spPr>
          <a:xfrm>
            <a:off x="5062442" y="509637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4" name="object 444"/>
          <p:cNvSpPr/>
          <p:nvPr/>
        </p:nvSpPr>
        <p:spPr>
          <a:xfrm>
            <a:off x="4926773" y="509637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5" name="object 445"/>
          <p:cNvSpPr/>
          <p:nvPr/>
        </p:nvSpPr>
        <p:spPr>
          <a:xfrm>
            <a:off x="4790736" y="5096002"/>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6" name="object 446"/>
          <p:cNvSpPr/>
          <p:nvPr/>
        </p:nvSpPr>
        <p:spPr>
          <a:xfrm>
            <a:off x="4655067" y="5096002"/>
            <a:ext cx="6985" cy="6985"/>
          </a:xfrm>
          <a:custGeom>
            <a:avLst/>
            <a:gdLst/>
            <a:ahLst/>
            <a:cxnLst/>
            <a:rect l="l" t="t" r="r" b="b"/>
            <a:pathLst>
              <a:path w="6985" h="6985">
                <a:moveTo>
                  <a:pt x="1499" y="0"/>
                </a:moveTo>
                <a:lnTo>
                  <a:pt x="339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7" name="object 447"/>
          <p:cNvSpPr/>
          <p:nvPr/>
        </p:nvSpPr>
        <p:spPr>
          <a:xfrm>
            <a:off x="4519397" y="5096002"/>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48" name="object 448"/>
          <p:cNvSpPr/>
          <p:nvPr/>
        </p:nvSpPr>
        <p:spPr>
          <a:xfrm>
            <a:off x="4383361" y="5095635"/>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49" name="object 449"/>
          <p:cNvSpPr/>
          <p:nvPr/>
        </p:nvSpPr>
        <p:spPr>
          <a:xfrm>
            <a:off x="4247324" y="5095237"/>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50" name="object 450"/>
          <p:cNvSpPr/>
          <p:nvPr/>
        </p:nvSpPr>
        <p:spPr>
          <a:xfrm>
            <a:off x="4112022" y="5095635"/>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1" name="object 451"/>
          <p:cNvSpPr/>
          <p:nvPr/>
        </p:nvSpPr>
        <p:spPr>
          <a:xfrm>
            <a:off x="3975985" y="5095237"/>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2" name="object 452"/>
          <p:cNvSpPr/>
          <p:nvPr/>
        </p:nvSpPr>
        <p:spPr>
          <a:xfrm>
            <a:off x="3840315" y="5095237"/>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3" name="object 453"/>
          <p:cNvSpPr/>
          <p:nvPr/>
        </p:nvSpPr>
        <p:spPr>
          <a:xfrm>
            <a:off x="3705044" y="5095635"/>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4" name="object 454"/>
          <p:cNvSpPr/>
          <p:nvPr/>
        </p:nvSpPr>
        <p:spPr>
          <a:xfrm>
            <a:off x="3569375" y="5095635"/>
            <a:ext cx="7620" cy="7620"/>
          </a:xfrm>
          <a:custGeom>
            <a:avLst/>
            <a:gdLst/>
            <a:ahLst/>
            <a:cxnLst/>
            <a:rect l="l" t="t" r="r" b="b"/>
            <a:pathLst>
              <a:path w="7620" h="7620">
                <a:moveTo>
                  <a:pt x="1683" y="0"/>
                </a:moveTo>
                <a:lnTo>
                  <a:pt x="3765" y="0"/>
                </a:lnTo>
                <a:lnTo>
                  <a:pt x="5816" y="0"/>
                </a:lnTo>
                <a:lnTo>
                  <a:pt x="7530" y="1683"/>
                </a:lnTo>
                <a:lnTo>
                  <a:pt x="7530"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5" name="object 455"/>
          <p:cNvSpPr/>
          <p:nvPr/>
        </p:nvSpPr>
        <p:spPr>
          <a:xfrm>
            <a:off x="3433705" y="5095635"/>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6" name="object 456"/>
          <p:cNvSpPr/>
          <p:nvPr/>
        </p:nvSpPr>
        <p:spPr>
          <a:xfrm>
            <a:off x="3298036" y="5095635"/>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7" name="object 457"/>
          <p:cNvSpPr/>
          <p:nvPr/>
        </p:nvSpPr>
        <p:spPr>
          <a:xfrm>
            <a:off x="3162367"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8" name="object 458"/>
          <p:cNvSpPr/>
          <p:nvPr/>
        </p:nvSpPr>
        <p:spPr>
          <a:xfrm>
            <a:off x="3026697"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9" name="object 459"/>
          <p:cNvSpPr/>
          <p:nvPr/>
        </p:nvSpPr>
        <p:spPr>
          <a:xfrm>
            <a:off x="2891028"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0" name="object 460"/>
          <p:cNvSpPr/>
          <p:nvPr/>
        </p:nvSpPr>
        <p:spPr>
          <a:xfrm>
            <a:off x="2755358"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1" name="object 461"/>
          <p:cNvSpPr/>
          <p:nvPr/>
        </p:nvSpPr>
        <p:spPr>
          <a:xfrm>
            <a:off x="2619689"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2" name="object 462"/>
          <p:cNvSpPr/>
          <p:nvPr/>
        </p:nvSpPr>
        <p:spPr>
          <a:xfrm>
            <a:off x="2484417" y="5096002"/>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3" name="object 463"/>
          <p:cNvSpPr/>
          <p:nvPr/>
        </p:nvSpPr>
        <p:spPr>
          <a:xfrm>
            <a:off x="2348381" y="5095635"/>
            <a:ext cx="7620" cy="7620"/>
          </a:xfrm>
          <a:custGeom>
            <a:avLst/>
            <a:gdLst/>
            <a:ahLst/>
            <a:cxnLst/>
            <a:rect l="l" t="t" r="r" b="b"/>
            <a:pathLst>
              <a:path w="7619" h="7620">
                <a:moveTo>
                  <a:pt x="1683" y="0"/>
                </a:moveTo>
                <a:lnTo>
                  <a:pt x="3765" y="0"/>
                </a:lnTo>
                <a:lnTo>
                  <a:pt x="5846" y="0"/>
                </a:lnTo>
                <a:lnTo>
                  <a:pt x="7499" y="1683"/>
                </a:lnTo>
                <a:lnTo>
                  <a:pt x="7499"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4" name="object 464"/>
          <p:cNvSpPr/>
          <p:nvPr/>
        </p:nvSpPr>
        <p:spPr>
          <a:xfrm>
            <a:off x="2213079" y="5096002"/>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5" name="object 465"/>
          <p:cNvSpPr/>
          <p:nvPr/>
        </p:nvSpPr>
        <p:spPr>
          <a:xfrm>
            <a:off x="2077409" y="5096002"/>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6" name="object 466"/>
          <p:cNvSpPr/>
          <p:nvPr/>
        </p:nvSpPr>
        <p:spPr>
          <a:xfrm>
            <a:off x="1941740" y="5096002"/>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7" name="object 467"/>
          <p:cNvSpPr/>
          <p:nvPr/>
        </p:nvSpPr>
        <p:spPr>
          <a:xfrm>
            <a:off x="1806070" y="5096002"/>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8" name="object 468"/>
          <p:cNvSpPr/>
          <p:nvPr/>
        </p:nvSpPr>
        <p:spPr>
          <a:xfrm>
            <a:off x="1670432" y="5096002"/>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9" name="object 469"/>
          <p:cNvSpPr/>
          <p:nvPr/>
        </p:nvSpPr>
        <p:spPr>
          <a:xfrm>
            <a:off x="1534762" y="5096002"/>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70" name="object 470"/>
          <p:cNvSpPr/>
          <p:nvPr/>
        </p:nvSpPr>
        <p:spPr>
          <a:xfrm>
            <a:off x="1398725" y="5095635"/>
            <a:ext cx="7620" cy="7620"/>
          </a:xfrm>
          <a:custGeom>
            <a:avLst/>
            <a:gdLst/>
            <a:ahLst/>
            <a:cxnLst/>
            <a:rect l="l" t="t" r="r" b="b"/>
            <a:pathLst>
              <a:path w="7619"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1" name="object 471"/>
          <p:cNvSpPr/>
          <p:nvPr/>
        </p:nvSpPr>
        <p:spPr>
          <a:xfrm>
            <a:off x="1263056" y="5095635"/>
            <a:ext cx="7620" cy="7620"/>
          </a:xfrm>
          <a:custGeom>
            <a:avLst/>
            <a:gdLst/>
            <a:ahLst/>
            <a:cxnLst/>
            <a:rect l="l" t="t" r="r" b="b"/>
            <a:pathLst>
              <a:path w="7619"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2" name="object 472"/>
          <p:cNvSpPr/>
          <p:nvPr/>
        </p:nvSpPr>
        <p:spPr>
          <a:xfrm>
            <a:off x="1127387" y="5095635"/>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3" name="object 473"/>
          <p:cNvSpPr/>
          <p:nvPr/>
        </p:nvSpPr>
        <p:spPr>
          <a:xfrm>
            <a:off x="991350" y="5095237"/>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4" name="object 474"/>
          <p:cNvSpPr/>
          <p:nvPr/>
        </p:nvSpPr>
        <p:spPr>
          <a:xfrm>
            <a:off x="855681" y="5095237"/>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5" name="object 475"/>
          <p:cNvSpPr/>
          <p:nvPr/>
        </p:nvSpPr>
        <p:spPr>
          <a:xfrm>
            <a:off x="719644" y="5094870"/>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6" name="object 476"/>
          <p:cNvSpPr/>
          <p:nvPr/>
        </p:nvSpPr>
        <p:spPr>
          <a:xfrm>
            <a:off x="583974" y="509487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7" name="object 477"/>
          <p:cNvSpPr/>
          <p:nvPr/>
        </p:nvSpPr>
        <p:spPr>
          <a:xfrm>
            <a:off x="447540" y="5094105"/>
            <a:ext cx="10795" cy="10795"/>
          </a:xfrm>
          <a:custGeom>
            <a:avLst/>
            <a:gdLst/>
            <a:ahLst/>
            <a:cxnLst/>
            <a:rect l="l" t="t" r="r" b="b"/>
            <a:pathLst>
              <a:path w="10795" h="10795">
                <a:moveTo>
                  <a:pt x="2357" y="0"/>
                </a:moveTo>
                <a:lnTo>
                  <a:pt x="5265" y="0"/>
                </a:lnTo>
                <a:lnTo>
                  <a:pt x="8173" y="0"/>
                </a:lnTo>
                <a:lnTo>
                  <a:pt x="10530" y="2387"/>
                </a:lnTo>
                <a:lnTo>
                  <a:pt x="10530" y="8171"/>
                </a:lnTo>
                <a:lnTo>
                  <a:pt x="8173" y="10558"/>
                </a:lnTo>
                <a:lnTo>
                  <a:pt x="2357" y="10558"/>
                </a:lnTo>
                <a:lnTo>
                  <a:pt x="0" y="817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478" name="object 478"/>
          <p:cNvSpPr/>
          <p:nvPr/>
        </p:nvSpPr>
        <p:spPr>
          <a:xfrm>
            <a:off x="311503" y="5093738"/>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479" name="object 479"/>
          <p:cNvSpPr/>
          <p:nvPr/>
        </p:nvSpPr>
        <p:spPr>
          <a:xfrm>
            <a:off x="174701" y="5092606"/>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480" name="object 480"/>
          <p:cNvSpPr/>
          <p:nvPr/>
        </p:nvSpPr>
        <p:spPr>
          <a:xfrm>
            <a:off x="39429" y="5093003"/>
            <a:ext cx="13335" cy="13335"/>
          </a:xfrm>
          <a:custGeom>
            <a:avLst/>
            <a:gdLst/>
            <a:ahLst/>
            <a:cxnLst/>
            <a:rect l="l" t="t" r="r" b="b"/>
            <a:pathLst>
              <a:path w="13334"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481" name="object 481"/>
          <p:cNvSpPr/>
          <p:nvPr/>
        </p:nvSpPr>
        <p:spPr>
          <a:xfrm>
            <a:off x="7504032" y="4960368"/>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2" name="object 482"/>
          <p:cNvSpPr/>
          <p:nvPr/>
        </p:nvSpPr>
        <p:spPr>
          <a:xfrm>
            <a:off x="7368761" y="496073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3" name="object 483"/>
          <p:cNvSpPr/>
          <p:nvPr/>
        </p:nvSpPr>
        <p:spPr>
          <a:xfrm>
            <a:off x="7233091" y="496073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4" name="object 484"/>
          <p:cNvSpPr/>
          <p:nvPr/>
        </p:nvSpPr>
        <p:spPr>
          <a:xfrm>
            <a:off x="7097790" y="4961133"/>
            <a:ext cx="5715" cy="5715"/>
          </a:xfrm>
          <a:custGeom>
            <a:avLst/>
            <a:gdLst/>
            <a:ahLst/>
            <a:cxnLst/>
            <a:rect l="l" t="t" r="r" b="b"/>
            <a:pathLst>
              <a:path w="5715" h="5714">
                <a:moveTo>
                  <a:pt x="1193" y="0"/>
                </a:moveTo>
                <a:lnTo>
                  <a:pt x="2632"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85" name="object 485"/>
          <p:cNvSpPr/>
          <p:nvPr/>
        </p:nvSpPr>
        <p:spPr>
          <a:xfrm>
            <a:off x="6962151" y="496113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6" name="object 486"/>
          <p:cNvSpPr/>
          <p:nvPr/>
        </p:nvSpPr>
        <p:spPr>
          <a:xfrm>
            <a:off x="6826481" y="496113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7" name="object 487"/>
          <p:cNvSpPr/>
          <p:nvPr/>
        </p:nvSpPr>
        <p:spPr>
          <a:xfrm>
            <a:off x="6690812" y="496113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8" name="object 488"/>
          <p:cNvSpPr/>
          <p:nvPr/>
        </p:nvSpPr>
        <p:spPr>
          <a:xfrm>
            <a:off x="6555143" y="496113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9" name="object 489"/>
          <p:cNvSpPr/>
          <p:nvPr/>
        </p:nvSpPr>
        <p:spPr>
          <a:xfrm>
            <a:off x="6419841" y="496150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0" name="object 490"/>
          <p:cNvSpPr/>
          <p:nvPr/>
        </p:nvSpPr>
        <p:spPr>
          <a:xfrm>
            <a:off x="6283804" y="496113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1" name="object 491"/>
          <p:cNvSpPr/>
          <p:nvPr/>
        </p:nvSpPr>
        <p:spPr>
          <a:xfrm>
            <a:off x="6148134" y="496113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2" name="object 492"/>
          <p:cNvSpPr/>
          <p:nvPr/>
        </p:nvSpPr>
        <p:spPr>
          <a:xfrm>
            <a:off x="6012465" y="496113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3" name="object 493"/>
          <p:cNvSpPr/>
          <p:nvPr/>
        </p:nvSpPr>
        <p:spPr>
          <a:xfrm>
            <a:off x="5876795" y="496113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4" name="object 494"/>
          <p:cNvSpPr/>
          <p:nvPr/>
        </p:nvSpPr>
        <p:spPr>
          <a:xfrm>
            <a:off x="5741157" y="496113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5" name="object 495"/>
          <p:cNvSpPr/>
          <p:nvPr/>
        </p:nvSpPr>
        <p:spPr>
          <a:xfrm>
            <a:off x="5605487" y="496113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6" name="object 496"/>
          <p:cNvSpPr/>
          <p:nvPr/>
        </p:nvSpPr>
        <p:spPr>
          <a:xfrm>
            <a:off x="5469451" y="4960735"/>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7" name="object 497"/>
          <p:cNvSpPr/>
          <p:nvPr/>
        </p:nvSpPr>
        <p:spPr>
          <a:xfrm>
            <a:off x="5333781" y="4960735"/>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8" name="object 498"/>
          <p:cNvSpPr/>
          <p:nvPr/>
        </p:nvSpPr>
        <p:spPr>
          <a:xfrm>
            <a:off x="5198112" y="4960735"/>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9" name="object 499"/>
          <p:cNvSpPr/>
          <p:nvPr/>
        </p:nvSpPr>
        <p:spPr>
          <a:xfrm>
            <a:off x="5062442" y="4960735"/>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00" name="object 500"/>
          <p:cNvSpPr/>
          <p:nvPr/>
        </p:nvSpPr>
        <p:spPr>
          <a:xfrm>
            <a:off x="4926406" y="4960368"/>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01" name="object 501"/>
          <p:cNvSpPr/>
          <p:nvPr/>
        </p:nvSpPr>
        <p:spPr>
          <a:xfrm>
            <a:off x="4790369" y="4960000"/>
            <a:ext cx="7620" cy="7620"/>
          </a:xfrm>
          <a:custGeom>
            <a:avLst/>
            <a:gdLst/>
            <a:ahLst/>
            <a:cxnLst/>
            <a:rect l="l" t="t" r="r" b="b"/>
            <a:pathLst>
              <a:path w="7620"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2" name="object 502"/>
          <p:cNvSpPr/>
          <p:nvPr/>
        </p:nvSpPr>
        <p:spPr>
          <a:xfrm>
            <a:off x="4654699" y="4960000"/>
            <a:ext cx="7620" cy="7620"/>
          </a:xfrm>
          <a:custGeom>
            <a:avLst/>
            <a:gdLst/>
            <a:ahLst/>
            <a:cxnLst/>
            <a:rect l="l" t="t" r="r" b="b"/>
            <a:pathLst>
              <a:path w="7620" h="7620">
                <a:moveTo>
                  <a:pt x="1683" y="0"/>
                </a:moveTo>
                <a:lnTo>
                  <a:pt x="3765"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3" name="object 503"/>
          <p:cNvSpPr/>
          <p:nvPr/>
        </p:nvSpPr>
        <p:spPr>
          <a:xfrm>
            <a:off x="4519030" y="4960000"/>
            <a:ext cx="7620" cy="7620"/>
          </a:xfrm>
          <a:custGeom>
            <a:avLst/>
            <a:gdLst/>
            <a:ahLst/>
            <a:cxnLst/>
            <a:rect l="l" t="t" r="r" b="b"/>
            <a:pathLst>
              <a:path w="7620"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4" name="object 504"/>
          <p:cNvSpPr/>
          <p:nvPr/>
        </p:nvSpPr>
        <p:spPr>
          <a:xfrm>
            <a:off x="4382993" y="4959603"/>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5" name="object 505"/>
          <p:cNvSpPr/>
          <p:nvPr/>
        </p:nvSpPr>
        <p:spPr>
          <a:xfrm>
            <a:off x="4247324" y="4959603"/>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6" name="object 506"/>
          <p:cNvSpPr/>
          <p:nvPr/>
        </p:nvSpPr>
        <p:spPr>
          <a:xfrm>
            <a:off x="4111654" y="4959603"/>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7" name="object 507"/>
          <p:cNvSpPr/>
          <p:nvPr/>
        </p:nvSpPr>
        <p:spPr>
          <a:xfrm>
            <a:off x="3975985" y="4959603"/>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08" name="object 508"/>
          <p:cNvSpPr/>
          <p:nvPr/>
        </p:nvSpPr>
        <p:spPr>
          <a:xfrm>
            <a:off x="3839948" y="495923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09" name="object 509"/>
          <p:cNvSpPr/>
          <p:nvPr/>
        </p:nvSpPr>
        <p:spPr>
          <a:xfrm>
            <a:off x="3704646" y="4959603"/>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0" name="object 510"/>
          <p:cNvSpPr/>
          <p:nvPr/>
        </p:nvSpPr>
        <p:spPr>
          <a:xfrm>
            <a:off x="3568977" y="4959603"/>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1" name="object 511"/>
          <p:cNvSpPr/>
          <p:nvPr/>
        </p:nvSpPr>
        <p:spPr>
          <a:xfrm>
            <a:off x="3433338" y="4959603"/>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2" name="object 512"/>
          <p:cNvSpPr/>
          <p:nvPr/>
        </p:nvSpPr>
        <p:spPr>
          <a:xfrm>
            <a:off x="3297669" y="4959603"/>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3" name="object 513"/>
          <p:cNvSpPr/>
          <p:nvPr/>
        </p:nvSpPr>
        <p:spPr>
          <a:xfrm>
            <a:off x="3161999" y="4959603"/>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4" name="object 514"/>
          <p:cNvSpPr/>
          <p:nvPr/>
        </p:nvSpPr>
        <p:spPr>
          <a:xfrm>
            <a:off x="3026330" y="4959603"/>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5" name="object 515"/>
          <p:cNvSpPr/>
          <p:nvPr/>
        </p:nvSpPr>
        <p:spPr>
          <a:xfrm>
            <a:off x="2890660" y="4959603"/>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6" name="object 516"/>
          <p:cNvSpPr/>
          <p:nvPr/>
        </p:nvSpPr>
        <p:spPr>
          <a:xfrm>
            <a:off x="2754991" y="4959603"/>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7" name="object 517"/>
          <p:cNvSpPr/>
          <p:nvPr/>
        </p:nvSpPr>
        <p:spPr>
          <a:xfrm>
            <a:off x="2619689"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8" name="object 518"/>
          <p:cNvSpPr/>
          <p:nvPr/>
        </p:nvSpPr>
        <p:spPr>
          <a:xfrm>
            <a:off x="2484050" y="4960000"/>
            <a:ext cx="7620" cy="7620"/>
          </a:xfrm>
          <a:custGeom>
            <a:avLst/>
            <a:gdLst/>
            <a:ahLst/>
            <a:cxnLst/>
            <a:rect l="l" t="t" r="r" b="b"/>
            <a:pathLst>
              <a:path w="7619" h="7620">
                <a:moveTo>
                  <a:pt x="1683" y="0"/>
                </a:moveTo>
                <a:lnTo>
                  <a:pt x="3734"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9" name="object 519"/>
          <p:cNvSpPr/>
          <p:nvPr/>
        </p:nvSpPr>
        <p:spPr>
          <a:xfrm>
            <a:off x="2348381" y="4960000"/>
            <a:ext cx="7620" cy="7620"/>
          </a:xfrm>
          <a:custGeom>
            <a:avLst/>
            <a:gdLst/>
            <a:ahLst/>
            <a:cxnLst/>
            <a:rect l="l" t="t" r="r" b="b"/>
            <a:pathLst>
              <a:path w="7619" h="7620">
                <a:moveTo>
                  <a:pt x="1683" y="0"/>
                </a:moveTo>
                <a:lnTo>
                  <a:pt x="3765"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0" name="object 520"/>
          <p:cNvSpPr/>
          <p:nvPr/>
        </p:nvSpPr>
        <p:spPr>
          <a:xfrm>
            <a:off x="2212711"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1" name="object 521"/>
          <p:cNvSpPr/>
          <p:nvPr/>
        </p:nvSpPr>
        <p:spPr>
          <a:xfrm>
            <a:off x="2077042"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2" name="object 522"/>
          <p:cNvSpPr/>
          <p:nvPr/>
        </p:nvSpPr>
        <p:spPr>
          <a:xfrm>
            <a:off x="1941372"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3" name="object 523"/>
          <p:cNvSpPr/>
          <p:nvPr/>
        </p:nvSpPr>
        <p:spPr>
          <a:xfrm>
            <a:off x="1805703"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4" name="object 524"/>
          <p:cNvSpPr/>
          <p:nvPr/>
        </p:nvSpPr>
        <p:spPr>
          <a:xfrm>
            <a:off x="1670034"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5" name="object 525"/>
          <p:cNvSpPr/>
          <p:nvPr/>
        </p:nvSpPr>
        <p:spPr>
          <a:xfrm>
            <a:off x="1534364" y="4960000"/>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6" name="object 526"/>
          <p:cNvSpPr/>
          <p:nvPr/>
        </p:nvSpPr>
        <p:spPr>
          <a:xfrm>
            <a:off x="1398725" y="4960000"/>
            <a:ext cx="7620" cy="7620"/>
          </a:xfrm>
          <a:custGeom>
            <a:avLst/>
            <a:gdLst/>
            <a:ahLst/>
            <a:cxnLst/>
            <a:rect l="l" t="t" r="r" b="b"/>
            <a:pathLst>
              <a:path w="7619"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7" name="object 527"/>
          <p:cNvSpPr/>
          <p:nvPr/>
        </p:nvSpPr>
        <p:spPr>
          <a:xfrm>
            <a:off x="1262658" y="4959603"/>
            <a:ext cx="8890" cy="8890"/>
          </a:xfrm>
          <a:custGeom>
            <a:avLst/>
            <a:gdLst/>
            <a:ahLst/>
            <a:cxnLst/>
            <a:rect l="l" t="t" r="r" b="b"/>
            <a:pathLst>
              <a:path w="8890"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8" name="object 528"/>
          <p:cNvSpPr/>
          <p:nvPr/>
        </p:nvSpPr>
        <p:spPr>
          <a:xfrm>
            <a:off x="1127019" y="4959603"/>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9" name="object 529"/>
          <p:cNvSpPr/>
          <p:nvPr/>
        </p:nvSpPr>
        <p:spPr>
          <a:xfrm>
            <a:off x="990952" y="4959235"/>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30" name="object 530"/>
          <p:cNvSpPr/>
          <p:nvPr/>
        </p:nvSpPr>
        <p:spPr>
          <a:xfrm>
            <a:off x="854915" y="4958868"/>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1" name="object 531"/>
          <p:cNvSpPr/>
          <p:nvPr/>
        </p:nvSpPr>
        <p:spPr>
          <a:xfrm>
            <a:off x="719246" y="4958868"/>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2" name="object 532"/>
          <p:cNvSpPr/>
          <p:nvPr/>
        </p:nvSpPr>
        <p:spPr>
          <a:xfrm>
            <a:off x="583209" y="495850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3" name="object 533"/>
          <p:cNvSpPr/>
          <p:nvPr/>
        </p:nvSpPr>
        <p:spPr>
          <a:xfrm>
            <a:off x="447540" y="495850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4" name="object 534"/>
          <p:cNvSpPr/>
          <p:nvPr/>
        </p:nvSpPr>
        <p:spPr>
          <a:xfrm>
            <a:off x="311503" y="4958103"/>
            <a:ext cx="11430" cy="11430"/>
          </a:xfrm>
          <a:custGeom>
            <a:avLst/>
            <a:gdLst/>
            <a:ahLst/>
            <a:cxnLst/>
            <a:rect l="l" t="t" r="r" b="b"/>
            <a:pathLst>
              <a:path w="11429" h="11429">
                <a:moveTo>
                  <a:pt x="2540" y="0"/>
                </a:moveTo>
                <a:lnTo>
                  <a:pt x="5632" y="0"/>
                </a:lnTo>
                <a:lnTo>
                  <a:pt x="8754" y="0"/>
                </a:lnTo>
                <a:lnTo>
                  <a:pt x="11295" y="2540"/>
                </a:lnTo>
                <a:lnTo>
                  <a:pt x="11295" y="8783"/>
                </a:lnTo>
                <a:lnTo>
                  <a:pt x="8754" y="11292"/>
                </a:lnTo>
                <a:lnTo>
                  <a:pt x="2540" y="11292"/>
                </a:lnTo>
                <a:lnTo>
                  <a:pt x="0" y="8783"/>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535" name="object 535"/>
          <p:cNvSpPr/>
          <p:nvPr/>
        </p:nvSpPr>
        <p:spPr>
          <a:xfrm>
            <a:off x="174701" y="4956971"/>
            <a:ext cx="13970" cy="13970"/>
          </a:xfrm>
          <a:custGeom>
            <a:avLst/>
            <a:gdLst/>
            <a:ahLst/>
            <a:cxnLst/>
            <a:rect l="l" t="t" r="r" b="b"/>
            <a:pathLst>
              <a:path w="13969" h="13970">
                <a:moveTo>
                  <a:pt x="3030" y="0"/>
                </a:moveTo>
                <a:lnTo>
                  <a:pt x="6795" y="0"/>
                </a:lnTo>
                <a:lnTo>
                  <a:pt x="10530" y="0"/>
                </a:lnTo>
                <a:lnTo>
                  <a:pt x="13560" y="3060"/>
                </a:lnTo>
                <a:lnTo>
                  <a:pt x="13560" y="10527"/>
                </a:lnTo>
                <a:lnTo>
                  <a:pt x="10530"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536" name="object 536"/>
          <p:cNvSpPr/>
          <p:nvPr/>
        </p:nvSpPr>
        <p:spPr>
          <a:xfrm>
            <a:off x="38664" y="4956604"/>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537" name="object 537"/>
          <p:cNvSpPr/>
          <p:nvPr/>
        </p:nvSpPr>
        <p:spPr>
          <a:xfrm>
            <a:off x="7504032" y="4824733"/>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38" name="object 538"/>
          <p:cNvSpPr/>
          <p:nvPr/>
        </p:nvSpPr>
        <p:spPr>
          <a:xfrm>
            <a:off x="7367996" y="4824365"/>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9" name="object 539"/>
          <p:cNvSpPr/>
          <p:nvPr/>
        </p:nvSpPr>
        <p:spPr>
          <a:xfrm>
            <a:off x="7232724" y="4824733"/>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0" name="object 540"/>
          <p:cNvSpPr/>
          <p:nvPr/>
        </p:nvSpPr>
        <p:spPr>
          <a:xfrm>
            <a:off x="7097055" y="4824733"/>
            <a:ext cx="6985" cy="6985"/>
          </a:xfrm>
          <a:custGeom>
            <a:avLst/>
            <a:gdLst/>
            <a:ahLst/>
            <a:cxnLst/>
            <a:rect l="l" t="t" r="r" b="b"/>
            <a:pathLst>
              <a:path w="6984"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1" name="object 541"/>
          <p:cNvSpPr/>
          <p:nvPr/>
        </p:nvSpPr>
        <p:spPr>
          <a:xfrm>
            <a:off x="6961753" y="482510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42" name="object 542"/>
          <p:cNvSpPr/>
          <p:nvPr/>
        </p:nvSpPr>
        <p:spPr>
          <a:xfrm>
            <a:off x="6826481" y="482549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3" name="object 543"/>
          <p:cNvSpPr/>
          <p:nvPr/>
        </p:nvSpPr>
        <p:spPr>
          <a:xfrm>
            <a:off x="6690812" y="482549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4" name="object 544"/>
          <p:cNvSpPr/>
          <p:nvPr/>
        </p:nvSpPr>
        <p:spPr>
          <a:xfrm>
            <a:off x="6555143" y="482549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5" name="object 545"/>
          <p:cNvSpPr/>
          <p:nvPr/>
        </p:nvSpPr>
        <p:spPr>
          <a:xfrm>
            <a:off x="6419473" y="482549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6" name="object 546"/>
          <p:cNvSpPr/>
          <p:nvPr/>
        </p:nvSpPr>
        <p:spPr>
          <a:xfrm>
            <a:off x="6283804" y="482549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7" name="object 547"/>
          <p:cNvSpPr/>
          <p:nvPr/>
        </p:nvSpPr>
        <p:spPr>
          <a:xfrm>
            <a:off x="6148134" y="482549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8" name="object 548"/>
          <p:cNvSpPr/>
          <p:nvPr/>
        </p:nvSpPr>
        <p:spPr>
          <a:xfrm>
            <a:off x="6012465" y="482549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9" name="object 549"/>
          <p:cNvSpPr/>
          <p:nvPr/>
        </p:nvSpPr>
        <p:spPr>
          <a:xfrm>
            <a:off x="5876795" y="482549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50" name="object 550"/>
          <p:cNvSpPr/>
          <p:nvPr/>
        </p:nvSpPr>
        <p:spPr>
          <a:xfrm>
            <a:off x="5741157" y="482549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1" name="object 551"/>
          <p:cNvSpPr/>
          <p:nvPr/>
        </p:nvSpPr>
        <p:spPr>
          <a:xfrm>
            <a:off x="5605089" y="482510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2" name="object 552"/>
          <p:cNvSpPr/>
          <p:nvPr/>
        </p:nvSpPr>
        <p:spPr>
          <a:xfrm>
            <a:off x="5469451" y="482510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3" name="object 553"/>
          <p:cNvSpPr/>
          <p:nvPr/>
        </p:nvSpPr>
        <p:spPr>
          <a:xfrm>
            <a:off x="5333781" y="482510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4" name="object 554"/>
          <p:cNvSpPr/>
          <p:nvPr/>
        </p:nvSpPr>
        <p:spPr>
          <a:xfrm>
            <a:off x="5198112" y="4825100"/>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5" name="object 555"/>
          <p:cNvSpPr/>
          <p:nvPr/>
        </p:nvSpPr>
        <p:spPr>
          <a:xfrm>
            <a:off x="5062075" y="4824733"/>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56" name="object 556"/>
          <p:cNvSpPr/>
          <p:nvPr/>
        </p:nvSpPr>
        <p:spPr>
          <a:xfrm>
            <a:off x="4926008" y="4824365"/>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557" name="object 557"/>
          <p:cNvSpPr/>
          <p:nvPr/>
        </p:nvSpPr>
        <p:spPr>
          <a:xfrm>
            <a:off x="4790369" y="4824365"/>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58" name="object 558"/>
          <p:cNvSpPr/>
          <p:nvPr/>
        </p:nvSpPr>
        <p:spPr>
          <a:xfrm>
            <a:off x="4654301" y="4823998"/>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59" name="object 559"/>
          <p:cNvSpPr/>
          <p:nvPr/>
        </p:nvSpPr>
        <p:spPr>
          <a:xfrm>
            <a:off x="4518663" y="4823998"/>
            <a:ext cx="8890" cy="8890"/>
          </a:xfrm>
          <a:custGeom>
            <a:avLst/>
            <a:gdLst/>
            <a:ahLst/>
            <a:cxnLst/>
            <a:rect l="l" t="t" r="r" b="b"/>
            <a:pathLst>
              <a:path w="8889" h="8889">
                <a:moveTo>
                  <a:pt x="1836" y="0"/>
                </a:moveTo>
                <a:lnTo>
                  <a:pt x="4132" y="0"/>
                </a:lnTo>
                <a:lnTo>
                  <a:pt x="6397" y="0"/>
                </a:lnTo>
                <a:lnTo>
                  <a:pt x="8264" y="1836"/>
                </a:lnTo>
                <a:lnTo>
                  <a:pt x="8264"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0" name="object 560"/>
          <p:cNvSpPr/>
          <p:nvPr/>
        </p:nvSpPr>
        <p:spPr>
          <a:xfrm>
            <a:off x="4382993" y="4823998"/>
            <a:ext cx="8890" cy="8890"/>
          </a:xfrm>
          <a:custGeom>
            <a:avLst/>
            <a:gdLst/>
            <a:ahLst/>
            <a:cxnLst/>
            <a:rect l="l" t="t" r="r" b="b"/>
            <a:pathLst>
              <a:path w="8889" h="8889">
                <a:moveTo>
                  <a:pt x="1836" y="0"/>
                </a:moveTo>
                <a:lnTo>
                  <a:pt x="4132" y="0"/>
                </a:lnTo>
                <a:lnTo>
                  <a:pt x="6428" y="0"/>
                </a:lnTo>
                <a:lnTo>
                  <a:pt x="8264" y="1836"/>
                </a:lnTo>
                <a:lnTo>
                  <a:pt x="8264"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1" name="object 561"/>
          <p:cNvSpPr/>
          <p:nvPr/>
        </p:nvSpPr>
        <p:spPr>
          <a:xfrm>
            <a:off x="4246957" y="4823600"/>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2" name="object 562"/>
          <p:cNvSpPr/>
          <p:nvPr/>
        </p:nvSpPr>
        <p:spPr>
          <a:xfrm>
            <a:off x="4111287" y="482360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3" name="object 563"/>
          <p:cNvSpPr/>
          <p:nvPr/>
        </p:nvSpPr>
        <p:spPr>
          <a:xfrm>
            <a:off x="3975618" y="482360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4" name="object 564"/>
          <p:cNvSpPr/>
          <p:nvPr/>
        </p:nvSpPr>
        <p:spPr>
          <a:xfrm>
            <a:off x="3839581" y="4823233"/>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65" name="object 565"/>
          <p:cNvSpPr/>
          <p:nvPr/>
        </p:nvSpPr>
        <p:spPr>
          <a:xfrm>
            <a:off x="3704279" y="4823600"/>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6" name="object 566"/>
          <p:cNvSpPr/>
          <p:nvPr/>
        </p:nvSpPr>
        <p:spPr>
          <a:xfrm>
            <a:off x="3568610" y="4823600"/>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7" name="object 567"/>
          <p:cNvSpPr/>
          <p:nvPr/>
        </p:nvSpPr>
        <p:spPr>
          <a:xfrm>
            <a:off x="3432940" y="4823600"/>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8" name="object 568"/>
          <p:cNvSpPr/>
          <p:nvPr/>
        </p:nvSpPr>
        <p:spPr>
          <a:xfrm>
            <a:off x="3297669" y="4823998"/>
            <a:ext cx="8890" cy="8890"/>
          </a:xfrm>
          <a:custGeom>
            <a:avLst/>
            <a:gdLst/>
            <a:ahLst/>
            <a:cxnLst/>
            <a:rect l="l" t="t" r="r" b="b"/>
            <a:pathLst>
              <a:path w="8889"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9" name="object 569"/>
          <p:cNvSpPr/>
          <p:nvPr/>
        </p:nvSpPr>
        <p:spPr>
          <a:xfrm>
            <a:off x="3161999" y="4823998"/>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0" name="object 570"/>
          <p:cNvSpPr/>
          <p:nvPr/>
        </p:nvSpPr>
        <p:spPr>
          <a:xfrm>
            <a:off x="3026330" y="4823998"/>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1" name="object 571"/>
          <p:cNvSpPr/>
          <p:nvPr/>
        </p:nvSpPr>
        <p:spPr>
          <a:xfrm>
            <a:off x="2890293" y="482360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2" name="object 572"/>
          <p:cNvSpPr/>
          <p:nvPr/>
        </p:nvSpPr>
        <p:spPr>
          <a:xfrm>
            <a:off x="2754624" y="4823600"/>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3" name="object 573"/>
          <p:cNvSpPr/>
          <p:nvPr/>
        </p:nvSpPr>
        <p:spPr>
          <a:xfrm>
            <a:off x="2619322" y="4823998"/>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4" name="object 574"/>
          <p:cNvSpPr/>
          <p:nvPr/>
        </p:nvSpPr>
        <p:spPr>
          <a:xfrm>
            <a:off x="2483652" y="4823998"/>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5" name="object 575"/>
          <p:cNvSpPr/>
          <p:nvPr/>
        </p:nvSpPr>
        <p:spPr>
          <a:xfrm>
            <a:off x="2347983" y="4823998"/>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6" name="object 576"/>
          <p:cNvSpPr/>
          <p:nvPr/>
        </p:nvSpPr>
        <p:spPr>
          <a:xfrm>
            <a:off x="2212711" y="4824365"/>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7" name="object 577"/>
          <p:cNvSpPr/>
          <p:nvPr/>
        </p:nvSpPr>
        <p:spPr>
          <a:xfrm>
            <a:off x="2076674" y="4823998"/>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8" name="object 578"/>
          <p:cNvSpPr/>
          <p:nvPr/>
        </p:nvSpPr>
        <p:spPr>
          <a:xfrm>
            <a:off x="1941372" y="4824365"/>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9" name="object 579"/>
          <p:cNvSpPr/>
          <p:nvPr/>
        </p:nvSpPr>
        <p:spPr>
          <a:xfrm>
            <a:off x="1805703" y="4824365"/>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0" name="object 580"/>
          <p:cNvSpPr/>
          <p:nvPr/>
        </p:nvSpPr>
        <p:spPr>
          <a:xfrm>
            <a:off x="1670034" y="4824365"/>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1" name="object 581"/>
          <p:cNvSpPr/>
          <p:nvPr/>
        </p:nvSpPr>
        <p:spPr>
          <a:xfrm>
            <a:off x="1533997" y="4823998"/>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2" name="object 582"/>
          <p:cNvSpPr/>
          <p:nvPr/>
        </p:nvSpPr>
        <p:spPr>
          <a:xfrm>
            <a:off x="1398328" y="4823998"/>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3" name="object 583"/>
          <p:cNvSpPr/>
          <p:nvPr/>
        </p:nvSpPr>
        <p:spPr>
          <a:xfrm>
            <a:off x="1262658" y="4823998"/>
            <a:ext cx="8890" cy="8890"/>
          </a:xfrm>
          <a:custGeom>
            <a:avLst/>
            <a:gdLst/>
            <a:ahLst/>
            <a:cxnLst/>
            <a:rect l="l" t="t" r="r" b="b"/>
            <a:pathLst>
              <a:path w="8890"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4" name="object 584"/>
          <p:cNvSpPr/>
          <p:nvPr/>
        </p:nvSpPr>
        <p:spPr>
          <a:xfrm>
            <a:off x="1126621" y="4823600"/>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5" name="object 585"/>
          <p:cNvSpPr/>
          <p:nvPr/>
        </p:nvSpPr>
        <p:spPr>
          <a:xfrm>
            <a:off x="990585" y="4823233"/>
            <a:ext cx="10160" cy="10160"/>
          </a:xfrm>
          <a:custGeom>
            <a:avLst/>
            <a:gdLst/>
            <a:ahLst/>
            <a:cxnLst/>
            <a:rect l="l" t="t" r="r" b="b"/>
            <a:pathLst>
              <a:path w="10159"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86" name="object 586"/>
          <p:cNvSpPr/>
          <p:nvPr/>
        </p:nvSpPr>
        <p:spPr>
          <a:xfrm>
            <a:off x="854915" y="4823233"/>
            <a:ext cx="10160" cy="10160"/>
          </a:xfrm>
          <a:custGeom>
            <a:avLst/>
            <a:gdLst/>
            <a:ahLst/>
            <a:cxnLst/>
            <a:rect l="l" t="t" r="r" b="b"/>
            <a:pathLst>
              <a:path w="10159"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87" name="object 587"/>
          <p:cNvSpPr/>
          <p:nvPr/>
        </p:nvSpPr>
        <p:spPr>
          <a:xfrm>
            <a:off x="718878" y="482286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88" name="object 588"/>
          <p:cNvSpPr/>
          <p:nvPr/>
        </p:nvSpPr>
        <p:spPr>
          <a:xfrm>
            <a:off x="582842" y="4822468"/>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89" name="object 589"/>
          <p:cNvSpPr/>
          <p:nvPr/>
        </p:nvSpPr>
        <p:spPr>
          <a:xfrm>
            <a:off x="447172" y="4822468"/>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90" name="object 590"/>
          <p:cNvSpPr/>
          <p:nvPr/>
        </p:nvSpPr>
        <p:spPr>
          <a:xfrm>
            <a:off x="309636" y="4820601"/>
            <a:ext cx="15240" cy="15240"/>
          </a:xfrm>
          <a:custGeom>
            <a:avLst/>
            <a:gdLst/>
            <a:ahLst/>
            <a:cxnLst/>
            <a:rect l="l" t="t" r="r" b="b"/>
            <a:pathLst>
              <a:path w="15239" h="15239">
                <a:moveTo>
                  <a:pt x="3367" y="0"/>
                </a:moveTo>
                <a:lnTo>
                  <a:pt x="7499"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591" name="object 591"/>
          <p:cNvSpPr/>
          <p:nvPr/>
        </p:nvSpPr>
        <p:spPr>
          <a:xfrm>
            <a:off x="173599" y="4820234"/>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592" name="object 592"/>
          <p:cNvSpPr/>
          <p:nvPr/>
        </p:nvSpPr>
        <p:spPr>
          <a:xfrm>
            <a:off x="36797" y="4819101"/>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593" name="object 593"/>
          <p:cNvSpPr/>
          <p:nvPr/>
        </p:nvSpPr>
        <p:spPr>
          <a:xfrm>
            <a:off x="7503298" y="4688363"/>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4" name="object 594"/>
          <p:cNvSpPr/>
          <p:nvPr/>
        </p:nvSpPr>
        <p:spPr>
          <a:xfrm>
            <a:off x="7367996" y="468873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5" name="object 595"/>
          <p:cNvSpPr/>
          <p:nvPr/>
        </p:nvSpPr>
        <p:spPr>
          <a:xfrm>
            <a:off x="7232357" y="4688730"/>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596" name="object 596"/>
          <p:cNvSpPr/>
          <p:nvPr/>
        </p:nvSpPr>
        <p:spPr>
          <a:xfrm>
            <a:off x="7096687" y="4688730"/>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7" name="object 597"/>
          <p:cNvSpPr/>
          <p:nvPr/>
        </p:nvSpPr>
        <p:spPr>
          <a:xfrm>
            <a:off x="6961385" y="4689098"/>
            <a:ext cx="6985" cy="6985"/>
          </a:xfrm>
          <a:custGeom>
            <a:avLst/>
            <a:gdLst/>
            <a:ahLst/>
            <a:cxnLst/>
            <a:rect l="l" t="t" r="r" b="b"/>
            <a:pathLst>
              <a:path w="6984"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98" name="object 598"/>
          <p:cNvSpPr/>
          <p:nvPr/>
        </p:nvSpPr>
        <p:spPr>
          <a:xfrm>
            <a:off x="6826114" y="4689495"/>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599" name="object 599"/>
          <p:cNvSpPr/>
          <p:nvPr/>
        </p:nvSpPr>
        <p:spPr>
          <a:xfrm>
            <a:off x="6690445" y="4689495"/>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00" name="object 600"/>
          <p:cNvSpPr/>
          <p:nvPr/>
        </p:nvSpPr>
        <p:spPr>
          <a:xfrm>
            <a:off x="6555143" y="4689863"/>
            <a:ext cx="5715" cy="5715"/>
          </a:xfrm>
          <a:custGeom>
            <a:avLst/>
            <a:gdLst/>
            <a:ahLst/>
            <a:cxnLst/>
            <a:rect l="l" t="t" r="r" b="b"/>
            <a:pathLst>
              <a:path w="5715"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601" name="object 601"/>
          <p:cNvSpPr/>
          <p:nvPr/>
        </p:nvSpPr>
        <p:spPr>
          <a:xfrm>
            <a:off x="6419473" y="468986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2" name="object 602"/>
          <p:cNvSpPr/>
          <p:nvPr/>
        </p:nvSpPr>
        <p:spPr>
          <a:xfrm>
            <a:off x="6283804" y="468986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3" name="object 603"/>
          <p:cNvSpPr/>
          <p:nvPr/>
        </p:nvSpPr>
        <p:spPr>
          <a:xfrm>
            <a:off x="6147767" y="468949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4" name="object 604"/>
          <p:cNvSpPr/>
          <p:nvPr/>
        </p:nvSpPr>
        <p:spPr>
          <a:xfrm>
            <a:off x="6012098" y="468949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5" name="object 605"/>
          <p:cNvSpPr/>
          <p:nvPr/>
        </p:nvSpPr>
        <p:spPr>
          <a:xfrm>
            <a:off x="5876428" y="468949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6" name="object 606"/>
          <p:cNvSpPr/>
          <p:nvPr/>
        </p:nvSpPr>
        <p:spPr>
          <a:xfrm>
            <a:off x="5740759" y="468949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7" name="object 607"/>
          <p:cNvSpPr/>
          <p:nvPr/>
        </p:nvSpPr>
        <p:spPr>
          <a:xfrm>
            <a:off x="5605089" y="468949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8" name="object 608"/>
          <p:cNvSpPr/>
          <p:nvPr/>
        </p:nvSpPr>
        <p:spPr>
          <a:xfrm>
            <a:off x="5469451" y="468949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9" name="object 609"/>
          <p:cNvSpPr/>
          <p:nvPr/>
        </p:nvSpPr>
        <p:spPr>
          <a:xfrm>
            <a:off x="5333383" y="4689098"/>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10" name="object 610"/>
          <p:cNvSpPr/>
          <p:nvPr/>
        </p:nvSpPr>
        <p:spPr>
          <a:xfrm>
            <a:off x="5197744" y="4689098"/>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11" name="object 611"/>
          <p:cNvSpPr/>
          <p:nvPr/>
        </p:nvSpPr>
        <p:spPr>
          <a:xfrm>
            <a:off x="5061677" y="468873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12" name="object 612"/>
          <p:cNvSpPr/>
          <p:nvPr/>
        </p:nvSpPr>
        <p:spPr>
          <a:xfrm>
            <a:off x="4926008" y="4688730"/>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613" name="object 613"/>
          <p:cNvSpPr/>
          <p:nvPr/>
        </p:nvSpPr>
        <p:spPr>
          <a:xfrm>
            <a:off x="4789971" y="4688363"/>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4" name="object 614"/>
          <p:cNvSpPr/>
          <p:nvPr/>
        </p:nvSpPr>
        <p:spPr>
          <a:xfrm>
            <a:off x="4654301" y="4688363"/>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5" name="object 615"/>
          <p:cNvSpPr/>
          <p:nvPr/>
        </p:nvSpPr>
        <p:spPr>
          <a:xfrm>
            <a:off x="4518265" y="4687965"/>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6" name="object 616"/>
          <p:cNvSpPr/>
          <p:nvPr/>
        </p:nvSpPr>
        <p:spPr>
          <a:xfrm>
            <a:off x="4382595" y="4687965"/>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7" name="object 617"/>
          <p:cNvSpPr/>
          <p:nvPr/>
        </p:nvSpPr>
        <p:spPr>
          <a:xfrm>
            <a:off x="4246559" y="4687598"/>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8" name="object 618"/>
          <p:cNvSpPr/>
          <p:nvPr/>
        </p:nvSpPr>
        <p:spPr>
          <a:xfrm>
            <a:off x="4110889" y="4687598"/>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9" name="object 619"/>
          <p:cNvSpPr/>
          <p:nvPr/>
        </p:nvSpPr>
        <p:spPr>
          <a:xfrm>
            <a:off x="3975250" y="4687598"/>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0" name="object 620"/>
          <p:cNvSpPr/>
          <p:nvPr/>
        </p:nvSpPr>
        <p:spPr>
          <a:xfrm>
            <a:off x="3839183" y="468723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22" name="object 622"/>
          <p:cNvSpPr/>
          <p:nvPr/>
        </p:nvSpPr>
        <p:spPr>
          <a:xfrm>
            <a:off x="3568242" y="4687598"/>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3" name="object 623"/>
          <p:cNvSpPr/>
          <p:nvPr/>
        </p:nvSpPr>
        <p:spPr>
          <a:xfrm>
            <a:off x="3432573" y="4687598"/>
            <a:ext cx="10160" cy="10160"/>
          </a:xfrm>
          <a:custGeom>
            <a:avLst/>
            <a:gdLst/>
            <a:ahLst/>
            <a:cxnLst/>
            <a:rect l="l" t="t" r="r" b="b"/>
            <a:pathLst>
              <a:path w="10160"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4" name="object 624"/>
          <p:cNvSpPr/>
          <p:nvPr/>
        </p:nvSpPr>
        <p:spPr>
          <a:xfrm>
            <a:off x="3296903" y="4687598"/>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5" name="object 625"/>
          <p:cNvSpPr/>
          <p:nvPr/>
        </p:nvSpPr>
        <p:spPr>
          <a:xfrm>
            <a:off x="3161632" y="4687965"/>
            <a:ext cx="9525" cy="9525"/>
          </a:xfrm>
          <a:custGeom>
            <a:avLst/>
            <a:gdLst/>
            <a:ahLst/>
            <a:cxnLst/>
            <a:rect l="l" t="t" r="r" b="b"/>
            <a:pathLst>
              <a:path w="9525" h="9525">
                <a:moveTo>
                  <a:pt x="1989" y="0"/>
                </a:moveTo>
                <a:lnTo>
                  <a:pt x="4499" y="0"/>
                </a:lnTo>
                <a:lnTo>
                  <a:pt x="6979" y="0"/>
                </a:lnTo>
                <a:lnTo>
                  <a:pt x="8999" y="2019"/>
                </a:lnTo>
                <a:lnTo>
                  <a:pt x="8999" y="7008"/>
                </a:lnTo>
                <a:lnTo>
                  <a:pt x="6979" y="9028"/>
                </a:lnTo>
                <a:lnTo>
                  <a:pt x="1989" y="9028"/>
                </a:lnTo>
                <a:lnTo>
                  <a:pt x="0" y="7008"/>
                </a:lnTo>
                <a:lnTo>
                  <a:pt x="0" y="2019"/>
                </a:lnTo>
                <a:lnTo>
                  <a:pt x="1989" y="0"/>
                </a:lnTo>
                <a:close/>
              </a:path>
            </a:pathLst>
          </a:custGeom>
          <a:solidFill>
            <a:srgbClr val="D9D9D8">
              <a:alpha val="50000"/>
            </a:srgbClr>
          </a:solidFill>
        </p:spPr>
        <p:txBody>
          <a:bodyPr wrap="square" lIns="0" tIns="0" rIns="0" bIns="0" rtlCol="0"/>
          <a:lstStyle/>
          <a:p>
            <a:endParaRPr/>
          </a:p>
        </p:txBody>
      </p:sp>
      <p:sp>
        <p:nvSpPr>
          <p:cNvPr id="626" name="object 626"/>
          <p:cNvSpPr/>
          <p:nvPr/>
        </p:nvSpPr>
        <p:spPr>
          <a:xfrm>
            <a:off x="3025932" y="4687965"/>
            <a:ext cx="9525" cy="9525"/>
          </a:xfrm>
          <a:custGeom>
            <a:avLst/>
            <a:gdLst/>
            <a:ahLst/>
            <a:cxnLst/>
            <a:rect l="l" t="t" r="r" b="b"/>
            <a:pathLst>
              <a:path w="9525" h="9525">
                <a:moveTo>
                  <a:pt x="2020" y="0"/>
                </a:moveTo>
                <a:lnTo>
                  <a:pt x="4530" y="0"/>
                </a:lnTo>
                <a:lnTo>
                  <a:pt x="7040" y="0"/>
                </a:lnTo>
                <a:lnTo>
                  <a:pt x="9060" y="2019"/>
                </a:lnTo>
                <a:lnTo>
                  <a:pt x="9060" y="7008"/>
                </a:lnTo>
                <a:lnTo>
                  <a:pt x="704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7" name="object 627"/>
          <p:cNvSpPr/>
          <p:nvPr/>
        </p:nvSpPr>
        <p:spPr>
          <a:xfrm>
            <a:off x="2890293" y="468796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8" name="object 628"/>
          <p:cNvSpPr/>
          <p:nvPr/>
        </p:nvSpPr>
        <p:spPr>
          <a:xfrm>
            <a:off x="2754226" y="4687598"/>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9" name="object 629"/>
          <p:cNvSpPr/>
          <p:nvPr/>
        </p:nvSpPr>
        <p:spPr>
          <a:xfrm>
            <a:off x="2618954" y="468796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0" name="object 630"/>
          <p:cNvSpPr/>
          <p:nvPr/>
        </p:nvSpPr>
        <p:spPr>
          <a:xfrm>
            <a:off x="2483285" y="468796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1" name="object 631"/>
          <p:cNvSpPr/>
          <p:nvPr/>
        </p:nvSpPr>
        <p:spPr>
          <a:xfrm>
            <a:off x="2347983" y="4688363"/>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2" name="object 632"/>
          <p:cNvSpPr/>
          <p:nvPr/>
        </p:nvSpPr>
        <p:spPr>
          <a:xfrm>
            <a:off x="2212313" y="4688363"/>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3" name="object 633"/>
          <p:cNvSpPr/>
          <p:nvPr/>
        </p:nvSpPr>
        <p:spPr>
          <a:xfrm>
            <a:off x="2076674" y="4688363"/>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4" name="object 634"/>
          <p:cNvSpPr/>
          <p:nvPr/>
        </p:nvSpPr>
        <p:spPr>
          <a:xfrm>
            <a:off x="1941005" y="4688363"/>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5" name="object 635"/>
          <p:cNvSpPr/>
          <p:nvPr/>
        </p:nvSpPr>
        <p:spPr>
          <a:xfrm>
            <a:off x="1805336" y="4688363"/>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6" name="object 636"/>
          <p:cNvSpPr/>
          <p:nvPr/>
        </p:nvSpPr>
        <p:spPr>
          <a:xfrm>
            <a:off x="1669666" y="4688363"/>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7" name="object 637"/>
          <p:cNvSpPr/>
          <p:nvPr/>
        </p:nvSpPr>
        <p:spPr>
          <a:xfrm>
            <a:off x="1533630" y="4687965"/>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8" name="object 638"/>
          <p:cNvSpPr/>
          <p:nvPr/>
        </p:nvSpPr>
        <p:spPr>
          <a:xfrm>
            <a:off x="1398328" y="4688363"/>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9" name="object 639"/>
          <p:cNvSpPr/>
          <p:nvPr/>
        </p:nvSpPr>
        <p:spPr>
          <a:xfrm>
            <a:off x="1262291" y="4687965"/>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0" name="object 640"/>
          <p:cNvSpPr/>
          <p:nvPr/>
        </p:nvSpPr>
        <p:spPr>
          <a:xfrm>
            <a:off x="1126621" y="4687965"/>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1" name="object 641"/>
          <p:cNvSpPr/>
          <p:nvPr/>
        </p:nvSpPr>
        <p:spPr>
          <a:xfrm>
            <a:off x="990217" y="468723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2" name="object 642"/>
          <p:cNvSpPr/>
          <p:nvPr/>
        </p:nvSpPr>
        <p:spPr>
          <a:xfrm>
            <a:off x="854548" y="468723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3" name="object 643"/>
          <p:cNvSpPr/>
          <p:nvPr/>
        </p:nvSpPr>
        <p:spPr>
          <a:xfrm>
            <a:off x="718511" y="4686864"/>
            <a:ext cx="11430" cy="11430"/>
          </a:xfrm>
          <a:custGeom>
            <a:avLst/>
            <a:gdLst/>
            <a:ahLst/>
            <a:cxnLst/>
            <a:rect l="l" t="t" r="r" b="b"/>
            <a:pathLst>
              <a:path w="11429"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44" name="object 644"/>
          <p:cNvSpPr/>
          <p:nvPr/>
        </p:nvSpPr>
        <p:spPr>
          <a:xfrm>
            <a:off x="582076" y="4686099"/>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5" name="object 645"/>
          <p:cNvSpPr/>
          <p:nvPr/>
        </p:nvSpPr>
        <p:spPr>
          <a:xfrm>
            <a:off x="446407" y="4686099"/>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6" name="object 646"/>
          <p:cNvSpPr/>
          <p:nvPr/>
        </p:nvSpPr>
        <p:spPr>
          <a:xfrm>
            <a:off x="309238" y="4684599"/>
            <a:ext cx="15875" cy="15875"/>
          </a:xfrm>
          <a:custGeom>
            <a:avLst/>
            <a:gdLst/>
            <a:ahLst/>
            <a:cxnLst/>
            <a:rect l="l" t="t" r="r" b="b"/>
            <a:pathLst>
              <a:path w="15875" h="15875">
                <a:moveTo>
                  <a:pt x="3550" y="0"/>
                </a:moveTo>
                <a:lnTo>
                  <a:pt x="7897" y="0"/>
                </a:lnTo>
                <a:lnTo>
                  <a:pt x="12275" y="0"/>
                </a:lnTo>
                <a:lnTo>
                  <a:pt x="15826" y="3519"/>
                </a:lnTo>
                <a:lnTo>
                  <a:pt x="15826"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647" name="object 647"/>
          <p:cNvSpPr/>
          <p:nvPr/>
        </p:nvSpPr>
        <p:spPr>
          <a:xfrm>
            <a:off x="172466" y="4683467"/>
            <a:ext cx="18415" cy="18415"/>
          </a:xfrm>
          <a:custGeom>
            <a:avLst/>
            <a:gdLst/>
            <a:ahLst/>
            <a:cxnLst/>
            <a:rect l="l" t="t" r="r" b="b"/>
            <a:pathLst>
              <a:path w="18414" h="18414">
                <a:moveTo>
                  <a:pt x="4040" y="0"/>
                </a:moveTo>
                <a:lnTo>
                  <a:pt x="9030"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648" name="object 648"/>
          <p:cNvSpPr/>
          <p:nvPr/>
        </p:nvSpPr>
        <p:spPr>
          <a:xfrm>
            <a:off x="36032" y="4682702"/>
            <a:ext cx="19685" cy="19685"/>
          </a:xfrm>
          <a:custGeom>
            <a:avLst/>
            <a:gdLst/>
            <a:ahLst/>
            <a:cxnLst/>
            <a:rect l="l" t="t" r="r" b="b"/>
            <a:pathLst>
              <a:path w="19684" h="19685">
                <a:moveTo>
                  <a:pt x="4377" y="0"/>
                </a:moveTo>
                <a:lnTo>
                  <a:pt x="9795" y="0"/>
                </a:lnTo>
                <a:lnTo>
                  <a:pt x="15183" y="0"/>
                </a:lnTo>
                <a:lnTo>
                  <a:pt x="19560" y="4406"/>
                </a:lnTo>
                <a:lnTo>
                  <a:pt x="19560" y="15209"/>
                </a:lnTo>
                <a:lnTo>
                  <a:pt x="15183" y="19555"/>
                </a:lnTo>
                <a:lnTo>
                  <a:pt x="4377" y="19555"/>
                </a:lnTo>
                <a:lnTo>
                  <a:pt x="0" y="1520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649" name="object 649"/>
          <p:cNvSpPr/>
          <p:nvPr/>
        </p:nvSpPr>
        <p:spPr>
          <a:xfrm>
            <a:off x="7501400" y="4550831"/>
            <a:ext cx="12065" cy="12065"/>
          </a:xfrm>
          <a:custGeom>
            <a:avLst/>
            <a:gdLst/>
            <a:ahLst/>
            <a:cxnLst/>
            <a:rect l="l" t="t" r="r" b="b"/>
            <a:pathLst>
              <a:path w="12065" h="12064">
                <a:moveTo>
                  <a:pt x="2724" y="0"/>
                </a:moveTo>
                <a:lnTo>
                  <a:pt x="6030" y="0"/>
                </a:lnTo>
                <a:lnTo>
                  <a:pt x="9367" y="0"/>
                </a:lnTo>
                <a:lnTo>
                  <a:pt x="12060" y="2693"/>
                </a:lnTo>
                <a:lnTo>
                  <a:pt x="12060" y="9364"/>
                </a:lnTo>
                <a:lnTo>
                  <a:pt x="9367" y="12057"/>
                </a:lnTo>
                <a:lnTo>
                  <a:pt x="2724" y="12057"/>
                </a:lnTo>
                <a:lnTo>
                  <a:pt x="0" y="936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650" name="object 650"/>
          <p:cNvSpPr/>
          <p:nvPr/>
        </p:nvSpPr>
        <p:spPr>
          <a:xfrm>
            <a:off x="7366863" y="4551963"/>
            <a:ext cx="10160" cy="10160"/>
          </a:xfrm>
          <a:custGeom>
            <a:avLst/>
            <a:gdLst/>
            <a:ahLst/>
            <a:cxnLst/>
            <a:rect l="l" t="t" r="r" b="b"/>
            <a:pathLst>
              <a:path w="10159" h="10160">
                <a:moveTo>
                  <a:pt x="2204" y="0"/>
                </a:moveTo>
                <a:lnTo>
                  <a:pt x="4897" y="0"/>
                </a:lnTo>
                <a:lnTo>
                  <a:pt x="7622" y="0"/>
                </a:lnTo>
                <a:lnTo>
                  <a:pt x="9795" y="2203"/>
                </a:lnTo>
                <a:lnTo>
                  <a:pt x="9795" y="7589"/>
                </a:lnTo>
                <a:lnTo>
                  <a:pt x="7622"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51" name="object 651"/>
          <p:cNvSpPr/>
          <p:nvPr/>
        </p:nvSpPr>
        <p:spPr>
          <a:xfrm>
            <a:off x="7232357" y="4553096"/>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652" name="object 652"/>
          <p:cNvSpPr/>
          <p:nvPr/>
        </p:nvSpPr>
        <p:spPr>
          <a:xfrm>
            <a:off x="7096687" y="4553096"/>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3" name="object 653"/>
          <p:cNvSpPr/>
          <p:nvPr/>
        </p:nvSpPr>
        <p:spPr>
          <a:xfrm>
            <a:off x="6961018" y="4553096"/>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4" name="object 654"/>
          <p:cNvSpPr/>
          <p:nvPr/>
        </p:nvSpPr>
        <p:spPr>
          <a:xfrm>
            <a:off x="6825716" y="4553463"/>
            <a:ext cx="6985" cy="6985"/>
          </a:xfrm>
          <a:custGeom>
            <a:avLst/>
            <a:gdLst/>
            <a:ahLst/>
            <a:cxnLst/>
            <a:rect l="l" t="t" r="r" b="b"/>
            <a:pathLst>
              <a:path w="6984"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55" name="object 655"/>
          <p:cNvSpPr/>
          <p:nvPr/>
        </p:nvSpPr>
        <p:spPr>
          <a:xfrm>
            <a:off x="6690445" y="4553861"/>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56" name="object 656"/>
          <p:cNvSpPr/>
          <p:nvPr/>
        </p:nvSpPr>
        <p:spPr>
          <a:xfrm>
            <a:off x="6554775" y="4553861"/>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57" name="object 657"/>
          <p:cNvSpPr/>
          <p:nvPr/>
        </p:nvSpPr>
        <p:spPr>
          <a:xfrm>
            <a:off x="6419473" y="455422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8" name="object 658"/>
          <p:cNvSpPr/>
          <p:nvPr/>
        </p:nvSpPr>
        <p:spPr>
          <a:xfrm>
            <a:off x="6283804" y="455422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9" name="object 659"/>
          <p:cNvSpPr/>
          <p:nvPr/>
        </p:nvSpPr>
        <p:spPr>
          <a:xfrm>
            <a:off x="6147767" y="455386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0" name="object 660"/>
          <p:cNvSpPr/>
          <p:nvPr/>
        </p:nvSpPr>
        <p:spPr>
          <a:xfrm>
            <a:off x="6012098" y="455386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1" name="object 661"/>
          <p:cNvSpPr/>
          <p:nvPr/>
        </p:nvSpPr>
        <p:spPr>
          <a:xfrm>
            <a:off x="5876428" y="4553861"/>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2" name="object 662"/>
          <p:cNvSpPr/>
          <p:nvPr/>
        </p:nvSpPr>
        <p:spPr>
          <a:xfrm>
            <a:off x="5740759" y="455386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3" name="object 663"/>
          <p:cNvSpPr/>
          <p:nvPr/>
        </p:nvSpPr>
        <p:spPr>
          <a:xfrm>
            <a:off x="5605089" y="4553861"/>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4" name="object 664"/>
          <p:cNvSpPr/>
          <p:nvPr/>
        </p:nvSpPr>
        <p:spPr>
          <a:xfrm>
            <a:off x="5469052" y="4553463"/>
            <a:ext cx="6985" cy="6985"/>
          </a:xfrm>
          <a:custGeom>
            <a:avLst/>
            <a:gdLst/>
            <a:ahLst/>
            <a:cxnLst/>
            <a:rect l="l" t="t" r="r" b="b"/>
            <a:pathLst>
              <a:path w="6985"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5" name="object 665"/>
          <p:cNvSpPr/>
          <p:nvPr/>
        </p:nvSpPr>
        <p:spPr>
          <a:xfrm>
            <a:off x="5333383" y="4553463"/>
            <a:ext cx="6985" cy="6985"/>
          </a:xfrm>
          <a:custGeom>
            <a:avLst/>
            <a:gdLst/>
            <a:ahLst/>
            <a:cxnLst/>
            <a:rect l="l" t="t" r="r" b="b"/>
            <a:pathLst>
              <a:path w="6985" h="6985">
                <a:moveTo>
                  <a:pt x="1530" y="0"/>
                </a:moveTo>
                <a:lnTo>
                  <a:pt x="3397" y="0"/>
                </a:lnTo>
                <a:lnTo>
                  <a:pt x="5265" y="0"/>
                </a:lnTo>
                <a:lnTo>
                  <a:pt x="6795" y="1530"/>
                </a:lnTo>
                <a:lnTo>
                  <a:pt x="679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6" name="object 666"/>
          <p:cNvSpPr/>
          <p:nvPr/>
        </p:nvSpPr>
        <p:spPr>
          <a:xfrm>
            <a:off x="5197744" y="4553463"/>
            <a:ext cx="6985" cy="6985"/>
          </a:xfrm>
          <a:custGeom>
            <a:avLst/>
            <a:gdLst/>
            <a:ahLst/>
            <a:cxnLst/>
            <a:rect l="l" t="t" r="r" b="b"/>
            <a:pathLst>
              <a:path w="6985" h="6985">
                <a:moveTo>
                  <a:pt x="1499" y="0"/>
                </a:moveTo>
                <a:lnTo>
                  <a:pt x="3367" y="0"/>
                </a:lnTo>
                <a:lnTo>
                  <a:pt x="5234" y="0"/>
                </a:lnTo>
                <a:lnTo>
                  <a:pt x="6765" y="1530"/>
                </a:lnTo>
                <a:lnTo>
                  <a:pt x="6765" y="5263"/>
                </a:lnTo>
                <a:lnTo>
                  <a:pt x="5234" y="6794"/>
                </a:lnTo>
                <a:lnTo>
                  <a:pt x="1499" y="6794"/>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67" name="object 667"/>
          <p:cNvSpPr/>
          <p:nvPr/>
        </p:nvSpPr>
        <p:spPr>
          <a:xfrm>
            <a:off x="5061677" y="455309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68" name="object 668"/>
          <p:cNvSpPr/>
          <p:nvPr/>
        </p:nvSpPr>
        <p:spPr>
          <a:xfrm>
            <a:off x="4925640" y="4552728"/>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69" name="object 669"/>
          <p:cNvSpPr/>
          <p:nvPr/>
        </p:nvSpPr>
        <p:spPr>
          <a:xfrm>
            <a:off x="4789971" y="4552728"/>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70" name="object 670"/>
          <p:cNvSpPr/>
          <p:nvPr/>
        </p:nvSpPr>
        <p:spPr>
          <a:xfrm>
            <a:off x="4653934" y="4552361"/>
            <a:ext cx="9525" cy="9525"/>
          </a:xfrm>
          <a:custGeom>
            <a:avLst/>
            <a:gdLst/>
            <a:ahLst/>
            <a:cxnLst/>
            <a:rect l="l" t="t" r="r" b="b"/>
            <a:pathLst>
              <a:path w="9525" h="9525">
                <a:moveTo>
                  <a:pt x="2020" y="0"/>
                </a:moveTo>
                <a:lnTo>
                  <a:pt x="4530" y="0"/>
                </a:lnTo>
                <a:lnTo>
                  <a:pt x="7010" y="0"/>
                </a:lnTo>
                <a:lnTo>
                  <a:pt x="9030" y="2019"/>
                </a:lnTo>
                <a:lnTo>
                  <a:pt x="9030" y="6977"/>
                </a:lnTo>
                <a:lnTo>
                  <a:pt x="7010"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71" name="object 671"/>
          <p:cNvSpPr/>
          <p:nvPr/>
        </p:nvSpPr>
        <p:spPr>
          <a:xfrm>
            <a:off x="4517897" y="4551963"/>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72" name="object 672"/>
          <p:cNvSpPr/>
          <p:nvPr/>
        </p:nvSpPr>
        <p:spPr>
          <a:xfrm>
            <a:off x="4382228" y="4551963"/>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73" name="object 673"/>
          <p:cNvSpPr/>
          <p:nvPr/>
        </p:nvSpPr>
        <p:spPr>
          <a:xfrm>
            <a:off x="4246191"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4" name="object 674"/>
          <p:cNvSpPr/>
          <p:nvPr/>
        </p:nvSpPr>
        <p:spPr>
          <a:xfrm>
            <a:off x="4110522"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5" name="object 675"/>
          <p:cNvSpPr/>
          <p:nvPr/>
        </p:nvSpPr>
        <p:spPr>
          <a:xfrm>
            <a:off x="3974852"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6" name="object 676"/>
          <p:cNvSpPr/>
          <p:nvPr/>
        </p:nvSpPr>
        <p:spPr>
          <a:xfrm>
            <a:off x="3839183"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7" name="object 677"/>
          <p:cNvSpPr/>
          <p:nvPr/>
        </p:nvSpPr>
        <p:spPr>
          <a:xfrm>
            <a:off x="3703514" y="4551596"/>
            <a:ext cx="10795" cy="10795"/>
          </a:xfrm>
          <a:custGeom>
            <a:avLst/>
            <a:gdLst/>
            <a:ahLst/>
            <a:cxnLst/>
            <a:rect l="l" t="t" r="r" b="b"/>
            <a:pathLst>
              <a:path w="10795" h="10795">
                <a:moveTo>
                  <a:pt x="2387" y="0"/>
                </a:moveTo>
                <a:lnTo>
                  <a:pt x="529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678" name="object 678"/>
          <p:cNvSpPr/>
          <p:nvPr/>
        </p:nvSpPr>
        <p:spPr>
          <a:xfrm>
            <a:off x="3567875"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9" name="object 679"/>
          <p:cNvSpPr/>
          <p:nvPr/>
        </p:nvSpPr>
        <p:spPr>
          <a:xfrm>
            <a:off x="3432206"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0" name="object 680"/>
          <p:cNvSpPr/>
          <p:nvPr/>
        </p:nvSpPr>
        <p:spPr>
          <a:xfrm>
            <a:off x="3296536" y="455159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1" name="object 681"/>
          <p:cNvSpPr/>
          <p:nvPr/>
        </p:nvSpPr>
        <p:spPr>
          <a:xfrm>
            <a:off x="3160867" y="455159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2" name="object 682"/>
          <p:cNvSpPr/>
          <p:nvPr/>
        </p:nvSpPr>
        <p:spPr>
          <a:xfrm>
            <a:off x="3025565" y="4551963"/>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3" name="object 683"/>
          <p:cNvSpPr/>
          <p:nvPr/>
        </p:nvSpPr>
        <p:spPr>
          <a:xfrm>
            <a:off x="2889895" y="4551963"/>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4" name="object 684"/>
          <p:cNvSpPr/>
          <p:nvPr/>
        </p:nvSpPr>
        <p:spPr>
          <a:xfrm>
            <a:off x="2754226" y="4551963"/>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5" name="object 685"/>
          <p:cNvSpPr/>
          <p:nvPr/>
        </p:nvSpPr>
        <p:spPr>
          <a:xfrm>
            <a:off x="2618587" y="4551963"/>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86" name="object 686"/>
          <p:cNvSpPr/>
          <p:nvPr/>
        </p:nvSpPr>
        <p:spPr>
          <a:xfrm>
            <a:off x="2483285" y="4552361"/>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7" name="object 687"/>
          <p:cNvSpPr/>
          <p:nvPr/>
        </p:nvSpPr>
        <p:spPr>
          <a:xfrm>
            <a:off x="2347616" y="4552361"/>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8" name="object 688"/>
          <p:cNvSpPr/>
          <p:nvPr/>
        </p:nvSpPr>
        <p:spPr>
          <a:xfrm>
            <a:off x="2211946" y="4552361"/>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9" name="object 689"/>
          <p:cNvSpPr/>
          <p:nvPr/>
        </p:nvSpPr>
        <p:spPr>
          <a:xfrm>
            <a:off x="2076277" y="4552361"/>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0" name="object 690"/>
          <p:cNvSpPr/>
          <p:nvPr/>
        </p:nvSpPr>
        <p:spPr>
          <a:xfrm>
            <a:off x="1941005" y="4552728"/>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91" name="object 691"/>
          <p:cNvSpPr/>
          <p:nvPr/>
        </p:nvSpPr>
        <p:spPr>
          <a:xfrm>
            <a:off x="1804968" y="4552361"/>
            <a:ext cx="9525" cy="9525"/>
          </a:xfrm>
          <a:custGeom>
            <a:avLst/>
            <a:gdLst/>
            <a:ahLst/>
            <a:cxnLst/>
            <a:rect l="l" t="t" r="r" b="b"/>
            <a:pathLst>
              <a:path w="9525" h="9525">
                <a:moveTo>
                  <a:pt x="2020" y="0"/>
                </a:moveTo>
                <a:lnTo>
                  <a:pt x="4499" y="0"/>
                </a:lnTo>
                <a:lnTo>
                  <a:pt x="6979" y="0"/>
                </a:lnTo>
                <a:lnTo>
                  <a:pt x="9030" y="2019"/>
                </a:lnTo>
                <a:lnTo>
                  <a:pt x="9030" y="6977"/>
                </a:lnTo>
                <a:lnTo>
                  <a:pt x="697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2" name="object 692"/>
          <p:cNvSpPr/>
          <p:nvPr/>
        </p:nvSpPr>
        <p:spPr>
          <a:xfrm>
            <a:off x="1669299" y="4552361"/>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3" name="object 693"/>
          <p:cNvSpPr/>
          <p:nvPr/>
        </p:nvSpPr>
        <p:spPr>
          <a:xfrm>
            <a:off x="1533630" y="4552361"/>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4" name="object 694"/>
          <p:cNvSpPr/>
          <p:nvPr/>
        </p:nvSpPr>
        <p:spPr>
          <a:xfrm>
            <a:off x="1397960" y="4552361"/>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5" name="object 695"/>
          <p:cNvSpPr/>
          <p:nvPr/>
        </p:nvSpPr>
        <p:spPr>
          <a:xfrm>
            <a:off x="1261923" y="4551963"/>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96" name="object 696"/>
          <p:cNvSpPr/>
          <p:nvPr/>
        </p:nvSpPr>
        <p:spPr>
          <a:xfrm>
            <a:off x="1125887" y="455159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7" name="object 697"/>
          <p:cNvSpPr/>
          <p:nvPr/>
        </p:nvSpPr>
        <p:spPr>
          <a:xfrm>
            <a:off x="989819" y="4551229"/>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698" name="object 698"/>
          <p:cNvSpPr/>
          <p:nvPr/>
        </p:nvSpPr>
        <p:spPr>
          <a:xfrm>
            <a:off x="854181" y="4551229"/>
            <a:ext cx="11430" cy="11430"/>
          </a:xfrm>
          <a:custGeom>
            <a:avLst/>
            <a:gdLst/>
            <a:ahLst/>
            <a:cxnLst/>
            <a:rect l="l" t="t" r="r" b="b"/>
            <a:pathLst>
              <a:path w="11430"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99" name="object 699"/>
          <p:cNvSpPr/>
          <p:nvPr/>
        </p:nvSpPr>
        <p:spPr>
          <a:xfrm>
            <a:off x="717746" y="4550464"/>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0" name="object 700"/>
          <p:cNvSpPr/>
          <p:nvPr/>
        </p:nvSpPr>
        <p:spPr>
          <a:xfrm>
            <a:off x="582076" y="4550464"/>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1" name="object 701"/>
          <p:cNvSpPr/>
          <p:nvPr/>
        </p:nvSpPr>
        <p:spPr>
          <a:xfrm>
            <a:off x="445672" y="4549729"/>
            <a:ext cx="14604" cy="14604"/>
          </a:xfrm>
          <a:custGeom>
            <a:avLst/>
            <a:gdLst/>
            <a:ahLst/>
            <a:cxnLst/>
            <a:rect l="l" t="t" r="r" b="b"/>
            <a:pathLst>
              <a:path w="14604" h="14604">
                <a:moveTo>
                  <a:pt x="3183" y="0"/>
                </a:moveTo>
                <a:lnTo>
                  <a:pt x="7132" y="0"/>
                </a:lnTo>
                <a:lnTo>
                  <a:pt x="11081" y="0"/>
                </a:lnTo>
                <a:lnTo>
                  <a:pt x="14295" y="3182"/>
                </a:lnTo>
                <a:lnTo>
                  <a:pt x="14295" y="11078"/>
                </a:lnTo>
                <a:lnTo>
                  <a:pt x="11081" y="14261"/>
                </a:lnTo>
                <a:lnTo>
                  <a:pt x="3183" y="1426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02" name="object 702"/>
          <p:cNvSpPr/>
          <p:nvPr/>
        </p:nvSpPr>
        <p:spPr>
          <a:xfrm>
            <a:off x="309238" y="4548964"/>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703" name="object 703"/>
          <p:cNvSpPr/>
          <p:nvPr/>
        </p:nvSpPr>
        <p:spPr>
          <a:xfrm>
            <a:off x="171701" y="4547097"/>
            <a:ext cx="19685" cy="19685"/>
          </a:xfrm>
          <a:custGeom>
            <a:avLst/>
            <a:gdLst/>
            <a:ahLst/>
            <a:cxnLst/>
            <a:rect l="l" t="t" r="r" b="b"/>
            <a:pathLst>
              <a:path w="19685" h="19685">
                <a:moveTo>
                  <a:pt x="4377" y="0"/>
                </a:moveTo>
                <a:lnTo>
                  <a:pt x="979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704" name="object 704"/>
          <p:cNvSpPr/>
          <p:nvPr/>
        </p:nvSpPr>
        <p:spPr>
          <a:xfrm>
            <a:off x="34164" y="4545200"/>
            <a:ext cx="23495" cy="23495"/>
          </a:xfrm>
          <a:custGeom>
            <a:avLst/>
            <a:gdLst/>
            <a:ahLst/>
            <a:cxnLst/>
            <a:rect l="l" t="t" r="r" b="b"/>
            <a:pathLst>
              <a:path w="23494" h="23495">
                <a:moveTo>
                  <a:pt x="5203" y="0"/>
                </a:moveTo>
                <a:lnTo>
                  <a:pt x="11662" y="0"/>
                </a:lnTo>
                <a:lnTo>
                  <a:pt x="18091" y="0"/>
                </a:lnTo>
                <a:lnTo>
                  <a:pt x="23325" y="5233"/>
                </a:lnTo>
                <a:lnTo>
                  <a:pt x="23325" y="18086"/>
                </a:lnTo>
                <a:lnTo>
                  <a:pt x="18091" y="23319"/>
                </a:lnTo>
                <a:lnTo>
                  <a:pt x="5203" y="23319"/>
                </a:lnTo>
                <a:lnTo>
                  <a:pt x="0" y="18086"/>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705" name="object 705"/>
          <p:cNvSpPr/>
          <p:nvPr/>
        </p:nvSpPr>
        <p:spPr>
          <a:xfrm>
            <a:off x="7501400" y="4415227"/>
            <a:ext cx="12065" cy="12065"/>
          </a:xfrm>
          <a:custGeom>
            <a:avLst/>
            <a:gdLst/>
            <a:ahLst/>
            <a:cxnLst/>
            <a:rect l="l" t="t" r="r" b="b"/>
            <a:pathLst>
              <a:path w="12065"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706" name="object 706"/>
          <p:cNvSpPr/>
          <p:nvPr/>
        </p:nvSpPr>
        <p:spPr>
          <a:xfrm>
            <a:off x="7365761" y="4415227"/>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07" name="object 707"/>
          <p:cNvSpPr/>
          <p:nvPr/>
        </p:nvSpPr>
        <p:spPr>
          <a:xfrm>
            <a:off x="7231224" y="4416328"/>
            <a:ext cx="10160" cy="10160"/>
          </a:xfrm>
          <a:custGeom>
            <a:avLst/>
            <a:gdLst/>
            <a:ahLst/>
            <a:cxnLst/>
            <a:rect l="l" t="t" r="r" b="b"/>
            <a:pathLst>
              <a:path w="10159"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08" name="object 708"/>
          <p:cNvSpPr/>
          <p:nvPr/>
        </p:nvSpPr>
        <p:spPr>
          <a:xfrm>
            <a:off x="7095922" y="4416726"/>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9" name="object 709"/>
          <p:cNvSpPr/>
          <p:nvPr/>
        </p:nvSpPr>
        <p:spPr>
          <a:xfrm>
            <a:off x="6961018" y="4417460"/>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0" name="object 710"/>
          <p:cNvSpPr/>
          <p:nvPr/>
        </p:nvSpPr>
        <p:spPr>
          <a:xfrm>
            <a:off x="6824981" y="4417093"/>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11" name="object 711"/>
          <p:cNvSpPr/>
          <p:nvPr/>
        </p:nvSpPr>
        <p:spPr>
          <a:xfrm>
            <a:off x="6689680" y="441746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2" name="object 712"/>
          <p:cNvSpPr/>
          <p:nvPr/>
        </p:nvSpPr>
        <p:spPr>
          <a:xfrm>
            <a:off x="6554010" y="441746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3" name="object 713"/>
          <p:cNvSpPr/>
          <p:nvPr/>
        </p:nvSpPr>
        <p:spPr>
          <a:xfrm>
            <a:off x="6418708" y="4417859"/>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4" name="object 714"/>
          <p:cNvSpPr/>
          <p:nvPr/>
        </p:nvSpPr>
        <p:spPr>
          <a:xfrm>
            <a:off x="6283038" y="4417859"/>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5" name="object 715"/>
          <p:cNvSpPr/>
          <p:nvPr/>
        </p:nvSpPr>
        <p:spPr>
          <a:xfrm>
            <a:off x="6147767" y="441822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6" name="object 716"/>
          <p:cNvSpPr/>
          <p:nvPr/>
        </p:nvSpPr>
        <p:spPr>
          <a:xfrm>
            <a:off x="6012098" y="441822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7" name="object 717"/>
          <p:cNvSpPr/>
          <p:nvPr/>
        </p:nvSpPr>
        <p:spPr>
          <a:xfrm>
            <a:off x="5876428" y="441822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8" name="object 718"/>
          <p:cNvSpPr/>
          <p:nvPr/>
        </p:nvSpPr>
        <p:spPr>
          <a:xfrm>
            <a:off x="5740759" y="4418226"/>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9" name="object 719"/>
          <p:cNvSpPr/>
          <p:nvPr/>
        </p:nvSpPr>
        <p:spPr>
          <a:xfrm>
            <a:off x="5604722" y="4417859"/>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0" name="object 720"/>
          <p:cNvSpPr/>
          <p:nvPr/>
        </p:nvSpPr>
        <p:spPr>
          <a:xfrm>
            <a:off x="5469052" y="4417859"/>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1" name="object 721"/>
          <p:cNvSpPr/>
          <p:nvPr/>
        </p:nvSpPr>
        <p:spPr>
          <a:xfrm>
            <a:off x="5333383" y="4417859"/>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2" name="object 722"/>
          <p:cNvSpPr/>
          <p:nvPr/>
        </p:nvSpPr>
        <p:spPr>
          <a:xfrm>
            <a:off x="5197346" y="441746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3" name="object 723"/>
          <p:cNvSpPr/>
          <p:nvPr/>
        </p:nvSpPr>
        <p:spPr>
          <a:xfrm>
            <a:off x="5061310" y="4417093"/>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24" name="object 724"/>
          <p:cNvSpPr/>
          <p:nvPr/>
        </p:nvSpPr>
        <p:spPr>
          <a:xfrm>
            <a:off x="4925640" y="4417093"/>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5" name="object 725"/>
          <p:cNvSpPr/>
          <p:nvPr/>
        </p:nvSpPr>
        <p:spPr>
          <a:xfrm>
            <a:off x="4789971" y="4417093"/>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6" name="object 726"/>
          <p:cNvSpPr/>
          <p:nvPr/>
        </p:nvSpPr>
        <p:spPr>
          <a:xfrm>
            <a:off x="4653934" y="4416726"/>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27" name="object 727"/>
          <p:cNvSpPr/>
          <p:nvPr/>
        </p:nvSpPr>
        <p:spPr>
          <a:xfrm>
            <a:off x="4517897" y="4416328"/>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28" name="object 728"/>
          <p:cNvSpPr/>
          <p:nvPr/>
        </p:nvSpPr>
        <p:spPr>
          <a:xfrm>
            <a:off x="4381861"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29" name="object 729"/>
          <p:cNvSpPr/>
          <p:nvPr/>
        </p:nvSpPr>
        <p:spPr>
          <a:xfrm>
            <a:off x="4246191"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0" name="object 730"/>
          <p:cNvSpPr/>
          <p:nvPr/>
        </p:nvSpPr>
        <p:spPr>
          <a:xfrm>
            <a:off x="4110522"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1" name="object 731"/>
          <p:cNvSpPr/>
          <p:nvPr/>
        </p:nvSpPr>
        <p:spPr>
          <a:xfrm>
            <a:off x="3974485" y="4415594"/>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2" name="object 732"/>
          <p:cNvSpPr/>
          <p:nvPr/>
        </p:nvSpPr>
        <p:spPr>
          <a:xfrm>
            <a:off x="3838816" y="4415594"/>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3" name="object 733"/>
          <p:cNvSpPr/>
          <p:nvPr/>
        </p:nvSpPr>
        <p:spPr>
          <a:xfrm>
            <a:off x="3703146" y="4415594"/>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34" name="object 734"/>
          <p:cNvSpPr/>
          <p:nvPr/>
        </p:nvSpPr>
        <p:spPr>
          <a:xfrm>
            <a:off x="3567875"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5" name="object 735"/>
          <p:cNvSpPr/>
          <p:nvPr/>
        </p:nvSpPr>
        <p:spPr>
          <a:xfrm>
            <a:off x="3432206"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6" name="object 736"/>
          <p:cNvSpPr/>
          <p:nvPr/>
        </p:nvSpPr>
        <p:spPr>
          <a:xfrm>
            <a:off x="3296536" y="441596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7" name="object 737"/>
          <p:cNvSpPr/>
          <p:nvPr/>
        </p:nvSpPr>
        <p:spPr>
          <a:xfrm>
            <a:off x="3160867" y="441596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8" name="object 738"/>
          <p:cNvSpPr/>
          <p:nvPr/>
        </p:nvSpPr>
        <p:spPr>
          <a:xfrm>
            <a:off x="3025197" y="441596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9" name="object 739"/>
          <p:cNvSpPr/>
          <p:nvPr/>
        </p:nvSpPr>
        <p:spPr>
          <a:xfrm>
            <a:off x="2889528" y="441596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0" name="object 740"/>
          <p:cNvSpPr/>
          <p:nvPr/>
        </p:nvSpPr>
        <p:spPr>
          <a:xfrm>
            <a:off x="2753858" y="441596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1" name="object 741"/>
          <p:cNvSpPr/>
          <p:nvPr/>
        </p:nvSpPr>
        <p:spPr>
          <a:xfrm>
            <a:off x="2618587" y="4416328"/>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2" name="object 742"/>
          <p:cNvSpPr/>
          <p:nvPr/>
        </p:nvSpPr>
        <p:spPr>
          <a:xfrm>
            <a:off x="2482918" y="4416328"/>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3" name="object 743"/>
          <p:cNvSpPr/>
          <p:nvPr/>
        </p:nvSpPr>
        <p:spPr>
          <a:xfrm>
            <a:off x="2347248" y="4416328"/>
            <a:ext cx="10160" cy="10160"/>
          </a:xfrm>
          <a:custGeom>
            <a:avLst/>
            <a:gdLst/>
            <a:ahLst/>
            <a:cxnLst/>
            <a:rect l="l" t="t" r="r" b="b"/>
            <a:pathLst>
              <a:path w="10160"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4" name="object 744"/>
          <p:cNvSpPr/>
          <p:nvPr/>
        </p:nvSpPr>
        <p:spPr>
          <a:xfrm>
            <a:off x="2211579" y="4416328"/>
            <a:ext cx="10160" cy="10160"/>
          </a:xfrm>
          <a:custGeom>
            <a:avLst/>
            <a:gdLst/>
            <a:ahLst/>
            <a:cxnLst/>
            <a:rect l="l" t="t" r="r" b="b"/>
            <a:pathLst>
              <a:path w="10160" h="10160">
                <a:moveTo>
                  <a:pt x="2204" y="0"/>
                </a:moveTo>
                <a:lnTo>
                  <a:pt x="4897" y="0"/>
                </a:lnTo>
                <a:lnTo>
                  <a:pt x="7591" y="0"/>
                </a:lnTo>
                <a:lnTo>
                  <a:pt x="9765" y="2203"/>
                </a:lnTo>
                <a:lnTo>
                  <a:pt x="976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745" name="object 745"/>
          <p:cNvSpPr/>
          <p:nvPr/>
        </p:nvSpPr>
        <p:spPr>
          <a:xfrm>
            <a:off x="2076277" y="441672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6" name="object 746"/>
          <p:cNvSpPr/>
          <p:nvPr/>
        </p:nvSpPr>
        <p:spPr>
          <a:xfrm>
            <a:off x="1940607" y="4416726"/>
            <a:ext cx="9525" cy="9525"/>
          </a:xfrm>
          <a:custGeom>
            <a:avLst/>
            <a:gdLst/>
            <a:ahLst/>
            <a:cxnLst/>
            <a:rect l="l" t="t" r="r" b="b"/>
            <a:pathLst>
              <a:path w="9525" h="9525">
                <a:moveTo>
                  <a:pt x="2050" y="0"/>
                </a:moveTo>
                <a:lnTo>
                  <a:pt x="4530" y="0"/>
                </a:lnTo>
                <a:lnTo>
                  <a:pt x="7009" y="0"/>
                </a:lnTo>
                <a:lnTo>
                  <a:pt x="9030" y="2019"/>
                </a:lnTo>
                <a:lnTo>
                  <a:pt x="9030" y="7008"/>
                </a:lnTo>
                <a:lnTo>
                  <a:pt x="7009" y="9028"/>
                </a:lnTo>
                <a:lnTo>
                  <a:pt x="2050" y="9028"/>
                </a:lnTo>
                <a:lnTo>
                  <a:pt x="0" y="7008"/>
                </a:lnTo>
                <a:lnTo>
                  <a:pt x="0" y="2019"/>
                </a:lnTo>
                <a:lnTo>
                  <a:pt x="2050" y="0"/>
                </a:lnTo>
                <a:close/>
              </a:path>
            </a:pathLst>
          </a:custGeom>
          <a:solidFill>
            <a:srgbClr val="D9D9D8">
              <a:alpha val="50000"/>
            </a:srgbClr>
          </a:solidFill>
        </p:spPr>
        <p:txBody>
          <a:bodyPr wrap="square" lIns="0" tIns="0" rIns="0" bIns="0" rtlCol="0"/>
          <a:lstStyle/>
          <a:p>
            <a:endParaRPr/>
          </a:p>
        </p:txBody>
      </p:sp>
      <p:sp>
        <p:nvSpPr>
          <p:cNvPr id="747" name="object 747"/>
          <p:cNvSpPr/>
          <p:nvPr/>
        </p:nvSpPr>
        <p:spPr>
          <a:xfrm>
            <a:off x="1804968" y="4416726"/>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8" name="object 748"/>
          <p:cNvSpPr/>
          <p:nvPr/>
        </p:nvSpPr>
        <p:spPr>
          <a:xfrm>
            <a:off x="1669299" y="441672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9" name="object 749"/>
          <p:cNvSpPr/>
          <p:nvPr/>
        </p:nvSpPr>
        <p:spPr>
          <a:xfrm>
            <a:off x="1533262" y="4416328"/>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0" name="object 750"/>
          <p:cNvSpPr/>
          <p:nvPr/>
        </p:nvSpPr>
        <p:spPr>
          <a:xfrm>
            <a:off x="1397593" y="4416328"/>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1" name="object 751"/>
          <p:cNvSpPr/>
          <p:nvPr/>
        </p:nvSpPr>
        <p:spPr>
          <a:xfrm>
            <a:off x="1261923" y="4416328"/>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2" name="object 752"/>
          <p:cNvSpPr/>
          <p:nvPr/>
        </p:nvSpPr>
        <p:spPr>
          <a:xfrm>
            <a:off x="1125887" y="4415961"/>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3" name="object 753"/>
          <p:cNvSpPr/>
          <p:nvPr/>
        </p:nvSpPr>
        <p:spPr>
          <a:xfrm>
            <a:off x="989819" y="4415594"/>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54" name="object 754"/>
          <p:cNvSpPr/>
          <p:nvPr/>
        </p:nvSpPr>
        <p:spPr>
          <a:xfrm>
            <a:off x="853415" y="4414829"/>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55" name="object 755"/>
          <p:cNvSpPr/>
          <p:nvPr/>
        </p:nvSpPr>
        <p:spPr>
          <a:xfrm>
            <a:off x="717746" y="4414829"/>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56" name="object 756"/>
          <p:cNvSpPr/>
          <p:nvPr/>
        </p:nvSpPr>
        <p:spPr>
          <a:xfrm>
            <a:off x="581342" y="4414094"/>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57" name="object 757"/>
          <p:cNvSpPr/>
          <p:nvPr/>
        </p:nvSpPr>
        <p:spPr>
          <a:xfrm>
            <a:off x="445305" y="4413696"/>
            <a:ext cx="15240" cy="15240"/>
          </a:xfrm>
          <a:custGeom>
            <a:avLst/>
            <a:gdLst/>
            <a:ahLst/>
            <a:cxnLst/>
            <a:rect l="l" t="t" r="r" b="b"/>
            <a:pathLst>
              <a:path w="15240"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758" name="object 758"/>
          <p:cNvSpPr/>
          <p:nvPr/>
        </p:nvSpPr>
        <p:spPr>
          <a:xfrm>
            <a:off x="308136" y="4412197"/>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759" name="object 759"/>
          <p:cNvSpPr/>
          <p:nvPr/>
        </p:nvSpPr>
        <p:spPr>
          <a:xfrm>
            <a:off x="170966" y="4410697"/>
            <a:ext cx="21590" cy="21590"/>
          </a:xfrm>
          <a:custGeom>
            <a:avLst/>
            <a:gdLst/>
            <a:ahLst/>
            <a:cxnLst/>
            <a:rect l="l" t="t" r="r" b="b"/>
            <a:pathLst>
              <a:path w="21589" h="21589">
                <a:moveTo>
                  <a:pt x="4683" y="0"/>
                </a:moveTo>
                <a:lnTo>
                  <a:pt x="10530" y="0"/>
                </a:lnTo>
                <a:lnTo>
                  <a:pt x="16346" y="0"/>
                </a:lnTo>
                <a:lnTo>
                  <a:pt x="21060" y="4712"/>
                </a:lnTo>
                <a:lnTo>
                  <a:pt x="21060" y="16342"/>
                </a:lnTo>
                <a:lnTo>
                  <a:pt x="16346" y="21055"/>
                </a:lnTo>
                <a:lnTo>
                  <a:pt x="4683" y="21055"/>
                </a:lnTo>
                <a:lnTo>
                  <a:pt x="0" y="16342"/>
                </a:lnTo>
                <a:lnTo>
                  <a:pt x="0" y="4712"/>
                </a:lnTo>
                <a:lnTo>
                  <a:pt x="4683" y="0"/>
                </a:lnTo>
                <a:close/>
              </a:path>
            </a:pathLst>
          </a:custGeom>
          <a:solidFill>
            <a:srgbClr val="D9D9D8">
              <a:alpha val="50000"/>
            </a:srgbClr>
          </a:solidFill>
        </p:spPr>
        <p:txBody>
          <a:bodyPr wrap="square" lIns="0" tIns="0" rIns="0" bIns="0" rtlCol="0"/>
          <a:lstStyle/>
          <a:p>
            <a:endParaRPr/>
          </a:p>
        </p:txBody>
      </p:sp>
      <p:sp>
        <p:nvSpPr>
          <p:cNvPr id="760" name="object 760"/>
          <p:cNvSpPr/>
          <p:nvPr/>
        </p:nvSpPr>
        <p:spPr>
          <a:xfrm>
            <a:off x="33766" y="4409198"/>
            <a:ext cx="24130" cy="24130"/>
          </a:xfrm>
          <a:custGeom>
            <a:avLst/>
            <a:gdLst/>
            <a:ahLst/>
            <a:cxnLst/>
            <a:rect l="l" t="t" r="r" b="b"/>
            <a:pathLst>
              <a:path w="24130" h="24129">
                <a:moveTo>
                  <a:pt x="5387" y="0"/>
                </a:moveTo>
                <a:lnTo>
                  <a:pt x="1206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761" name="object 761"/>
          <p:cNvSpPr/>
          <p:nvPr/>
        </p:nvSpPr>
        <p:spPr>
          <a:xfrm>
            <a:off x="7500665" y="4278827"/>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2" name="object 762"/>
          <p:cNvSpPr/>
          <p:nvPr/>
        </p:nvSpPr>
        <p:spPr>
          <a:xfrm>
            <a:off x="7364996" y="4278827"/>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3" name="object 763"/>
          <p:cNvSpPr/>
          <p:nvPr/>
        </p:nvSpPr>
        <p:spPr>
          <a:xfrm>
            <a:off x="7229694" y="4279194"/>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64" name="object 764"/>
          <p:cNvSpPr/>
          <p:nvPr/>
        </p:nvSpPr>
        <p:spPr>
          <a:xfrm>
            <a:off x="7094422" y="4279592"/>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65" name="object 765"/>
          <p:cNvSpPr/>
          <p:nvPr/>
        </p:nvSpPr>
        <p:spPr>
          <a:xfrm>
            <a:off x="6959518" y="428032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66" name="object 766"/>
          <p:cNvSpPr/>
          <p:nvPr/>
        </p:nvSpPr>
        <p:spPr>
          <a:xfrm>
            <a:off x="6824981" y="4281458"/>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7" name="object 767"/>
          <p:cNvSpPr/>
          <p:nvPr/>
        </p:nvSpPr>
        <p:spPr>
          <a:xfrm>
            <a:off x="6689312" y="4281458"/>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8" name="object 768"/>
          <p:cNvSpPr/>
          <p:nvPr/>
        </p:nvSpPr>
        <p:spPr>
          <a:xfrm>
            <a:off x="6553643" y="4281458"/>
            <a:ext cx="8890" cy="8890"/>
          </a:xfrm>
          <a:custGeom>
            <a:avLst/>
            <a:gdLst/>
            <a:ahLst/>
            <a:cxnLst/>
            <a:rect l="l" t="t" r="r" b="b"/>
            <a:pathLst>
              <a:path w="8890"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9" name="object 769"/>
          <p:cNvSpPr/>
          <p:nvPr/>
        </p:nvSpPr>
        <p:spPr>
          <a:xfrm>
            <a:off x="6418341" y="428182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0" name="object 770"/>
          <p:cNvSpPr/>
          <p:nvPr/>
        </p:nvSpPr>
        <p:spPr>
          <a:xfrm>
            <a:off x="6283038" y="4282223"/>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1" name="object 771"/>
          <p:cNvSpPr/>
          <p:nvPr/>
        </p:nvSpPr>
        <p:spPr>
          <a:xfrm>
            <a:off x="6147399" y="4282223"/>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2" name="object 772"/>
          <p:cNvSpPr/>
          <p:nvPr/>
        </p:nvSpPr>
        <p:spPr>
          <a:xfrm>
            <a:off x="6011730" y="4282223"/>
            <a:ext cx="6985" cy="6985"/>
          </a:xfrm>
          <a:custGeom>
            <a:avLst/>
            <a:gdLst/>
            <a:ahLst/>
            <a:cxnLst/>
            <a:rect l="l" t="t" r="r" b="b"/>
            <a:pathLst>
              <a:path w="6985" h="6985">
                <a:moveTo>
                  <a:pt x="1499" y="0"/>
                </a:moveTo>
                <a:lnTo>
                  <a:pt x="336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3" name="object 773"/>
          <p:cNvSpPr/>
          <p:nvPr/>
        </p:nvSpPr>
        <p:spPr>
          <a:xfrm>
            <a:off x="5876061" y="4282223"/>
            <a:ext cx="6985" cy="6985"/>
          </a:xfrm>
          <a:custGeom>
            <a:avLst/>
            <a:gdLst/>
            <a:ahLst/>
            <a:cxnLst/>
            <a:rect l="l" t="t" r="r" b="b"/>
            <a:pathLst>
              <a:path w="6985" h="6985">
                <a:moveTo>
                  <a:pt x="1530" y="0"/>
                </a:moveTo>
                <a:lnTo>
                  <a:pt x="336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4" name="object 774"/>
          <p:cNvSpPr/>
          <p:nvPr/>
        </p:nvSpPr>
        <p:spPr>
          <a:xfrm>
            <a:off x="5740391" y="4282223"/>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5" name="object 775"/>
          <p:cNvSpPr/>
          <p:nvPr/>
        </p:nvSpPr>
        <p:spPr>
          <a:xfrm>
            <a:off x="5604355" y="428182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6" name="object 776"/>
          <p:cNvSpPr/>
          <p:nvPr/>
        </p:nvSpPr>
        <p:spPr>
          <a:xfrm>
            <a:off x="5468318" y="4281458"/>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7" name="object 777"/>
          <p:cNvSpPr/>
          <p:nvPr/>
        </p:nvSpPr>
        <p:spPr>
          <a:xfrm>
            <a:off x="5332648" y="4281458"/>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8" name="object 778"/>
          <p:cNvSpPr/>
          <p:nvPr/>
        </p:nvSpPr>
        <p:spPr>
          <a:xfrm>
            <a:off x="5196979" y="4281458"/>
            <a:ext cx="8890" cy="8890"/>
          </a:xfrm>
          <a:custGeom>
            <a:avLst/>
            <a:gdLst/>
            <a:ahLst/>
            <a:cxnLst/>
            <a:rect l="l" t="t" r="r" b="b"/>
            <a:pathLst>
              <a:path w="8889" h="8889">
                <a:moveTo>
                  <a:pt x="1867" y="0"/>
                </a:moveTo>
                <a:lnTo>
                  <a:pt x="4132" y="0"/>
                </a:lnTo>
                <a:lnTo>
                  <a:pt x="6428" y="0"/>
                </a:lnTo>
                <a:lnTo>
                  <a:pt x="8265" y="1866"/>
                </a:lnTo>
                <a:lnTo>
                  <a:pt x="826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779" name="object 779"/>
          <p:cNvSpPr/>
          <p:nvPr/>
        </p:nvSpPr>
        <p:spPr>
          <a:xfrm>
            <a:off x="5060942" y="4281091"/>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80" name="object 780"/>
          <p:cNvSpPr/>
          <p:nvPr/>
        </p:nvSpPr>
        <p:spPr>
          <a:xfrm>
            <a:off x="4924905" y="4280724"/>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1" name="object 781"/>
          <p:cNvSpPr/>
          <p:nvPr/>
        </p:nvSpPr>
        <p:spPr>
          <a:xfrm>
            <a:off x="4789236" y="4280724"/>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2" name="object 782"/>
          <p:cNvSpPr/>
          <p:nvPr/>
        </p:nvSpPr>
        <p:spPr>
          <a:xfrm>
            <a:off x="4653567" y="4280724"/>
            <a:ext cx="10160" cy="10160"/>
          </a:xfrm>
          <a:custGeom>
            <a:avLst/>
            <a:gdLst/>
            <a:ahLst/>
            <a:cxnLst/>
            <a:rect l="l" t="t" r="r" b="b"/>
            <a:pathLst>
              <a:path w="10160" h="10160">
                <a:moveTo>
                  <a:pt x="2173" y="0"/>
                </a:moveTo>
                <a:lnTo>
                  <a:pt x="489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3" name="object 783"/>
          <p:cNvSpPr/>
          <p:nvPr/>
        </p:nvSpPr>
        <p:spPr>
          <a:xfrm>
            <a:off x="4517530" y="4280326"/>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84" name="object 784"/>
          <p:cNvSpPr/>
          <p:nvPr/>
        </p:nvSpPr>
        <p:spPr>
          <a:xfrm>
            <a:off x="4381493" y="4279959"/>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5" name="object 785"/>
          <p:cNvSpPr/>
          <p:nvPr/>
        </p:nvSpPr>
        <p:spPr>
          <a:xfrm>
            <a:off x="4245824" y="4279959"/>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6" name="object 786"/>
          <p:cNvSpPr/>
          <p:nvPr/>
        </p:nvSpPr>
        <p:spPr>
          <a:xfrm>
            <a:off x="4110154" y="4279959"/>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7" name="object 787"/>
          <p:cNvSpPr/>
          <p:nvPr/>
        </p:nvSpPr>
        <p:spPr>
          <a:xfrm>
            <a:off x="3974118" y="4279592"/>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88" name="object 788"/>
          <p:cNvSpPr/>
          <p:nvPr/>
        </p:nvSpPr>
        <p:spPr>
          <a:xfrm>
            <a:off x="3838051" y="4279194"/>
            <a:ext cx="13335" cy="13335"/>
          </a:xfrm>
          <a:custGeom>
            <a:avLst/>
            <a:gdLst/>
            <a:ahLst/>
            <a:cxnLst/>
            <a:rect l="l" t="t" r="r" b="b"/>
            <a:pathLst>
              <a:path w="13335"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89" name="object 789"/>
          <p:cNvSpPr/>
          <p:nvPr/>
        </p:nvSpPr>
        <p:spPr>
          <a:xfrm>
            <a:off x="3703146" y="4279959"/>
            <a:ext cx="11430" cy="11430"/>
          </a:xfrm>
          <a:custGeom>
            <a:avLst/>
            <a:gdLst/>
            <a:ahLst/>
            <a:cxnLst/>
            <a:rect l="l" t="t" r="r" b="b"/>
            <a:pathLst>
              <a:path w="11429" h="11429">
                <a:moveTo>
                  <a:pt x="2540" y="0"/>
                </a:moveTo>
                <a:lnTo>
                  <a:pt x="5663"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0" name="object 790"/>
          <p:cNvSpPr/>
          <p:nvPr/>
        </p:nvSpPr>
        <p:spPr>
          <a:xfrm>
            <a:off x="3566742" y="4279194"/>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1" name="object 791"/>
          <p:cNvSpPr/>
          <p:nvPr/>
        </p:nvSpPr>
        <p:spPr>
          <a:xfrm>
            <a:off x="3431073" y="4279194"/>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2" name="object 792"/>
          <p:cNvSpPr/>
          <p:nvPr/>
        </p:nvSpPr>
        <p:spPr>
          <a:xfrm>
            <a:off x="3296169" y="4279959"/>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3" name="object 793"/>
          <p:cNvSpPr/>
          <p:nvPr/>
        </p:nvSpPr>
        <p:spPr>
          <a:xfrm>
            <a:off x="3160499" y="4279959"/>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4" name="object 794"/>
          <p:cNvSpPr/>
          <p:nvPr/>
        </p:nvSpPr>
        <p:spPr>
          <a:xfrm>
            <a:off x="3024830" y="4279959"/>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5" name="object 795"/>
          <p:cNvSpPr/>
          <p:nvPr/>
        </p:nvSpPr>
        <p:spPr>
          <a:xfrm>
            <a:off x="2889161" y="4279959"/>
            <a:ext cx="11430" cy="11430"/>
          </a:xfrm>
          <a:custGeom>
            <a:avLst/>
            <a:gdLst/>
            <a:ahLst/>
            <a:cxnLst/>
            <a:rect l="l" t="t" r="r" b="b"/>
            <a:pathLst>
              <a:path w="11430" h="11429">
                <a:moveTo>
                  <a:pt x="2510" y="0"/>
                </a:moveTo>
                <a:lnTo>
                  <a:pt x="5632" y="0"/>
                </a:lnTo>
                <a:lnTo>
                  <a:pt x="8754" y="0"/>
                </a:lnTo>
                <a:lnTo>
                  <a:pt x="11295" y="2509"/>
                </a:lnTo>
                <a:lnTo>
                  <a:pt x="11295"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6" name="object 796"/>
          <p:cNvSpPr/>
          <p:nvPr/>
        </p:nvSpPr>
        <p:spPr>
          <a:xfrm>
            <a:off x="2753491" y="4279959"/>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7" name="object 797"/>
          <p:cNvSpPr/>
          <p:nvPr/>
        </p:nvSpPr>
        <p:spPr>
          <a:xfrm>
            <a:off x="2617822" y="4279959"/>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8" name="object 798"/>
          <p:cNvSpPr/>
          <p:nvPr/>
        </p:nvSpPr>
        <p:spPr>
          <a:xfrm>
            <a:off x="2481785" y="4279592"/>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99" name="object 799"/>
          <p:cNvSpPr/>
          <p:nvPr/>
        </p:nvSpPr>
        <p:spPr>
          <a:xfrm>
            <a:off x="2346881" y="428032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0" name="object 800"/>
          <p:cNvSpPr/>
          <p:nvPr/>
        </p:nvSpPr>
        <p:spPr>
          <a:xfrm>
            <a:off x="2211211" y="428032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1" name="object 801"/>
          <p:cNvSpPr/>
          <p:nvPr/>
        </p:nvSpPr>
        <p:spPr>
          <a:xfrm>
            <a:off x="2075542" y="428032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2" name="object 802"/>
          <p:cNvSpPr/>
          <p:nvPr/>
        </p:nvSpPr>
        <p:spPr>
          <a:xfrm>
            <a:off x="1939505" y="4279959"/>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3" name="object 803"/>
          <p:cNvSpPr/>
          <p:nvPr/>
        </p:nvSpPr>
        <p:spPr>
          <a:xfrm>
            <a:off x="1803836" y="4279959"/>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4" name="object 804"/>
          <p:cNvSpPr/>
          <p:nvPr/>
        </p:nvSpPr>
        <p:spPr>
          <a:xfrm>
            <a:off x="1668901" y="4280724"/>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05" name="object 805"/>
          <p:cNvSpPr/>
          <p:nvPr/>
        </p:nvSpPr>
        <p:spPr>
          <a:xfrm>
            <a:off x="1532864" y="4280326"/>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6" name="object 806"/>
          <p:cNvSpPr/>
          <p:nvPr/>
        </p:nvSpPr>
        <p:spPr>
          <a:xfrm>
            <a:off x="1396828" y="4279959"/>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07" name="object 807"/>
          <p:cNvSpPr/>
          <p:nvPr/>
        </p:nvSpPr>
        <p:spPr>
          <a:xfrm>
            <a:off x="1260791" y="4279592"/>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8" name="object 808"/>
          <p:cNvSpPr/>
          <p:nvPr/>
        </p:nvSpPr>
        <p:spPr>
          <a:xfrm>
            <a:off x="1125121" y="4279592"/>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9" name="object 809"/>
          <p:cNvSpPr/>
          <p:nvPr/>
        </p:nvSpPr>
        <p:spPr>
          <a:xfrm>
            <a:off x="989085" y="4279194"/>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10" name="object 810"/>
          <p:cNvSpPr/>
          <p:nvPr/>
        </p:nvSpPr>
        <p:spPr>
          <a:xfrm>
            <a:off x="852650" y="4278459"/>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11" name="object 811"/>
          <p:cNvSpPr/>
          <p:nvPr/>
        </p:nvSpPr>
        <p:spPr>
          <a:xfrm>
            <a:off x="716613" y="4278092"/>
            <a:ext cx="15240" cy="15240"/>
          </a:xfrm>
          <a:custGeom>
            <a:avLst/>
            <a:gdLst/>
            <a:ahLst/>
            <a:cxnLst/>
            <a:rect l="l" t="t" r="r" b="b"/>
            <a:pathLst>
              <a:path w="15240"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812" name="object 812"/>
          <p:cNvSpPr/>
          <p:nvPr/>
        </p:nvSpPr>
        <p:spPr>
          <a:xfrm>
            <a:off x="579842" y="4276960"/>
            <a:ext cx="17780" cy="17780"/>
          </a:xfrm>
          <a:custGeom>
            <a:avLst/>
            <a:gdLst/>
            <a:ahLst/>
            <a:cxnLst/>
            <a:rect l="l" t="t" r="r" b="b"/>
            <a:pathLst>
              <a:path w="17779" h="17779">
                <a:moveTo>
                  <a:pt x="3856" y="0"/>
                </a:moveTo>
                <a:lnTo>
                  <a:pt x="8632" y="0"/>
                </a:lnTo>
                <a:lnTo>
                  <a:pt x="13407" y="0"/>
                </a:lnTo>
                <a:lnTo>
                  <a:pt x="17295" y="3856"/>
                </a:lnTo>
                <a:lnTo>
                  <a:pt x="17295" y="13404"/>
                </a:lnTo>
                <a:lnTo>
                  <a:pt x="13407" y="17291"/>
                </a:lnTo>
                <a:lnTo>
                  <a:pt x="3856" y="17291"/>
                </a:lnTo>
                <a:lnTo>
                  <a:pt x="0" y="13404"/>
                </a:lnTo>
                <a:lnTo>
                  <a:pt x="0" y="3856"/>
                </a:lnTo>
                <a:lnTo>
                  <a:pt x="3856" y="0"/>
                </a:lnTo>
                <a:close/>
              </a:path>
            </a:pathLst>
          </a:custGeom>
          <a:solidFill>
            <a:srgbClr val="D9D9D8">
              <a:alpha val="50000"/>
            </a:srgbClr>
          </a:solidFill>
        </p:spPr>
        <p:txBody>
          <a:bodyPr wrap="square" lIns="0" tIns="0" rIns="0" bIns="0" rtlCol="0"/>
          <a:lstStyle/>
          <a:p>
            <a:endParaRPr/>
          </a:p>
        </p:txBody>
      </p:sp>
      <p:sp>
        <p:nvSpPr>
          <p:cNvPr id="813" name="object 813"/>
          <p:cNvSpPr/>
          <p:nvPr/>
        </p:nvSpPr>
        <p:spPr>
          <a:xfrm>
            <a:off x="443407" y="4276195"/>
            <a:ext cx="19050" cy="19050"/>
          </a:xfrm>
          <a:custGeom>
            <a:avLst/>
            <a:gdLst/>
            <a:ahLst/>
            <a:cxnLst/>
            <a:rect l="l" t="t" r="r" b="b"/>
            <a:pathLst>
              <a:path w="19050" h="19050">
                <a:moveTo>
                  <a:pt x="4224" y="0"/>
                </a:moveTo>
                <a:lnTo>
                  <a:pt x="9397" y="0"/>
                </a:lnTo>
                <a:lnTo>
                  <a:pt x="14601" y="0"/>
                </a:lnTo>
                <a:lnTo>
                  <a:pt x="18825" y="4223"/>
                </a:lnTo>
                <a:lnTo>
                  <a:pt x="1882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14" name="object 814"/>
          <p:cNvSpPr/>
          <p:nvPr/>
        </p:nvSpPr>
        <p:spPr>
          <a:xfrm>
            <a:off x="306238" y="4274695"/>
            <a:ext cx="22225" cy="22225"/>
          </a:xfrm>
          <a:custGeom>
            <a:avLst/>
            <a:gdLst/>
            <a:ahLst/>
            <a:cxnLst/>
            <a:rect l="l" t="t" r="r" b="b"/>
            <a:pathLst>
              <a:path w="22225" h="22225">
                <a:moveTo>
                  <a:pt x="4897" y="0"/>
                </a:moveTo>
                <a:lnTo>
                  <a:pt x="10897" y="0"/>
                </a:lnTo>
                <a:lnTo>
                  <a:pt x="16928" y="0"/>
                </a:lnTo>
                <a:lnTo>
                  <a:pt x="21825" y="4866"/>
                </a:lnTo>
                <a:lnTo>
                  <a:pt x="21825" y="16923"/>
                </a:lnTo>
                <a:lnTo>
                  <a:pt x="16928" y="21820"/>
                </a:lnTo>
                <a:lnTo>
                  <a:pt x="4897" y="21820"/>
                </a:lnTo>
                <a:lnTo>
                  <a:pt x="0" y="16923"/>
                </a:lnTo>
                <a:lnTo>
                  <a:pt x="0" y="4866"/>
                </a:lnTo>
                <a:lnTo>
                  <a:pt x="4897" y="0"/>
                </a:lnTo>
                <a:close/>
              </a:path>
            </a:pathLst>
          </a:custGeom>
          <a:solidFill>
            <a:srgbClr val="D9D9D8">
              <a:alpha val="50000"/>
            </a:srgbClr>
          </a:solidFill>
        </p:spPr>
        <p:txBody>
          <a:bodyPr wrap="square" lIns="0" tIns="0" rIns="0" bIns="0" rtlCol="0"/>
          <a:lstStyle/>
          <a:p>
            <a:endParaRPr/>
          </a:p>
        </p:txBody>
      </p:sp>
      <p:sp>
        <p:nvSpPr>
          <p:cNvPr id="815" name="object 815"/>
          <p:cNvSpPr/>
          <p:nvPr/>
        </p:nvSpPr>
        <p:spPr>
          <a:xfrm>
            <a:off x="171334" y="4275430"/>
            <a:ext cx="20320" cy="20320"/>
          </a:xfrm>
          <a:custGeom>
            <a:avLst/>
            <a:gdLst/>
            <a:ahLst/>
            <a:cxnLst/>
            <a:rect l="l" t="t" r="r" b="b"/>
            <a:pathLst>
              <a:path w="20319" h="20320">
                <a:moveTo>
                  <a:pt x="4530" y="0"/>
                </a:moveTo>
                <a:lnTo>
                  <a:pt x="10162" y="0"/>
                </a:lnTo>
                <a:lnTo>
                  <a:pt x="15764" y="0"/>
                </a:lnTo>
                <a:lnTo>
                  <a:pt x="20295" y="4559"/>
                </a:lnTo>
                <a:lnTo>
                  <a:pt x="20295" y="15791"/>
                </a:lnTo>
                <a:lnTo>
                  <a:pt x="15764" y="20320"/>
                </a:lnTo>
                <a:lnTo>
                  <a:pt x="4530" y="20320"/>
                </a:lnTo>
                <a:lnTo>
                  <a:pt x="0" y="15791"/>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816" name="object 816"/>
          <p:cNvSpPr/>
          <p:nvPr/>
        </p:nvSpPr>
        <p:spPr>
          <a:xfrm>
            <a:off x="33399" y="4273196"/>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17" name="object 817"/>
          <p:cNvSpPr/>
          <p:nvPr/>
        </p:nvSpPr>
        <p:spPr>
          <a:xfrm>
            <a:off x="7499165" y="4141692"/>
            <a:ext cx="17145" cy="17145"/>
          </a:xfrm>
          <a:custGeom>
            <a:avLst/>
            <a:gdLst/>
            <a:ahLst/>
            <a:cxnLst/>
            <a:rect l="l" t="t" r="r" b="b"/>
            <a:pathLst>
              <a:path w="17145" h="17145">
                <a:moveTo>
                  <a:pt x="3703" y="0"/>
                </a:moveTo>
                <a:lnTo>
                  <a:pt x="8265" y="0"/>
                </a:lnTo>
                <a:lnTo>
                  <a:pt x="12856" y="0"/>
                </a:lnTo>
                <a:lnTo>
                  <a:pt x="16530" y="3703"/>
                </a:lnTo>
                <a:lnTo>
                  <a:pt x="1653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8" name="object 818"/>
          <p:cNvSpPr/>
          <p:nvPr/>
        </p:nvSpPr>
        <p:spPr>
          <a:xfrm>
            <a:off x="7363496" y="4141692"/>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9" name="object 819"/>
          <p:cNvSpPr/>
          <p:nvPr/>
        </p:nvSpPr>
        <p:spPr>
          <a:xfrm>
            <a:off x="7228959" y="4142825"/>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820" name="object 820"/>
          <p:cNvSpPr/>
          <p:nvPr/>
        </p:nvSpPr>
        <p:spPr>
          <a:xfrm>
            <a:off x="7093657" y="4143192"/>
            <a:ext cx="13970" cy="13970"/>
          </a:xfrm>
          <a:custGeom>
            <a:avLst/>
            <a:gdLst/>
            <a:ahLst/>
            <a:cxnLst/>
            <a:rect l="l" t="t" r="r" b="b"/>
            <a:pathLst>
              <a:path w="13970" h="13970">
                <a:moveTo>
                  <a:pt x="3030" y="0"/>
                </a:moveTo>
                <a:lnTo>
                  <a:pt x="676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1" name="object 821"/>
          <p:cNvSpPr/>
          <p:nvPr/>
        </p:nvSpPr>
        <p:spPr>
          <a:xfrm>
            <a:off x="6957988" y="4143192"/>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2" name="object 822"/>
          <p:cNvSpPr/>
          <p:nvPr/>
        </p:nvSpPr>
        <p:spPr>
          <a:xfrm>
            <a:off x="6823849" y="414469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23" name="object 823"/>
          <p:cNvSpPr/>
          <p:nvPr/>
        </p:nvSpPr>
        <p:spPr>
          <a:xfrm>
            <a:off x="6689312" y="4145824"/>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4" name="object 824"/>
          <p:cNvSpPr/>
          <p:nvPr/>
        </p:nvSpPr>
        <p:spPr>
          <a:xfrm>
            <a:off x="6553643" y="4145824"/>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5" name="object 825"/>
          <p:cNvSpPr/>
          <p:nvPr/>
        </p:nvSpPr>
        <p:spPr>
          <a:xfrm>
            <a:off x="6418341" y="4146221"/>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6" name="object 826"/>
          <p:cNvSpPr/>
          <p:nvPr/>
        </p:nvSpPr>
        <p:spPr>
          <a:xfrm>
            <a:off x="6282671" y="4146221"/>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7" name="object 827"/>
          <p:cNvSpPr/>
          <p:nvPr/>
        </p:nvSpPr>
        <p:spPr>
          <a:xfrm>
            <a:off x="6147002" y="4146221"/>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8" name="object 828"/>
          <p:cNvSpPr/>
          <p:nvPr/>
        </p:nvSpPr>
        <p:spPr>
          <a:xfrm>
            <a:off x="6010965" y="4145824"/>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29" name="object 829"/>
          <p:cNvSpPr/>
          <p:nvPr/>
        </p:nvSpPr>
        <p:spPr>
          <a:xfrm>
            <a:off x="5875694" y="4146221"/>
            <a:ext cx="7620" cy="7620"/>
          </a:xfrm>
          <a:custGeom>
            <a:avLst/>
            <a:gdLst/>
            <a:ahLst/>
            <a:cxnLst/>
            <a:rect l="l" t="t" r="r" b="b"/>
            <a:pathLst>
              <a:path w="7620"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0" name="object 830"/>
          <p:cNvSpPr/>
          <p:nvPr/>
        </p:nvSpPr>
        <p:spPr>
          <a:xfrm>
            <a:off x="5740024" y="4146221"/>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1" name="object 831"/>
          <p:cNvSpPr/>
          <p:nvPr/>
        </p:nvSpPr>
        <p:spPr>
          <a:xfrm>
            <a:off x="5603987" y="4145824"/>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2" name="object 832"/>
          <p:cNvSpPr/>
          <p:nvPr/>
        </p:nvSpPr>
        <p:spPr>
          <a:xfrm>
            <a:off x="5468318" y="4145824"/>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3" name="object 833"/>
          <p:cNvSpPr/>
          <p:nvPr/>
        </p:nvSpPr>
        <p:spPr>
          <a:xfrm>
            <a:off x="5332281" y="4145456"/>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4" name="object 834"/>
          <p:cNvSpPr/>
          <p:nvPr/>
        </p:nvSpPr>
        <p:spPr>
          <a:xfrm>
            <a:off x="5196612" y="4145456"/>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5" name="object 835"/>
          <p:cNvSpPr/>
          <p:nvPr/>
        </p:nvSpPr>
        <p:spPr>
          <a:xfrm>
            <a:off x="5060544" y="4145089"/>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36" name="object 836"/>
          <p:cNvSpPr/>
          <p:nvPr/>
        </p:nvSpPr>
        <p:spPr>
          <a:xfrm>
            <a:off x="4924508" y="414469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7" name="object 837"/>
          <p:cNvSpPr/>
          <p:nvPr/>
        </p:nvSpPr>
        <p:spPr>
          <a:xfrm>
            <a:off x="4788838" y="4144691"/>
            <a:ext cx="10795" cy="10795"/>
          </a:xfrm>
          <a:custGeom>
            <a:avLst/>
            <a:gdLst/>
            <a:ahLst/>
            <a:cxnLst/>
            <a:rect l="l" t="t" r="r" b="b"/>
            <a:pathLst>
              <a:path w="10795" h="10795">
                <a:moveTo>
                  <a:pt x="2387" y="0"/>
                </a:moveTo>
                <a:lnTo>
                  <a:pt x="526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838" name="object 838"/>
          <p:cNvSpPr/>
          <p:nvPr/>
        </p:nvSpPr>
        <p:spPr>
          <a:xfrm>
            <a:off x="4653200" y="4144691"/>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9" name="object 839"/>
          <p:cNvSpPr/>
          <p:nvPr/>
        </p:nvSpPr>
        <p:spPr>
          <a:xfrm>
            <a:off x="4517132" y="4144324"/>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40" name="object 840"/>
          <p:cNvSpPr/>
          <p:nvPr/>
        </p:nvSpPr>
        <p:spPr>
          <a:xfrm>
            <a:off x="4381095" y="4143957"/>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41" name="object 841"/>
          <p:cNvSpPr/>
          <p:nvPr/>
        </p:nvSpPr>
        <p:spPr>
          <a:xfrm>
            <a:off x="4245059" y="414359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2" name="object 842"/>
          <p:cNvSpPr/>
          <p:nvPr/>
        </p:nvSpPr>
        <p:spPr>
          <a:xfrm>
            <a:off x="4109389" y="414359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3" name="object 843"/>
          <p:cNvSpPr/>
          <p:nvPr/>
        </p:nvSpPr>
        <p:spPr>
          <a:xfrm>
            <a:off x="3973720" y="414359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4" name="object 844"/>
          <p:cNvSpPr/>
          <p:nvPr/>
        </p:nvSpPr>
        <p:spPr>
          <a:xfrm>
            <a:off x="3837683" y="4143192"/>
            <a:ext cx="13970" cy="13970"/>
          </a:xfrm>
          <a:custGeom>
            <a:avLst/>
            <a:gdLst/>
            <a:ahLst/>
            <a:cxnLst/>
            <a:rect l="l" t="t" r="r" b="b"/>
            <a:pathLst>
              <a:path w="13970" h="13970">
                <a:moveTo>
                  <a:pt x="3030" y="0"/>
                </a:moveTo>
                <a:lnTo>
                  <a:pt x="6765" y="0"/>
                </a:lnTo>
                <a:lnTo>
                  <a:pt x="10499" y="0"/>
                </a:lnTo>
                <a:lnTo>
                  <a:pt x="13560" y="3029"/>
                </a:lnTo>
                <a:lnTo>
                  <a:pt x="1356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5" name="object 845"/>
          <p:cNvSpPr/>
          <p:nvPr/>
        </p:nvSpPr>
        <p:spPr>
          <a:xfrm>
            <a:off x="3702411" y="4143590"/>
            <a:ext cx="13335" cy="13335"/>
          </a:xfrm>
          <a:custGeom>
            <a:avLst/>
            <a:gdLst/>
            <a:ahLst/>
            <a:cxnLst/>
            <a:rect l="l" t="t" r="r" b="b"/>
            <a:pathLst>
              <a:path w="13335" h="13335">
                <a:moveTo>
                  <a:pt x="2846" y="0"/>
                </a:moveTo>
                <a:lnTo>
                  <a:pt x="639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6" name="object 846"/>
          <p:cNvSpPr/>
          <p:nvPr/>
        </p:nvSpPr>
        <p:spPr>
          <a:xfrm>
            <a:off x="3566742" y="414359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7" name="object 847"/>
          <p:cNvSpPr/>
          <p:nvPr/>
        </p:nvSpPr>
        <p:spPr>
          <a:xfrm>
            <a:off x="3431073" y="414359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8" name="object 848"/>
          <p:cNvSpPr/>
          <p:nvPr/>
        </p:nvSpPr>
        <p:spPr>
          <a:xfrm>
            <a:off x="3295036" y="4143192"/>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9" name="object 849"/>
          <p:cNvSpPr/>
          <p:nvPr/>
        </p:nvSpPr>
        <p:spPr>
          <a:xfrm>
            <a:off x="3159367" y="4143192"/>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50" name="object 850"/>
          <p:cNvSpPr/>
          <p:nvPr/>
        </p:nvSpPr>
        <p:spPr>
          <a:xfrm>
            <a:off x="3024065" y="414359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1" name="object 851"/>
          <p:cNvSpPr/>
          <p:nvPr/>
        </p:nvSpPr>
        <p:spPr>
          <a:xfrm>
            <a:off x="2888395" y="414359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2" name="object 852"/>
          <p:cNvSpPr/>
          <p:nvPr/>
        </p:nvSpPr>
        <p:spPr>
          <a:xfrm>
            <a:off x="2752726" y="414359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3" name="object 853"/>
          <p:cNvSpPr/>
          <p:nvPr/>
        </p:nvSpPr>
        <p:spPr>
          <a:xfrm>
            <a:off x="2617454" y="4143957"/>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4" name="object 854"/>
          <p:cNvSpPr/>
          <p:nvPr/>
        </p:nvSpPr>
        <p:spPr>
          <a:xfrm>
            <a:off x="2481785" y="4143957"/>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5" name="object 855"/>
          <p:cNvSpPr/>
          <p:nvPr/>
        </p:nvSpPr>
        <p:spPr>
          <a:xfrm>
            <a:off x="2345748" y="414359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6" name="object 856"/>
          <p:cNvSpPr/>
          <p:nvPr/>
        </p:nvSpPr>
        <p:spPr>
          <a:xfrm>
            <a:off x="2210079" y="414359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7" name="object 857"/>
          <p:cNvSpPr/>
          <p:nvPr/>
        </p:nvSpPr>
        <p:spPr>
          <a:xfrm>
            <a:off x="2074777" y="4143957"/>
            <a:ext cx="12065" cy="12065"/>
          </a:xfrm>
          <a:custGeom>
            <a:avLst/>
            <a:gdLst/>
            <a:ahLst/>
            <a:cxnLst/>
            <a:rect l="l" t="t" r="r" b="b"/>
            <a:pathLst>
              <a:path w="12064" h="12064">
                <a:moveTo>
                  <a:pt x="2693" y="0"/>
                </a:moveTo>
                <a:lnTo>
                  <a:pt x="6030" y="0"/>
                </a:lnTo>
                <a:lnTo>
                  <a:pt x="9367" y="0"/>
                </a:lnTo>
                <a:lnTo>
                  <a:pt x="12030" y="2693"/>
                </a:lnTo>
                <a:lnTo>
                  <a:pt x="1203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8" name="object 858"/>
          <p:cNvSpPr/>
          <p:nvPr/>
        </p:nvSpPr>
        <p:spPr>
          <a:xfrm>
            <a:off x="1939107" y="4143957"/>
            <a:ext cx="12065" cy="12065"/>
          </a:xfrm>
          <a:custGeom>
            <a:avLst/>
            <a:gdLst/>
            <a:ahLst/>
            <a:cxnLst/>
            <a:rect l="l" t="t" r="r" b="b"/>
            <a:pathLst>
              <a:path w="12064"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9" name="object 859"/>
          <p:cNvSpPr/>
          <p:nvPr/>
        </p:nvSpPr>
        <p:spPr>
          <a:xfrm>
            <a:off x="1803438" y="4143957"/>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860" name="object 860"/>
          <p:cNvSpPr/>
          <p:nvPr/>
        </p:nvSpPr>
        <p:spPr>
          <a:xfrm>
            <a:off x="1667799" y="4143957"/>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1" name="object 861"/>
          <p:cNvSpPr/>
          <p:nvPr/>
        </p:nvSpPr>
        <p:spPr>
          <a:xfrm>
            <a:off x="1532130" y="4143957"/>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2" name="object 862"/>
          <p:cNvSpPr/>
          <p:nvPr/>
        </p:nvSpPr>
        <p:spPr>
          <a:xfrm>
            <a:off x="1396093" y="4143590"/>
            <a:ext cx="13335" cy="13335"/>
          </a:xfrm>
          <a:custGeom>
            <a:avLst/>
            <a:gdLst/>
            <a:ahLst/>
            <a:cxnLst/>
            <a:rect l="l" t="t" r="r" b="b"/>
            <a:pathLst>
              <a:path w="13334" h="13335">
                <a:moveTo>
                  <a:pt x="2846" y="0"/>
                </a:moveTo>
                <a:lnTo>
                  <a:pt x="636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3" name="object 863"/>
          <p:cNvSpPr/>
          <p:nvPr/>
        </p:nvSpPr>
        <p:spPr>
          <a:xfrm>
            <a:off x="1260025" y="4143192"/>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4" name="object 864"/>
          <p:cNvSpPr/>
          <p:nvPr/>
        </p:nvSpPr>
        <p:spPr>
          <a:xfrm>
            <a:off x="1124387" y="4143192"/>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5" name="object 865"/>
          <p:cNvSpPr/>
          <p:nvPr/>
        </p:nvSpPr>
        <p:spPr>
          <a:xfrm>
            <a:off x="988319" y="4142825"/>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66" name="object 866"/>
          <p:cNvSpPr/>
          <p:nvPr/>
        </p:nvSpPr>
        <p:spPr>
          <a:xfrm>
            <a:off x="851915" y="4142059"/>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867" name="object 867"/>
          <p:cNvSpPr/>
          <p:nvPr/>
        </p:nvSpPr>
        <p:spPr>
          <a:xfrm>
            <a:off x="715879" y="4141692"/>
            <a:ext cx="17145" cy="17145"/>
          </a:xfrm>
          <a:custGeom>
            <a:avLst/>
            <a:gdLst/>
            <a:ahLst/>
            <a:cxnLst/>
            <a:rect l="l" t="t" r="r" b="b"/>
            <a:pathLst>
              <a:path w="17145"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868" name="object 868"/>
          <p:cNvSpPr/>
          <p:nvPr/>
        </p:nvSpPr>
        <p:spPr>
          <a:xfrm>
            <a:off x="579444" y="4140927"/>
            <a:ext cx="18415" cy="18415"/>
          </a:xfrm>
          <a:custGeom>
            <a:avLst/>
            <a:gdLst/>
            <a:ahLst/>
            <a:cxnLst/>
            <a:rect l="l" t="t" r="r" b="b"/>
            <a:pathLst>
              <a:path w="18415" h="18414">
                <a:moveTo>
                  <a:pt x="4040" y="0"/>
                </a:moveTo>
                <a:lnTo>
                  <a:pt x="9030" y="0"/>
                </a:lnTo>
                <a:lnTo>
                  <a:pt x="14020" y="0"/>
                </a:lnTo>
                <a:lnTo>
                  <a:pt x="18060" y="4070"/>
                </a:lnTo>
                <a:lnTo>
                  <a:pt x="18060" y="14016"/>
                </a:lnTo>
                <a:lnTo>
                  <a:pt x="14020" y="18056"/>
                </a:lnTo>
                <a:lnTo>
                  <a:pt x="4040" y="18056"/>
                </a:lnTo>
                <a:lnTo>
                  <a:pt x="0" y="14016"/>
                </a:lnTo>
                <a:lnTo>
                  <a:pt x="0" y="4070"/>
                </a:lnTo>
                <a:lnTo>
                  <a:pt x="4040" y="0"/>
                </a:lnTo>
                <a:close/>
              </a:path>
            </a:pathLst>
          </a:custGeom>
          <a:solidFill>
            <a:srgbClr val="D9D9D8">
              <a:alpha val="50000"/>
            </a:srgbClr>
          </a:solidFill>
        </p:spPr>
        <p:txBody>
          <a:bodyPr wrap="square" lIns="0" tIns="0" rIns="0" bIns="0" rtlCol="0"/>
          <a:lstStyle/>
          <a:p>
            <a:endParaRPr/>
          </a:p>
        </p:txBody>
      </p:sp>
      <p:sp>
        <p:nvSpPr>
          <p:cNvPr id="869" name="object 869"/>
          <p:cNvSpPr/>
          <p:nvPr/>
        </p:nvSpPr>
        <p:spPr>
          <a:xfrm>
            <a:off x="442672" y="4139825"/>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870" name="object 870"/>
          <p:cNvSpPr/>
          <p:nvPr/>
        </p:nvSpPr>
        <p:spPr>
          <a:xfrm>
            <a:off x="305105" y="4137928"/>
            <a:ext cx="24130" cy="24130"/>
          </a:xfrm>
          <a:custGeom>
            <a:avLst/>
            <a:gdLst/>
            <a:ahLst/>
            <a:cxnLst/>
            <a:rect l="l" t="t" r="r" b="b"/>
            <a:pathLst>
              <a:path w="24129" h="24129">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1" name="object 871"/>
          <p:cNvSpPr/>
          <p:nvPr/>
        </p:nvSpPr>
        <p:spPr>
          <a:xfrm>
            <a:off x="168701" y="4137193"/>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872" name="object 872"/>
          <p:cNvSpPr/>
          <p:nvPr/>
        </p:nvSpPr>
        <p:spPr>
          <a:xfrm>
            <a:off x="33399" y="4137561"/>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73" name="object 873"/>
          <p:cNvSpPr/>
          <p:nvPr/>
        </p:nvSpPr>
        <p:spPr>
          <a:xfrm>
            <a:off x="7495400" y="4002293"/>
            <a:ext cx="24130" cy="24130"/>
          </a:xfrm>
          <a:custGeom>
            <a:avLst/>
            <a:gdLst/>
            <a:ahLst/>
            <a:cxnLst/>
            <a:rect l="l" t="t" r="r" b="b"/>
            <a:pathLst>
              <a:path w="24129" h="24129">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4" name="object 874"/>
          <p:cNvSpPr/>
          <p:nvPr/>
        </p:nvSpPr>
        <p:spPr>
          <a:xfrm>
            <a:off x="7362363" y="4004925"/>
            <a:ext cx="19050" cy="19050"/>
          </a:xfrm>
          <a:custGeom>
            <a:avLst/>
            <a:gdLst/>
            <a:ahLst/>
            <a:cxnLst/>
            <a:rect l="l" t="t" r="r" b="b"/>
            <a:pathLst>
              <a:path w="19050" h="19050">
                <a:moveTo>
                  <a:pt x="4224" y="0"/>
                </a:moveTo>
                <a:lnTo>
                  <a:pt x="9397"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75" name="object 875"/>
          <p:cNvSpPr/>
          <p:nvPr/>
        </p:nvSpPr>
        <p:spPr>
          <a:xfrm>
            <a:off x="7227827" y="4006057"/>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76" name="object 876"/>
          <p:cNvSpPr/>
          <p:nvPr/>
        </p:nvSpPr>
        <p:spPr>
          <a:xfrm>
            <a:off x="7093290" y="4007189"/>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877" name="object 877"/>
          <p:cNvSpPr/>
          <p:nvPr/>
        </p:nvSpPr>
        <p:spPr>
          <a:xfrm>
            <a:off x="6957621" y="4007189"/>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878" name="object 878"/>
          <p:cNvSpPr/>
          <p:nvPr/>
        </p:nvSpPr>
        <p:spPr>
          <a:xfrm>
            <a:off x="6823481" y="4008689"/>
            <a:ext cx="11430" cy="11430"/>
          </a:xfrm>
          <a:custGeom>
            <a:avLst/>
            <a:gdLst/>
            <a:ahLst/>
            <a:cxnLst/>
            <a:rect l="l" t="t" r="r" b="b"/>
            <a:pathLst>
              <a:path w="11429" h="11429">
                <a:moveTo>
                  <a:pt x="2510" y="0"/>
                </a:moveTo>
                <a:lnTo>
                  <a:pt x="5632" y="0"/>
                </a:lnTo>
                <a:lnTo>
                  <a:pt x="8724" y="0"/>
                </a:lnTo>
                <a:lnTo>
                  <a:pt x="11264" y="2540"/>
                </a:lnTo>
                <a:lnTo>
                  <a:pt x="11264" y="8752"/>
                </a:lnTo>
                <a:lnTo>
                  <a:pt x="8724" y="11292"/>
                </a:lnTo>
                <a:lnTo>
                  <a:pt x="2510" y="11292"/>
                </a:lnTo>
                <a:lnTo>
                  <a:pt x="0" y="8752"/>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879" name="object 879"/>
          <p:cNvSpPr/>
          <p:nvPr/>
        </p:nvSpPr>
        <p:spPr>
          <a:xfrm>
            <a:off x="6688180" y="4009056"/>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80" name="object 880"/>
          <p:cNvSpPr/>
          <p:nvPr/>
        </p:nvSpPr>
        <p:spPr>
          <a:xfrm>
            <a:off x="6552877" y="4009454"/>
            <a:ext cx="10160" cy="10160"/>
          </a:xfrm>
          <a:custGeom>
            <a:avLst/>
            <a:gdLst/>
            <a:ahLst/>
            <a:cxnLst/>
            <a:rect l="l" t="t" r="r" b="b"/>
            <a:pathLst>
              <a:path w="10159"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1" name="object 881"/>
          <p:cNvSpPr/>
          <p:nvPr/>
        </p:nvSpPr>
        <p:spPr>
          <a:xfrm>
            <a:off x="6417973" y="4010188"/>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82" name="object 882"/>
          <p:cNvSpPr/>
          <p:nvPr/>
        </p:nvSpPr>
        <p:spPr>
          <a:xfrm>
            <a:off x="6282304" y="4010188"/>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3" name="object 883"/>
          <p:cNvSpPr/>
          <p:nvPr/>
        </p:nvSpPr>
        <p:spPr>
          <a:xfrm>
            <a:off x="6146634" y="4010188"/>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4" name="object 884"/>
          <p:cNvSpPr/>
          <p:nvPr/>
        </p:nvSpPr>
        <p:spPr>
          <a:xfrm>
            <a:off x="6010965" y="4010188"/>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5" name="object 885"/>
          <p:cNvSpPr/>
          <p:nvPr/>
        </p:nvSpPr>
        <p:spPr>
          <a:xfrm>
            <a:off x="5874928" y="400982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6" name="object 886"/>
          <p:cNvSpPr/>
          <p:nvPr/>
        </p:nvSpPr>
        <p:spPr>
          <a:xfrm>
            <a:off x="5739626" y="4010188"/>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7" name="object 887"/>
          <p:cNvSpPr/>
          <p:nvPr/>
        </p:nvSpPr>
        <p:spPr>
          <a:xfrm>
            <a:off x="5603589" y="4009821"/>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8" name="object 888"/>
          <p:cNvSpPr/>
          <p:nvPr/>
        </p:nvSpPr>
        <p:spPr>
          <a:xfrm>
            <a:off x="5467553" y="4009454"/>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9" name="object 889"/>
          <p:cNvSpPr/>
          <p:nvPr/>
        </p:nvSpPr>
        <p:spPr>
          <a:xfrm>
            <a:off x="5331883" y="4009454"/>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0" name="object 890"/>
          <p:cNvSpPr/>
          <p:nvPr/>
        </p:nvSpPr>
        <p:spPr>
          <a:xfrm>
            <a:off x="5196612" y="4009821"/>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91" name="object 891"/>
          <p:cNvSpPr/>
          <p:nvPr/>
        </p:nvSpPr>
        <p:spPr>
          <a:xfrm>
            <a:off x="5060544" y="4009454"/>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2" name="object 892"/>
          <p:cNvSpPr/>
          <p:nvPr/>
        </p:nvSpPr>
        <p:spPr>
          <a:xfrm>
            <a:off x="4924508" y="4009056"/>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93" name="object 893"/>
          <p:cNvSpPr/>
          <p:nvPr/>
        </p:nvSpPr>
        <p:spPr>
          <a:xfrm>
            <a:off x="4788471" y="4008689"/>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4" name="object 894"/>
          <p:cNvSpPr/>
          <p:nvPr/>
        </p:nvSpPr>
        <p:spPr>
          <a:xfrm>
            <a:off x="4652802" y="4008689"/>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5" name="object 895"/>
          <p:cNvSpPr/>
          <p:nvPr/>
        </p:nvSpPr>
        <p:spPr>
          <a:xfrm>
            <a:off x="4516765" y="4008322"/>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96" name="object 896"/>
          <p:cNvSpPr/>
          <p:nvPr/>
        </p:nvSpPr>
        <p:spPr>
          <a:xfrm>
            <a:off x="4380728" y="4007954"/>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97" name="object 897"/>
          <p:cNvSpPr/>
          <p:nvPr/>
        </p:nvSpPr>
        <p:spPr>
          <a:xfrm>
            <a:off x="4245059" y="4007954"/>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8" name="object 898"/>
          <p:cNvSpPr/>
          <p:nvPr/>
        </p:nvSpPr>
        <p:spPr>
          <a:xfrm>
            <a:off x="4109389" y="4007954"/>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9" name="object 899"/>
          <p:cNvSpPr/>
          <p:nvPr/>
        </p:nvSpPr>
        <p:spPr>
          <a:xfrm>
            <a:off x="3973352" y="4007557"/>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0" name="object 900"/>
          <p:cNvSpPr/>
          <p:nvPr/>
        </p:nvSpPr>
        <p:spPr>
          <a:xfrm>
            <a:off x="3837316" y="4007189"/>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1" name="object 901"/>
          <p:cNvSpPr/>
          <p:nvPr/>
        </p:nvSpPr>
        <p:spPr>
          <a:xfrm>
            <a:off x="3702014" y="4007557"/>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2" name="object 902"/>
          <p:cNvSpPr/>
          <p:nvPr/>
        </p:nvSpPr>
        <p:spPr>
          <a:xfrm>
            <a:off x="3566344" y="4007557"/>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3" name="object 903"/>
          <p:cNvSpPr/>
          <p:nvPr/>
        </p:nvSpPr>
        <p:spPr>
          <a:xfrm>
            <a:off x="3430308" y="4007189"/>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4" name="object 904"/>
          <p:cNvSpPr/>
          <p:nvPr/>
        </p:nvSpPr>
        <p:spPr>
          <a:xfrm>
            <a:off x="3294638" y="4007189"/>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5" name="object 905"/>
          <p:cNvSpPr/>
          <p:nvPr/>
        </p:nvSpPr>
        <p:spPr>
          <a:xfrm>
            <a:off x="3159367" y="400755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6" name="object 906"/>
          <p:cNvSpPr/>
          <p:nvPr/>
        </p:nvSpPr>
        <p:spPr>
          <a:xfrm>
            <a:off x="3023697" y="400755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7" name="object 907"/>
          <p:cNvSpPr/>
          <p:nvPr/>
        </p:nvSpPr>
        <p:spPr>
          <a:xfrm>
            <a:off x="2887660" y="4007189"/>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8" name="object 908"/>
          <p:cNvSpPr/>
          <p:nvPr/>
        </p:nvSpPr>
        <p:spPr>
          <a:xfrm>
            <a:off x="2751991" y="4007189"/>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9" name="object 909"/>
          <p:cNvSpPr/>
          <p:nvPr/>
        </p:nvSpPr>
        <p:spPr>
          <a:xfrm>
            <a:off x="2617056" y="4007954"/>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0" name="object 910"/>
          <p:cNvSpPr/>
          <p:nvPr/>
        </p:nvSpPr>
        <p:spPr>
          <a:xfrm>
            <a:off x="2481418" y="4007954"/>
            <a:ext cx="13335" cy="13335"/>
          </a:xfrm>
          <a:custGeom>
            <a:avLst/>
            <a:gdLst/>
            <a:ahLst/>
            <a:cxnLst/>
            <a:rect l="l" t="t" r="r" b="b"/>
            <a:pathLst>
              <a:path w="13335" h="13335">
                <a:moveTo>
                  <a:pt x="2846" y="0"/>
                </a:moveTo>
                <a:lnTo>
                  <a:pt x="636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1" name="object 911"/>
          <p:cNvSpPr/>
          <p:nvPr/>
        </p:nvSpPr>
        <p:spPr>
          <a:xfrm>
            <a:off x="2345748" y="4007954"/>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2" name="object 912"/>
          <p:cNvSpPr/>
          <p:nvPr/>
        </p:nvSpPr>
        <p:spPr>
          <a:xfrm>
            <a:off x="2209681" y="4007557"/>
            <a:ext cx="13970" cy="13970"/>
          </a:xfrm>
          <a:custGeom>
            <a:avLst/>
            <a:gdLst/>
            <a:ahLst/>
            <a:cxnLst/>
            <a:rect l="l" t="t" r="r" b="b"/>
            <a:pathLst>
              <a:path w="13969" h="13970">
                <a:moveTo>
                  <a:pt x="3061" y="0"/>
                </a:moveTo>
                <a:lnTo>
                  <a:pt x="6795" y="0"/>
                </a:lnTo>
                <a:lnTo>
                  <a:pt x="10530" y="0"/>
                </a:lnTo>
                <a:lnTo>
                  <a:pt x="13560" y="3029"/>
                </a:lnTo>
                <a:lnTo>
                  <a:pt x="13560" y="10527"/>
                </a:lnTo>
                <a:lnTo>
                  <a:pt x="10530" y="13557"/>
                </a:lnTo>
                <a:lnTo>
                  <a:pt x="3061" y="13557"/>
                </a:lnTo>
                <a:lnTo>
                  <a:pt x="0" y="10527"/>
                </a:lnTo>
                <a:lnTo>
                  <a:pt x="0" y="3029"/>
                </a:lnTo>
                <a:lnTo>
                  <a:pt x="3061" y="0"/>
                </a:lnTo>
                <a:close/>
              </a:path>
            </a:pathLst>
          </a:custGeom>
          <a:solidFill>
            <a:srgbClr val="D9D9D8">
              <a:alpha val="50000"/>
            </a:srgbClr>
          </a:solidFill>
        </p:spPr>
        <p:txBody>
          <a:bodyPr wrap="square" lIns="0" tIns="0" rIns="0" bIns="0" rtlCol="0"/>
          <a:lstStyle/>
          <a:p>
            <a:endParaRPr/>
          </a:p>
        </p:txBody>
      </p:sp>
      <p:sp>
        <p:nvSpPr>
          <p:cNvPr id="913" name="object 913"/>
          <p:cNvSpPr/>
          <p:nvPr/>
        </p:nvSpPr>
        <p:spPr>
          <a:xfrm>
            <a:off x="2073644" y="4007189"/>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4" name="object 914"/>
          <p:cNvSpPr/>
          <p:nvPr/>
        </p:nvSpPr>
        <p:spPr>
          <a:xfrm>
            <a:off x="1937975" y="4007189"/>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5" name="object 915"/>
          <p:cNvSpPr/>
          <p:nvPr/>
        </p:nvSpPr>
        <p:spPr>
          <a:xfrm>
            <a:off x="1802703" y="400755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6" name="object 916"/>
          <p:cNvSpPr/>
          <p:nvPr/>
        </p:nvSpPr>
        <p:spPr>
          <a:xfrm>
            <a:off x="1667401" y="4007954"/>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7" name="object 917"/>
          <p:cNvSpPr/>
          <p:nvPr/>
        </p:nvSpPr>
        <p:spPr>
          <a:xfrm>
            <a:off x="1530997" y="4007189"/>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8" name="object 918"/>
          <p:cNvSpPr/>
          <p:nvPr/>
        </p:nvSpPr>
        <p:spPr>
          <a:xfrm>
            <a:off x="1395328" y="4007189"/>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9" name="object 919"/>
          <p:cNvSpPr/>
          <p:nvPr/>
        </p:nvSpPr>
        <p:spPr>
          <a:xfrm>
            <a:off x="1259291" y="4006822"/>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0" name="object 920"/>
          <p:cNvSpPr/>
          <p:nvPr/>
        </p:nvSpPr>
        <p:spPr>
          <a:xfrm>
            <a:off x="1123621" y="4006822"/>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1" name="object 921"/>
          <p:cNvSpPr/>
          <p:nvPr/>
        </p:nvSpPr>
        <p:spPr>
          <a:xfrm>
            <a:off x="987585" y="4006424"/>
            <a:ext cx="15875" cy="15875"/>
          </a:xfrm>
          <a:custGeom>
            <a:avLst/>
            <a:gdLst/>
            <a:ahLst/>
            <a:cxnLst/>
            <a:rect l="l" t="t" r="r" b="b"/>
            <a:pathLst>
              <a:path w="15875" h="15875">
                <a:moveTo>
                  <a:pt x="3520" y="0"/>
                </a:moveTo>
                <a:lnTo>
                  <a:pt x="7897" y="0"/>
                </a:lnTo>
                <a:lnTo>
                  <a:pt x="12244" y="0"/>
                </a:lnTo>
                <a:lnTo>
                  <a:pt x="15795" y="3550"/>
                </a:lnTo>
                <a:lnTo>
                  <a:pt x="15795" y="12272"/>
                </a:lnTo>
                <a:lnTo>
                  <a:pt x="12244" y="15822"/>
                </a:lnTo>
                <a:lnTo>
                  <a:pt x="3520" y="15822"/>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922" name="object 922"/>
          <p:cNvSpPr/>
          <p:nvPr/>
        </p:nvSpPr>
        <p:spPr>
          <a:xfrm>
            <a:off x="851548" y="4006057"/>
            <a:ext cx="17145" cy="17145"/>
          </a:xfrm>
          <a:custGeom>
            <a:avLst/>
            <a:gdLst/>
            <a:ahLst/>
            <a:cxnLst/>
            <a:rect l="l" t="t" r="r" b="b"/>
            <a:pathLst>
              <a:path w="17144"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23" name="object 923"/>
          <p:cNvSpPr/>
          <p:nvPr/>
        </p:nvSpPr>
        <p:spPr>
          <a:xfrm>
            <a:off x="715113" y="4005322"/>
            <a:ext cx="18415" cy="18415"/>
          </a:xfrm>
          <a:custGeom>
            <a:avLst/>
            <a:gdLst/>
            <a:ahLst/>
            <a:cxnLst/>
            <a:rect l="l" t="t" r="r" b="b"/>
            <a:pathLst>
              <a:path w="18415" h="18414">
                <a:moveTo>
                  <a:pt x="4040" y="0"/>
                </a:moveTo>
                <a:lnTo>
                  <a:pt x="9030" y="0"/>
                </a:lnTo>
                <a:lnTo>
                  <a:pt x="14020" y="0"/>
                </a:lnTo>
                <a:lnTo>
                  <a:pt x="18060" y="4039"/>
                </a:lnTo>
                <a:lnTo>
                  <a:pt x="18060" y="13985"/>
                </a:lnTo>
                <a:lnTo>
                  <a:pt x="14020" y="18025"/>
                </a:lnTo>
                <a:lnTo>
                  <a:pt x="4040" y="18025"/>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24" name="object 924"/>
          <p:cNvSpPr/>
          <p:nvPr/>
        </p:nvSpPr>
        <p:spPr>
          <a:xfrm>
            <a:off x="579077" y="4004925"/>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25" name="object 925"/>
          <p:cNvSpPr/>
          <p:nvPr/>
        </p:nvSpPr>
        <p:spPr>
          <a:xfrm>
            <a:off x="441907" y="4003425"/>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26" name="object 926"/>
          <p:cNvSpPr/>
          <p:nvPr/>
        </p:nvSpPr>
        <p:spPr>
          <a:xfrm>
            <a:off x="304738" y="4001926"/>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27" name="object 927"/>
          <p:cNvSpPr/>
          <p:nvPr/>
        </p:nvSpPr>
        <p:spPr>
          <a:xfrm>
            <a:off x="167936" y="4000793"/>
            <a:ext cx="27305" cy="27305"/>
          </a:xfrm>
          <a:custGeom>
            <a:avLst/>
            <a:gdLst/>
            <a:ahLst/>
            <a:cxnLst/>
            <a:rect l="l" t="t" r="r" b="b"/>
            <a:pathLst>
              <a:path w="27305" h="27304">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928" name="object 928"/>
          <p:cNvSpPr/>
          <p:nvPr/>
        </p:nvSpPr>
        <p:spPr>
          <a:xfrm>
            <a:off x="30032" y="3998529"/>
            <a:ext cx="31750" cy="31750"/>
          </a:xfrm>
          <a:custGeom>
            <a:avLst/>
            <a:gdLst/>
            <a:ahLst/>
            <a:cxnLst/>
            <a:rect l="l" t="t" r="r" b="b"/>
            <a:pathLst>
              <a:path w="31750" h="31750">
                <a:moveTo>
                  <a:pt x="7071" y="0"/>
                </a:moveTo>
                <a:lnTo>
                  <a:pt x="15795" y="0"/>
                </a:lnTo>
                <a:lnTo>
                  <a:pt x="24519" y="0"/>
                </a:lnTo>
                <a:lnTo>
                  <a:pt x="31590" y="7069"/>
                </a:lnTo>
                <a:lnTo>
                  <a:pt x="31590" y="24544"/>
                </a:lnTo>
                <a:lnTo>
                  <a:pt x="24519" y="31613"/>
                </a:lnTo>
                <a:lnTo>
                  <a:pt x="7071" y="31613"/>
                </a:lnTo>
                <a:lnTo>
                  <a:pt x="0" y="24544"/>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929" name="object 929"/>
          <p:cNvSpPr/>
          <p:nvPr/>
        </p:nvSpPr>
        <p:spPr>
          <a:xfrm>
            <a:off x="7495400" y="3866658"/>
            <a:ext cx="24130" cy="24130"/>
          </a:xfrm>
          <a:custGeom>
            <a:avLst/>
            <a:gdLst/>
            <a:ahLst/>
            <a:cxnLst/>
            <a:rect l="l" t="t" r="r" b="b"/>
            <a:pathLst>
              <a:path w="24129" h="24129">
                <a:moveTo>
                  <a:pt x="5387" y="0"/>
                </a:moveTo>
                <a:lnTo>
                  <a:pt x="12030" y="0"/>
                </a:lnTo>
                <a:lnTo>
                  <a:pt x="18672" y="0"/>
                </a:lnTo>
                <a:lnTo>
                  <a:pt x="24060" y="5416"/>
                </a:lnTo>
                <a:lnTo>
                  <a:pt x="24060" y="18698"/>
                </a:lnTo>
                <a:lnTo>
                  <a:pt x="18672" y="24085"/>
                </a:lnTo>
                <a:lnTo>
                  <a:pt x="5387" y="24085"/>
                </a:lnTo>
                <a:lnTo>
                  <a:pt x="0" y="18698"/>
                </a:lnTo>
                <a:lnTo>
                  <a:pt x="0" y="5416"/>
                </a:lnTo>
                <a:lnTo>
                  <a:pt x="5387" y="0"/>
                </a:lnTo>
                <a:close/>
              </a:path>
            </a:pathLst>
          </a:custGeom>
          <a:solidFill>
            <a:srgbClr val="D9D9D8">
              <a:alpha val="50000"/>
            </a:srgbClr>
          </a:solidFill>
        </p:spPr>
        <p:txBody>
          <a:bodyPr wrap="square" lIns="0" tIns="0" rIns="0" bIns="0" rtlCol="0"/>
          <a:lstStyle/>
          <a:p>
            <a:endParaRPr/>
          </a:p>
        </p:txBody>
      </p:sp>
      <p:sp>
        <p:nvSpPr>
          <p:cNvPr id="930" name="object 930"/>
          <p:cNvSpPr/>
          <p:nvPr/>
        </p:nvSpPr>
        <p:spPr>
          <a:xfrm>
            <a:off x="7360098" y="3867056"/>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931" name="object 931"/>
          <p:cNvSpPr/>
          <p:nvPr/>
        </p:nvSpPr>
        <p:spPr>
          <a:xfrm>
            <a:off x="7225194" y="3867790"/>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32" name="object 932"/>
          <p:cNvSpPr/>
          <p:nvPr/>
        </p:nvSpPr>
        <p:spPr>
          <a:xfrm>
            <a:off x="7090290" y="3868555"/>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33" name="object 933"/>
          <p:cNvSpPr/>
          <p:nvPr/>
        </p:nvSpPr>
        <p:spPr>
          <a:xfrm>
            <a:off x="6957621" y="387155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4" name="object 934"/>
          <p:cNvSpPr/>
          <p:nvPr/>
        </p:nvSpPr>
        <p:spPr>
          <a:xfrm>
            <a:off x="6821951" y="387155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5" name="object 935"/>
          <p:cNvSpPr/>
          <p:nvPr/>
        </p:nvSpPr>
        <p:spPr>
          <a:xfrm>
            <a:off x="6686680" y="3871922"/>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36" name="object 936"/>
          <p:cNvSpPr/>
          <p:nvPr/>
        </p:nvSpPr>
        <p:spPr>
          <a:xfrm>
            <a:off x="6551745" y="3872687"/>
            <a:ext cx="12065" cy="12065"/>
          </a:xfrm>
          <a:custGeom>
            <a:avLst/>
            <a:gdLst/>
            <a:ahLst/>
            <a:cxnLst/>
            <a:rect l="l" t="t" r="r" b="b"/>
            <a:pathLst>
              <a:path w="12065"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37" name="object 937"/>
          <p:cNvSpPr/>
          <p:nvPr/>
        </p:nvSpPr>
        <p:spPr>
          <a:xfrm>
            <a:off x="6416840" y="387345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8" name="object 938"/>
          <p:cNvSpPr/>
          <p:nvPr/>
        </p:nvSpPr>
        <p:spPr>
          <a:xfrm>
            <a:off x="6281171" y="387345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9" name="object 939"/>
          <p:cNvSpPr/>
          <p:nvPr/>
        </p:nvSpPr>
        <p:spPr>
          <a:xfrm>
            <a:off x="6146267" y="387418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0" name="object 940"/>
          <p:cNvSpPr/>
          <p:nvPr/>
        </p:nvSpPr>
        <p:spPr>
          <a:xfrm>
            <a:off x="6010598" y="387418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1" name="object 941"/>
          <p:cNvSpPr/>
          <p:nvPr/>
        </p:nvSpPr>
        <p:spPr>
          <a:xfrm>
            <a:off x="5874561" y="3873819"/>
            <a:ext cx="10160" cy="10160"/>
          </a:xfrm>
          <a:custGeom>
            <a:avLst/>
            <a:gdLst/>
            <a:ahLst/>
            <a:cxnLst/>
            <a:rect l="l" t="t" r="r" b="b"/>
            <a:pathLst>
              <a:path w="10160" h="10160">
                <a:moveTo>
                  <a:pt x="2173" y="0"/>
                </a:moveTo>
                <a:lnTo>
                  <a:pt x="486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942" name="object 942"/>
          <p:cNvSpPr/>
          <p:nvPr/>
        </p:nvSpPr>
        <p:spPr>
          <a:xfrm>
            <a:off x="5739259" y="387418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3" name="object 943"/>
          <p:cNvSpPr/>
          <p:nvPr/>
        </p:nvSpPr>
        <p:spPr>
          <a:xfrm>
            <a:off x="5603222" y="3873819"/>
            <a:ext cx="10160" cy="10160"/>
          </a:xfrm>
          <a:custGeom>
            <a:avLst/>
            <a:gdLst/>
            <a:ahLst/>
            <a:cxnLst/>
            <a:rect l="l" t="t" r="r" b="b"/>
            <a:pathLst>
              <a:path w="10160" h="10160">
                <a:moveTo>
                  <a:pt x="2204" y="0"/>
                </a:moveTo>
                <a:lnTo>
                  <a:pt x="4897" y="0"/>
                </a:lnTo>
                <a:lnTo>
                  <a:pt x="7591" y="0"/>
                </a:lnTo>
                <a:lnTo>
                  <a:pt x="9765" y="2172"/>
                </a:lnTo>
                <a:lnTo>
                  <a:pt x="976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4" name="object 944"/>
          <p:cNvSpPr/>
          <p:nvPr/>
        </p:nvSpPr>
        <p:spPr>
          <a:xfrm>
            <a:off x="5467553" y="3873819"/>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5" name="object 945"/>
          <p:cNvSpPr/>
          <p:nvPr/>
        </p:nvSpPr>
        <p:spPr>
          <a:xfrm>
            <a:off x="5331516" y="387345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6" name="object 946"/>
          <p:cNvSpPr/>
          <p:nvPr/>
        </p:nvSpPr>
        <p:spPr>
          <a:xfrm>
            <a:off x="5195846" y="387345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7" name="object 947"/>
          <p:cNvSpPr/>
          <p:nvPr/>
        </p:nvSpPr>
        <p:spPr>
          <a:xfrm>
            <a:off x="5059810" y="3873054"/>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948" name="object 948"/>
          <p:cNvSpPr/>
          <p:nvPr/>
        </p:nvSpPr>
        <p:spPr>
          <a:xfrm>
            <a:off x="4923773" y="3872687"/>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49" name="object 949"/>
          <p:cNvSpPr/>
          <p:nvPr/>
        </p:nvSpPr>
        <p:spPr>
          <a:xfrm>
            <a:off x="4788104" y="3872687"/>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0" name="object 950"/>
          <p:cNvSpPr/>
          <p:nvPr/>
        </p:nvSpPr>
        <p:spPr>
          <a:xfrm>
            <a:off x="4652434" y="3872687"/>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1" name="object 951"/>
          <p:cNvSpPr/>
          <p:nvPr/>
        </p:nvSpPr>
        <p:spPr>
          <a:xfrm>
            <a:off x="4516397" y="3872320"/>
            <a:ext cx="13335" cy="13335"/>
          </a:xfrm>
          <a:custGeom>
            <a:avLst/>
            <a:gdLst/>
            <a:ahLst/>
            <a:cxnLst/>
            <a:rect l="l" t="t" r="r" b="b"/>
            <a:pathLst>
              <a:path w="13335" h="13335">
                <a:moveTo>
                  <a:pt x="2846" y="0"/>
                </a:moveTo>
                <a:lnTo>
                  <a:pt x="6397" y="0"/>
                </a:lnTo>
                <a:lnTo>
                  <a:pt x="9918" y="0"/>
                </a:lnTo>
                <a:lnTo>
                  <a:pt x="12795" y="2846"/>
                </a:lnTo>
                <a:lnTo>
                  <a:pt x="12795"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52" name="object 952"/>
          <p:cNvSpPr/>
          <p:nvPr/>
        </p:nvSpPr>
        <p:spPr>
          <a:xfrm>
            <a:off x="4380361" y="3871922"/>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53" name="object 953"/>
          <p:cNvSpPr/>
          <p:nvPr/>
        </p:nvSpPr>
        <p:spPr>
          <a:xfrm>
            <a:off x="4244324" y="3871555"/>
            <a:ext cx="14604" cy="14604"/>
          </a:xfrm>
          <a:custGeom>
            <a:avLst/>
            <a:gdLst/>
            <a:ahLst/>
            <a:cxnLst/>
            <a:rect l="l" t="t" r="r" b="b"/>
            <a:pathLst>
              <a:path w="14604" h="14604">
                <a:moveTo>
                  <a:pt x="3183" y="0"/>
                </a:moveTo>
                <a:lnTo>
                  <a:pt x="7132" y="0"/>
                </a:lnTo>
                <a:lnTo>
                  <a:pt x="11081" y="0"/>
                </a:lnTo>
                <a:lnTo>
                  <a:pt x="14264" y="3213"/>
                </a:lnTo>
                <a:lnTo>
                  <a:pt x="14264"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4" name="object 954"/>
          <p:cNvSpPr/>
          <p:nvPr/>
        </p:nvSpPr>
        <p:spPr>
          <a:xfrm>
            <a:off x="4108655" y="387155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5" name="object 955"/>
          <p:cNvSpPr/>
          <p:nvPr/>
        </p:nvSpPr>
        <p:spPr>
          <a:xfrm>
            <a:off x="3972985" y="387155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6" name="object 956"/>
          <p:cNvSpPr/>
          <p:nvPr/>
        </p:nvSpPr>
        <p:spPr>
          <a:xfrm>
            <a:off x="3836948" y="3871187"/>
            <a:ext cx="15240" cy="15240"/>
          </a:xfrm>
          <a:custGeom>
            <a:avLst/>
            <a:gdLst/>
            <a:ahLst/>
            <a:cxnLst/>
            <a:rect l="l" t="t" r="r" b="b"/>
            <a:pathLst>
              <a:path w="15239"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57" name="object 957"/>
          <p:cNvSpPr/>
          <p:nvPr/>
        </p:nvSpPr>
        <p:spPr>
          <a:xfrm>
            <a:off x="3701646" y="3871555"/>
            <a:ext cx="14604" cy="14604"/>
          </a:xfrm>
          <a:custGeom>
            <a:avLst/>
            <a:gdLst/>
            <a:ahLst/>
            <a:cxnLst/>
            <a:rect l="l" t="t" r="r" b="b"/>
            <a:pathLst>
              <a:path w="14604" h="14604">
                <a:moveTo>
                  <a:pt x="3183" y="0"/>
                </a:moveTo>
                <a:lnTo>
                  <a:pt x="7163"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8" name="object 958"/>
          <p:cNvSpPr/>
          <p:nvPr/>
        </p:nvSpPr>
        <p:spPr>
          <a:xfrm>
            <a:off x="3565977" y="3871555"/>
            <a:ext cx="14604" cy="14604"/>
          </a:xfrm>
          <a:custGeom>
            <a:avLst/>
            <a:gdLst/>
            <a:ahLst/>
            <a:cxnLst/>
            <a:rect l="l" t="t" r="r" b="b"/>
            <a:pathLst>
              <a:path w="14604" h="14604">
                <a:moveTo>
                  <a:pt x="3214" y="0"/>
                </a:moveTo>
                <a:lnTo>
                  <a:pt x="7163"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59" name="object 959"/>
          <p:cNvSpPr/>
          <p:nvPr/>
        </p:nvSpPr>
        <p:spPr>
          <a:xfrm>
            <a:off x="3430308" y="387155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0" name="object 960"/>
          <p:cNvSpPr/>
          <p:nvPr/>
        </p:nvSpPr>
        <p:spPr>
          <a:xfrm>
            <a:off x="3294638" y="387155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1" name="object 961"/>
          <p:cNvSpPr/>
          <p:nvPr/>
        </p:nvSpPr>
        <p:spPr>
          <a:xfrm>
            <a:off x="3158969" y="387155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2" name="object 962"/>
          <p:cNvSpPr/>
          <p:nvPr/>
        </p:nvSpPr>
        <p:spPr>
          <a:xfrm>
            <a:off x="3023299" y="3871555"/>
            <a:ext cx="14604" cy="14604"/>
          </a:xfrm>
          <a:custGeom>
            <a:avLst/>
            <a:gdLst/>
            <a:ahLst/>
            <a:cxnLst/>
            <a:rect l="l" t="t" r="r" b="b"/>
            <a:pathLst>
              <a:path w="14605"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3" name="object 963"/>
          <p:cNvSpPr/>
          <p:nvPr/>
        </p:nvSpPr>
        <p:spPr>
          <a:xfrm>
            <a:off x="2887263" y="3871187"/>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4" name="object 964"/>
          <p:cNvSpPr/>
          <p:nvPr/>
        </p:nvSpPr>
        <p:spPr>
          <a:xfrm>
            <a:off x="2751593" y="3871187"/>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5" name="object 965"/>
          <p:cNvSpPr/>
          <p:nvPr/>
        </p:nvSpPr>
        <p:spPr>
          <a:xfrm>
            <a:off x="2616322" y="3871555"/>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6" name="object 966"/>
          <p:cNvSpPr/>
          <p:nvPr/>
        </p:nvSpPr>
        <p:spPr>
          <a:xfrm>
            <a:off x="2480652" y="3871555"/>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7" name="object 967"/>
          <p:cNvSpPr/>
          <p:nvPr/>
        </p:nvSpPr>
        <p:spPr>
          <a:xfrm>
            <a:off x="2344983" y="387155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8" name="object 968"/>
          <p:cNvSpPr/>
          <p:nvPr/>
        </p:nvSpPr>
        <p:spPr>
          <a:xfrm>
            <a:off x="2209313" y="387155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9" name="object 969"/>
          <p:cNvSpPr/>
          <p:nvPr/>
        </p:nvSpPr>
        <p:spPr>
          <a:xfrm>
            <a:off x="2073277" y="3871187"/>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0" name="object 970"/>
          <p:cNvSpPr/>
          <p:nvPr/>
        </p:nvSpPr>
        <p:spPr>
          <a:xfrm>
            <a:off x="1937975" y="387155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1" name="object 971"/>
          <p:cNvSpPr/>
          <p:nvPr/>
        </p:nvSpPr>
        <p:spPr>
          <a:xfrm>
            <a:off x="1801938" y="3871187"/>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2" name="object 972"/>
          <p:cNvSpPr/>
          <p:nvPr/>
        </p:nvSpPr>
        <p:spPr>
          <a:xfrm>
            <a:off x="1666666" y="3871555"/>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73" name="object 973"/>
          <p:cNvSpPr/>
          <p:nvPr/>
        </p:nvSpPr>
        <p:spPr>
          <a:xfrm>
            <a:off x="1530630" y="3871187"/>
            <a:ext cx="15240" cy="15240"/>
          </a:xfrm>
          <a:custGeom>
            <a:avLst/>
            <a:gdLst/>
            <a:ahLst/>
            <a:cxnLst/>
            <a:rect l="l" t="t" r="r" b="b"/>
            <a:pathLst>
              <a:path w="15240"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4" name="object 974"/>
          <p:cNvSpPr/>
          <p:nvPr/>
        </p:nvSpPr>
        <p:spPr>
          <a:xfrm>
            <a:off x="1394562" y="3870820"/>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975" name="object 975"/>
          <p:cNvSpPr/>
          <p:nvPr/>
        </p:nvSpPr>
        <p:spPr>
          <a:xfrm>
            <a:off x="1258526" y="3870422"/>
            <a:ext cx="17145" cy="17145"/>
          </a:xfrm>
          <a:custGeom>
            <a:avLst/>
            <a:gdLst/>
            <a:ahLst/>
            <a:cxnLst/>
            <a:rect l="l" t="t" r="r" b="b"/>
            <a:pathLst>
              <a:path w="17144" h="17145">
                <a:moveTo>
                  <a:pt x="3704" y="0"/>
                </a:moveTo>
                <a:lnTo>
                  <a:pt x="8295" y="0"/>
                </a:lnTo>
                <a:lnTo>
                  <a:pt x="12856" y="0"/>
                </a:lnTo>
                <a:lnTo>
                  <a:pt x="16560" y="3703"/>
                </a:lnTo>
                <a:lnTo>
                  <a:pt x="16560" y="12853"/>
                </a:lnTo>
                <a:lnTo>
                  <a:pt x="1285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76" name="object 976"/>
          <p:cNvSpPr/>
          <p:nvPr/>
        </p:nvSpPr>
        <p:spPr>
          <a:xfrm>
            <a:off x="1123254" y="3870820"/>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977" name="object 977"/>
          <p:cNvSpPr/>
          <p:nvPr/>
        </p:nvSpPr>
        <p:spPr>
          <a:xfrm>
            <a:off x="986452" y="3869688"/>
            <a:ext cx="18415" cy="18415"/>
          </a:xfrm>
          <a:custGeom>
            <a:avLst/>
            <a:gdLst/>
            <a:ahLst/>
            <a:cxnLst/>
            <a:rect l="l" t="t" r="r" b="b"/>
            <a:pathLst>
              <a:path w="18415" h="18414">
                <a:moveTo>
                  <a:pt x="4040" y="0"/>
                </a:moveTo>
                <a:lnTo>
                  <a:pt x="9030" y="0"/>
                </a:lnTo>
                <a:lnTo>
                  <a:pt x="14020" y="0"/>
                </a:lnTo>
                <a:lnTo>
                  <a:pt x="18060" y="4039"/>
                </a:lnTo>
                <a:lnTo>
                  <a:pt x="18060" y="13985"/>
                </a:lnTo>
                <a:lnTo>
                  <a:pt x="14020" y="18056"/>
                </a:lnTo>
                <a:lnTo>
                  <a:pt x="4040" y="18056"/>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78" name="object 978"/>
          <p:cNvSpPr/>
          <p:nvPr/>
        </p:nvSpPr>
        <p:spPr>
          <a:xfrm>
            <a:off x="850415" y="3869290"/>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79" name="object 979"/>
          <p:cNvSpPr/>
          <p:nvPr/>
        </p:nvSpPr>
        <p:spPr>
          <a:xfrm>
            <a:off x="713981" y="3868555"/>
            <a:ext cx="20320" cy="20320"/>
          </a:xfrm>
          <a:custGeom>
            <a:avLst/>
            <a:gdLst/>
            <a:ahLst/>
            <a:cxnLst/>
            <a:rect l="l" t="t" r="r" b="b"/>
            <a:pathLst>
              <a:path w="20320" h="20320">
                <a:moveTo>
                  <a:pt x="4561" y="0"/>
                </a:moveTo>
                <a:lnTo>
                  <a:pt x="10163"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980" name="object 980"/>
          <p:cNvSpPr/>
          <p:nvPr/>
        </p:nvSpPr>
        <p:spPr>
          <a:xfrm>
            <a:off x="577577" y="3867790"/>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81" name="object 981"/>
          <p:cNvSpPr/>
          <p:nvPr/>
        </p:nvSpPr>
        <p:spPr>
          <a:xfrm>
            <a:off x="440407" y="3866291"/>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2" name="object 982"/>
          <p:cNvSpPr/>
          <p:nvPr/>
        </p:nvSpPr>
        <p:spPr>
          <a:xfrm>
            <a:off x="303238" y="3864791"/>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983" name="object 983"/>
          <p:cNvSpPr/>
          <p:nvPr/>
        </p:nvSpPr>
        <p:spPr>
          <a:xfrm>
            <a:off x="166803" y="3864026"/>
            <a:ext cx="29845" cy="29845"/>
          </a:xfrm>
          <a:custGeom>
            <a:avLst/>
            <a:gdLst/>
            <a:ahLst/>
            <a:cxnLst/>
            <a:rect l="l" t="t" r="r" b="b"/>
            <a:pathLst>
              <a:path w="29844" h="29845">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984" name="object 984"/>
          <p:cNvSpPr/>
          <p:nvPr/>
        </p:nvSpPr>
        <p:spPr>
          <a:xfrm>
            <a:off x="29266" y="3862159"/>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985" name="object 985"/>
          <p:cNvSpPr/>
          <p:nvPr/>
        </p:nvSpPr>
        <p:spPr>
          <a:xfrm>
            <a:off x="7494268" y="3729921"/>
            <a:ext cx="26670" cy="26670"/>
          </a:xfrm>
          <a:custGeom>
            <a:avLst/>
            <a:gdLst/>
            <a:ahLst/>
            <a:cxnLst/>
            <a:rect l="l" t="t" r="r" b="b"/>
            <a:pathLst>
              <a:path w="26670" h="26670">
                <a:moveTo>
                  <a:pt x="5907" y="0"/>
                </a:moveTo>
                <a:lnTo>
                  <a:pt x="13162" y="0"/>
                </a:lnTo>
                <a:lnTo>
                  <a:pt x="20448" y="0"/>
                </a:lnTo>
                <a:lnTo>
                  <a:pt x="26325" y="5875"/>
                </a:lnTo>
                <a:lnTo>
                  <a:pt x="26325" y="20412"/>
                </a:lnTo>
                <a:lnTo>
                  <a:pt x="20448" y="26319"/>
                </a:lnTo>
                <a:lnTo>
                  <a:pt x="5907" y="26319"/>
                </a:lnTo>
                <a:lnTo>
                  <a:pt x="0" y="20412"/>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986" name="object 986"/>
          <p:cNvSpPr/>
          <p:nvPr/>
        </p:nvSpPr>
        <p:spPr>
          <a:xfrm>
            <a:off x="7359363" y="3730656"/>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7" name="object 987"/>
          <p:cNvSpPr/>
          <p:nvPr/>
        </p:nvSpPr>
        <p:spPr>
          <a:xfrm>
            <a:off x="7224062" y="3731054"/>
            <a:ext cx="24130" cy="24130"/>
          </a:xfrm>
          <a:custGeom>
            <a:avLst/>
            <a:gdLst/>
            <a:ahLst/>
            <a:cxnLst/>
            <a:rect l="l" t="t" r="r" b="b"/>
            <a:pathLst>
              <a:path w="24129" h="24129">
                <a:moveTo>
                  <a:pt x="5387" y="0"/>
                </a:moveTo>
                <a:lnTo>
                  <a:pt x="1203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988" name="object 988"/>
          <p:cNvSpPr/>
          <p:nvPr/>
        </p:nvSpPr>
        <p:spPr>
          <a:xfrm>
            <a:off x="7090290" y="3732920"/>
            <a:ext cx="20320" cy="20320"/>
          </a:xfrm>
          <a:custGeom>
            <a:avLst/>
            <a:gdLst/>
            <a:ahLst/>
            <a:cxnLst/>
            <a:rect l="l" t="t" r="r" b="b"/>
            <a:pathLst>
              <a:path w="20320" h="20320">
                <a:moveTo>
                  <a:pt x="4530" y="0"/>
                </a:moveTo>
                <a:lnTo>
                  <a:pt x="10132"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89" name="object 989"/>
          <p:cNvSpPr/>
          <p:nvPr/>
        </p:nvSpPr>
        <p:spPr>
          <a:xfrm>
            <a:off x="6954987" y="3733288"/>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990" name="object 990"/>
          <p:cNvSpPr/>
          <p:nvPr/>
        </p:nvSpPr>
        <p:spPr>
          <a:xfrm>
            <a:off x="6821584" y="3735552"/>
            <a:ext cx="15240" cy="15240"/>
          </a:xfrm>
          <a:custGeom>
            <a:avLst/>
            <a:gdLst/>
            <a:ahLst/>
            <a:cxnLst/>
            <a:rect l="l" t="t" r="r" b="b"/>
            <a:pathLst>
              <a:path w="15240"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91" name="object 991"/>
          <p:cNvSpPr/>
          <p:nvPr/>
        </p:nvSpPr>
        <p:spPr>
          <a:xfrm>
            <a:off x="6686281" y="373592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2" name="object 992"/>
          <p:cNvSpPr/>
          <p:nvPr/>
        </p:nvSpPr>
        <p:spPr>
          <a:xfrm>
            <a:off x="6550612" y="3735920"/>
            <a:ext cx="14604" cy="14604"/>
          </a:xfrm>
          <a:custGeom>
            <a:avLst/>
            <a:gdLst/>
            <a:ahLst/>
            <a:cxnLst/>
            <a:rect l="l" t="t" r="r" b="b"/>
            <a:pathLst>
              <a:path w="14604"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3" name="object 993"/>
          <p:cNvSpPr/>
          <p:nvPr/>
        </p:nvSpPr>
        <p:spPr>
          <a:xfrm>
            <a:off x="6415340" y="3736317"/>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94" name="object 994"/>
          <p:cNvSpPr/>
          <p:nvPr/>
        </p:nvSpPr>
        <p:spPr>
          <a:xfrm>
            <a:off x="6281171" y="373781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5" name="object 995"/>
          <p:cNvSpPr/>
          <p:nvPr/>
        </p:nvSpPr>
        <p:spPr>
          <a:xfrm>
            <a:off x="6145502" y="373781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6" name="object 996"/>
          <p:cNvSpPr/>
          <p:nvPr/>
        </p:nvSpPr>
        <p:spPr>
          <a:xfrm>
            <a:off x="6009832" y="3737817"/>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7" name="object 997"/>
          <p:cNvSpPr/>
          <p:nvPr/>
        </p:nvSpPr>
        <p:spPr>
          <a:xfrm>
            <a:off x="5874163" y="3737817"/>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8" name="object 998"/>
          <p:cNvSpPr/>
          <p:nvPr/>
        </p:nvSpPr>
        <p:spPr>
          <a:xfrm>
            <a:off x="5738891" y="3738184"/>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99" name="object 999"/>
          <p:cNvSpPr/>
          <p:nvPr/>
        </p:nvSpPr>
        <p:spPr>
          <a:xfrm>
            <a:off x="5603222" y="3738184"/>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1000" name="object 1000"/>
          <p:cNvSpPr/>
          <p:nvPr/>
        </p:nvSpPr>
        <p:spPr>
          <a:xfrm>
            <a:off x="5467185" y="373781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01" name="object 1001"/>
          <p:cNvSpPr/>
          <p:nvPr/>
        </p:nvSpPr>
        <p:spPr>
          <a:xfrm>
            <a:off x="5331149" y="3737419"/>
            <a:ext cx="11430" cy="11430"/>
          </a:xfrm>
          <a:custGeom>
            <a:avLst/>
            <a:gdLst/>
            <a:ahLst/>
            <a:cxnLst/>
            <a:rect l="l" t="t" r="r" b="b"/>
            <a:pathLst>
              <a:path w="11429" h="11429">
                <a:moveTo>
                  <a:pt x="2510" y="0"/>
                </a:moveTo>
                <a:lnTo>
                  <a:pt x="5632" y="0"/>
                </a:lnTo>
                <a:lnTo>
                  <a:pt x="8754" y="0"/>
                </a:lnTo>
                <a:lnTo>
                  <a:pt x="11264" y="2540"/>
                </a:lnTo>
                <a:lnTo>
                  <a:pt x="11264"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1002" name="object 1002"/>
          <p:cNvSpPr/>
          <p:nvPr/>
        </p:nvSpPr>
        <p:spPr>
          <a:xfrm>
            <a:off x="5195081" y="3737052"/>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1003" name="object 1003"/>
          <p:cNvSpPr/>
          <p:nvPr/>
        </p:nvSpPr>
        <p:spPr>
          <a:xfrm>
            <a:off x="5059045" y="3736685"/>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4" name="object 1004"/>
          <p:cNvSpPr/>
          <p:nvPr/>
        </p:nvSpPr>
        <p:spPr>
          <a:xfrm>
            <a:off x="4923375" y="3736685"/>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5" name="object 1005"/>
          <p:cNvSpPr/>
          <p:nvPr/>
        </p:nvSpPr>
        <p:spPr>
          <a:xfrm>
            <a:off x="4786971" y="3735920"/>
            <a:ext cx="14604" cy="14604"/>
          </a:xfrm>
          <a:custGeom>
            <a:avLst/>
            <a:gdLst/>
            <a:ahLst/>
            <a:cxnLst/>
            <a:rect l="l" t="t" r="r" b="b"/>
            <a:pathLst>
              <a:path w="14604" h="14604">
                <a:moveTo>
                  <a:pt x="3183" y="0"/>
                </a:moveTo>
                <a:lnTo>
                  <a:pt x="7132" y="0"/>
                </a:lnTo>
                <a:lnTo>
                  <a:pt x="11111" y="0"/>
                </a:lnTo>
                <a:lnTo>
                  <a:pt x="14295" y="3213"/>
                </a:lnTo>
                <a:lnTo>
                  <a:pt x="14295" y="11109"/>
                </a:lnTo>
                <a:lnTo>
                  <a:pt x="1111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06" name="object 1006"/>
          <p:cNvSpPr/>
          <p:nvPr/>
        </p:nvSpPr>
        <p:spPr>
          <a:xfrm>
            <a:off x="4651302" y="373592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7" name="object 1007"/>
          <p:cNvSpPr/>
          <p:nvPr/>
        </p:nvSpPr>
        <p:spPr>
          <a:xfrm>
            <a:off x="4515632" y="373592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8" name="object 1008"/>
          <p:cNvSpPr/>
          <p:nvPr/>
        </p:nvSpPr>
        <p:spPr>
          <a:xfrm>
            <a:off x="4379963" y="373592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9" name="object 1009"/>
          <p:cNvSpPr/>
          <p:nvPr/>
        </p:nvSpPr>
        <p:spPr>
          <a:xfrm>
            <a:off x="4243926" y="3735552"/>
            <a:ext cx="15240" cy="15240"/>
          </a:xfrm>
          <a:custGeom>
            <a:avLst/>
            <a:gdLst/>
            <a:ahLst/>
            <a:cxnLst/>
            <a:rect l="l" t="t" r="r" b="b"/>
            <a:pathLst>
              <a:path w="15239"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0" name="object 1010"/>
          <p:cNvSpPr/>
          <p:nvPr/>
        </p:nvSpPr>
        <p:spPr>
          <a:xfrm>
            <a:off x="4107889" y="3735185"/>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1" name="object 1011"/>
          <p:cNvSpPr/>
          <p:nvPr/>
        </p:nvSpPr>
        <p:spPr>
          <a:xfrm>
            <a:off x="3972985" y="3735920"/>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12" name="object 1012"/>
          <p:cNvSpPr/>
          <p:nvPr/>
        </p:nvSpPr>
        <p:spPr>
          <a:xfrm>
            <a:off x="3836183" y="3734787"/>
            <a:ext cx="17145" cy="17145"/>
          </a:xfrm>
          <a:custGeom>
            <a:avLst/>
            <a:gdLst/>
            <a:ahLst/>
            <a:cxnLst/>
            <a:rect l="l" t="t" r="r" b="b"/>
            <a:pathLst>
              <a:path w="17145" h="17145">
                <a:moveTo>
                  <a:pt x="3704" y="0"/>
                </a:moveTo>
                <a:lnTo>
                  <a:pt x="8265" y="0"/>
                </a:lnTo>
                <a:lnTo>
                  <a:pt x="12856" y="0"/>
                </a:lnTo>
                <a:lnTo>
                  <a:pt x="16560" y="3733"/>
                </a:lnTo>
                <a:lnTo>
                  <a:pt x="16560" y="12853"/>
                </a:lnTo>
                <a:lnTo>
                  <a:pt x="12856" y="16556"/>
                </a:lnTo>
                <a:lnTo>
                  <a:pt x="3704" y="16556"/>
                </a:lnTo>
                <a:lnTo>
                  <a:pt x="0" y="12853"/>
                </a:lnTo>
                <a:lnTo>
                  <a:pt x="0" y="3733"/>
                </a:lnTo>
                <a:lnTo>
                  <a:pt x="3704" y="0"/>
                </a:lnTo>
                <a:close/>
              </a:path>
            </a:pathLst>
          </a:custGeom>
          <a:solidFill>
            <a:srgbClr val="D9D9D8">
              <a:alpha val="50000"/>
            </a:srgbClr>
          </a:solidFill>
        </p:spPr>
        <p:txBody>
          <a:bodyPr wrap="square" lIns="0" tIns="0" rIns="0" bIns="0" rtlCol="0"/>
          <a:lstStyle/>
          <a:p>
            <a:endParaRPr/>
          </a:p>
        </p:txBody>
      </p:sp>
      <p:sp>
        <p:nvSpPr>
          <p:cNvPr id="1013" name="object 1013"/>
          <p:cNvSpPr/>
          <p:nvPr/>
        </p:nvSpPr>
        <p:spPr>
          <a:xfrm>
            <a:off x="3701279" y="3735552"/>
            <a:ext cx="15240" cy="15240"/>
          </a:xfrm>
          <a:custGeom>
            <a:avLst/>
            <a:gdLst/>
            <a:ahLst/>
            <a:cxnLst/>
            <a:rect l="l" t="t" r="r" b="b"/>
            <a:pathLst>
              <a:path w="15239" h="15239">
                <a:moveTo>
                  <a:pt x="3367" y="0"/>
                </a:moveTo>
                <a:lnTo>
                  <a:pt x="7530"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4" name="object 1014"/>
          <p:cNvSpPr/>
          <p:nvPr/>
        </p:nvSpPr>
        <p:spPr>
          <a:xfrm>
            <a:off x="3565242" y="3735185"/>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5" name="object 1015"/>
          <p:cNvSpPr/>
          <p:nvPr/>
        </p:nvSpPr>
        <p:spPr>
          <a:xfrm>
            <a:off x="3429573" y="3735185"/>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6" name="object 1016"/>
          <p:cNvSpPr/>
          <p:nvPr/>
        </p:nvSpPr>
        <p:spPr>
          <a:xfrm>
            <a:off x="3293903" y="3735185"/>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7" name="object 1017"/>
          <p:cNvSpPr/>
          <p:nvPr/>
        </p:nvSpPr>
        <p:spPr>
          <a:xfrm>
            <a:off x="3158234" y="3735185"/>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8" name="object 1018"/>
          <p:cNvSpPr/>
          <p:nvPr/>
        </p:nvSpPr>
        <p:spPr>
          <a:xfrm>
            <a:off x="3022565" y="3735185"/>
            <a:ext cx="15875" cy="15875"/>
          </a:xfrm>
          <a:custGeom>
            <a:avLst/>
            <a:gdLst/>
            <a:ahLst/>
            <a:cxnLst/>
            <a:rect l="l" t="t" r="r" b="b"/>
            <a:pathLst>
              <a:path w="15875" h="15875">
                <a:moveTo>
                  <a:pt x="3550" y="0"/>
                </a:moveTo>
                <a:lnTo>
                  <a:pt x="7897" y="0"/>
                </a:lnTo>
                <a:lnTo>
                  <a:pt x="12244" y="0"/>
                </a:lnTo>
                <a:lnTo>
                  <a:pt x="15795" y="3519"/>
                </a:lnTo>
                <a:lnTo>
                  <a:pt x="15795" y="12241"/>
                </a:lnTo>
                <a:lnTo>
                  <a:pt x="12244"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9" name="object 1019"/>
          <p:cNvSpPr/>
          <p:nvPr/>
        </p:nvSpPr>
        <p:spPr>
          <a:xfrm>
            <a:off x="2886528" y="3734787"/>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0" name="object 1020"/>
          <p:cNvSpPr/>
          <p:nvPr/>
        </p:nvSpPr>
        <p:spPr>
          <a:xfrm>
            <a:off x="2750859" y="3734787"/>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1" name="object 1021"/>
          <p:cNvSpPr/>
          <p:nvPr/>
        </p:nvSpPr>
        <p:spPr>
          <a:xfrm>
            <a:off x="2615189" y="3734787"/>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2" name="object 1022"/>
          <p:cNvSpPr/>
          <p:nvPr/>
        </p:nvSpPr>
        <p:spPr>
          <a:xfrm>
            <a:off x="2478754" y="3734053"/>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23" name="object 1023"/>
          <p:cNvSpPr/>
          <p:nvPr/>
        </p:nvSpPr>
        <p:spPr>
          <a:xfrm>
            <a:off x="2343850" y="3734787"/>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4" name="object 1024"/>
          <p:cNvSpPr/>
          <p:nvPr/>
        </p:nvSpPr>
        <p:spPr>
          <a:xfrm>
            <a:off x="2208181" y="3734787"/>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5" name="object 1025"/>
          <p:cNvSpPr/>
          <p:nvPr/>
        </p:nvSpPr>
        <p:spPr>
          <a:xfrm>
            <a:off x="2072144" y="3734420"/>
            <a:ext cx="17780" cy="17780"/>
          </a:xfrm>
          <a:custGeom>
            <a:avLst/>
            <a:gdLst/>
            <a:ahLst/>
            <a:cxnLst/>
            <a:rect l="l" t="t" r="r" b="b"/>
            <a:pathLst>
              <a:path w="17780" h="17779">
                <a:moveTo>
                  <a:pt x="3887" y="0"/>
                </a:moveTo>
                <a:lnTo>
                  <a:pt x="8663" y="0"/>
                </a:lnTo>
                <a:lnTo>
                  <a:pt x="13438" y="0"/>
                </a:lnTo>
                <a:lnTo>
                  <a:pt x="17295" y="3886"/>
                </a:lnTo>
                <a:lnTo>
                  <a:pt x="17295" y="13435"/>
                </a:lnTo>
                <a:lnTo>
                  <a:pt x="13438" y="17291"/>
                </a:lnTo>
                <a:lnTo>
                  <a:pt x="3887" y="1729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026" name="object 1026"/>
          <p:cNvSpPr/>
          <p:nvPr/>
        </p:nvSpPr>
        <p:spPr>
          <a:xfrm>
            <a:off x="1936107" y="373405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7" name="object 1027"/>
          <p:cNvSpPr/>
          <p:nvPr/>
        </p:nvSpPr>
        <p:spPr>
          <a:xfrm>
            <a:off x="1800438" y="373405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8" name="object 1028"/>
          <p:cNvSpPr/>
          <p:nvPr/>
        </p:nvSpPr>
        <p:spPr>
          <a:xfrm>
            <a:off x="1664769" y="373405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9" name="object 1029"/>
          <p:cNvSpPr/>
          <p:nvPr/>
        </p:nvSpPr>
        <p:spPr>
          <a:xfrm>
            <a:off x="1529099" y="3734053"/>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0" name="object 1030"/>
          <p:cNvSpPr/>
          <p:nvPr/>
        </p:nvSpPr>
        <p:spPr>
          <a:xfrm>
            <a:off x="1393460" y="3734053"/>
            <a:ext cx="18415" cy="18415"/>
          </a:xfrm>
          <a:custGeom>
            <a:avLst/>
            <a:gdLst/>
            <a:ahLst/>
            <a:cxnLst/>
            <a:rect l="l" t="t" r="r" b="b"/>
            <a:pathLst>
              <a:path w="18415"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1" name="object 1031"/>
          <p:cNvSpPr/>
          <p:nvPr/>
        </p:nvSpPr>
        <p:spPr>
          <a:xfrm>
            <a:off x="1257026" y="3733288"/>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32" name="object 1032"/>
          <p:cNvSpPr/>
          <p:nvPr/>
        </p:nvSpPr>
        <p:spPr>
          <a:xfrm>
            <a:off x="1120989" y="3732920"/>
            <a:ext cx="20320" cy="20320"/>
          </a:xfrm>
          <a:custGeom>
            <a:avLst/>
            <a:gdLst/>
            <a:ahLst/>
            <a:cxnLst/>
            <a:rect l="l" t="t" r="r" b="b"/>
            <a:pathLst>
              <a:path w="20319" h="20320">
                <a:moveTo>
                  <a:pt x="4530" y="0"/>
                </a:moveTo>
                <a:lnTo>
                  <a:pt x="10163"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033" name="object 1033"/>
          <p:cNvSpPr/>
          <p:nvPr/>
        </p:nvSpPr>
        <p:spPr>
          <a:xfrm>
            <a:off x="985687" y="3733288"/>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dirty="0"/>
          </a:p>
        </p:txBody>
      </p:sp>
      <p:sp>
        <p:nvSpPr>
          <p:cNvPr id="1034" name="object 1034"/>
          <p:cNvSpPr/>
          <p:nvPr/>
        </p:nvSpPr>
        <p:spPr>
          <a:xfrm>
            <a:off x="848915" y="3732155"/>
            <a:ext cx="22225" cy="22225"/>
          </a:xfrm>
          <a:custGeom>
            <a:avLst/>
            <a:gdLst/>
            <a:ahLst/>
            <a:cxnLst/>
            <a:rect l="l" t="t" r="r" b="b"/>
            <a:pathLst>
              <a:path w="22225" h="22225">
                <a:moveTo>
                  <a:pt x="4867" y="0"/>
                </a:moveTo>
                <a:lnTo>
                  <a:pt x="10897" y="0"/>
                </a:lnTo>
                <a:lnTo>
                  <a:pt x="16928" y="0"/>
                </a:lnTo>
                <a:lnTo>
                  <a:pt x="21795" y="4896"/>
                </a:lnTo>
                <a:lnTo>
                  <a:pt x="2179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035" name="object 1035"/>
          <p:cNvSpPr/>
          <p:nvPr/>
        </p:nvSpPr>
        <p:spPr>
          <a:xfrm>
            <a:off x="712481" y="3731421"/>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036" name="object 1036"/>
          <p:cNvSpPr/>
          <p:nvPr/>
        </p:nvSpPr>
        <p:spPr>
          <a:xfrm>
            <a:off x="576077" y="3730656"/>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037" name="object 1037"/>
          <p:cNvSpPr/>
          <p:nvPr/>
        </p:nvSpPr>
        <p:spPr>
          <a:xfrm>
            <a:off x="438907" y="3729156"/>
            <a:ext cx="27940" cy="27940"/>
          </a:xfrm>
          <a:custGeom>
            <a:avLst/>
            <a:gdLst/>
            <a:ahLst/>
            <a:cxnLst/>
            <a:rect l="l" t="t" r="r" b="b"/>
            <a:pathLst>
              <a:path w="27940"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038" name="object 1038"/>
          <p:cNvSpPr/>
          <p:nvPr/>
        </p:nvSpPr>
        <p:spPr>
          <a:xfrm>
            <a:off x="301340" y="3727289"/>
            <a:ext cx="31750" cy="31750"/>
          </a:xfrm>
          <a:custGeom>
            <a:avLst/>
            <a:gdLst/>
            <a:ahLst/>
            <a:cxnLst/>
            <a:rect l="l" t="t" r="r" b="b"/>
            <a:pathLst>
              <a:path w="31750" h="31750">
                <a:moveTo>
                  <a:pt x="7071" y="0"/>
                </a:moveTo>
                <a:lnTo>
                  <a:pt x="15795" y="0"/>
                </a:lnTo>
                <a:lnTo>
                  <a:pt x="24519" y="0"/>
                </a:lnTo>
                <a:lnTo>
                  <a:pt x="31621" y="7069"/>
                </a:lnTo>
                <a:lnTo>
                  <a:pt x="31621"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039" name="object 1039"/>
          <p:cNvSpPr/>
          <p:nvPr/>
        </p:nvSpPr>
        <p:spPr>
          <a:xfrm>
            <a:off x="164936" y="3726524"/>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040" name="object 1040"/>
          <p:cNvSpPr/>
          <p:nvPr/>
        </p:nvSpPr>
        <p:spPr>
          <a:xfrm>
            <a:off x="28134" y="3725392"/>
            <a:ext cx="35560" cy="35560"/>
          </a:xfrm>
          <a:custGeom>
            <a:avLst/>
            <a:gdLst/>
            <a:ahLst/>
            <a:cxnLst/>
            <a:rect l="l" t="t" r="r" b="b"/>
            <a:pathLst>
              <a:path w="35560"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041" name="object 1041"/>
          <p:cNvSpPr/>
          <p:nvPr/>
        </p:nvSpPr>
        <p:spPr>
          <a:xfrm>
            <a:off x="7490502" y="3590522"/>
            <a:ext cx="34290" cy="34290"/>
          </a:xfrm>
          <a:custGeom>
            <a:avLst/>
            <a:gdLst/>
            <a:ahLst/>
            <a:cxnLst/>
            <a:rect l="l" t="t" r="r" b="b"/>
            <a:pathLst>
              <a:path w="34290"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42" name="object 1042"/>
          <p:cNvSpPr/>
          <p:nvPr/>
        </p:nvSpPr>
        <p:spPr>
          <a:xfrm>
            <a:off x="7357098" y="3592787"/>
            <a:ext cx="29845" cy="29845"/>
          </a:xfrm>
          <a:custGeom>
            <a:avLst/>
            <a:gdLst/>
            <a:ahLst/>
            <a:cxnLst/>
            <a:rect l="l" t="t" r="r" b="b"/>
            <a:pathLst>
              <a:path w="29845" h="29845">
                <a:moveTo>
                  <a:pt x="6581" y="0"/>
                </a:moveTo>
                <a:lnTo>
                  <a:pt x="14662" y="0"/>
                </a:lnTo>
                <a:lnTo>
                  <a:pt x="22774" y="0"/>
                </a:lnTo>
                <a:lnTo>
                  <a:pt x="29325" y="6549"/>
                </a:lnTo>
                <a:lnTo>
                  <a:pt x="29325"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43" name="object 1043"/>
          <p:cNvSpPr/>
          <p:nvPr/>
        </p:nvSpPr>
        <p:spPr>
          <a:xfrm>
            <a:off x="7223296" y="3594653"/>
            <a:ext cx="26034" cy="26034"/>
          </a:xfrm>
          <a:custGeom>
            <a:avLst/>
            <a:gdLst/>
            <a:ahLst/>
            <a:cxnLst/>
            <a:rect l="l" t="t" r="r" b="b"/>
            <a:pathLst>
              <a:path w="26034" h="26035">
                <a:moveTo>
                  <a:pt x="5754" y="0"/>
                </a:moveTo>
                <a:lnTo>
                  <a:pt x="12795" y="0"/>
                </a:lnTo>
                <a:lnTo>
                  <a:pt x="19866" y="0"/>
                </a:lnTo>
                <a:lnTo>
                  <a:pt x="25591" y="5722"/>
                </a:lnTo>
                <a:lnTo>
                  <a:pt x="25591" y="19861"/>
                </a:lnTo>
                <a:lnTo>
                  <a:pt x="19866" y="25584"/>
                </a:lnTo>
                <a:lnTo>
                  <a:pt x="5754" y="25584"/>
                </a:lnTo>
                <a:lnTo>
                  <a:pt x="0" y="19861"/>
                </a:lnTo>
                <a:lnTo>
                  <a:pt x="0" y="5722"/>
                </a:lnTo>
                <a:lnTo>
                  <a:pt x="5754" y="0"/>
                </a:lnTo>
                <a:close/>
              </a:path>
            </a:pathLst>
          </a:custGeom>
          <a:solidFill>
            <a:srgbClr val="D9D9D8">
              <a:alpha val="50000"/>
            </a:srgbClr>
          </a:solidFill>
        </p:spPr>
        <p:txBody>
          <a:bodyPr wrap="square" lIns="0" tIns="0" rIns="0" bIns="0" rtlCol="0"/>
          <a:lstStyle/>
          <a:p>
            <a:endParaRPr/>
          </a:p>
        </p:txBody>
      </p:sp>
      <p:sp>
        <p:nvSpPr>
          <p:cNvPr id="1044" name="object 1044"/>
          <p:cNvSpPr/>
          <p:nvPr/>
        </p:nvSpPr>
        <p:spPr>
          <a:xfrm>
            <a:off x="7087657" y="3594653"/>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045" name="object 1045"/>
          <p:cNvSpPr/>
          <p:nvPr/>
        </p:nvSpPr>
        <p:spPr>
          <a:xfrm>
            <a:off x="6952355" y="3595021"/>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46" name="object 1046"/>
          <p:cNvSpPr/>
          <p:nvPr/>
        </p:nvSpPr>
        <p:spPr>
          <a:xfrm>
            <a:off x="6819686" y="3598050"/>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7" name="object 1047"/>
          <p:cNvSpPr/>
          <p:nvPr/>
        </p:nvSpPr>
        <p:spPr>
          <a:xfrm>
            <a:off x="6684016" y="3598050"/>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8" name="object 1048"/>
          <p:cNvSpPr/>
          <p:nvPr/>
        </p:nvSpPr>
        <p:spPr>
          <a:xfrm>
            <a:off x="6549877" y="3599550"/>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49" name="object 1049"/>
          <p:cNvSpPr/>
          <p:nvPr/>
        </p:nvSpPr>
        <p:spPr>
          <a:xfrm>
            <a:off x="6415340" y="3600682"/>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0" name="object 1050"/>
          <p:cNvSpPr/>
          <p:nvPr/>
        </p:nvSpPr>
        <p:spPr>
          <a:xfrm>
            <a:off x="6280039" y="3601050"/>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1" name="object 1051"/>
          <p:cNvSpPr/>
          <p:nvPr/>
        </p:nvSpPr>
        <p:spPr>
          <a:xfrm>
            <a:off x="6144369" y="3601050"/>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2" name="object 1052"/>
          <p:cNvSpPr/>
          <p:nvPr/>
        </p:nvSpPr>
        <p:spPr>
          <a:xfrm>
            <a:off x="6008700" y="3601050"/>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3" name="object 1053"/>
          <p:cNvSpPr/>
          <p:nvPr/>
        </p:nvSpPr>
        <p:spPr>
          <a:xfrm>
            <a:off x="5873061" y="3601050"/>
            <a:ext cx="13335" cy="13335"/>
          </a:xfrm>
          <a:custGeom>
            <a:avLst/>
            <a:gdLst/>
            <a:ahLst/>
            <a:cxnLst/>
            <a:rect l="l" t="t" r="r" b="b"/>
            <a:pathLst>
              <a:path w="13335" h="13335">
                <a:moveTo>
                  <a:pt x="2846" y="0"/>
                </a:moveTo>
                <a:lnTo>
                  <a:pt x="6367" y="0"/>
                </a:lnTo>
                <a:lnTo>
                  <a:pt x="9918" y="0"/>
                </a:lnTo>
                <a:lnTo>
                  <a:pt x="12764" y="2846"/>
                </a:lnTo>
                <a:lnTo>
                  <a:pt x="12764"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1054" name="object 1054"/>
          <p:cNvSpPr/>
          <p:nvPr/>
        </p:nvSpPr>
        <p:spPr>
          <a:xfrm>
            <a:off x="5738126" y="3601815"/>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1055" name="object 1055"/>
          <p:cNvSpPr/>
          <p:nvPr/>
        </p:nvSpPr>
        <p:spPr>
          <a:xfrm>
            <a:off x="5602089" y="3601417"/>
            <a:ext cx="12065" cy="12065"/>
          </a:xfrm>
          <a:custGeom>
            <a:avLst/>
            <a:gdLst/>
            <a:ahLst/>
            <a:cxnLst/>
            <a:rect l="l" t="t" r="r" b="b"/>
            <a:pathLst>
              <a:path w="12064" h="12064">
                <a:moveTo>
                  <a:pt x="2693" y="0"/>
                </a:moveTo>
                <a:lnTo>
                  <a:pt x="6030" y="0"/>
                </a:lnTo>
                <a:lnTo>
                  <a:pt x="9336" y="0"/>
                </a:lnTo>
                <a:lnTo>
                  <a:pt x="12030" y="2693"/>
                </a:lnTo>
                <a:lnTo>
                  <a:pt x="12030" y="9334"/>
                </a:lnTo>
                <a:lnTo>
                  <a:pt x="9336" y="12057"/>
                </a:lnTo>
                <a:lnTo>
                  <a:pt x="2693" y="1205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1056" name="object 1056"/>
          <p:cNvSpPr/>
          <p:nvPr/>
        </p:nvSpPr>
        <p:spPr>
          <a:xfrm>
            <a:off x="5466053" y="3601050"/>
            <a:ext cx="13335" cy="13335"/>
          </a:xfrm>
          <a:custGeom>
            <a:avLst/>
            <a:gdLst/>
            <a:ahLst/>
            <a:cxnLst/>
            <a:rect l="l" t="t" r="r" b="b"/>
            <a:pathLst>
              <a:path w="13335" h="13335">
                <a:moveTo>
                  <a:pt x="2877" y="0"/>
                </a:moveTo>
                <a:lnTo>
                  <a:pt x="6397" y="0"/>
                </a:lnTo>
                <a:lnTo>
                  <a:pt x="9918" y="0"/>
                </a:lnTo>
                <a:lnTo>
                  <a:pt x="12795" y="2846"/>
                </a:lnTo>
                <a:lnTo>
                  <a:pt x="12795" y="9915"/>
                </a:lnTo>
                <a:lnTo>
                  <a:pt x="991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7" name="object 1057"/>
          <p:cNvSpPr/>
          <p:nvPr/>
        </p:nvSpPr>
        <p:spPr>
          <a:xfrm>
            <a:off x="5330016" y="3600682"/>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8" name="object 1058"/>
          <p:cNvSpPr/>
          <p:nvPr/>
        </p:nvSpPr>
        <p:spPr>
          <a:xfrm>
            <a:off x="5194346" y="3600682"/>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9" name="object 1059"/>
          <p:cNvSpPr/>
          <p:nvPr/>
        </p:nvSpPr>
        <p:spPr>
          <a:xfrm>
            <a:off x="5058310" y="3600284"/>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0" name="object 1060"/>
          <p:cNvSpPr/>
          <p:nvPr/>
        </p:nvSpPr>
        <p:spPr>
          <a:xfrm>
            <a:off x="4922641" y="3600284"/>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1" name="object 1061"/>
          <p:cNvSpPr/>
          <p:nvPr/>
        </p:nvSpPr>
        <p:spPr>
          <a:xfrm>
            <a:off x="4786603" y="3599917"/>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62" name="object 1062"/>
          <p:cNvSpPr/>
          <p:nvPr/>
        </p:nvSpPr>
        <p:spPr>
          <a:xfrm>
            <a:off x="4651302" y="3600284"/>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63" name="object 1063"/>
          <p:cNvSpPr/>
          <p:nvPr/>
        </p:nvSpPr>
        <p:spPr>
          <a:xfrm>
            <a:off x="4514898" y="3599550"/>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4" name="object 1064"/>
          <p:cNvSpPr/>
          <p:nvPr/>
        </p:nvSpPr>
        <p:spPr>
          <a:xfrm>
            <a:off x="4379228" y="3599550"/>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5" name="object 1065"/>
          <p:cNvSpPr/>
          <p:nvPr/>
        </p:nvSpPr>
        <p:spPr>
          <a:xfrm>
            <a:off x="4243191" y="3599183"/>
            <a:ext cx="17145" cy="17145"/>
          </a:xfrm>
          <a:custGeom>
            <a:avLst/>
            <a:gdLst/>
            <a:ahLst/>
            <a:cxnLst/>
            <a:rect l="l" t="t" r="r" b="b"/>
            <a:pathLst>
              <a:path w="17145" h="17145">
                <a:moveTo>
                  <a:pt x="3704" y="0"/>
                </a:moveTo>
                <a:lnTo>
                  <a:pt x="8265" y="0"/>
                </a:lnTo>
                <a:lnTo>
                  <a:pt x="12826" y="0"/>
                </a:lnTo>
                <a:lnTo>
                  <a:pt x="16530" y="3702"/>
                </a:lnTo>
                <a:lnTo>
                  <a:pt x="16530" y="12822"/>
                </a:lnTo>
                <a:lnTo>
                  <a:pt x="1282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6" name="object 1066"/>
          <p:cNvSpPr/>
          <p:nvPr/>
        </p:nvSpPr>
        <p:spPr>
          <a:xfrm>
            <a:off x="4107889" y="3599550"/>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7" name="object 1067"/>
          <p:cNvSpPr/>
          <p:nvPr/>
        </p:nvSpPr>
        <p:spPr>
          <a:xfrm>
            <a:off x="3972220" y="3599550"/>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8" name="object 1068"/>
          <p:cNvSpPr/>
          <p:nvPr/>
        </p:nvSpPr>
        <p:spPr>
          <a:xfrm>
            <a:off x="3836183" y="3599183"/>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9" name="object 1069"/>
          <p:cNvSpPr/>
          <p:nvPr/>
        </p:nvSpPr>
        <p:spPr>
          <a:xfrm>
            <a:off x="3700514" y="3599183"/>
            <a:ext cx="17145" cy="17145"/>
          </a:xfrm>
          <a:custGeom>
            <a:avLst/>
            <a:gdLst/>
            <a:ahLst/>
            <a:cxnLst/>
            <a:rect l="l" t="t" r="r" b="b"/>
            <a:pathLst>
              <a:path w="17145" h="17145">
                <a:moveTo>
                  <a:pt x="3704" y="0"/>
                </a:moveTo>
                <a:lnTo>
                  <a:pt x="829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70" name="object 1070"/>
          <p:cNvSpPr/>
          <p:nvPr/>
        </p:nvSpPr>
        <p:spPr>
          <a:xfrm>
            <a:off x="3564477" y="3598785"/>
            <a:ext cx="17780" cy="17780"/>
          </a:xfrm>
          <a:custGeom>
            <a:avLst/>
            <a:gdLst/>
            <a:ahLst/>
            <a:cxnLst/>
            <a:rect l="l" t="t" r="r" b="b"/>
            <a:pathLst>
              <a:path w="17779" h="17779">
                <a:moveTo>
                  <a:pt x="3856" y="0"/>
                </a:moveTo>
                <a:lnTo>
                  <a:pt x="8663" y="0"/>
                </a:lnTo>
                <a:lnTo>
                  <a:pt x="13438" y="0"/>
                </a:lnTo>
                <a:lnTo>
                  <a:pt x="17295" y="3886"/>
                </a:lnTo>
                <a:lnTo>
                  <a:pt x="17295" y="13435"/>
                </a:lnTo>
                <a:lnTo>
                  <a:pt x="13438"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071" name="object 1071"/>
          <p:cNvSpPr/>
          <p:nvPr/>
        </p:nvSpPr>
        <p:spPr>
          <a:xfrm>
            <a:off x="3428440"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2" name="object 1072"/>
          <p:cNvSpPr/>
          <p:nvPr/>
        </p:nvSpPr>
        <p:spPr>
          <a:xfrm>
            <a:off x="3292373" y="3598050"/>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3" name="object 1073"/>
          <p:cNvSpPr/>
          <p:nvPr/>
        </p:nvSpPr>
        <p:spPr>
          <a:xfrm>
            <a:off x="3157101"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4" name="object 1074"/>
          <p:cNvSpPr/>
          <p:nvPr/>
        </p:nvSpPr>
        <p:spPr>
          <a:xfrm>
            <a:off x="3021432"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5" name="object 1075"/>
          <p:cNvSpPr/>
          <p:nvPr/>
        </p:nvSpPr>
        <p:spPr>
          <a:xfrm>
            <a:off x="2885763"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6" name="object 1076"/>
          <p:cNvSpPr/>
          <p:nvPr/>
        </p:nvSpPr>
        <p:spPr>
          <a:xfrm>
            <a:off x="2749726" y="3598050"/>
            <a:ext cx="19050" cy="19050"/>
          </a:xfrm>
          <a:custGeom>
            <a:avLst/>
            <a:gdLst/>
            <a:ahLst/>
            <a:cxnLst/>
            <a:rect l="l" t="t" r="r" b="b"/>
            <a:pathLst>
              <a:path w="19050" h="19050">
                <a:moveTo>
                  <a:pt x="4224" y="0"/>
                </a:moveTo>
                <a:lnTo>
                  <a:pt x="9397"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7" name="object 1077"/>
          <p:cNvSpPr/>
          <p:nvPr/>
        </p:nvSpPr>
        <p:spPr>
          <a:xfrm>
            <a:off x="2614424"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8" name="object 1078"/>
          <p:cNvSpPr/>
          <p:nvPr/>
        </p:nvSpPr>
        <p:spPr>
          <a:xfrm>
            <a:off x="2478754" y="3598418"/>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79" name="object 1079"/>
          <p:cNvSpPr/>
          <p:nvPr/>
        </p:nvSpPr>
        <p:spPr>
          <a:xfrm>
            <a:off x="2343116" y="359841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0" name="object 1080"/>
          <p:cNvSpPr/>
          <p:nvPr/>
        </p:nvSpPr>
        <p:spPr>
          <a:xfrm>
            <a:off x="2207048" y="3598050"/>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81" name="object 1081"/>
          <p:cNvSpPr/>
          <p:nvPr/>
        </p:nvSpPr>
        <p:spPr>
          <a:xfrm>
            <a:off x="2071011" y="3597653"/>
            <a:ext cx="19685" cy="19685"/>
          </a:xfrm>
          <a:custGeom>
            <a:avLst/>
            <a:gdLst/>
            <a:ahLst/>
            <a:cxnLst/>
            <a:rect l="l" t="t" r="r" b="b"/>
            <a:pathLst>
              <a:path w="19685" h="19685">
                <a:moveTo>
                  <a:pt x="4377" y="0"/>
                </a:moveTo>
                <a:lnTo>
                  <a:pt x="9795"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2" name="object 1082"/>
          <p:cNvSpPr/>
          <p:nvPr/>
        </p:nvSpPr>
        <p:spPr>
          <a:xfrm>
            <a:off x="1935342" y="3597653"/>
            <a:ext cx="19685" cy="19685"/>
          </a:xfrm>
          <a:custGeom>
            <a:avLst/>
            <a:gdLst/>
            <a:ahLst/>
            <a:cxnLst/>
            <a:rect l="l" t="t" r="r" b="b"/>
            <a:pathLst>
              <a:path w="19685" h="19685">
                <a:moveTo>
                  <a:pt x="4408" y="0"/>
                </a:moveTo>
                <a:lnTo>
                  <a:pt x="9795" y="0"/>
                </a:lnTo>
                <a:lnTo>
                  <a:pt x="15213" y="0"/>
                </a:lnTo>
                <a:lnTo>
                  <a:pt x="19560" y="4406"/>
                </a:lnTo>
                <a:lnTo>
                  <a:pt x="19560" y="15179"/>
                </a:lnTo>
                <a:lnTo>
                  <a:pt x="15213" y="19555"/>
                </a:lnTo>
                <a:lnTo>
                  <a:pt x="4408" y="19555"/>
                </a:lnTo>
                <a:lnTo>
                  <a:pt x="0" y="15179"/>
                </a:lnTo>
                <a:lnTo>
                  <a:pt x="0" y="4406"/>
                </a:lnTo>
                <a:lnTo>
                  <a:pt x="4408" y="0"/>
                </a:lnTo>
                <a:close/>
              </a:path>
            </a:pathLst>
          </a:custGeom>
          <a:solidFill>
            <a:srgbClr val="D9D9D8">
              <a:alpha val="50000"/>
            </a:srgbClr>
          </a:solidFill>
        </p:spPr>
        <p:txBody>
          <a:bodyPr wrap="square" lIns="0" tIns="0" rIns="0" bIns="0" rtlCol="0"/>
          <a:lstStyle/>
          <a:p>
            <a:endParaRPr/>
          </a:p>
        </p:txBody>
      </p:sp>
      <p:sp>
        <p:nvSpPr>
          <p:cNvPr id="1083" name="object 1083"/>
          <p:cNvSpPr/>
          <p:nvPr/>
        </p:nvSpPr>
        <p:spPr>
          <a:xfrm>
            <a:off x="1799305" y="3597285"/>
            <a:ext cx="20320" cy="20320"/>
          </a:xfrm>
          <a:custGeom>
            <a:avLst/>
            <a:gdLst/>
            <a:ahLst/>
            <a:cxnLst/>
            <a:rect l="l" t="t" r="r" b="b"/>
            <a:pathLst>
              <a:path w="20319" h="20320">
                <a:moveTo>
                  <a:pt x="4561" y="0"/>
                </a:moveTo>
                <a:lnTo>
                  <a:pt x="10162"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084" name="object 1084"/>
          <p:cNvSpPr/>
          <p:nvPr/>
        </p:nvSpPr>
        <p:spPr>
          <a:xfrm>
            <a:off x="1664034" y="3597653"/>
            <a:ext cx="19685" cy="19685"/>
          </a:xfrm>
          <a:custGeom>
            <a:avLst/>
            <a:gdLst/>
            <a:ahLst/>
            <a:cxnLst/>
            <a:rect l="l" t="t" r="r" b="b"/>
            <a:pathLst>
              <a:path w="19685" h="19685">
                <a:moveTo>
                  <a:pt x="4377" y="0"/>
                </a:moveTo>
                <a:lnTo>
                  <a:pt x="9764"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5" name="object 1085"/>
          <p:cNvSpPr/>
          <p:nvPr/>
        </p:nvSpPr>
        <p:spPr>
          <a:xfrm>
            <a:off x="1527232" y="3596551"/>
            <a:ext cx="22225" cy="22225"/>
          </a:xfrm>
          <a:custGeom>
            <a:avLst/>
            <a:gdLst/>
            <a:ahLst/>
            <a:cxnLst/>
            <a:rect l="l" t="t" r="r" b="b"/>
            <a:pathLst>
              <a:path w="22225" h="22225">
                <a:moveTo>
                  <a:pt x="4867" y="0"/>
                </a:moveTo>
                <a:lnTo>
                  <a:pt x="10897" y="0"/>
                </a:lnTo>
                <a:lnTo>
                  <a:pt x="16928" y="0"/>
                </a:lnTo>
                <a:lnTo>
                  <a:pt x="21825" y="4865"/>
                </a:lnTo>
                <a:lnTo>
                  <a:pt x="21825" y="16923"/>
                </a:lnTo>
                <a:lnTo>
                  <a:pt x="16928" y="21789"/>
                </a:lnTo>
                <a:lnTo>
                  <a:pt x="4867" y="21789"/>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086" name="object 1086"/>
          <p:cNvSpPr/>
          <p:nvPr/>
        </p:nvSpPr>
        <p:spPr>
          <a:xfrm>
            <a:off x="1391930" y="3596918"/>
            <a:ext cx="21590" cy="21590"/>
          </a:xfrm>
          <a:custGeom>
            <a:avLst/>
            <a:gdLst/>
            <a:ahLst/>
            <a:cxnLst/>
            <a:rect l="l" t="t" r="r" b="b"/>
            <a:pathLst>
              <a:path w="21590" h="21589">
                <a:moveTo>
                  <a:pt x="4714" y="0"/>
                </a:moveTo>
                <a:lnTo>
                  <a:pt x="10530" y="0"/>
                </a:lnTo>
                <a:lnTo>
                  <a:pt x="16377" y="0"/>
                </a:lnTo>
                <a:lnTo>
                  <a:pt x="21060" y="4713"/>
                </a:lnTo>
                <a:lnTo>
                  <a:pt x="21060" y="16342"/>
                </a:lnTo>
                <a:lnTo>
                  <a:pt x="16377"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087" name="object 1087"/>
          <p:cNvSpPr/>
          <p:nvPr/>
        </p:nvSpPr>
        <p:spPr>
          <a:xfrm>
            <a:off x="1255526" y="3596153"/>
            <a:ext cx="22860" cy="22860"/>
          </a:xfrm>
          <a:custGeom>
            <a:avLst/>
            <a:gdLst/>
            <a:ahLst/>
            <a:cxnLst/>
            <a:rect l="l" t="t" r="r" b="b"/>
            <a:pathLst>
              <a:path w="22859" h="22860">
                <a:moveTo>
                  <a:pt x="5050" y="0"/>
                </a:moveTo>
                <a:lnTo>
                  <a:pt x="11295" y="0"/>
                </a:lnTo>
                <a:lnTo>
                  <a:pt x="17509" y="0"/>
                </a:lnTo>
                <a:lnTo>
                  <a:pt x="22560" y="5049"/>
                </a:lnTo>
                <a:lnTo>
                  <a:pt x="22560" y="17505"/>
                </a:lnTo>
                <a:lnTo>
                  <a:pt x="17509" y="22585"/>
                </a:lnTo>
                <a:lnTo>
                  <a:pt x="5050" y="22585"/>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088" name="object 1088"/>
          <p:cNvSpPr/>
          <p:nvPr/>
        </p:nvSpPr>
        <p:spPr>
          <a:xfrm>
            <a:off x="1120224" y="3596551"/>
            <a:ext cx="22225" cy="22225"/>
          </a:xfrm>
          <a:custGeom>
            <a:avLst/>
            <a:gdLst/>
            <a:ahLst/>
            <a:cxnLst/>
            <a:rect l="l" t="t" r="r" b="b"/>
            <a:pathLst>
              <a:path w="22225" h="22225">
                <a:moveTo>
                  <a:pt x="4897" y="0"/>
                </a:moveTo>
                <a:lnTo>
                  <a:pt x="10928" y="0"/>
                </a:lnTo>
                <a:lnTo>
                  <a:pt x="16958" y="0"/>
                </a:lnTo>
                <a:lnTo>
                  <a:pt x="21825" y="4865"/>
                </a:lnTo>
                <a:lnTo>
                  <a:pt x="21825" y="16923"/>
                </a:lnTo>
                <a:lnTo>
                  <a:pt x="1695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089" name="object 1089"/>
          <p:cNvSpPr/>
          <p:nvPr/>
        </p:nvSpPr>
        <p:spPr>
          <a:xfrm>
            <a:off x="983452" y="3595419"/>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090" name="object 1090"/>
          <p:cNvSpPr/>
          <p:nvPr/>
        </p:nvSpPr>
        <p:spPr>
          <a:xfrm>
            <a:off x="847385" y="3595021"/>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91" name="object 1091"/>
          <p:cNvSpPr/>
          <p:nvPr/>
        </p:nvSpPr>
        <p:spPr>
          <a:xfrm>
            <a:off x="710981" y="3594286"/>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2" name="object 1092"/>
          <p:cNvSpPr/>
          <p:nvPr/>
        </p:nvSpPr>
        <p:spPr>
          <a:xfrm>
            <a:off x="575311" y="3594286"/>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3" name="object 1093"/>
          <p:cNvSpPr/>
          <p:nvPr/>
        </p:nvSpPr>
        <p:spPr>
          <a:xfrm>
            <a:off x="438142" y="3592787"/>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94" name="object 1094"/>
          <p:cNvSpPr/>
          <p:nvPr/>
        </p:nvSpPr>
        <p:spPr>
          <a:xfrm>
            <a:off x="300207" y="3590522"/>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95" name="object 1095"/>
          <p:cNvSpPr/>
          <p:nvPr/>
        </p:nvSpPr>
        <p:spPr>
          <a:xfrm>
            <a:off x="164569" y="3590522"/>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096" name="object 1096"/>
          <p:cNvSpPr/>
          <p:nvPr/>
        </p:nvSpPr>
        <p:spPr>
          <a:xfrm>
            <a:off x="26634" y="3588257"/>
            <a:ext cx="38735" cy="38735"/>
          </a:xfrm>
          <a:custGeom>
            <a:avLst/>
            <a:gdLst/>
            <a:ahLst/>
            <a:cxnLst/>
            <a:rect l="l" t="t" r="r" b="b"/>
            <a:pathLst>
              <a:path w="38735" h="38735">
                <a:moveTo>
                  <a:pt x="19193" y="0"/>
                </a:moveTo>
                <a:lnTo>
                  <a:pt x="26655" y="1509"/>
                </a:lnTo>
                <a:lnTo>
                  <a:pt x="32746" y="5623"/>
                </a:lnTo>
                <a:lnTo>
                  <a:pt x="36851" y="11723"/>
                </a:lnTo>
                <a:lnTo>
                  <a:pt x="38355" y="19188"/>
                </a:lnTo>
                <a:lnTo>
                  <a:pt x="36851" y="26653"/>
                </a:lnTo>
                <a:lnTo>
                  <a:pt x="32746" y="32753"/>
                </a:lnTo>
                <a:lnTo>
                  <a:pt x="26655"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097" name="object 1097"/>
          <p:cNvSpPr/>
          <p:nvPr/>
        </p:nvSpPr>
        <p:spPr>
          <a:xfrm>
            <a:off x="7489002" y="3453388"/>
            <a:ext cx="37465" cy="37465"/>
          </a:xfrm>
          <a:custGeom>
            <a:avLst/>
            <a:gdLst/>
            <a:ahLst/>
            <a:cxnLst/>
            <a:rect l="l" t="t" r="r" b="b"/>
            <a:pathLst>
              <a:path w="37465"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098" name="object 1098"/>
          <p:cNvSpPr/>
          <p:nvPr/>
        </p:nvSpPr>
        <p:spPr>
          <a:xfrm>
            <a:off x="7355598" y="3455652"/>
            <a:ext cx="32384" cy="32384"/>
          </a:xfrm>
          <a:custGeom>
            <a:avLst/>
            <a:gdLst/>
            <a:ahLst/>
            <a:cxnLst/>
            <a:rect l="l" t="t" r="r" b="b"/>
            <a:pathLst>
              <a:path w="32384" h="32385">
                <a:moveTo>
                  <a:pt x="7224" y="0"/>
                </a:moveTo>
                <a:lnTo>
                  <a:pt x="16162" y="0"/>
                </a:lnTo>
                <a:lnTo>
                  <a:pt x="25101" y="0"/>
                </a:lnTo>
                <a:lnTo>
                  <a:pt x="32356" y="7222"/>
                </a:lnTo>
                <a:lnTo>
                  <a:pt x="32356" y="25094"/>
                </a:lnTo>
                <a:lnTo>
                  <a:pt x="25101" y="32317"/>
                </a:lnTo>
                <a:lnTo>
                  <a:pt x="7224" y="3231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099" name="object 1099"/>
          <p:cNvSpPr/>
          <p:nvPr/>
        </p:nvSpPr>
        <p:spPr>
          <a:xfrm>
            <a:off x="7221428" y="3457152"/>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00" name="object 1100"/>
          <p:cNvSpPr/>
          <p:nvPr/>
        </p:nvSpPr>
        <p:spPr>
          <a:xfrm>
            <a:off x="7087259" y="3458652"/>
            <a:ext cx="26670" cy="26670"/>
          </a:xfrm>
          <a:custGeom>
            <a:avLst/>
            <a:gdLst/>
            <a:ahLst/>
            <a:cxnLst/>
            <a:rect l="l" t="t" r="r" b="b"/>
            <a:pathLst>
              <a:path w="26670" h="26670">
                <a:moveTo>
                  <a:pt x="5907" y="0"/>
                </a:moveTo>
                <a:lnTo>
                  <a:pt x="13162" y="0"/>
                </a:lnTo>
                <a:lnTo>
                  <a:pt x="20448" y="0"/>
                </a:lnTo>
                <a:lnTo>
                  <a:pt x="26356" y="5875"/>
                </a:lnTo>
                <a:lnTo>
                  <a:pt x="26356" y="20443"/>
                </a:lnTo>
                <a:lnTo>
                  <a:pt x="20448" y="26319"/>
                </a:lnTo>
                <a:lnTo>
                  <a:pt x="5907" y="26319"/>
                </a:lnTo>
                <a:lnTo>
                  <a:pt x="0" y="20443"/>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1101" name="object 1101"/>
          <p:cNvSpPr/>
          <p:nvPr/>
        </p:nvSpPr>
        <p:spPr>
          <a:xfrm>
            <a:off x="6951222" y="3458284"/>
            <a:ext cx="27305" cy="27305"/>
          </a:xfrm>
          <a:custGeom>
            <a:avLst/>
            <a:gdLst/>
            <a:ahLst/>
            <a:cxnLst/>
            <a:rect l="l" t="t" r="r" b="b"/>
            <a:pathLst>
              <a:path w="27304" h="27304">
                <a:moveTo>
                  <a:pt x="6061" y="0"/>
                </a:moveTo>
                <a:lnTo>
                  <a:pt x="13560" y="0"/>
                </a:lnTo>
                <a:lnTo>
                  <a:pt x="21029" y="0"/>
                </a:lnTo>
                <a:lnTo>
                  <a:pt x="27091" y="6059"/>
                </a:lnTo>
                <a:lnTo>
                  <a:pt x="27091" y="20994"/>
                </a:lnTo>
                <a:lnTo>
                  <a:pt x="21029" y="27053"/>
                </a:lnTo>
                <a:lnTo>
                  <a:pt x="6061" y="27053"/>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02" name="object 1102"/>
          <p:cNvSpPr/>
          <p:nvPr/>
        </p:nvSpPr>
        <p:spPr>
          <a:xfrm>
            <a:off x="6818186" y="3460916"/>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03" name="object 1103"/>
          <p:cNvSpPr/>
          <p:nvPr/>
        </p:nvSpPr>
        <p:spPr>
          <a:xfrm>
            <a:off x="6684016" y="3462416"/>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04" name="object 1104"/>
          <p:cNvSpPr/>
          <p:nvPr/>
        </p:nvSpPr>
        <p:spPr>
          <a:xfrm>
            <a:off x="6548745" y="3462783"/>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05" name="object 1105"/>
          <p:cNvSpPr/>
          <p:nvPr/>
        </p:nvSpPr>
        <p:spPr>
          <a:xfrm>
            <a:off x="6414575" y="3464283"/>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6" name="object 1106"/>
          <p:cNvSpPr/>
          <p:nvPr/>
        </p:nvSpPr>
        <p:spPr>
          <a:xfrm>
            <a:off x="6279304" y="3464680"/>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07" name="object 1107"/>
          <p:cNvSpPr/>
          <p:nvPr/>
        </p:nvSpPr>
        <p:spPr>
          <a:xfrm>
            <a:off x="6142869" y="3463915"/>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08" name="object 1108"/>
          <p:cNvSpPr/>
          <p:nvPr/>
        </p:nvSpPr>
        <p:spPr>
          <a:xfrm>
            <a:off x="6007598" y="3464283"/>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9" name="object 1109"/>
          <p:cNvSpPr/>
          <p:nvPr/>
        </p:nvSpPr>
        <p:spPr>
          <a:xfrm>
            <a:off x="5872296" y="3464680"/>
            <a:ext cx="14604" cy="14604"/>
          </a:xfrm>
          <a:custGeom>
            <a:avLst/>
            <a:gdLst/>
            <a:ahLst/>
            <a:cxnLst/>
            <a:rect l="l" t="t" r="r" b="b"/>
            <a:pathLst>
              <a:path w="14604" h="14604">
                <a:moveTo>
                  <a:pt x="3214" y="0"/>
                </a:moveTo>
                <a:lnTo>
                  <a:pt x="7132" y="0"/>
                </a:lnTo>
                <a:lnTo>
                  <a:pt x="11081" y="0"/>
                </a:lnTo>
                <a:lnTo>
                  <a:pt x="14295" y="3182"/>
                </a:lnTo>
                <a:lnTo>
                  <a:pt x="14295" y="11078"/>
                </a:lnTo>
                <a:lnTo>
                  <a:pt x="1108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0" name="object 1110"/>
          <p:cNvSpPr/>
          <p:nvPr/>
        </p:nvSpPr>
        <p:spPr>
          <a:xfrm>
            <a:off x="5737392" y="3465415"/>
            <a:ext cx="13335" cy="13335"/>
          </a:xfrm>
          <a:custGeom>
            <a:avLst/>
            <a:gdLst/>
            <a:ahLst/>
            <a:cxnLst/>
            <a:rect l="l" t="t" r="r" b="b"/>
            <a:pathLst>
              <a:path w="13335" h="13335">
                <a:moveTo>
                  <a:pt x="2846" y="0"/>
                </a:moveTo>
                <a:lnTo>
                  <a:pt x="6397" y="0"/>
                </a:lnTo>
                <a:lnTo>
                  <a:pt x="9918" y="0"/>
                </a:lnTo>
                <a:lnTo>
                  <a:pt x="12764" y="2876"/>
                </a:lnTo>
                <a:lnTo>
                  <a:pt x="12764" y="9915"/>
                </a:lnTo>
                <a:lnTo>
                  <a:pt x="9918" y="12792"/>
                </a:lnTo>
                <a:lnTo>
                  <a:pt x="2846" y="12792"/>
                </a:lnTo>
                <a:lnTo>
                  <a:pt x="0" y="9915"/>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1111" name="object 1111"/>
          <p:cNvSpPr/>
          <p:nvPr/>
        </p:nvSpPr>
        <p:spPr>
          <a:xfrm>
            <a:off x="5601355" y="3465047"/>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112" name="object 1112"/>
          <p:cNvSpPr/>
          <p:nvPr/>
        </p:nvSpPr>
        <p:spPr>
          <a:xfrm>
            <a:off x="5465287" y="3464680"/>
            <a:ext cx="14604" cy="14604"/>
          </a:xfrm>
          <a:custGeom>
            <a:avLst/>
            <a:gdLst/>
            <a:ahLst/>
            <a:cxnLst/>
            <a:rect l="l" t="t" r="r" b="b"/>
            <a:pathLst>
              <a:path w="14604"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3" name="object 1113"/>
          <p:cNvSpPr/>
          <p:nvPr/>
        </p:nvSpPr>
        <p:spPr>
          <a:xfrm>
            <a:off x="5329649" y="3464680"/>
            <a:ext cx="14604" cy="14604"/>
          </a:xfrm>
          <a:custGeom>
            <a:avLst/>
            <a:gdLst/>
            <a:ahLst/>
            <a:cxnLst/>
            <a:rect l="l" t="t" r="r" b="b"/>
            <a:pathLst>
              <a:path w="14604" h="14604">
                <a:moveTo>
                  <a:pt x="3183" y="0"/>
                </a:moveTo>
                <a:lnTo>
                  <a:pt x="7132" y="0"/>
                </a:lnTo>
                <a:lnTo>
                  <a:pt x="11081" y="0"/>
                </a:lnTo>
                <a:lnTo>
                  <a:pt x="14264" y="3182"/>
                </a:lnTo>
                <a:lnTo>
                  <a:pt x="14264"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14" name="object 1114"/>
          <p:cNvSpPr/>
          <p:nvPr/>
        </p:nvSpPr>
        <p:spPr>
          <a:xfrm>
            <a:off x="5193581" y="3464283"/>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15" name="object 1115"/>
          <p:cNvSpPr/>
          <p:nvPr/>
        </p:nvSpPr>
        <p:spPr>
          <a:xfrm>
            <a:off x="5057545" y="3463915"/>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6" name="object 1116"/>
          <p:cNvSpPr/>
          <p:nvPr/>
        </p:nvSpPr>
        <p:spPr>
          <a:xfrm>
            <a:off x="4921875" y="3463915"/>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7" name="object 1117"/>
          <p:cNvSpPr/>
          <p:nvPr/>
        </p:nvSpPr>
        <p:spPr>
          <a:xfrm>
            <a:off x="4785838" y="3463548"/>
            <a:ext cx="17145" cy="17145"/>
          </a:xfrm>
          <a:custGeom>
            <a:avLst/>
            <a:gdLst/>
            <a:ahLst/>
            <a:cxnLst/>
            <a:rect l="l" t="t" r="r" b="b"/>
            <a:pathLst>
              <a:path w="17145" h="17145">
                <a:moveTo>
                  <a:pt x="3703" y="0"/>
                </a:moveTo>
                <a:lnTo>
                  <a:pt x="8264"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18" name="object 1118"/>
          <p:cNvSpPr/>
          <p:nvPr/>
        </p:nvSpPr>
        <p:spPr>
          <a:xfrm>
            <a:off x="4650567" y="3463915"/>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119" name="object 1119"/>
          <p:cNvSpPr/>
          <p:nvPr/>
        </p:nvSpPr>
        <p:spPr>
          <a:xfrm>
            <a:off x="4514500" y="3463548"/>
            <a:ext cx="17145" cy="17145"/>
          </a:xfrm>
          <a:custGeom>
            <a:avLst/>
            <a:gdLst/>
            <a:ahLst/>
            <a:cxnLst/>
            <a:rect l="l" t="t" r="r" b="b"/>
            <a:pathLst>
              <a:path w="17145" h="17145">
                <a:moveTo>
                  <a:pt x="3703" y="0"/>
                </a:moveTo>
                <a:lnTo>
                  <a:pt x="8295"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20" name="object 1120"/>
          <p:cNvSpPr/>
          <p:nvPr/>
        </p:nvSpPr>
        <p:spPr>
          <a:xfrm>
            <a:off x="4378463" y="3463150"/>
            <a:ext cx="17780" cy="17780"/>
          </a:xfrm>
          <a:custGeom>
            <a:avLst/>
            <a:gdLst/>
            <a:ahLst/>
            <a:cxnLst/>
            <a:rect l="l" t="t" r="r" b="b"/>
            <a:pathLst>
              <a:path w="17779" h="17779">
                <a:moveTo>
                  <a:pt x="3887" y="0"/>
                </a:moveTo>
                <a:lnTo>
                  <a:pt x="8663" y="0"/>
                </a:lnTo>
                <a:lnTo>
                  <a:pt x="13438" y="0"/>
                </a:lnTo>
                <a:lnTo>
                  <a:pt x="17295" y="3886"/>
                </a:lnTo>
                <a:lnTo>
                  <a:pt x="17295" y="13435"/>
                </a:lnTo>
                <a:lnTo>
                  <a:pt x="13438" y="17321"/>
                </a:lnTo>
                <a:lnTo>
                  <a:pt x="3887" y="1732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121" name="object 1121"/>
          <p:cNvSpPr/>
          <p:nvPr/>
        </p:nvSpPr>
        <p:spPr>
          <a:xfrm>
            <a:off x="4242426" y="346278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2" name="object 1122"/>
          <p:cNvSpPr/>
          <p:nvPr/>
        </p:nvSpPr>
        <p:spPr>
          <a:xfrm>
            <a:off x="4107155" y="3463150"/>
            <a:ext cx="17780" cy="17780"/>
          </a:xfrm>
          <a:custGeom>
            <a:avLst/>
            <a:gdLst/>
            <a:ahLst/>
            <a:cxnLst/>
            <a:rect l="l" t="t" r="r" b="b"/>
            <a:pathLst>
              <a:path w="17779" h="17779">
                <a:moveTo>
                  <a:pt x="3856" y="0"/>
                </a:moveTo>
                <a:lnTo>
                  <a:pt x="8632" y="0"/>
                </a:lnTo>
                <a:lnTo>
                  <a:pt x="13407" y="0"/>
                </a:lnTo>
                <a:lnTo>
                  <a:pt x="17295" y="3886"/>
                </a:lnTo>
                <a:lnTo>
                  <a:pt x="17295" y="13435"/>
                </a:lnTo>
                <a:lnTo>
                  <a:pt x="13407"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123" name="object 1123"/>
          <p:cNvSpPr/>
          <p:nvPr/>
        </p:nvSpPr>
        <p:spPr>
          <a:xfrm>
            <a:off x="3971087" y="346278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4" name="object 1124"/>
          <p:cNvSpPr/>
          <p:nvPr/>
        </p:nvSpPr>
        <p:spPr>
          <a:xfrm>
            <a:off x="3836183" y="3463548"/>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25" name="object 1125"/>
          <p:cNvSpPr/>
          <p:nvPr/>
        </p:nvSpPr>
        <p:spPr>
          <a:xfrm>
            <a:off x="3699779" y="3462783"/>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26" name="object 1126"/>
          <p:cNvSpPr/>
          <p:nvPr/>
        </p:nvSpPr>
        <p:spPr>
          <a:xfrm>
            <a:off x="3564109" y="3462783"/>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7" name="object 1127"/>
          <p:cNvSpPr/>
          <p:nvPr/>
        </p:nvSpPr>
        <p:spPr>
          <a:xfrm>
            <a:off x="3428073" y="3462416"/>
            <a:ext cx="19050" cy="19050"/>
          </a:xfrm>
          <a:custGeom>
            <a:avLst/>
            <a:gdLst/>
            <a:ahLst/>
            <a:cxnLst/>
            <a:rect l="l" t="t" r="r" b="b"/>
            <a:pathLst>
              <a:path w="19050" h="19050">
                <a:moveTo>
                  <a:pt x="4193" y="0"/>
                </a:moveTo>
                <a:lnTo>
                  <a:pt x="9397" y="0"/>
                </a:lnTo>
                <a:lnTo>
                  <a:pt x="14570" y="0"/>
                </a:lnTo>
                <a:lnTo>
                  <a:pt x="18795" y="4192"/>
                </a:lnTo>
                <a:lnTo>
                  <a:pt x="18795" y="14597"/>
                </a:lnTo>
                <a:lnTo>
                  <a:pt x="14570"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28" name="object 1128"/>
          <p:cNvSpPr/>
          <p:nvPr/>
        </p:nvSpPr>
        <p:spPr>
          <a:xfrm>
            <a:off x="3292373" y="3462416"/>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29" name="object 1129"/>
          <p:cNvSpPr/>
          <p:nvPr/>
        </p:nvSpPr>
        <p:spPr>
          <a:xfrm>
            <a:off x="3156336" y="3462048"/>
            <a:ext cx="19685" cy="19685"/>
          </a:xfrm>
          <a:custGeom>
            <a:avLst/>
            <a:gdLst/>
            <a:ahLst/>
            <a:cxnLst/>
            <a:rect l="l" t="t" r="r" b="b"/>
            <a:pathLst>
              <a:path w="19685" h="19685">
                <a:moveTo>
                  <a:pt x="4377" y="0"/>
                </a:moveTo>
                <a:lnTo>
                  <a:pt x="9795" y="0"/>
                </a:lnTo>
                <a:lnTo>
                  <a:pt x="15183" y="0"/>
                </a:lnTo>
                <a:lnTo>
                  <a:pt x="19591" y="4376"/>
                </a:lnTo>
                <a:lnTo>
                  <a:pt x="19591"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0" name="object 1130"/>
          <p:cNvSpPr/>
          <p:nvPr/>
        </p:nvSpPr>
        <p:spPr>
          <a:xfrm>
            <a:off x="3020299" y="3461651"/>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1" name="object 1131"/>
          <p:cNvSpPr/>
          <p:nvPr/>
        </p:nvSpPr>
        <p:spPr>
          <a:xfrm>
            <a:off x="2885028" y="3462048"/>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2" name="object 1132"/>
          <p:cNvSpPr/>
          <p:nvPr/>
        </p:nvSpPr>
        <p:spPr>
          <a:xfrm>
            <a:off x="2748961" y="3461651"/>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3" name="object 1133"/>
          <p:cNvSpPr/>
          <p:nvPr/>
        </p:nvSpPr>
        <p:spPr>
          <a:xfrm>
            <a:off x="2613689" y="3462048"/>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4" name="object 1134"/>
          <p:cNvSpPr/>
          <p:nvPr/>
        </p:nvSpPr>
        <p:spPr>
          <a:xfrm>
            <a:off x="2477652" y="3461651"/>
            <a:ext cx="20320" cy="20320"/>
          </a:xfrm>
          <a:custGeom>
            <a:avLst/>
            <a:gdLst/>
            <a:ahLst/>
            <a:cxnLst/>
            <a:rect l="l" t="t" r="r" b="b"/>
            <a:pathLst>
              <a:path w="20319" h="20320">
                <a:moveTo>
                  <a:pt x="4530" y="0"/>
                </a:moveTo>
                <a:lnTo>
                  <a:pt x="10132" y="0"/>
                </a:lnTo>
                <a:lnTo>
                  <a:pt x="15764" y="0"/>
                </a:lnTo>
                <a:lnTo>
                  <a:pt x="20295" y="4559"/>
                </a:lnTo>
                <a:lnTo>
                  <a:pt x="20295" y="15760"/>
                </a:lnTo>
                <a:lnTo>
                  <a:pt x="15764" y="20320"/>
                </a:lnTo>
                <a:lnTo>
                  <a:pt x="4530" y="20320"/>
                </a:lnTo>
                <a:lnTo>
                  <a:pt x="0" y="15760"/>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1135" name="object 1135"/>
          <p:cNvSpPr/>
          <p:nvPr/>
        </p:nvSpPr>
        <p:spPr>
          <a:xfrm>
            <a:off x="2341218" y="3460916"/>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36" name="object 1136"/>
          <p:cNvSpPr/>
          <p:nvPr/>
        </p:nvSpPr>
        <p:spPr>
          <a:xfrm>
            <a:off x="2205181" y="3460518"/>
            <a:ext cx="22860" cy="22860"/>
          </a:xfrm>
          <a:custGeom>
            <a:avLst/>
            <a:gdLst/>
            <a:ahLst/>
            <a:cxnLst/>
            <a:rect l="l" t="t" r="r" b="b"/>
            <a:pathLst>
              <a:path w="22860" h="22860">
                <a:moveTo>
                  <a:pt x="5050" y="0"/>
                </a:moveTo>
                <a:lnTo>
                  <a:pt x="11295" y="0"/>
                </a:lnTo>
                <a:lnTo>
                  <a:pt x="17509" y="0"/>
                </a:lnTo>
                <a:lnTo>
                  <a:pt x="22591" y="5049"/>
                </a:lnTo>
                <a:lnTo>
                  <a:pt x="22591"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7" name="object 1137"/>
          <p:cNvSpPr/>
          <p:nvPr/>
        </p:nvSpPr>
        <p:spPr>
          <a:xfrm>
            <a:off x="2068777" y="3459784"/>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138" name="object 1138"/>
          <p:cNvSpPr/>
          <p:nvPr/>
        </p:nvSpPr>
        <p:spPr>
          <a:xfrm>
            <a:off x="1933842" y="3460518"/>
            <a:ext cx="22860" cy="22860"/>
          </a:xfrm>
          <a:custGeom>
            <a:avLst/>
            <a:gdLst/>
            <a:ahLst/>
            <a:cxnLst/>
            <a:rect l="l" t="t" r="r" b="b"/>
            <a:pathLst>
              <a:path w="22860" h="22860">
                <a:moveTo>
                  <a:pt x="5050" y="0"/>
                </a:moveTo>
                <a:lnTo>
                  <a:pt x="11295" y="0"/>
                </a:lnTo>
                <a:lnTo>
                  <a:pt x="17540" y="0"/>
                </a:lnTo>
                <a:lnTo>
                  <a:pt x="22591" y="5049"/>
                </a:lnTo>
                <a:lnTo>
                  <a:pt x="22591" y="17535"/>
                </a:lnTo>
                <a:lnTo>
                  <a:pt x="17540"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9" name="object 1139"/>
          <p:cNvSpPr/>
          <p:nvPr/>
        </p:nvSpPr>
        <p:spPr>
          <a:xfrm>
            <a:off x="1797805" y="3460151"/>
            <a:ext cx="23495" cy="23495"/>
          </a:xfrm>
          <a:custGeom>
            <a:avLst/>
            <a:gdLst/>
            <a:ahLst/>
            <a:cxnLst/>
            <a:rect l="l" t="t" r="r" b="b"/>
            <a:pathLst>
              <a:path w="23494" h="23495">
                <a:moveTo>
                  <a:pt x="5234" y="0"/>
                </a:moveTo>
                <a:lnTo>
                  <a:pt x="11662" y="0"/>
                </a:lnTo>
                <a:lnTo>
                  <a:pt x="18091" y="0"/>
                </a:lnTo>
                <a:lnTo>
                  <a:pt x="23325" y="5233"/>
                </a:lnTo>
                <a:lnTo>
                  <a:pt x="23325" y="18086"/>
                </a:lnTo>
                <a:lnTo>
                  <a:pt x="1809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0" name="object 1140"/>
          <p:cNvSpPr/>
          <p:nvPr/>
        </p:nvSpPr>
        <p:spPr>
          <a:xfrm>
            <a:off x="1662534" y="3460518"/>
            <a:ext cx="22860" cy="22860"/>
          </a:xfrm>
          <a:custGeom>
            <a:avLst/>
            <a:gdLst/>
            <a:ahLst/>
            <a:cxnLst/>
            <a:rect l="l" t="t" r="r" b="b"/>
            <a:pathLst>
              <a:path w="22860" h="22860">
                <a:moveTo>
                  <a:pt x="5050" y="0"/>
                </a:moveTo>
                <a:lnTo>
                  <a:pt x="11264" y="0"/>
                </a:lnTo>
                <a:lnTo>
                  <a:pt x="17509" y="0"/>
                </a:lnTo>
                <a:lnTo>
                  <a:pt x="22560" y="5049"/>
                </a:lnTo>
                <a:lnTo>
                  <a:pt x="22560"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41" name="object 1141"/>
          <p:cNvSpPr/>
          <p:nvPr/>
        </p:nvSpPr>
        <p:spPr>
          <a:xfrm>
            <a:off x="1526467" y="3460151"/>
            <a:ext cx="23495" cy="23495"/>
          </a:xfrm>
          <a:custGeom>
            <a:avLst/>
            <a:gdLst/>
            <a:ahLst/>
            <a:cxnLst/>
            <a:rect l="l" t="t" r="r" b="b"/>
            <a:pathLst>
              <a:path w="23494" h="23495">
                <a:moveTo>
                  <a:pt x="5234" y="0"/>
                </a:moveTo>
                <a:lnTo>
                  <a:pt x="11662" y="0"/>
                </a:lnTo>
                <a:lnTo>
                  <a:pt x="18121" y="0"/>
                </a:lnTo>
                <a:lnTo>
                  <a:pt x="23325" y="5233"/>
                </a:lnTo>
                <a:lnTo>
                  <a:pt x="23325" y="18086"/>
                </a:lnTo>
                <a:lnTo>
                  <a:pt x="1812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2" name="object 1142"/>
          <p:cNvSpPr/>
          <p:nvPr/>
        </p:nvSpPr>
        <p:spPr>
          <a:xfrm>
            <a:off x="1389695" y="3459019"/>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3" name="object 1143"/>
          <p:cNvSpPr/>
          <p:nvPr/>
        </p:nvSpPr>
        <p:spPr>
          <a:xfrm>
            <a:off x="1254026" y="3459019"/>
            <a:ext cx="26034" cy="26034"/>
          </a:xfrm>
          <a:custGeom>
            <a:avLst/>
            <a:gdLst/>
            <a:ahLst/>
            <a:cxnLst/>
            <a:rect l="l" t="t" r="r" b="b"/>
            <a:pathLst>
              <a:path w="26034" h="26035">
                <a:moveTo>
                  <a:pt x="5724" y="0"/>
                </a:moveTo>
                <a:lnTo>
                  <a:pt x="12795"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4" name="object 1144"/>
          <p:cNvSpPr/>
          <p:nvPr/>
        </p:nvSpPr>
        <p:spPr>
          <a:xfrm>
            <a:off x="1119091" y="3459784"/>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45" name="object 1145"/>
          <p:cNvSpPr/>
          <p:nvPr/>
        </p:nvSpPr>
        <p:spPr>
          <a:xfrm>
            <a:off x="982320" y="3458652"/>
            <a:ext cx="26670" cy="26670"/>
          </a:xfrm>
          <a:custGeom>
            <a:avLst/>
            <a:gdLst/>
            <a:ahLst/>
            <a:cxnLst/>
            <a:rect l="l" t="t" r="r" b="b"/>
            <a:pathLst>
              <a:path w="26669" h="26670">
                <a:moveTo>
                  <a:pt x="5877" y="0"/>
                </a:moveTo>
                <a:lnTo>
                  <a:pt x="13162" y="0"/>
                </a:lnTo>
                <a:lnTo>
                  <a:pt x="20417" y="0"/>
                </a:lnTo>
                <a:lnTo>
                  <a:pt x="26325" y="5875"/>
                </a:lnTo>
                <a:lnTo>
                  <a:pt x="26325" y="20443"/>
                </a:lnTo>
                <a:lnTo>
                  <a:pt x="20417" y="26319"/>
                </a:lnTo>
                <a:lnTo>
                  <a:pt x="5877" y="26319"/>
                </a:lnTo>
                <a:lnTo>
                  <a:pt x="0" y="20443"/>
                </a:lnTo>
                <a:lnTo>
                  <a:pt x="0" y="5875"/>
                </a:lnTo>
                <a:lnTo>
                  <a:pt x="5877" y="0"/>
                </a:lnTo>
                <a:close/>
              </a:path>
            </a:pathLst>
          </a:custGeom>
          <a:solidFill>
            <a:srgbClr val="D9D9D8">
              <a:alpha val="50000"/>
            </a:srgbClr>
          </a:solidFill>
        </p:spPr>
        <p:txBody>
          <a:bodyPr wrap="square" lIns="0" tIns="0" rIns="0" bIns="0" rtlCol="0"/>
          <a:lstStyle/>
          <a:p>
            <a:endParaRPr/>
          </a:p>
        </p:txBody>
      </p:sp>
      <p:sp>
        <p:nvSpPr>
          <p:cNvPr id="1146" name="object 1146"/>
          <p:cNvSpPr/>
          <p:nvPr/>
        </p:nvSpPr>
        <p:spPr>
          <a:xfrm>
            <a:off x="845518" y="3457519"/>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147" name="object 1147"/>
          <p:cNvSpPr/>
          <p:nvPr/>
        </p:nvSpPr>
        <p:spPr>
          <a:xfrm>
            <a:off x="709481" y="3457152"/>
            <a:ext cx="29845" cy="29845"/>
          </a:xfrm>
          <a:custGeom>
            <a:avLst/>
            <a:gdLst/>
            <a:ahLst/>
            <a:cxnLst/>
            <a:rect l="l" t="t" r="r" b="b"/>
            <a:pathLst>
              <a:path w="29845" h="29845">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148" name="object 1148"/>
          <p:cNvSpPr/>
          <p:nvPr/>
        </p:nvSpPr>
        <p:spPr>
          <a:xfrm>
            <a:off x="573444" y="3456785"/>
            <a:ext cx="30480" cy="30480"/>
          </a:xfrm>
          <a:custGeom>
            <a:avLst/>
            <a:gdLst/>
            <a:ahLst/>
            <a:cxnLst/>
            <a:rect l="l" t="t" r="r" b="b"/>
            <a:pathLst>
              <a:path w="30479" h="30479">
                <a:moveTo>
                  <a:pt x="6734" y="0"/>
                </a:moveTo>
                <a:lnTo>
                  <a:pt x="15030" y="0"/>
                </a:lnTo>
                <a:lnTo>
                  <a:pt x="23356" y="0"/>
                </a:lnTo>
                <a:lnTo>
                  <a:pt x="30090" y="6702"/>
                </a:lnTo>
                <a:lnTo>
                  <a:pt x="30090" y="23319"/>
                </a:lnTo>
                <a:lnTo>
                  <a:pt x="23356" y="30083"/>
                </a:lnTo>
                <a:lnTo>
                  <a:pt x="6734" y="30083"/>
                </a:lnTo>
                <a:lnTo>
                  <a:pt x="0" y="23319"/>
                </a:lnTo>
                <a:lnTo>
                  <a:pt x="0" y="6702"/>
                </a:lnTo>
                <a:lnTo>
                  <a:pt x="6734" y="0"/>
                </a:lnTo>
                <a:close/>
              </a:path>
            </a:pathLst>
          </a:custGeom>
          <a:solidFill>
            <a:srgbClr val="D9D9D8">
              <a:alpha val="50000"/>
            </a:srgbClr>
          </a:solidFill>
        </p:spPr>
        <p:txBody>
          <a:bodyPr wrap="square" lIns="0" tIns="0" rIns="0" bIns="0" rtlCol="0"/>
          <a:lstStyle/>
          <a:p>
            <a:endParaRPr/>
          </a:p>
        </p:txBody>
      </p:sp>
      <p:sp>
        <p:nvSpPr>
          <p:cNvPr id="1149" name="object 1149"/>
          <p:cNvSpPr/>
          <p:nvPr/>
        </p:nvSpPr>
        <p:spPr>
          <a:xfrm>
            <a:off x="438142" y="3457152"/>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50" name="object 1150"/>
          <p:cNvSpPr/>
          <p:nvPr/>
        </p:nvSpPr>
        <p:spPr>
          <a:xfrm>
            <a:off x="298707" y="3453388"/>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151" name="object 1151"/>
          <p:cNvSpPr/>
          <p:nvPr/>
        </p:nvSpPr>
        <p:spPr>
          <a:xfrm>
            <a:off x="163038" y="3453388"/>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152" name="object 1152"/>
          <p:cNvSpPr/>
          <p:nvPr/>
        </p:nvSpPr>
        <p:spPr>
          <a:xfrm>
            <a:off x="25869" y="3451888"/>
            <a:ext cx="40005" cy="40005"/>
          </a:xfrm>
          <a:custGeom>
            <a:avLst/>
            <a:gdLst/>
            <a:ahLst/>
            <a:cxnLst/>
            <a:rect l="l" t="t" r="r" b="b"/>
            <a:pathLst>
              <a:path w="40005" h="40004">
                <a:moveTo>
                  <a:pt x="19958" y="0"/>
                </a:moveTo>
                <a:lnTo>
                  <a:pt x="27708" y="1563"/>
                </a:lnTo>
                <a:lnTo>
                  <a:pt x="34043" y="5829"/>
                </a:lnTo>
                <a:lnTo>
                  <a:pt x="38318" y="12162"/>
                </a:lnTo>
                <a:lnTo>
                  <a:pt x="39886" y="19922"/>
                </a:lnTo>
                <a:lnTo>
                  <a:pt x="38318" y="27683"/>
                </a:lnTo>
                <a:lnTo>
                  <a:pt x="34043" y="34015"/>
                </a:lnTo>
                <a:lnTo>
                  <a:pt x="27708" y="38282"/>
                </a:lnTo>
                <a:lnTo>
                  <a:pt x="19958" y="39845"/>
                </a:lnTo>
                <a:lnTo>
                  <a:pt x="12190" y="38282"/>
                </a:lnTo>
                <a:lnTo>
                  <a:pt x="5846" y="34015"/>
                </a:lnTo>
                <a:lnTo>
                  <a:pt x="1568" y="27683"/>
                </a:lnTo>
                <a:lnTo>
                  <a:pt x="0" y="19922"/>
                </a:lnTo>
                <a:lnTo>
                  <a:pt x="1568" y="12162"/>
                </a:lnTo>
                <a:lnTo>
                  <a:pt x="5846" y="5829"/>
                </a:lnTo>
                <a:lnTo>
                  <a:pt x="12190" y="1563"/>
                </a:lnTo>
                <a:lnTo>
                  <a:pt x="19958" y="0"/>
                </a:lnTo>
                <a:close/>
              </a:path>
            </a:pathLst>
          </a:custGeom>
          <a:solidFill>
            <a:srgbClr val="D9D9D8">
              <a:alpha val="50000"/>
            </a:srgbClr>
          </a:solidFill>
        </p:spPr>
        <p:txBody>
          <a:bodyPr wrap="square" lIns="0" tIns="0" rIns="0" bIns="0" rtlCol="0"/>
          <a:lstStyle/>
          <a:p>
            <a:endParaRPr/>
          </a:p>
        </p:txBody>
      </p:sp>
      <p:sp>
        <p:nvSpPr>
          <p:cNvPr id="1153" name="object 1153"/>
          <p:cNvSpPr/>
          <p:nvPr/>
        </p:nvSpPr>
        <p:spPr>
          <a:xfrm>
            <a:off x="7489002" y="3317752"/>
            <a:ext cx="37465" cy="37465"/>
          </a:xfrm>
          <a:custGeom>
            <a:avLst/>
            <a:gdLst/>
            <a:ahLst/>
            <a:cxnLst/>
            <a:rect l="l" t="t" r="r" b="b"/>
            <a:pathLst>
              <a:path w="37465"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154" name="object 1154"/>
          <p:cNvSpPr/>
          <p:nvPr/>
        </p:nvSpPr>
        <p:spPr>
          <a:xfrm>
            <a:off x="7353700" y="3318120"/>
            <a:ext cx="36195" cy="36195"/>
          </a:xfrm>
          <a:custGeom>
            <a:avLst/>
            <a:gdLst/>
            <a:ahLst/>
            <a:cxnLst/>
            <a:rect l="l" t="t" r="r" b="b"/>
            <a:pathLst>
              <a:path w="36195" h="36195">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155" name="object 1155"/>
          <p:cNvSpPr/>
          <p:nvPr/>
        </p:nvSpPr>
        <p:spPr>
          <a:xfrm>
            <a:off x="7219164" y="3319252"/>
            <a:ext cx="34290" cy="34290"/>
          </a:xfrm>
          <a:custGeom>
            <a:avLst/>
            <a:gdLst/>
            <a:ahLst/>
            <a:cxnLst/>
            <a:rect l="l" t="t" r="r" b="b"/>
            <a:pathLst>
              <a:path w="34290" h="34289">
                <a:moveTo>
                  <a:pt x="7591" y="0"/>
                </a:moveTo>
                <a:lnTo>
                  <a:pt x="1692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156" name="object 1156"/>
          <p:cNvSpPr/>
          <p:nvPr/>
        </p:nvSpPr>
        <p:spPr>
          <a:xfrm>
            <a:off x="7083892" y="3319619"/>
            <a:ext cx="33655" cy="33655"/>
          </a:xfrm>
          <a:custGeom>
            <a:avLst/>
            <a:gdLst/>
            <a:ahLst/>
            <a:cxnLst/>
            <a:rect l="l" t="t" r="r" b="b"/>
            <a:pathLst>
              <a:path w="33654" h="33654">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157" name="object 1157"/>
          <p:cNvSpPr/>
          <p:nvPr/>
        </p:nvSpPr>
        <p:spPr>
          <a:xfrm>
            <a:off x="6951222" y="3322649"/>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8" name="object 1158"/>
          <p:cNvSpPr/>
          <p:nvPr/>
        </p:nvSpPr>
        <p:spPr>
          <a:xfrm>
            <a:off x="6815553" y="3322649"/>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9" name="object 1159"/>
          <p:cNvSpPr/>
          <p:nvPr/>
        </p:nvSpPr>
        <p:spPr>
          <a:xfrm>
            <a:off x="6679884" y="3322649"/>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60" name="object 1160"/>
          <p:cNvSpPr/>
          <p:nvPr/>
        </p:nvSpPr>
        <p:spPr>
          <a:xfrm>
            <a:off x="6546480" y="3324914"/>
            <a:ext cx="22860" cy="22860"/>
          </a:xfrm>
          <a:custGeom>
            <a:avLst/>
            <a:gdLst/>
            <a:ahLst/>
            <a:cxnLst/>
            <a:rect l="l" t="t" r="r" b="b"/>
            <a:pathLst>
              <a:path w="22859" h="22860">
                <a:moveTo>
                  <a:pt x="5050" y="0"/>
                </a:moveTo>
                <a:lnTo>
                  <a:pt x="11295" y="0"/>
                </a:lnTo>
                <a:lnTo>
                  <a:pt x="17540" y="0"/>
                </a:lnTo>
                <a:lnTo>
                  <a:pt x="22591" y="5019"/>
                </a:lnTo>
                <a:lnTo>
                  <a:pt x="22591" y="17505"/>
                </a:lnTo>
                <a:lnTo>
                  <a:pt x="17540"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61" name="object 1161"/>
          <p:cNvSpPr/>
          <p:nvPr/>
        </p:nvSpPr>
        <p:spPr>
          <a:xfrm>
            <a:off x="6412310" y="3326414"/>
            <a:ext cx="19685" cy="19685"/>
          </a:xfrm>
          <a:custGeom>
            <a:avLst/>
            <a:gdLst/>
            <a:ahLst/>
            <a:cxnLst/>
            <a:rect l="l" t="t" r="r" b="b"/>
            <a:pathLst>
              <a:path w="19685" h="19685">
                <a:moveTo>
                  <a:pt x="4408" y="0"/>
                </a:moveTo>
                <a:lnTo>
                  <a:pt x="9795" y="0"/>
                </a:lnTo>
                <a:lnTo>
                  <a:pt x="15213" y="0"/>
                </a:lnTo>
                <a:lnTo>
                  <a:pt x="19591" y="4376"/>
                </a:lnTo>
                <a:lnTo>
                  <a:pt x="19591" y="15179"/>
                </a:lnTo>
                <a:lnTo>
                  <a:pt x="15213" y="19555"/>
                </a:lnTo>
                <a:lnTo>
                  <a:pt x="4408" y="19555"/>
                </a:lnTo>
                <a:lnTo>
                  <a:pt x="0" y="15179"/>
                </a:lnTo>
                <a:lnTo>
                  <a:pt x="0" y="4376"/>
                </a:lnTo>
                <a:lnTo>
                  <a:pt x="4408" y="0"/>
                </a:lnTo>
                <a:close/>
              </a:path>
            </a:pathLst>
          </a:custGeom>
          <a:solidFill>
            <a:srgbClr val="D9D9D8">
              <a:alpha val="50000"/>
            </a:srgbClr>
          </a:solidFill>
        </p:spPr>
        <p:txBody>
          <a:bodyPr wrap="square" lIns="0" tIns="0" rIns="0" bIns="0" rtlCol="0"/>
          <a:lstStyle/>
          <a:p>
            <a:endParaRPr/>
          </a:p>
        </p:txBody>
      </p:sp>
      <p:sp>
        <p:nvSpPr>
          <p:cNvPr id="1162" name="object 1162"/>
          <p:cNvSpPr/>
          <p:nvPr/>
        </p:nvSpPr>
        <p:spPr>
          <a:xfrm>
            <a:off x="6278538" y="3328280"/>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3" name="object 1163"/>
          <p:cNvSpPr/>
          <p:nvPr/>
        </p:nvSpPr>
        <p:spPr>
          <a:xfrm>
            <a:off x="6142869" y="3328280"/>
            <a:ext cx="15875" cy="15875"/>
          </a:xfrm>
          <a:custGeom>
            <a:avLst/>
            <a:gdLst/>
            <a:ahLst/>
            <a:cxnLst/>
            <a:rect l="l" t="t" r="r" b="b"/>
            <a:pathLst>
              <a:path w="15875" h="15875">
                <a:moveTo>
                  <a:pt x="3550" y="0"/>
                </a:moveTo>
                <a:lnTo>
                  <a:pt x="7897" y="0"/>
                </a:lnTo>
                <a:lnTo>
                  <a:pt x="12275" y="0"/>
                </a:lnTo>
                <a:lnTo>
                  <a:pt x="15826" y="3550"/>
                </a:lnTo>
                <a:lnTo>
                  <a:pt x="15826"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4" name="object 1164"/>
          <p:cNvSpPr/>
          <p:nvPr/>
        </p:nvSpPr>
        <p:spPr>
          <a:xfrm>
            <a:off x="6007200" y="3328280"/>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5" name="object 1165"/>
          <p:cNvSpPr/>
          <p:nvPr/>
        </p:nvSpPr>
        <p:spPr>
          <a:xfrm>
            <a:off x="5871163" y="3327913"/>
            <a:ext cx="17145" cy="17145"/>
          </a:xfrm>
          <a:custGeom>
            <a:avLst/>
            <a:gdLst/>
            <a:ahLst/>
            <a:cxnLst/>
            <a:rect l="l" t="t" r="r" b="b"/>
            <a:pathLst>
              <a:path w="17145" h="17145">
                <a:moveTo>
                  <a:pt x="3704" y="0"/>
                </a:moveTo>
                <a:lnTo>
                  <a:pt x="8265" y="0"/>
                </a:lnTo>
                <a:lnTo>
                  <a:pt x="12856" y="0"/>
                </a:lnTo>
                <a:lnTo>
                  <a:pt x="16560" y="3702"/>
                </a:lnTo>
                <a:lnTo>
                  <a:pt x="16560" y="12822"/>
                </a:lnTo>
                <a:lnTo>
                  <a:pt x="12856" y="16556"/>
                </a:lnTo>
                <a:lnTo>
                  <a:pt x="3704" y="16556"/>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66" name="object 1166"/>
          <p:cNvSpPr/>
          <p:nvPr/>
        </p:nvSpPr>
        <p:spPr>
          <a:xfrm>
            <a:off x="5736259" y="3328647"/>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7" name="object 1167"/>
          <p:cNvSpPr/>
          <p:nvPr/>
        </p:nvSpPr>
        <p:spPr>
          <a:xfrm>
            <a:off x="5600589" y="3328647"/>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8" name="object 1168"/>
          <p:cNvSpPr/>
          <p:nvPr/>
        </p:nvSpPr>
        <p:spPr>
          <a:xfrm>
            <a:off x="5464553" y="3328280"/>
            <a:ext cx="15875" cy="15875"/>
          </a:xfrm>
          <a:custGeom>
            <a:avLst/>
            <a:gdLst/>
            <a:ahLst/>
            <a:cxnLst/>
            <a:rect l="l" t="t" r="r" b="b"/>
            <a:pathLst>
              <a:path w="15875" h="15875">
                <a:moveTo>
                  <a:pt x="3520" y="0"/>
                </a:moveTo>
                <a:lnTo>
                  <a:pt x="7897" y="0"/>
                </a:lnTo>
                <a:lnTo>
                  <a:pt x="12244" y="0"/>
                </a:lnTo>
                <a:lnTo>
                  <a:pt x="15795" y="3550"/>
                </a:lnTo>
                <a:lnTo>
                  <a:pt x="15795" y="12272"/>
                </a:lnTo>
                <a:lnTo>
                  <a:pt x="12244"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69" name="object 1169"/>
          <p:cNvSpPr/>
          <p:nvPr/>
        </p:nvSpPr>
        <p:spPr>
          <a:xfrm>
            <a:off x="5328883" y="3328280"/>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70" name="object 1170"/>
          <p:cNvSpPr/>
          <p:nvPr/>
        </p:nvSpPr>
        <p:spPr>
          <a:xfrm>
            <a:off x="5192846" y="3327913"/>
            <a:ext cx="17145" cy="17145"/>
          </a:xfrm>
          <a:custGeom>
            <a:avLst/>
            <a:gdLst/>
            <a:ahLst/>
            <a:cxnLst/>
            <a:rect l="l" t="t" r="r" b="b"/>
            <a:pathLst>
              <a:path w="17145" h="17145">
                <a:moveTo>
                  <a:pt x="3703" y="0"/>
                </a:moveTo>
                <a:lnTo>
                  <a:pt x="8264" y="0"/>
                </a:lnTo>
                <a:lnTo>
                  <a:pt x="12826" y="0"/>
                </a:lnTo>
                <a:lnTo>
                  <a:pt x="16530" y="3702"/>
                </a:lnTo>
                <a:lnTo>
                  <a:pt x="16530" y="12822"/>
                </a:lnTo>
                <a:lnTo>
                  <a:pt x="12826" y="16556"/>
                </a:lnTo>
                <a:lnTo>
                  <a:pt x="3703" y="16556"/>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71" name="object 1171"/>
          <p:cNvSpPr/>
          <p:nvPr/>
        </p:nvSpPr>
        <p:spPr>
          <a:xfrm>
            <a:off x="5056810" y="3327546"/>
            <a:ext cx="17780" cy="17780"/>
          </a:xfrm>
          <a:custGeom>
            <a:avLst/>
            <a:gdLst/>
            <a:ahLst/>
            <a:cxnLst/>
            <a:rect l="l" t="t" r="r" b="b"/>
            <a:pathLst>
              <a:path w="17779" h="17779">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2" name="object 1172"/>
          <p:cNvSpPr/>
          <p:nvPr/>
        </p:nvSpPr>
        <p:spPr>
          <a:xfrm>
            <a:off x="4920743" y="3327148"/>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173" name="object 1173"/>
          <p:cNvSpPr/>
          <p:nvPr/>
        </p:nvSpPr>
        <p:spPr>
          <a:xfrm>
            <a:off x="4785104" y="3327148"/>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4" name="object 1174"/>
          <p:cNvSpPr/>
          <p:nvPr/>
        </p:nvSpPr>
        <p:spPr>
          <a:xfrm>
            <a:off x="4649802" y="3327546"/>
            <a:ext cx="17780" cy="17780"/>
          </a:xfrm>
          <a:custGeom>
            <a:avLst/>
            <a:gdLst/>
            <a:ahLst/>
            <a:cxnLst/>
            <a:rect l="l" t="t" r="r" b="b"/>
            <a:pathLst>
              <a:path w="17779" h="17779">
                <a:moveTo>
                  <a:pt x="3857" y="0"/>
                </a:moveTo>
                <a:lnTo>
                  <a:pt x="8663" y="0"/>
                </a:lnTo>
                <a:lnTo>
                  <a:pt x="13438" y="0"/>
                </a:lnTo>
                <a:lnTo>
                  <a:pt x="17295" y="3856"/>
                </a:lnTo>
                <a:lnTo>
                  <a:pt x="17295" y="13404"/>
                </a:lnTo>
                <a:lnTo>
                  <a:pt x="13438"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5" name="object 1175"/>
          <p:cNvSpPr/>
          <p:nvPr/>
        </p:nvSpPr>
        <p:spPr>
          <a:xfrm>
            <a:off x="4513765" y="332714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6" name="object 1176"/>
          <p:cNvSpPr/>
          <p:nvPr/>
        </p:nvSpPr>
        <p:spPr>
          <a:xfrm>
            <a:off x="4378095" y="332714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7" name="object 1177"/>
          <p:cNvSpPr/>
          <p:nvPr/>
        </p:nvSpPr>
        <p:spPr>
          <a:xfrm>
            <a:off x="4242059" y="3326781"/>
            <a:ext cx="19050" cy="19050"/>
          </a:xfrm>
          <a:custGeom>
            <a:avLst/>
            <a:gdLst/>
            <a:ahLst/>
            <a:cxnLst/>
            <a:rect l="l" t="t" r="r" b="b"/>
            <a:pathLst>
              <a:path w="19050" h="19050">
                <a:moveTo>
                  <a:pt x="4193" y="0"/>
                </a:moveTo>
                <a:lnTo>
                  <a:pt x="9397" y="0"/>
                </a:lnTo>
                <a:lnTo>
                  <a:pt x="14601" y="0"/>
                </a:lnTo>
                <a:lnTo>
                  <a:pt x="18795" y="4192"/>
                </a:lnTo>
                <a:lnTo>
                  <a:pt x="18795" y="14597"/>
                </a:lnTo>
                <a:lnTo>
                  <a:pt x="14601"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78" name="object 1178"/>
          <p:cNvSpPr/>
          <p:nvPr/>
        </p:nvSpPr>
        <p:spPr>
          <a:xfrm>
            <a:off x="4106757" y="332714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9" name="object 1179"/>
          <p:cNvSpPr/>
          <p:nvPr/>
        </p:nvSpPr>
        <p:spPr>
          <a:xfrm>
            <a:off x="3970720" y="3326781"/>
            <a:ext cx="19050" cy="19050"/>
          </a:xfrm>
          <a:custGeom>
            <a:avLst/>
            <a:gdLst/>
            <a:ahLst/>
            <a:cxnLst/>
            <a:rect l="l" t="t" r="r" b="b"/>
            <a:pathLst>
              <a:path w="19050" h="19050">
                <a:moveTo>
                  <a:pt x="4224" y="0"/>
                </a:moveTo>
                <a:lnTo>
                  <a:pt x="9397" y="0"/>
                </a:lnTo>
                <a:lnTo>
                  <a:pt x="14601" y="0"/>
                </a:lnTo>
                <a:lnTo>
                  <a:pt x="18795" y="4192"/>
                </a:lnTo>
                <a:lnTo>
                  <a:pt x="1879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0" name="object 1180"/>
          <p:cNvSpPr/>
          <p:nvPr/>
        </p:nvSpPr>
        <p:spPr>
          <a:xfrm>
            <a:off x="3835418" y="3327148"/>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81" name="object 1181"/>
          <p:cNvSpPr/>
          <p:nvPr/>
        </p:nvSpPr>
        <p:spPr>
          <a:xfrm>
            <a:off x="3699779" y="3327148"/>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82" name="object 1182"/>
          <p:cNvSpPr/>
          <p:nvPr/>
        </p:nvSpPr>
        <p:spPr>
          <a:xfrm>
            <a:off x="3563712" y="3326781"/>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3" name="object 1183"/>
          <p:cNvSpPr/>
          <p:nvPr/>
        </p:nvSpPr>
        <p:spPr>
          <a:xfrm>
            <a:off x="3427675" y="3326414"/>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84" name="object 1184"/>
          <p:cNvSpPr/>
          <p:nvPr/>
        </p:nvSpPr>
        <p:spPr>
          <a:xfrm>
            <a:off x="3291638" y="3326015"/>
            <a:ext cx="20320" cy="20320"/>
          </a:xfrm>
          <a:custGeom>
            <a:avLst/>
            <a:gdLst/>
            <a:ahLst/>
            <a:cxnLst/>
            <a:rect l="l" t="t" r="r" b="b"/>
            <a:pathLst>
              <a:path w="20320"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85" name="object 1185"/>
          <p:cNvSpPr/>
          <p:nvPr/>
        </p:nvSpPr>
        <p:spPr>
          <a:xfrm>
            <a:off x="3155601" y="3325648"/>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186" name="object 1186"/>
          <p:cNvSpPr/>
          <p:nvPr/>
        </p:nvSpPr>
        <p:spPr>
          <a:xfrm>
            <a:off x="3019565" y="3325281"/>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7" name="object 1187"/>
          <p:cNvSpPr/>
          <p:nvPr/>
        </p:nvSpPr>
        <p:spPr>
          <a:xfrm>
            <a:off x="2883895" y="3325281"/>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8" name="object 1188"/>
          <p:cNvSpPr/>
          <p:nvPr/>
        </p:nvSpPr>
        <p:spPr>
          <a:xfrm>
            <a:off x="2747859" y="3324914"/>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89" name="object 1189"/>
          <p:cNvSpPr/>
          <p:nvPr/>
        </p:nvSpPr>
        <p:spPr>
          <a:xfrm>
            <a:off x="2612557" y="3325281"/>
            <a:ext cx="22225" cy="22225"/>
          </a:xfrm>
          <a:custGeom>
            <a:avLst/>
            <a:gdLst/>
            <a:ahLst/>
            <a:cxnLst/>
            <a:rect l="l" t="t" r="r" b="b"/>
            <a:pathLst>
              <a:path w="22225" h="22225">
                <a:moveTo>
                  <a:pt x="4897" y="0"/>
                </a:moveTo>
                <a:lnTo>
                  <a:pt x="10897" y="0"/>
                </a:lnTo>
                <a:lnTo>
                  <a:pt x="16928" y="0"/>
                </a:lnTo>
                <a:lnTo>
                  <a:pt x="21825" y="4865"/>
                </a:lnTo>
                <a:lnTo>
                  <a:pt x="21825" y="16923"/>
                </a:lnTo>
                <a:lnTo>
                  <a:pt x="1692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90" name="object 1190"/>
          <p:cNvSpPr/>
          <p:nvPr/>
        </p:nvSpPr>
        <p:spPr>
          <a:xfrm>
            <a:off x="2476520" y="3324914"/>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91" name="object 1191"/>
          <p:cNvSpPr/>
          <p:nvPr/>
        </p:nvSpPr>
        <p:spPr>
          <a:xfrm>
            <a:off x="2340483" y="3324516"/>
            <a:ext cx="23495" cy="23495"/>
          </a:xfrm>
          <a:custGeom>
            <a:avLst/>
            <a:gdLst/>
            <a:ahLst/>
            <a:cxnLst/>
            <a:rect l="l" t="t" r="r" b="b"/>
            <a:pathLst>
              <a:path w="23494" h="23495">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192" name="object 1192"/>
          <p:cNvSpPr/>
          <p:nvPr/>
        </p:nvSpPr>
        <p:spPr>
          <a:xfrm>
            <a:off x="2204416" y="3324149"/>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93" name="object 1193"/>
          <p:cNvSpPr/>
          <p:nvPr/>
        </p:nvSpPr>
        <p:spPr>
          <a:xfrm>
            <a:off x="2068012" y="3323383"/>
            <a:ext cx="26034" cy="26034"/>
          </a:xfrm>
          <a:custGeom>
            <a:avLst/>
            <a:gdLst/>
            <a:ahLst/>
            <a:cxnLst/>
            <a:rect l="l" t="t" r="r" b="b"/>
            <a:pathLst>
              <a:path w="26035" h="26035">
                <a:moveTo>
                  <a:pt x="5724" y="0"/>
                </a:moveTo>
                <a:lnTo>
                  <a:pt x="12795" y="0"/>
                </a:lnTo>
                <a:lnTo>
                  <a:pt x="19866" y="0"/>
                </a:lnTo>
                <a:lnTo>
                  <a:pt x="25591" y="5722"/>
                </a:lnTo>
                <a:lnTo>
                  <a:pt x="25591" y="19861"/>
                </a:lnTo>
                <a:lnTo>
                  <a:pt x="1986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94" name="object 1194"/>
          <p:cNvSpPr/>
          <p:nvPr/>
        </p:nvSpPr>
        <p:spPr>
          <a:xfrm>
            <a:off x="1931975" y="3323016"/>
            <a:ext cx="26670" cy="26670"/>
          </a:xfrm>
          <a:custGeom>
            <a:avLst/>
            <a:gdLst/>
            <a:ahLst/>
            <a:cxnLst/>
            <a:rect l="l" t="t" r="r" b="b"/>
            <a:pathLst>
              <a:path w="26669" h="26670">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195" name="object 1195"/>
          <p:cNvSpPr/>
          <p:nvPr/>
        </p:nvSpPr>
        <p:spPr>
          <a:xfrm>
            <a:off x="1795938" y="3322649"/>
            <a:ext cx="27305" cy="27305"/>
          </a:xfrm>
          <a:custGeom>
            <a:avLst/>
            <a:gdLst/>
            <a:ahLst/>
            <a:cxnLst/>
            <a:rect l="l" t="t" r="r" b="b"/>
            <a:pathLst>
              <a:path w="27305" h="27304">
                <a:moveTo>
                  <a:pt x="6061" y="0"/>
                </a:moveTo>
                <a:lnTo>
                  <a:pt x="13530" y="0"/>
                </a:lnTo>
                <a:lnTo>
                  <a:pt x="21029" y="0"/>
                </a:lnTo>
                <a:lnTo>
                  <a:pt x="27060" y="6059"/>
                </a:lnTo>
                <a:lnTo>
                  <a:pt x="27060"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96" name="object 1196"/>
          <p:cNvSpPr/>
          <p:nvPr/>
        </p:nvSpPr>
        <p:spPr>
          <a:xfrm>
            <a:off x="1661401" y="3323782"/>
            <a:ext cx="25400" cy="25400"/>
          </a:xfrm>
          <a:custGeom>
            <a:avLst/>
            <a:gdLst/>
            <a:ahLst/>
            <a:cxnLst/>
            <a:rect l="l" t="t" r="r" b="b"/>
            <a:pathLst>
              <a:path w="25400" h="25400">
                <a:moveTo>
                  <a:pt x="5540" y="0"/>
                </a:moveTo>
                <a:lnTo>
                  <a:pt x="12397" y="0"/>
                </a:lnTo>
                <a:lnTo>
                  <a:pt x="19254" y="0"/>
                </a:lnTo>
                <a:lnTo>
                  <a:pt x="24825" y="5539"/>
                </a:lnTo>
                <a:lnTo>
                  <a:pt x="24825" y="19249"/>
                </a:lnTo>
                <a:lnTo>
                  <a:pt x="19254" y="24819"/>
                </a:lnTo>
                <a:lnTo>
                  <a:pt x="5540" y="24819"/>
                </a:lnTo>
                <a:lnTo>
                  <a:pt x="0" y="19249"/>
                </a:lnTo>
                <a:lnTo>
                  <a:pt x="0" y="5539"/>
                </a:lnTo>
                <a:lnTo>
                  <a:pt x="5540" y="0"/>
                </a:lnTo>
                <a:close/>
              </a:path>
            </a:pathLst>
          </a:custGeom>
          <a:solidFill>
            <a:srgbClr val="D9D9D8">
              <a:alpha val="50000"/>
            </a:srgbClr>
          </a:solidFill>
        </p:spPr>
        <p:txBody>
          <a:bodyPr wrap="square" lIns="0" tIns="0" rIns="0" bIns="0" rtlCol="0"/>
          <a:lstStyle/>
          <a:p>
            <a:endParaRPr/>
          </a:p>
        </p:txBody>
      </p:sp>
      <p:sp>
        <p:nvSpPr>
          <p:cNvPr id="1197" name="object 1197"/>
          <p:cNvSpPr/>
          <p:nvPr/>
        </p:nvSpPr>
        <p:spPr>
          <a:xfrm>
            <a:off x="1524967" y="3323016"/>
            <a:ext cx="26670" cy="26670"/>
          </a:xfrm>
          <a:custGeom>
            <a:avLst/>
            <a:gdLst/>
            <a:ahLst/>
            <a:cxnLst/>
            <a:rect l="l" t="t" r="r" b="b"/>
            <a:pathLst>
              <a:path w="26669" h="26670">
                <a:moveTo>
                  <a:pt x="5908" y="0"/>
                </a:moveTo>
                <a:lnTo>
                  <a:pt x="13162" y="0"/>
                </a:lnTo>
                <a:lnTo>
                  <a:pt x="20448" y="0"/>
                </a:lnTo>
                <a:lnTo>
                  <a:pt x="26325" y="5906"/>
                </a:lnTo>
                <a:lnTo>
                  <a:pt x="26325" y="20443"/>
                </a:lnTo>
                <a:lnTo>
                  <a:pt x="20448" y="26319"/>
                </a:lnTo>
                <a:lnTo>
                  <a:pt x="5908" y="2631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198" name="object 1198"/>
          <p:cNvSpPr/>
          <p:nvPr/>
        </p:nvSpPr>
        <p:spPr>
          <a:xfrm>
            <a:off x="1388562" y="3322282"/>
            <a:ext cx="27940" cy="27940"/>
          </a:xfrm>
          <a:custGeom>
            <a:avLst/>
            <a:gdLst/>
            <a:ahLst/>
            <a:cxnLst/>
            <a:rect l="l" t="t" r="r" b="b"/>
            <a:pathLst>
              <a:path w="27940" h="27939">
                <a:moveTo>
                  <a:pt x="6214" y="0"/>
                </a:moveTo>
                <a:lnTo>
                  <a:pt x="13897" y="0"/>
                </a:lnTo>
                <a:lnTo>
                  <a:pt x="21611" y="0"/>
                </a:lnTo>
                <a:lnTo>
                  <a:pt x="27825" y="6212"/>
                </a:lnTo>
                <a:lnTo>
                  <a:pt x="27825" y="21575"/>
                </a:lnTo>
                <a:lnTo>
                  <a:pt x="2161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199" name="object 1199"/>
          <p:cNvSpPr/>
          <p:nvPr/>
        </p:nvSpPr>
        <p:spPr>
          <a:xfrm>
            <a:off x="1252526" y="3321884"/>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0" name="object 1200"/>
          <p:cNvSpPr/>
          <p:nvPr/>
        </p:nvSpPr>
        <p:spPr>
          <a:xfrm>
            <a:off x="1117591" y="3322649"/>
            <a:ext cx="27305" cy="27305"/>
          </a:xfrm>
          <a:custGeom>
            <a:avLst/>
            <a:gdLst/>
            <a:ahLst/>
            <a:cxnLst/>
            <a:rect l="l" t="t" r="r" b="b"/>
            <a:pathLst>
              <a:path w="27305"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01" name="object 1201"/>
          <p:cNvSpPr/>
          <p:nvPr/>
        </p:nvSpPr>
        <p:spPr>
          <a:xfrm>
            <a:off x="981187" y="3321884"/>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2" name="object 1202"/>
          <p:cNvSpPr/>
          <p:nvPr/>
        </p:nvSpPr>
        <p:spPr>
          <a:xfrm>
            <a:off x="844018" y="3320384"/>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03" name="object 1203"/>
          <p:cNvSpPr/>
          <p:nvPr/>
        </p:nvSpPr>
        <p:spPr>
          <a:xfrm>
            <a:off x="707583" y="3319619"/>
            <a:ext cx="33655" cy="33655"/>
          </a:xfrm>
          <a:custGeom>
            <a:avLst/>
            <a:gdLst/>
            <a:ahLst/>
            <a:cxnLst/>
            <a:rect l="l" t="t" r="r" b="b"/>
            <a:pathLst>
              <a:path w="33654" h="33654">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04" name="object 1204"/>
          <p:cNvSpPr/>
          <p:nvPr/>
        </p:nvSpPr>
        <p:spPr>
          <a:xfrm>
            <a:off x="571944" y="3319619"/>
            <a:ext cx="33655" cy="33655"/>
          </a:xfrm>
          <a:custGeom>
            <a:avLst/>
            <a:gdLst/>
            <a:ahLst/>
            <a:cxnLst/>
            <a:rect l="l" t="t" r="r" b="b"/>
            <a:pathLst>
              <a:path w="33654" h="33654">
                <a:moveTo>
                  <a:pt x="7377" y="0"/>
                </a:moveTo>
                <a:lnTo>
                  <a:pt x="16530" y="0"/>
                </a:lnTo>
                <a:lnTo>
                  <a:pt x="25682" y="0"/>
                </a:lnTo>
                <a:lnTo>
                  <a:pt x="33090" y="7406"/>
                </a:lnTo>
                <a:lnTo>
                  <a:pt x="33090" y="25706"/>
                </a:lnTo>
                <a:lnTo>
                  <a:pt x="25682" y="33113"/>
                </a:lnTo>
                <a:lnTo>
                  <a:pt x="7377" y="33113"/>
                </a:lnTo>
                <a:lnTo>
                  <a:pt x="0" y="25706"/>
                </a:lnTo>
                <a:lnTo>
                  <a:pt x="0" y="7406"/>
                </a:lnTo>
                <a:lnTo>
                  <a:pt x="7377" y="0"/>
                </a:lnTo>
                <a:close/>
              </a:path>
            </a:pathLst>
          </a:custGeom>
          <a:solidFill>
            <a:srgbClr val="D9D9D8">
              <a:alpha val="50000"/>
            </a:srgbClr>
          </a:solidFill>
        </p:spPr>
        <p:txBody>
          <a:bodyPr wrap="square" lIns="0" tIns="0" rIns="0" bIns="0" rtlCol="0"/>
          <a:lstStyle/>
          <a:p>
            <a:endParaRPr/>
          </a:p>
        </p:txBody>
      </p:sp>
      <p:sp>
        <p:nvSpPr>
          <p:cNvPr id="1205" name="object 1205"/>
          <p:cNvSpPr/>
          <p:nvPr/>
        </p:nvSpPr>
        <p:spPr>
          <a:xfrm>
            <a:off x="434775" y="3318120"/>
            <a:ext cx="36195" cy="36195"/>
          </a:xfrm>
          <a:custGeom>
            <a:avLst/>
            <a:gdLst/>
            <a:ahLst/>
            <a:cxnLst/>
            <a:rect l="l" t="t" r="r" b="b"/>
            <a:pathLst>
              <a:path w="36195" h="36195">
                <a:moveTo>
                  <a:pt x="18030" y="0"/>
                </a:moveTo>
                <a:lnTo>
                  <a:pt x="25062" y="1418"/>
                </a:lnTo>
                <a:lnTo>
                  <a:pt x="30802" y="5286"/>
                </a:lnTo>
                <a:lnTo>
                  <a:pt x="34672" y="11025"/>
                </a:lnTo>
                <a:lnTo>
                  <a:pt x="36090" y="18056"/>
                </a:lnTo>
                <a:lnTo>
                  <a:pt x="34672" y="25086"/>
                </a:lnTo>
                <a:lnTo>
                  <a:pt x="30802" y="30825"/>
                </a:lnTo>
                <a:lnTo>
                  <a:pt x="25062" y="34693"/>
                </a:lnTo>
                <a:lnTo>
                  <a:pt x="18030" y="36112"/>
                </a:lnTo>
                <a:lnTo>
                  <a:pt x="11002" y="34693"/>
                </a:lnTo>
                <a:lnTo>
                  <a:pt x="5272" y="30825"/>
                </a:lnTo>
                <a:lnTo>
                  <a:pt x="1413" y="25086"/>
                </a:lnTo>
                <a:lnTo>
                  <a:pt x="0" y="18056"/>
                </a:lnTo>
                <a:lnTo>
                  <a:pt x="1413" y="11025"/>
                </a:lnTo>
                <a:lnTo>
                  <a:pt x="5272" y="5286"/>
                </a:lnTo>
                <a:lnTo>
                  <a:pt x="11002" y="1418"/>
                </a:lnTo>
                <a:lnTo>
                  <a:pt x="18030" y="0"/>
                </a:lnTo>
                <a:close/>
              </a:path>
            </a:pathLst>
          </a:custGeom>
          <a:solidFill>
            <a:srgbClr val="D9D9D8">
              <a:alpha val="50000"/>
            </a:srgbClr>
          </a:solidFill>
        </p:spPr>
        <p:txBody>
          <a:bodyPr wrap="square" lIns="0" tIns="0" rIns="0" bIns="0" rtlCol="0"/>
          <a:lstStyle/>
          <a:p>
            <a:endParaRPr/>
          </a:p>
        </p:txBody>
      </p:sp>
      <p:sp>
        <p:nvSpPr>
          <p:cNvPr id="1206" name="object 1206"/>
          <p:cNvSpPr/>
          <p:nvPr/>
        </p:nvSpPr>
        <p:spPr>
          <a:xfrm>
            <a:off x="297207" y="3316253"/>
            <a:ext cx="40005" cy="40005"/>
          </a:xfrm>
          <a:custGeom>
            <a:avLst/>
            <a:gdLst/>
            <a:ahLst/>
            <a:cxnLst/>
            <a:rect l="l" t="t" r="r" b="b"/>
            <a:pathLst>
              <a:path w="40004" h="40004">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207" name="object 1207"/>
          <p:cNvSpPr/>
          <p:nvPr/>
        </p:nvSpPr>
        <p:spPr>
          <a:xfrm>
            <a:off x="161936" y="3316620"/>
            <a:ext cx="39370" cy="39370"/>
          </a:xfrm>
          <a:custGeom>
            <a:avLst/>
            <a:gdLst/>
            <a:ahLst/>
            <a:cxnLst/>
            <a:rect l="l" t="t" r="r" b="b"/>
            <a:pathLst>
              <a:path w="39369" h="39370">
                <a:moveTo>
                  <a:pt x="19560" y="0"/>
                </a:moveTo>
                <a:lnTo>
                  <a:pt x="27162" y="1536"/>
                </a:lnTo>
                <a:lnTo>
                  <a:pt x="33381" y="5726"/>
                </a:lnTo>
                <a:lnTo>
                  <a:pt x="37580" y="11942"/>
                </a:lnTo>
                <a:lnTo>
                  <a:pt x="39121" y="19555"/>
                </a:lnTo>
                <a:lnTo>
                  <a:pt x="37580" y="27168"/>
                </a:lnTo>
                <a:lnTo>
                  <a:pt x="33381" y="33384"/>
                </a:lnTo>
                <a:lnTo>
                  <a:pt x="27162"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208" name="object 1208"/>
          <p:cNvSpPr/>
          <p:nvPr/>
        </p:nvSpPr>
        <p:spPr>
          <a:xfrm>
            <a:off x="24736" y="3315121"/>
            <a:ext cx="42545" cy="42545"/>
          </a:xfrm>
          <a:custGeom>
            <a:avLst/>
            <a:gdLst/>
            <a:ahLst/>
            <a:cxnLst/>
            <a:rect l="l" t="t" r="r" b="b"/>
            <a:pathLst>
              <a:path w="42544" h="42545">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88" y="40455"/>
                </a:lnTo>
                <a:lnTo>
                  <a:pt x="6183" y="35943"/>
                </a:lnTo>
                <a:lnTo>
                  <a:pt x="1659" y="29251"/>
                </a:lnTo>
                <a:lnTo>
                  <a:pt x="0" y="21055"/>
                </a:lnTo>
                <a:lnTo>
                  <a:pt x="1659" y="12859"/>
                </a:lnTo>
                <a:lnTo>
                  <a:pt x="6183" y="6166"/>
                </a:lnTo>
                <a:lnTo>
                  <a:pt x="12888" y="1654"/>
                </a:lnTo>
                <a:lnTo>
                  <a:pt x="21091" y="0"/>
                </a:lnTo>
                <a:close/>
              </a:path>
            </a:pathLst>
          </a:custGeom>
          <a:solidFill>
            <a:srgbClr val="D9D9D8">
              <a:alpha val="50000"/>
            </a:srgbClr>
          </a:solidFill>
        </p:spPr>
        <p:txBody>
          <a:bodyPr wrap="square" lIns="0" tIns="0" rIns="0" bIns="0" rtlCol="0"/>
          <a:lstStyle/>
          <a:p>
            <a:endParaRPr/>
          </a:p>
        </p:txBody>
      </p:sp>
      <p:sp>
        <p:nvSpPr>
          <p:cNvPr id="1209" name="object 1209"/>
          <p:cNvSpPr/>
          <p:nvPr/>
        </p:nvSpPr>
        <p:spPr>
          <a:xfrm>
            <a:off x="7488237" y="3181383"/>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0" name="object 1210"/>
          <p:cNvSpPr/>
          <p:nvPr/>
        </p:nvSpPr>
        <p:spPr>
          <a:xfrm>
            <a:off x="7352568" y="3181383"/>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1" name="object 1211"/>
          <p:cNvSpPr/>
          <p:nvPr/>
        </p:nvSpPr>
        <p:spPr>
          <a:xfrm>
            <a:off x="7217664" y="3182118"/>
            <a:ext cx="37465" cy="37465"/>
          </a:xfrm>
          <a:custGeom>
            <a:avLst/>
            <a:gdLst/>
            <a:ahLst/>
            <a:cxnLst/>
            <a:rect l="l" t="t" r="r" b="b"/>
            <a:pathLst>
              <a:path w="37465" h="37464">
                <a:moveTo>
                  <a:pt x="18428" y="0"/>
                </a:moveTo>
                <a:lnTo>
                  <a:pt x="25612" y="1449"/>
                </a:lnTo>
                <a:lnTo>
                  <a:pt x="31479" y="5401"/>
                </a:lnTo>
                <a:lnTo>
                  <a:pt x="35435" y="11258"/>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212" name="object 1212"/>
          <p:cNvSpPr/>
          <p:nvPr/>
        </p:nvSpPr>
        <p:spPr>
          <a:xfrm>
            <a:off x="7083892" y="3184015"/>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3" name="object 1213"/>
          <p:cNvSpPr/>
          <p:nvPr/>
        </p:nvSpPr>
        <p:spPr>
          <a:xfrm>
            <a:off x="6948223" y="3184015"/>
            <a:ext cx="33655" cy="33655"/>
          </a:xfrm>
          <a:custGeom>
            <a:avLst/>
            <a:gdLst/>
            <a:ahLst/>
            <a:cxnLst/>
            <a:rect l="l" t="t" r="r" b="b"/>
            <a:pathLst>
              <a:path w="33654"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4" name="object 1214"/>
          <p:cNvSpPr/>
          <p:nvPr/>
        </p:nvSpPr>
        <p:spPr>
          <a:xfrm>
            <a:off x="6814818" y="3186249"/>
            <a:ext cx="29209" cy="29209"/>
          </a:xfrm>
          <a:custGeom>
            <a:avLst/>
            <a:gdLst/>
            <a:ahLst/>
            <a:cxnLst/>
            <a:rect l="l" t="t" r="r" b="b"/>
            <a:pathLst>
              <a:path w="29209"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15" name="object 1215"/>
          <p:cNvSpPr/>
          <p:nvPr/>
        </p:nvSpPr>
        <p:spPr>
          <a:xfrm>
            <a:off x="6679884" y="3187014"/>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16" name="object 1216"/>
          <p:cNvSpPr/>
          <p:nvPr/>
        </p:nvSpPr>
        <p:spPr>
          <a:xfrm>
            <a:off x="6544980" y="3187779"/>
            <a:ext cx="26034" cy="26034"/>
          </a:xfrm>
          <a:custGeom>
            <a:avLst/>
            <a:gdLst/>
            <a:ahLst/>
            <a:cxnLst/>
            <a:rect l="l" t="t" r="r" b="b"/>
            <a:pathLst>
              <a:path w="26034"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17" name="object 1217"/>
          <p:cNvSpPr/>
          <p:nvPr/>
        </p:nvSpPr>
        <p:spPr>
          <a:xfrm>
            <a:off x="6409678" y="3188147"/>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18" name="object 1218"/>
          <p:cNvSpPr/>
          <p:nvPr/>
        </p:nvSpPr>
        <p:spPr>
          <a:xfrm>
            <a:off x="6275141" y="3189279"/>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19" name="object 1219"/>
          <p:cNvSpPr/>
          <p:nvPr/>
        </p:nvSpPr>
        <p:spPr>
          <a:xfrm>
            <a:off x="6140604" y="3190411"/>
            <a:ext cx="20320" cy="20320"/>
          </a:xfrm>
          <a:custGeom>
            <a:avLst/>
            <a:gdLst/>
            <a:ahLst/>
            <a:cxnLst/>
            <a:rect l="l" t="t" r="r" b="b"/>
            <a:pathLst>
              <a:path w="20320" h="20319">
                <a:moveTo>
                  <a:pt x="4561" y="0"/>
                </a:moveTo>
                <a:lnTo>
                  <a:pt x="10163" y="0"/>
                </a:lnTo>
                <a:lnTo>
                  <a:pt x="15795" y="0"/>
                </a:lnTo>
                <a:lnTo>
                  <a:pt x="20325" y="4529"/>
                </a:lnTo>
                <a:lnTo>
                  <a:pt x="20325" y="15760"/>
                </a:lnTo>
                <a:lnTo>
                  <a:pt x="15795"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20" name="object 1220"/>
          <p:cNvSpPr/>
          <p:nvPr/>
        </p:nvSpPr>
        <p:spPr>
          <a:xfrm>
            <a:off x="6006465" y="3191911"/>
            <a:ext cx="17780" cy="17780"/>
          </a:xfrm>
          <a:custGeom>
            <a:avLst/>
            <a:gdLst/>
            <a:ahLst/>
            <a:cxnLst/>
            <a:rect l="l" t="t" r="r" b="b"/>
            <a:pathLst>
              <a:path w="17779" h="17780">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221" name="object 1221"/>
          <p:cNvSpPr/>
          <p:nvPr/>
        </p:nvSpPr>
        <p:spPr>
          <a:xfrm>
            <a:off x="5871163" y="3192278"/>
            <a:ext cx="17145" cy="17145"/>
          </a:xfrm>
          <a:custGeom>
            <a:avLst/>
            <a:gdLst/>
            <a:ahLst/>
            <a:cxnLst/>
            <a:rect l="l" t="t" r="r" b="b"/>
            <a:pathLst>
              <a:path w="17145" h="17144">
                <a:moveTo>
                  <a:pt x="3704" y="0"/>
                </a:moveTo>
                <a:lnTo>
                  <a:pt x="826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2" name="object 1222"/>
          <p:cNvSpPr/>
          <p:nvPr/>
        </p:nvSpPr>
        <p:spPr>
          <a:xfrm>
            <a:off x="5735494" y="3192278"/>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3" name="object 1223"/>
          <p:cNvSpPr/>
          <p:nvPr/>
        </p:nvSpPr>
        <p:spPr>
          <a:xfrm>
            <a:off x="5599824" y="3192278"/>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4" name="object 1224"/>
          <p:cNvSpPr/>
          <p:nvPr/>
        </p:nvSpPr>
        <p:spPr>
          <a:xfrm>
            <a:off x="5463787" y="3191911"/>
            <a:ext cx="17780" cy="17780"/>
          </a:xfrm>
          <a:custGeom>
            <a:avLst/>
            <a:gdLst/>
            <a:ahLst/>
            <a:cxnLst/>
            <a:rect l="l" t="t" r="r" b="b"/>
            <a:pathLst>
              <a:path w="17779" h="17780">
                <a:moveTo>
                  <a:pt x="3887" y="0"/>
                </a:moveTo>
                <a:lnTo>
                  <a:pt x="8663" y="0"/>
                </a:lnTo>
                <a:lnTo>
                  <a:pt x="13438" y="0"/>
                </a:lnTo>
                <a:lnTo>
                  <a:pt x="17295" y="3856"/>
                </a:lnTo>
                <a:lnTo>
                  <a:pt x="17295"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5" name="object 1225"/>
          <p:cNvSpPr/>
          <p:nvPr/>
        </p:nvSpPr>
        <p:spPr>
          <a:xfrm>
            <a:off x="5327751" y="319151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6" name="object 1226"/>
          <p:cNvSpPr/>
          <p:nvPr/>
        </p:nvSpPr>
        <p:spPr>
          <a:xfrm>
            <a:off x="5192448" y="3191911"/>
            <a:ext cx="17780" cy="17780"/>
          </a:xfrm>
          <a:custGeom>
            <a:avLst/>
            <a:gdLst/>
            <a:ahLst/>
            <a:cxnLst/>
            <a:rect l="l" t="t" r="r" b="b"/>
            <a:pathLst>
              <a:path w="17779" h="17780">
                <a:moveTo>
                  <a:pt x="3887" y="0"/>
                </a:moveTo>
                <a:lnTo>
                  <a:pt x="8663" y="0"/>
                </a:lnTo>
                <a:lnTo>
                  <a:pt x="13438" y="0"/>
                </a:lnTo>
                <a:lnTo>
                  <a:pt x="17326" y="3856"/>
                </a:lnTo>
                <a:lnTo>
                  <a:pt x="17326"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7" name="object 1227"/>
          <p:cNvSpPr/>
          <p:nvPr/>
        </p:nvSpPr>
        <p:spPr>
          <a:xfrm>
            <a:off x="5056412" y="319151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8" name="object 1228"/>
          <p:cNvSpPr/>
          <p:nvPr/>
        </p:nvSpPr>
        <p:spPr>
          <a:xfrm>
            <a:off x="4920743" y="3191513"/>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229" name="object 1229"/>
          <p:cNvSpPr/>
          <p:nvPr/>
        </p:nvSpPr>
        <p:spPr>
          <a:xfrm>
            <a:off x="4785104" y="3191513"/>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0" name="object 1230"/>
          <p:cNvSpPr/>
          <p:nvPr/>
        </p:nvSpPr>
        <p:spPr>
          <a:xfrm>
            <a:off x="4649434" y="3191513"/>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1" name="object 1231"/>
          <p:cNvSpPr/>
          <p:nvPr/>
        </p:nvSpPr>
        <p:spPr>
          <a:xfrm>
            <a:off x="4513765" y="3191513"/>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2" name="object 1232"/>
          <p:cNvSpPr/>
          <p:nvPr/>
        </p:nvSpPr>
        <p:spPr>
          <a:xfrm>
            <a:off x="4377728" y="3191146"/>
            <a:ext cx="19050" cy="19050"/>
          </a:xfrm>
          <a:custGeom>
            <a:avLst/>
            <a:gdLst/>
            <a:ahLst/>
            <a:cxnLst/>
            <a:rect l="l" t="t" r="r" b="b"/>
            <a:pathLst>
              <a:path w="19050" h="19050">
                <a:moveTo>
                  <a:pt x="4193" y="0"/>
                </a:moveTo>
                <a:lnTo>
                  <a:pt x="9397" y="0"/>
                </a:lnTo>
                <a:lnTo>
                  <a:pt x="14601" y="0"/>
                </a:lnTo>
                <a:lnTo>
                  <a:pt x="18795" y="4223"/>
                </a:lnTo>
                <a:lnTo>
                  <a:pt x="18795" y="14597"/>
                </a:lnTo>
                <a:lnTo>
                  <a:pt x="14601" y="18790"/>
                </a:lnTo>
                <a:lnTo>
                  <a:pt x="4193" y="18790"/>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1233" name="object 1233"/>
          <p:cNvSpPr/>
          <p:nvPr/>
        </p:nvSpPr>
        <p:spPr>
          <a:xfrm>
            <a:off x="4241691" y="3190778"/>
            <a:ext cx="19685" cy="19685"/>
          </a:xfrm>
          <a:custGeom>
            <a:avLst/>
            <a:gdLst/>
            <a:ahLst/>
            <a:cxnLst/>
            <a:rect l="l" t="t" r="r" b="b"/>
            <a:pathLst>
              <a:path w="19685" h="19685">
                <a:moveTo>
                  <a:pt x="4377" y="0"/>
                </a:moveTo>
                <a:lnTo>
                  <a:pt x="9764" y="0"/>
                </a:lnTo>
                <a:lnTo>
                  <a:pt x="15152" y="0"/>
                </a:lnTo>
                <a:lnTo>
                  <a:pt x="19529" y="4376"/>
                </a:lnTo>
                <a:lnTo>
                  <a:pt x="19529" y="15179"/>
                </a:lnTo>
                <a:lnTo>
                  <a:pt x="15152"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4" name="object 1234"/>
          <p:cNvSpPr/>
          <p:nvPr/>
        </p:nvSpPr>
        <p:spPr>
          <a:xfrm>
            <a:off x="4106022" y="3190778"/>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5" name="object 1235"/>
          <p:cNvSpPr/>
          <p:nvPr/>
        </p:nvSpPr>
        <p:spPr>
          <a:xfrm>
            <a:off x="3970720" y="3191146"/>
            <a:ext cx="19050" cy="19050"/>
          </a:xfrm>
          <a:custGeom>
            <a:avLst/>
            <a:gdLst/>
            <a:ahLst/>
            <a:cxnLst/>
            <a:rect l="l" t="t" r="r" b="b"/>
            <a:pathLst>
              <a:path w="19050" h="19050">
                <a:moveTo>
                  <a:pt x="4224" y="0"/>
                </a:moveTo>
                <a:lnTo>
                  <a:pt x="9397" y="0"/>
                </a:lnTo>
                <a:lnTo>
                  <a:pt x="14601" y="0"/>
                </a:lnTo>
                <a:lnTo>
                  <a:pt x="18795" y="4223"/>
                </a:lnTo>
                <a:lnTo>
                  <a:pt x="1879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36" name="object 1236"/>
          <p:cNvSpPr/>
          <p:nvPr/>
        </p:nvSpPr>
        <p:spPr>
          <a:xfrm>
            <a:off x="3834683" y="3190778"/>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7" name="object 1237"/>
          <p:cNvSpPr/>
          <p:nvPr/>
        </p:nvSpPr>
        <p:spPr>
          <a:xfrm>
            <a:off x="3699014" y="3190778"/>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8" name="object 1238"/>
          <p:cNvSpPr/>
          <p:nvPr/>
        </p:nvSpPr>
        <p:spPr>
          <a:xfrm>
            <a:off x="3562977" y="3190411"/>
            <a:ext cx="20320" cy="20320"/>
          </a:xfrm>
          <a:custGeom>
            <a:avLst/>
            <a:gdLst/>
            <a:ahLst/>
            <a:cxnLst/>
            <a:rect l="l" t="t" r="r" b="b"/>
            <a:pathLst>
              <a:path w="20320" h="20319">
                <a:moveTo>
                  <a:pt x="4530" y="0"/>
                </a:moveTo>
                <a:lnTo>
                  <a:pt x="10163"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239" name="object 1239"/>
          <p:cNvSpPr/>
          <p:nvPr/>
        </p:nvSpPr>
        <p:spPr>
          <a:xfrm>
            <a:off x="3426940" y="3190013"/>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0" name="object 1240"/>
          <p:cNvSpPr/>
          <p:nvPr/>
        </p:nvSpPr>
        <p:spPr>
          <a:xfrm>
            <a:off x="3291271" y="3190013"/>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1" name="object 1241"/>
          <p:cNvSpPr/>
          <p:nvPr/>
        </p:nvSpPr>
        <p:spPr>
          <a:xfrm>
            <a:off x="3155203" y="3189646"/>
            <a:ext cx="22225" cy="22225"/>
          </a:xfrm>
          <a:custGeom>
            <a:avLst/>
            <a:gdLst/>
            <a:ahLst/>
            <a:cxnLst/>
            <a:rect l="l" t="t" r="r" b="b"/>
            <a:pathLst>
              <a:path w="22225" h="22225">
                <a:moveTo>
                  <a:pt x="4897" y="0"/>
                </a:moveTo>
                <a:lnTo>
                  <a:pt x="10928" y="0"/>
                </a:lnTo>
                <a:lnTo>
                  <a:pt x="16958" y="0"/>
                </a:lnTo>
                <a:lnTo>
                  <a:pt x="21825" y="4865"/>
                </a:lnTo>
                <a:lnTo>
                  <a:pt x="21825" y="16923"/>
                </a:lnTo>
                <a:lnTo>
                  <a:pt x="1695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242" name="object 1242"/>
          <p:cNvSpPr/>
          <p:nvPr/>
        </p:nvSpPr>
        <p:spPr>
          <a:xfrm>
            <a:off x="3019565" y="3189646"/>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43" name="object 1243"/>
          <p:cNvSpPr/>
          <p:nvPr/>
        </p:nvSpPr>
        <p:spPr>
          <a:xfrm>
            <a:off x="2883497" y="3189279"/>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44" name="object 1244"/>
          <p:cNvSpPr/>
          <p:nvPr/>
        </p:nvSpPr>
        <p:spPr>
          <a:xfrm>
            <a:off x="2747460" y="3188881"/>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5" name="object 1245"/>
          <p:cNvSpPr/>
          <p:nvPr/>
        </p:nvSpPr>
        <p:spPr>
          <a:xfrm>
            <a:off x="2611791" y="3188881"/>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6" name="object 1246"/>
          <p:cNvSpPr/>
          <p:nvPr/>
        </p:nvSpPr>
        <p:spPr>
          <a:xfrm>
            <a:off x="2475754" y="3188514"/>
            <a:ext cx="24130" cy="24130"/>
          </a:xfrm>
          <a:custGeom>
            <a:avLst/>
            <a:gdLst/>
            <a:ahLst/>
            <a:cxnLst/>
            <a:rect l="l" t="t" r="r" b="b"/>
            <a:pathLst>
              <a:path w="24130" h="24130">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247" name="object 1247"/>
          <p:cNvSpPr/>
          <p:nvPr/>
        </p:nvSpPr>
        <p:spPr>
          <a:xfrm>
            <a:off x="2339718" y="3188147"/>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48" name="object 1248"/>
          <p:cNvSpPr/>
          <p:nvPr/>
        </p:nvSpPr>
        <p:spPr>
          <a:xfrm>
            <a:off x="2203681" y="3187779"/>
            <a:ext cx="26034" cy="26034"/>
          </a:xfrm>
          <a:custGeom>
            <a:avLst/>
            <a:gdLst/>
            <a:ahLst/>
            <a:cxnLst/>
            <a:rect l="l" t="t" r="r" b="b"/>
            <a:pathLst>
              <a:path w="26035"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49" name="object 1249"/>
          <p:cNvSpPr/>
          <p:nvPr/>
        </p:nvSpPr>
        <p:spPr>
          <a:xfrm>
            <a:off x="2067644" y="3187381"/>
            <a:ext cx="26670" cy="26670"/>
          </a:xfrm>
          <a:custGeom>
            <a:avLst/>
            <a:gdLst/>
            <a:ahLst/>
            <a:cxnLst/>
            <a:rect l="l" t="t" r="r" b="b"/>
            <a:pathLst>
              <a:path w="26669" h="26669">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250" name="object 1250"/>
          <p:cNvSpPr/>
          <p:nvPr/>
        </p:nvSpPr>
        <p:spPr>
          <a:xfrm>
            <a:off x="1931608" y="3187014"/>
            <a:ext cx="27305" cy="27305"/>
          </a:xfrm>
          <a:custGeom>
            <a:avLst/>
            <a:gdLst/>
            <a:ahLst/>
            <a:cxnLst/>
            <a:rect l="l" t="t" r="r" b="b"/>
            <a:pathLst>
              <a:path w="27305"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1" name="object 1251"/>
          <p:cNvSpPr/>
          <p:nvPr/>
        </p:nvSpPr>
        <p:spPr>
          <a:xfrm>
            <a:off x="1795938" y="3187014"/>
            <a:ext cx="27305" cy="27305"/>
          </a:xfrm>
          <a:custGeom>
            <a:avLst/>
            <a:gdLst/>
            <a:ahLst/>
            <a:cxnLst/>
            <a:rect l="l" t="t" r="r" b="b"/>
            <a:pathLst>
              <a:path w="27305" h="27305">
                <a:moveTo>
                  <a:pt x="6061" y="0"/>
                </a:moveTo>
                <a:lnTo>
                  <a:pt x="13530" y="0"/>
                </a:lnTo>
                <a:lnTo>
                  <a:pt x="21029" y="0"/>
                </a:lnTo>
                <a:lnTo>
                  <a:pt x="27060" y="6059"/>
                </a:lnTo>
                <a:lnTo>
                  <a:pt x="27060"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2" name="object 1252"/>
          <p:cNvSpPr/>
          <p:nvPr/>
        </p:nvSpPr>
        <p:spPr>
          <a:xfrm>
            <a:off x="1659901" y="3186647"/>
            <a:ext cx="27940" cy="27940"/>
          </a:xfrm>
          <a:custGeom>
            <a:avLst/>
            <a:gdLst/>
            <a:ahLst/>
            <a:cxnLst/>
            <a:rect l="l" t="t" r="r" b="b"/>
            <a:pathLst>
              <a:path w="27939" h="27939">
                <a:moveTo>
                  <a:pt x="6214" y="0"/>
                </a:moveTo>
                <a:lnTo>
                  <a:pt x="13897" y="0"/>
                </a:lnTo>
                <a:lnTo>
                  <a:pt x="21581" y="0"/>
                </a:lnTo>
                <a:lnTo>
                  <a:pt x="27825" y="6212"/>
                </a:lnTo>
                <a:lnTo>
                  <a:pt x="27825" y="21575"/>
                </a:lnTo>
                <a:lnTo>
                  <a:pt x="2158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253" name="object 1253"/>
          <p:cNvSpPr/>
          <p:nvPr/>
        </p:nvSpPr>
        <p:spPr>
          <a:xfrm>
            <a:off x="1523834" y="3186249"/>
            <a:ext cx="29209" cy="29209"/>
          </a:xfrm>
          <a:custGeom>
            <a:avLst/>
            <a:gdLst/>
            <a:ahLst/>
            <a:cxnLst/>
            <a:rect l="l" t="t" r="r" b="b"/>
            <a:pathLst>
              <a:path w="29209" h="29210">
                <a:moveTo>
                  <a:pt x="6428" y="0"/>
                </a:moveTo>
                <a:lnTo>
                  <a:pt x="14295" y="0"/>
                </a:lnTo>
                <a:lnTo>
                  <a:pt x="22193" y="0"/>
                </a:lnTo>
                <a:lnTo>
                  <a:pt x="28591" y="6396"/>
                </a:lnTo>
                <a:lnTo>
                  <a:pt x="2859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254" name="object 1254"/>
          <p:cNvSpPr/>
          <p:nvPr/>
        </p:nvSpPr>
        <p:spPr>
          <a:xfrm>
            <a:off x="1387797" y="3185882"/>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5" name="object 1255"/>
          <p:cNvSpPr/>
          <p:nvPr/>
        </p:nvSpPr>
        <p:spPr>
          <a:xfrm>
            <a:off x="1252128" y="3185882"/>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6" name="object 1256"/>
          <p:cNvSpPr/>
          <p:nvPr/>
        </p:nvSpPr>
        <p:spPr>
          <a:xfrm>
            <a:off x="1116091" y="3185515"/>
            <a:ext cx="30480" cy="30480"/>
          </a:xfrm>
          <a:custGeom>
            <a:avLst/>
            <a:gdLst/>
            <a:ahLst/>
            <a:cxnLst/>
            <a:rect l="l" t="t" r="r" b="b"/>
            <a:pathLst>
              <a:path w="30480" h="30480">
                <a:moveTo>
                  <a:pt x="6734" y="0"/>
                </a:moveTo>
                <a:lnTo>
                  <a:pt x="1506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257" name="object 1257"/>
          <p:cNvSpPr/>
          <p:nvPr/>
        </p:nvSpPr>
        <p:spPr>
          <a:xfrm>
            <a:off x="979687" y="3184749"/>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58" name="object 1258"/>
          <p:cNvSpPr/>
          <p:nvPr/>
        </p:nvSpPr>
        <p:spPr>
          <a:xfrm>
            <a:off x="843252" y="3184015"/>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59" name="object 1259"/>
          <p:cNvSpPr/>
          <p:nvPr/>
        </p:nvSpPr>
        <p:spPr>
          <a:xfrm>
            <a:off x="707216" y="3183617"/>
            <a:ext cx="34290" cy="34290"/>
          </a:xfrm>
          <a:custGeom>
            <a:avLst/>
            <a:gdLst/>
            <a:ahLst/>
            <a:cxnLst/>
            <a:rect l="l" t="t" r="r" b="b"/>
            <a:pathLst>
              <a:path w="34290"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260" name="object 1260"/>
          <p:cNvSpPr/>
          <p:nvPr/>
        </p:nvSpPr>
        <p:spPr>
          <a:xfrm>
            <a:off x="570414" y="3182485"/>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261" name="object 1261"/>
          <p:cNvSpPr/>
          <p:nvPr/>
        </p:nvSpPr>
        <p:spPr>
          <a:xfrm>
            <a:off x="433642" y="3181383"/>
            <a:ext cx="38735" cy="38735"/>
          </a:xfrm>
          <a:custGeom>
            <a:avLst/>
            <a:gdLst/>
            <a:ahLst/>
            <a:cxnLst/>
            <a:rect l="l" t="t" r="r" b="b"/>
            <a:pathLst>
              <a:path w="38734" h="38735">
                <a:moveTo>
                  <a:pt x="19162" y="0"/>
                </a:moveTo>
                <a:lnTo>
                  <a:pt x="26629" y="1504"/>
                </a:lnTo>
                <a:lnTo>
                  <a:pt x="32731" y="5608"/>
                </a:lnTo>
                <a:lnTo>
                  <a:pt x="36846" y="11697"/>
                </a:lnTo>
                <a:lnTo>
                  <a:pt x="38355" y="19157"/>
                </a:lnTo>
                <a:lnTo>
                  <a:pt x="36846" y="26623"/>
                </a:lnTo>
                <a:lnTo>
                  <a:pt x="32731" y="32722"/>
                </a:lnTo>
                <a:lnTo>
                  <a:pt x="26629" y="36837"/>
                </a:lnTo>
                <a:lnTo>
                  <a:pt x="19162" y="38346"/>
                </a:lnTo>
                <a:lnTo>
                  <a:pt x="11700" y="36837"/>
                </a:lnTo>
                <a:lnTo>
                  <a:pt x="5609" y="32722"/>
                </a:lnTo>
                <a:lnTo>
                  <a:pt x="1504" y="26623"/>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262" name="object 1262"/>
          <p:cNvSpPr/>
          <p:nvPr/>
        </p:nvSpPr>
        <p:spPr>
          <a:xfrm>
            <a:off x="297207" y="3180618"/>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3" name="object 1263"/>
          <p:cNvSpPr/>
          <p:nvPr/>
        </p:nvSpPr>
        <p:spPr>
          <a:xfrm>
            <a:off x="160405" y="3179486"/>
            <a:ext cx="42545" cy="42545"/>
          </a:xfrm>
          <a:custGeom>
            <a:avLst/>
            <a:gdLst/>
            <a:ahLst/>
            <a:cxnLst/>
            <a:rect l="l" t="t" r="r" b="b"/>
            <a:pathLst>
              <a:path w="42544" h="42544">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75" y="40455"/>
                </a:lnTo>
                <a:lnTo>
                  <a:pt x="6171" y="35943"/>
                </a:lnTo>
                <a:lnTo>
                  <a:pt x="1655" y="29251"/>
                </a:lnTo>
                <a:lnTo>
                  <a:pt x="0" y="21055"/>
                </a:lnTo>
                <a:lnTo>
                  <a:pt x="1655" y="12859"/>
                </a:lnTo>
                <a:lnTo>
                  <a:pt x="6171" y="6166"/>
                </a:lnTo>
                <a:lnTo>
                  <a:pt x="12875" y="1654"/>
                </a:lnTo>
                <a:lnTo>
                  <a:pt x="21091" y="0"/>
                </a:lnTo>
                <a:close/>
              </a:path>
            </a:pathLst>
          </a:custGeom>
          <a:solidFill>
            <a:srgbClr val="D9D9D8">
              <a:alpha val="50000"/>
            </a:srgbClr>
          </a:solidFill>
        </p:spPr>
        <p:txBody>
          <a:bodyPr wrap="square" lIns="0" tIns="0" rIns="0" bIns="0" rtlCol="0"/>
          <a:lstStyle/>
          <a:p>
            <a:endParaRPr/>
          </a:p>
        </p:txBody>
      </p:sp>
      <p:sp>
        <p:nvSpPr>
          <p:cNvPr id="1264" name="object 1264"/>
          <p:cNvSpPr/>
          <p:nvPr/>
        </p:nvSpPr>
        <p:spPr>
          <a:xfrm>
            <a:off x="23236" y="3177986"/>
            <a:ext cx="45720" cy="45720"/>
          </a:xfrm>
          <a:custGeom>
            <a:avLst/>
            <a:gdLst/>
            <a:ahLst/>
            <a:cxnLst/>
            <a:rect l="l" t="t" r="r" b="b"/>
            <a:pathLst>
              <a:path w="45719"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265" name="object 1265"/>
          <p:cNvSpPr/>
          <p:nvPr/>
        </p:nvSpPr>
        <p:spPr>
          <a:xfrm>
            <a:off x="7487502" y="3044983"/>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266" name="object 1266"/>
          <p:cNvSpPr/>
          <p:nvPr/>
        </p:nvSpPr>
        <p:spPr>
          <a:xfrm>
            <a:off x="7351833" y="3044983"/>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7" name="object 1267"/>
          <p:cNvSpPr/>
          <p:nvPr/>
        </p:nvSpPr>
        <p:spPr>
          <a:xfrm>
            <a:off x="7216929" y="3045718"/>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8" name="object 1268"/>
          <p:cNvSpPr/>
          <p:nvPr/>
        </p:nvSpPr>
        <p:spPr>
          <a:xfrm>
            <a:off x="7081260" y="3045718"/>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9" name="object 1269"/>
          <p:cNvSpPr/>
          <p:nvPr/>
        </p:nvSpPr>
        <p:spPr>
          <a:xfrm>
            <a:off x="6945590" y="3045718"/>
            <a:ext cx="38735" cy="38735"/>
          </a:xfrm>
          <a:custGeom>
            <a:avLst/>
            <a:gdLst/>
            <a:ahLst/>
            <a:cxnLst/>
            <a:rect l="l" t="t" r="r" b="b"/>
            <a:pathLst>
              <a:path w="38734" h="38735">
                <a:moveTo>
                  <a:pt x="19193" y="0"/>
                </a:moveTo>
                <a:lnTo>
                  <a:pt x="26655" y="1509"/>
                </a:lnTo>
                <a:lnTo>
                  <a:pt x="32746" y="5623"/>
                </a:lnTo>
                <a:lnTo>
                  <a:pt x="36851" y="11723"/>
                </a:lnTo>
                <a:lnTo>
                  <a:pt x="38355" y="19188"/>
                </a:lnTo>
                <a:lnTo>
                  <a:pt x="36851" y="26666"/>
                </a:lnTo>
                <a:lnTo>
                  <a:pt x="32746" y="32764"/>
                </a:lnTo>
                <a:lnTo>
                  <a:pt x="26655"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270" name="object 1270"/>
          <p:cNvSpPr/>
          <p:nvPr/>
        </p:nvSpPr>
        <p:spPr>
          <a:xfrm>
            <a:off x="6812921" y="3048747"/>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1" name="object 1271"/>
          <p:cNvSpPr/>
          <p:nvPr/>
        </p:nvSpPr>
        <p:spPr>
          <a:xfrm>
            <a:off x="6677251" y="3048747"/>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2" name="object 1272"/>
          <p:cNvSpPr/>
          <p:nvPr/>
        </p:nvSpPr>
        <p:spPr>
          <a:xfrm>
            <a:off x="6543847" y="3051012"/>
            <a:ext cx="27940" cy="27940"/>
          </a:xfrm>
          <a:custGeom>
            <a:avLst/>
            <a:gdLst/>
            <a:ahLst/>
            <a:cxnLst/>
            <a:rect l="l" t="t" r="r" b="b"/>
            <a:pathLst>
              <a:path w="27940"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273" name="object 1273"/>
          <p:cNvSpPr/>
          <p:nvPr/>
        </p:nvSpPr>
        <p:spPr>
          <a:xfrm>
            <a:off x="6409678" y="3052512"/>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74" name="object 1274"/>
          <p:cNvSpPr/>
          <p:nvPr/>
        </p:nvSpPr>
        <p:spPr>
          <a:xfrm>
            <a:off x="6275141" y="3053644"/>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75" name="object 1275"/>
          <p:cNvSpPr/>
          <p:nvPr/>
        </p:nvSpPr>
        <p:spPr>
          <a:xfrm>
            <a:off x="6139502" y="3053644"/>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76" name="object 1276"/>
          <p:cNvSpPr/>
          <p:nvPr/>
        </p:nvSpPr>
        <p:spPr>
          <a:xfrm>
            <a:off x="6003435" y="3053246"/>
            <a:ext cx="23495" cy="23495"/>
          </a:xfrm>
          <a:custGeom>
            <a:avLst/>
            <a:gdLst/>
            <a:ahLst/>
            <a:cxnLst/>
            <a:rect l="l" t="t" r="r" b="b"/>
            <a:pathLst>
              <a:path w="23495" h="23494">
                <a:moveTo>
                  <a:pt x="5234" y="0"/>
                </a:moveTo>
                <a:lnTo>
                  <a:pt x="11662" y="0"/>
                </a:lnTo>
                <a:lnTo>
                  <a:pt x="18121" y="0"/>
                </a:lnTo>
                <a:lnTo>
                  <a:pt x="23356" y="5233"/>
                </a:lnTo>
                <a:lnTo>
                  <a:pt x="23356"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77" name="object 1277"/>
          <p:cNvSpPr/>
          <p:nvPr/>
        </p:nvSpPr>
        <p:spPr>
          <a:xfrm>
            <a:off x="5868898" y="3054378"/>
            <a:ext cx="21590" cy="21590"/>
          </a:xfrm>
          <a:custGeom>
            <a:avLst/>
            <a:gdLst/>
            <a:ahLst/>
            <a:cxnLst/>
            <a:rect l="l" t="t" r="r" b="b"/>
            <a:pathLst>
              <a:path w="21589" h="21589">
                <a:moveTo>
                  <a:pt x="4744" y="0"/>
                </a:moveTo>
                <a:lnTo>
                  <a:pt x="10530" y="0"/>
                </a:lnTo>
                <a:lnTo>
                  <a:pt x="16377" y="0"/>
                </a:lnTo>
                <a:lnTo>
                  <a:pt x="21091" y="4713"/>
                </a:lnTo>
                <a:lnTo>
                  <a:pt x="21091" y="16342"/>
                </a:lnTo>
                <a:lnTo>
                  <a:pt x="16377" y="21055"/>
                </a:lnTo>
                <a:lnTo>
                  <a:pt x="4744" y="21055"/>
                </a:lnTo>
                <a:lnTo>
                  <a:pt x="0" y="16342"/>
                </a:lnTo>
                <a:lnTo>
                  <a:pt x="0" y="4713"/>
                </a:lnTo>
                <a:lnTo>
                  <a:pt x="4744" y="0"/>
                </a:lnTo>
                <a:close/>
              </a:path>
            </a:pathLst>
          </a:custGeom>
          <a:solidFill>
            <a:srgbClr val="D9D9D8">
              <a:alpha val="50000"/>
            </a:srgbClr>
          </a:solidFill>
        </p:spPr>
        <p:txBody>
          <a:bodyPr wrap="square" lIns="0" tIns="0" rIns="0" bIns="0" rtlCol="0"/>
          <a:lstStyle/>
          <a:p>
            <a:endParaRPr/>
          </a:p>
        </p:txBody>
      </p:sp>
      <p:sp>
        <p:nvSpPr>
          <p:cNvPr id="1278" name="object 1278"/>
          <p:cNvSpPr/>
          <p:nvPr/>
        </p:nvSpPr>
        <p:spPr>
          <a:xfrm>
            <a:off x="5734361" y="3055511"/>
            <a:ext cx="19050" cy="19050"/>
          </a:xfrm>
          <a:custGeom>
            <a:avLst/>
            <a:gdLst/>
            <a:ahLst/>
            <a:cxnLst/>
            <a:rect l="l" t="t" r="r" b="b"/>
            <a:pathLst>
              <a:path w="19050" h="19050">
                <a:moveTo>
                  <a:pt x="4224" y="0"/>
                </a:moveTo>
                <a:lnTo>
                  <a:pt x="9428"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79" name="object 1279"/>
          <p:cNvSpPr/>
          <p:nvPr/>
        </p:nvSpPr>
        <p:spPr>
          <a:xfrm>
            <a:off x="5599090" y="3055909"/>
            <a:ext cx="18415" cy="18415"/>
          </a:xfrm>
          <a:custGeom>
            <a:avLst/>
            <a:gdLst/>
            <a:ahLst/>
            <a:cxnLst/>
            <a:rect l="l" t="t" r="r" b="b"/>
            <a:pathLst>
              <a:path w="18414" h="18414">
                <a:moveTo>
                  <a:pt x="4040" y="0"/>
                </a:moveTo>
                <a:lnTo>
                  <a:pt x="9030" y="0"/>
                </a:lnTo>
                <a:lnTo>
                  <a:pt x="14019" y="0"/>
                </a:lnTo>
                <a:lnTo>
                  <a:pt x="18060" y="4008"/>
                </a:lnTo>
                <a:lnTo>
                  <a:pt x="18060" y="13985"/>
                </a:lnTo>
                <a:lnTo>
                  <a:pt x="14019" y="18025"/>
                </a:lnTo>
                <a:lnTo>
                  <a:pt x="4040" y="18025"/>
                </a:lnTo>
                <a:lnTo>
                  <a:pt x="0" y="13985"/>
                </a:lnTo>
                <a:lnTo>
                  <a:pt x="0" y="4008"/>
                </a:lnTo>
                <a:lnTo>
                  <a:pt x="4040" y="0"/>
                </a:lnTo>
                <a:close/>
              </a:path>
            </a:pathLst>
          </a:custGeom>
          <a:solidFill>
            <a:srgbClr val="D9D9D8">
              <a:alpha val="50000"/>
            </a:srgbClr>
          </a:solidFill>
        </p:spPr>
        <p:txBody>
          <a:bodyPr wrap="square" lIns="0" tIns="0" rIns="0" bIns="0" rtlCol="0"/>
          <a:lstStyle/>
          <a:p>
            <a:endParaRPr/>
          </a:p>
        </p:txBody>
      </p:sp>
      <p:sp>
        <p:nvSpPr>
          <p:cNvPr id="1280" name="object 1280"/>
          <p:cNvSpPr/>
          <p:nvPr/>
        </p:nvSpPr>
        <p:spPr>
          <a:xfrm>
            <a:off x="5462287" y="3054776"/>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1" name="object 1281"/>
          <p:cNvSpPr/>
          <p:nvPr/>
        </p:nvSpPr>
        <p:spPr>
          <a:xfrm>
            <a:off x="5326251" y="3054378"/>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2" name="object 1282"/>
          <p:cNvSpPr/>
          <p:nvPr/>
        </p:nvSpPr>
        <p:spPr>
          <a:xfrm>
            <a:off x="5190949" y="3054776"/>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3" name="object 1283"/>
          <p:cNvSpPr/>
          <p:nvPr/>
        </p:nvSpPr>
        <p:spPr>
          <a:xfrm>
            <a:off x="5054912" y="3054378"/>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4" name="object 1284"/>
          <p:cNvSpPr/>
          <p:nvPr/>
        </p:nvSpPr>
        <p:spPr>
          <a:xfrm>
            <a:off x="4918875" y="3054011"/>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85" name="object 1285"/>
          <p:cNvSpPr/>
          <p:nvPr/>
        </p:nvSpPr>
        <p:spPr>
          <a:xfrm>
            <a:off x="4782839" y="3053644"/>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86" name="object 1286"/>
          <p:cNvSpPr/>
          <p:nvPr/>
        </p:nvSpPr>
        <p:spPr>
          <a:xfrm>
            <a:off x="4648669" y="3055143"/>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87" name="object 1287"/>
          <p:cNvSpPr/>
          <p:nvPr/>
        </p:nvSpPr>
        <p:spPr>
          <a:xfrm>
            <a:off x="4511867" y="3054011"/>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88" name="object 1288"/>
          <p:cNvSpPr/>
          <p:nvPr/>
        </p:nvSpPr>
        <p:spPr>
          <a:xfrm>
            <a:off x="4376596" y="3054378"/>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9" name="object 1289"/>
          <p:cNvSpPr/>
          <p:nvPr/>
        </p:nvSpPr>
        <p:spPr>
          <a:xfrm>
            <a:off x="4240161" y="3053644"/>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0" name="object 1290"/>
          <p:cNvSpPr/>
          <p:nvPr/>
        </p:nvSpPr>
        <p:spPr>
          <a:xfrm>
            <a:off x="4104491" y="3053644"/>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1" name="object 1291"/>
          <p:cNvSpPr/>
          <p:nvPr/>
        </p:nvSpPr>
        <p:spPr>
          <a:xfrm>
            <a:off x="3969220" y="3054011"/>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92" name="object 1292"/>
          <p:cNvSpPr/>
          <p:nvPr/>
        </p:nvSpPr>
        <p:spPr>
          <a:xfrm>
            <a:off x="3833183" y="3053644"/>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3" name="object 1293"/>
          <p:cNvSpPr/>
          <p:nvPr/>
        </p:nvSpPr>
        <p:spPr>
          <a:xfrm>
            <a:off x="3698249" y="3054378"/>
            <a:ext cx="21590" cy="21590"/>
          </a:xfrm>
          <a:custGeom>
            <a:avLst/>
            <a:gdLst/>
            <a:ahLst/>
            <a:cxnLst/>
            <a:rect l="l" t="t" r="r" b="b"/>
            <a:pathLst>
              <a:path w="21589" h="21589">
                <a:moveTo>
                  <a:pt x="4714" y="0"/>
                </a:moveTo>
                <a:lnTo>
                  <a:pt x="10560" y="0"/>
                </a:lnTo>
                <a:lnTo>
                  <a:pt x="16346" y="0"/>
                </a:lnTo>
                <a:lnTo>
                  <a:pt x="21091" y="4713"/>
                </a:lnTo>
                <a:lnTo>
                  <a:pt x="21091"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94" name="object 1294"/>
          <p:cNvSpPr/>
          <p:nvPr/>
        </p:nvSpPr>
        <p:spPr>
          <a:xfrm>
            <a:off x="3562212" y="3054011"/>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95" name="object 1295"/>
          <p:cNvSpPr/>
          <p:nvPr/>
        </p:nvSpPr>
        <p:spPr>
          <a:xfrm>
            <a:off x="3425807" y="3053246"/>
            <a:ext cx="23495" cy="23495"/>
          </a:xfrm>
          <a:custGeom>
            <a:avLst/>
            <a:gdLst/>
            <a:ahLst/>
            <a:cxnLst/>
            <a:rect l="l" t="t" r="r" b="b"/>
            <a:pathLst>
              <a:path w="23495" h="23494">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296" name="object 1296"/>
          <p:cNvSpPr/>
          <p:nvPr/>
        </p:nvSpPr>
        <p:spPr>
          <a:xfrm>
            <a:off x="3289740" y="3052879"/>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297" name="object 1297"/>
          <p:cNvSpPr/>
          <p:nvPr/>
        </p:nvSpPr>
        <p:spPr>
          <a:xfrm>
            <a:off x="3154469" y="3053246"/>
            <a:ext cx="23495" cy="23495"/>
          </a:xfrm>
          <a:custGeom>
            <a:avLst/>
            <a:gdLst/>
            <a:ahLst/>
            <a:cxnLst/>
            <a:rect l="l" t="t" r="r" b="b"/>
            <a:pathLst>
              <a:path w="23494" h="23494">
                <a:moveTo>
                  <a:pt x="5234" y="0"/>
                </a:moveTo>
                <a:lnTo>
                  <a:pt x="11662" y="0"/>
                </a:lnTo>
                <a:lnTo>
                  <a:pt x="18091" y="0"/>
                </a:lnTo>
                <a:lnTo>
                  <a:pt x="23325" y="5233"/>
                </a:lnTo>
                <a:lnTo>
                  <a:pt x="23325" y="18117"/>
                </a:lnTo>
                <a:lnTo>
                  <a:pt x="1809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98" name="object 1298"/>
          <p:cNvSpPr/>
          <p:nvPr/>
        </p:nvSpPr>
        <p:spPr>
          <a:xfrm>
            <a:off x="3017299" y="3051747"/>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299" name="object 1299"/>
          <p:cNvSpPr/>
          <p:nvPr/>
        </p:nvSpPr>
        <p:spPr>
          <a:xfrm>
            <a:off x="2881630" y="3051747"/>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0" name="object 1300"/>
          <p:cNvSpPr/>
          <p:nvPr/>
        </p:nvSpPr>
        <p:spPr>
          <a:xfrm>
            <a:off x="2745195" y="3051012"/>
            <a:ext cx="27940" cy="27940"/>
          </a:xfrm>
          <a:custGeom>
            <a:avLst/>
            <a:gdLst/>
            <a:ahLst/>
            <a:cxnLst/>
            <a:rect l="l" t="t" r="r" b="b"/>
            <a:pathLst>
              <a:path w="27939"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301" name="object 1301"/>
          <p:cNvSpPr/>
          <p:nvPr/>
        </p:nvSpPr>
        <p:spPr>
          <a:xfrm>
            <a:off x="2610291" y="3051747"/>
            <a:ext cx="26670" cy="26670"/>
          </a:xfrm>
          <a:custGeom>
            <a:avLst/>
            <a:gdLst/>
            <a:ahLst/>
            <a:cxnLst/>
            <a:rect l="l" t="t" r="r" b="b"/>
            <a:pathLst>
              <a:path w="26669" h="26669">
                <a:moveTo>
                  <a:pt x="5907" y="0"/>
                </a:moveTo>
                <a:lnTo>
                  <a:pt x="13162" y="0"/>
                </a:lnTo>
                <a:lnTo>
                  <a:pt x="20448" y="0"/>
                </a:lnTo>
                <a:lnTo>
                  <a:pt x="26356" y="5906"/>
                </a:lnTo>
                <a:lnTo>
                  <a:pt x="26356"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2" name="object 1302"/>
          <p:cNvSpPr/>
          <p:nvPr/>
        </p:nvSpPr>
        <p:spPr>
          <a:xfrm>
            <a:off x="2473887" y="3051012"/>
            <a:ext cx="27940" cy="27940"/>
          </a:xfrm>
          <a:custGeom>
            <a:avLst/>
            <a:gdLst/>
            <a:ahLst/>
            <a:cxnLst/>
            <a:rect l="l" t="t" r="r" b="b"/>
            <a:pathLst>
              <a:path w="27939" h="27939">
                <a:moveTo>
                  <a:pt x="6214" y="0"/>
                </a:moveTo>
                <a:lnTo>
                  <a:pt x="13897" y="0"/>
                </a:lnTo>
                <a:lnTo>
                  <a:pt x="21611" y="0"/>
                </a:lnTo>
                <a:lnTo>
                  <a:pt x="27825" y="6212"/>
                </a:lnTo>
                <a:lnTo>
                  <a:pt x="27825" y="21606"/>
                </a:lnTo>
                <a:lnTo>
                  <a:pt x="21611" y="27818"/>
                </a:lnTo>
                <a:lnTo>
                  <a:pt x="6214" y="27818"/>
                </a:lnTo>
                <a:lnTo>
                  <a:pt x="0" y="21606"/>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303" name="object 1303"/>
          <p:cNvSpPr/>
          <p:nvPr/>
        </p:nvSpPr>
        <p:spPr>
          <a:xfrm>
            <a:off x="2337452" y="3050247"/>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04" name="object 1304"/>
          <p:cNvSpPr/>
          <p:nvPr/>
        </p:nvSpPr>
        <p:spPr>
          <a:xfrm>
            <a:off x="2200283" y="3048747"/>
            <a:ext cx="32384" cy="32384"/>
          </a:xfrm>
          <a:custGeom>
            <a:avLst/>
            <a:gdLst/>
            <a:ahLst/>
            <a:cxnLst/>
            <a:rect l="l" t="t" r="r" b="b"/>
            <a:pathLst>
              <a:path w="32385"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05" name="object 1305"/>
          <p:cNvSpPr/>
          <p:nvPr/>
        </p:nvSpPr>
        <p:spPr>
          <a:xfrm>
            <a:off x="2063879" y="3047982"/>
            <a:ext cx="34290" cy="34290"/>
          </a:xfrm>
          <a:custGeom>
            <a:avLst/>
            <a:gdLst/>
            <a:ahLst/>
            <a:cxnLst/>
            <a:rect l="l" t="t" r="r" b="b"/>
            <a:pathLst>
              <a:path w="34289" h="34289">
                <a:moveTo>
                  <a:pt x="7560" y="0"/>
                </a:moveTo>
                <a:lnTo>
                  <a:pt x="16928" y="0"/>
                </a:lnTo>
                <a:lnTo>
                  <a:pt x="26264" y="0"/>
                </a:lnTo>
                <a:lnTo>
                  <a:pt x="33856" y="7589"/>
                </a:lnTo>
                <a:lnTo>
                  <a:pt x="33856" y="26288"/>
                </a:lnTo>
                <a:lnTo>
                  <a:pt x="26264" y="33847"/>
                </a:lnTo>
                <a:lnTo>
                  <a:pt x="7560" y="33847"/>
                </a:lnTo>
                <a:lnTo>
                  <a:pt x="0" y="26288"/>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306" name="object 1306"/>
          <p:cNvSpPr/>
          <p:nvPr/>
        </p:nvSpPr>
        <p:spPr>
          <a:xfrm>
            <a:off x="1928577" y="3048380"/>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7" name="object 1307"/>
          <p:cNvSpPr/>
          <p:nvPr/>
        </p:nvSpPr>
        <p:spPr>
          <a:xfrm>
            <a:off x="1792540" y="3047982"/>
            <a:ext cx="34290" cy="34290"/>
          </a:xfrm>
          <a:custGeom>
            <a:avLst/>
            <a:gdLst/>
            <a:ahLst/>
            <a:cxnLst/>
            <a:rect l="l" t="t" r="r" b="b"/>
            <a:pathLst>
              <a:path w="34289"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308" name="object 1308"/>
          <p:cNvSpPr/>
          <p:nvPr/>
        </p:nvSpPr>
        <p:spPr>
          <a:xfrm>
            <a:off x="1657269" y="3048380"/>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9" name="object 1309"/>
          <p:cNvSpPr/>
          <p:nvPr/>
        </p:nvSpPr>
        <p:spPr>
          <a:xfrm>
            <a:off x="1522334" y="3049115"/>
            <a:ext cx="31750" cy="31750"/>
          </a:xfrm>
          <a:custGeom>
            <a:avLst/>
            <a:gdLst/>
            <a:ahLst/>
            <a:cxnLst/>
            <a:rect l="l" t="t" r="r" b="b"/>
            <a:pathLst>
              <a:path w="31750" h="31750">
                <a:moveTo>
                  <a:pt x="7071" y="0"/>
                </a:moveTo>
                <a:lnTo>
                  <a:pt x="15795" y="0"/>
                </a:lnTo>
                <a:lnTo>
                  <a:pt x="24519" y="0"/>
                </a:lnTo>
                <a:lnTo>
                  <a:pt x="31590" y="7069"/>
                </a:lnTo>
                <a:lnTo>
                  <a:pt x="31590"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10" name="object 1310"/>
          <p:cNvSpPr/>
          <p:nvPr/>
        </p:nvSpPr>
        <p:spPr>
          <a:xfrm>
            <a:off x="1385930" y="3048380"/>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11" name="object 1311"/>
          <p:cNvSpPr/>
          <p:nvPr/>
        </p:nvSpPr>
        <p:spPr>
          <a:xfrm>
            <a:off x="1249893" y="3047982"/>
            <a:ext cx="34290" cy="34290"/>
          </a:xfrm>
          <a:custGeom>
            <a:avLst/>
            <a:gdLst/>
            <a:ahLst/>
            <a:cxnLst/>
            <a:rect l="l" t="t" r="r" b="b"/>
            <a:pathLst>
              <a:path w="34290"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312" name="object 1312"/>
          <p:cNvSpPr/>
          <p:nvPr/>
        </p:nvSpPr>
        <p:spPr>
          <a:xfrm>
            <a:off x="1113091" y="3046850"/>
            <a:ext cx="36195" cy="36195"/>
          </a:xfrm>
          <a:custGeom>
            <a:avLst/>
            <a:gdLst/>
            <a:ahLst/>
            <a:cxnLst/>
            <a:rect l="l" t="t" r="r" b="b"/>
            <a:pathLst>
              <a:path w="36194" h="36194">
                <a:moveTo>
                  <a:pt x="18060" y="0"/>
                </a:moveTo>
                <a:lnTo>
                  <a:pt x="25092" y="1422"/>
                </a:lnTo>
                <a:lnTo>
                  <a:pt x="30833" y="5298"/>
                </a:lnTo>
                <a:lnTo>
                  <a:pt x="34702" y="11038"/>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38"/>
                </a:lnTo>
                <a:lnTo>
                  <a:pt x="5288" y="5298"/>
                </a:lnTo>
                <a:lnTo>
                  <a:pt x="11028" y="1422"/>
                </a:lnTo>
                <a:lnTo>
                  <a:pt x="18060" y="0"/>
                </a:lnTo>
                <a:close/>
              </a:path>
            </a:pathLst>
          </a:custGeom>
          <a:solidFill>
            <a:srgbClr val="D9D9D8">
              <a:alpha val="50000"/>
            </a:srgbClr>
          </a:solidFill>
        </p:spPr>
        <p:txBody>
          <a:bodyPr wrap="square" lIns="0" tIns="0" rIns="0" bIns="0" rtlCol="0"/>
          <a:lstStyle/>
          <a:p>
            <a:endParaRPr/>
          </a:p>
        </p:txBody>
      </p:sp>
      <p:sp>
        <p:nvSpPr>
          <p:cNvPr id="1313" name="object 1313"/>
          <p:cNvSpPr/>
          <p:nvPr/>
        </p:nvSpPr>
        <p:spPr>
          <a:xfrm>
            <a:off x="976289" y="3045718"/>
            <a:ext cx="38735" cy="38735"/>
          </a:xfrm>
          <a:custGeom>
            <a:avLst/>
            <a:gdLst/>
            <a:ahLst/>
            <a:cxnLst/>
            <a:rect l="l" t="t" r="r" b="b"/>
            <a:pathLst>
              <a:path w="38734" h="38735">
                <a:moveTo>
                  <a:pt x="19193" y="0"/>
                </a:moveTo>
                <a:lnTo>
                  <a:pt x="26660" y="1509"/>
                </a:lnTo>
                <a:lnTo>
                  <a:pt x="32761" y="5623"/>
                </a:lnTo>
                <a:lnTo>
                  <a:pt x="36877" y="11723"/>
                </a:lnTo>
                <a:lnTo>
                  <a:pt x="38386" y="19188"/>
                </a:lnTo>
                <a:lnTo>
                  <a:pt x="36877" y="26666"/>
                </a:lnTo>
                <a:lnTo>
                  <a:pt x="32761" y="32764"/>
                </a:lnTo>
                <a:lnTo>
                  <a:pt x="26660"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314" name="object 1314"/>
          <p:cNvSpPr/>
          <p:nvPr/>
        </p:nvSpPr>
        <p:spPr>
          <a:xfrm>
            <a:off x="840252" y="3045350"/>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5" name="object 1315"/>
          <p:cNvSpPr/>
          <p:nvPr/>
        </p:nvSpPr>
        <p:spPr>
          <a:xfrm>
            <a:off x="704216" y="3044983"/>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316" name="object 1316"/>
          <p:cNvSpPr/>
          <p:nvPr/>
        </p:nvSpPr>
        <p:spPr>
          <a:xfrm>
            <a:off x="568914" y="3045350"/>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7" name="object 1317"/>
          <p:cNvSpPr/>
          <p:nvPr/>
        </p:nvSpPr>
        <p:spPr>
          <a:xfrm>
            <a:off x="431744" y="3043851"/>
            <a:ext cx="42545" cy="42545"/>
          </a:xfrm>
          <a:custGeom>
            <a:avLst/>
            <a:gdLst/>
            <a:ahLst/>
            <a:cxnLst/>
            <a:rect l="l" t="t" r="r" b="b"/>
            <a:pathLst>
              <a:path w="42545"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18" name="object 1318"/>
          <p:cNvSpPr/>
          <p:nvPr/>
        </p:nvSpPr>
        <p:spPr>
          <a:xfrm>
            <a:off x="294208" y="3041984"/>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53"/>
                </a:lnTo>
                <a:lnTo>
                  <a:pt x="39159" y="39149"/>
                </a:lnTo>
                <a:lnTo>
                  <a:pt x="31861" y="44070"/>
                </a:lnTo>
                <a:lnTo>
                  <a:pt x="22927" y="45874"/>
                </a:lnTo>
                <a:lnTo>
                  <a:pt x="14011" y="44070"/>
                </a:lnTo>
                <a:lnTo>
                  <a:pt x="6723" y="39149"/>
                </a:lnTo>
                <a:lnTo>
                  <a:pt x="1804" y="31853"/>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319" name="object 1319"/>
          <p:cNvSpPr/>
          <p:nvPr/>
        </p:nvSpPr>
        <p:spPr>
          <a:xfrm>
            <a:off x="158538" y="3041984"/>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53"/>
                </a:lnTo>
                <a:lnTo>
                  <a:pt x="39174" y="39149"/>
                </a:lnTo>
                <a:lnTo>
                  <a:pt x="31887"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320" name="object 1320"/>
          <p:cNvSpPr/>
          <p:nvPr/>
        </p:nvSpPr>
        <p:spPr>
          <a:xfrm>
            <a:off x="22103" y="3041219"/>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321" name="object 1321"/>
          <p:cNvSpPr/>
          <p:nvPr/>
        </p:nvSpPr>
        <p:spPr>
          <a:xfrm>
            <a:off x="7486370" y="2908216"/>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2" name="object 1322"/>
          <p:cNvSpPr/>
          <p:nvPr/>
        </p:nvSpPr>
        <p:spPr>
          <a:xfrm>
            <a:off x="7350700" y="2908216"/>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3" name="object 1323"/>
          <p:cNvSpPr/>
          <p:nvPr/>
        </p:nvSpPr>
        <p:spPr>
          <a:xfrm>
            <a:off x="7215031" y="2908216"/>
            <a:ext cx="42545" cy="42545"/>
          </a:xfrm>
          <a:custGeom>
            <a:avLst/>
            <a:gdLst/>
            <a:ahLst/>
            <a:cxnLst/>
            <a:rect l="l" t="t" r="r" b="b"/>
            <a:pathLst>
              <a:path w="42545" h="42544">
                <a:moveTo>
                  <a:pt x="21060" y="0"/>
                </a:moveTo>
                <a:lnTo>
                  <a:pt x="29263" y="1654"/>
                </a:lnTo>
                <a:lnTo>
                  <a:pt x="35968" y="6170"/>
                </a:lnTo>
                <a:lnTo>
                  <a:pt x="40492" y="12872"/>
                </a:lnTo>
                <a:lnTo>
                  <a:pt x="42151" y="21085"/>
                </a:lnTo>
                <a:lnTo>
                  <a:pt x="40492" y="29268"/>
                </a:lnTo>
                <a:lnTo>
                  <a:pt x="35968" y="35963"/>
                </a:lnTo>
                <a:lnTo>
                  <a:pt x="29263"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4" name="object 1324"/>
          <p:cNvSpPr/>
          <p:nvPr/>
        </p:nvSpPr>
        <p:spPr>
          <a:xfrm>
            <a:off x="7080861" y="2909715"/>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25" name="object 1325"/>
          <p:cNvSpPr/>
          <p:nvPr/>
        </p:nvSpPr>
        <p:spPr>
          <a:xfrm>
            <a:off x="6944824" y="2909348"/>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26" name="object 1326"/>
          <p:cNvSpPr/>
          <p:nvPr/>
        </p:nvSpPr>
        <p:spPr>
          <a:xfrm>
            <a:off x="6811420" y="2911613"/>
            <a:ext cx="35560" cy="35560"/>
          </a:xfrm>
          <a:custGeom>
            <a:avLst/>
            <a:gdLst/>
            <a:ahLst/>
            <a:cxnLst/>
            <a:rect l="l" t="t" r="r" b="b"/>
            <a:pathLst>
              <a:path w="35559"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27" name="object 1327"/>
          <p:cNvSpPr/>
          <p:nvPr/>
        </p:nvSpPr>
        <p:spPr>
          <a:xfrm>
            <a:off x="6677251" y="2913112"/>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28" name="object 1328"/>
          <p:cNvSpPr/>
          <p:nvPr/>
        </p:nvSpPr>
        <p:spPr>
          <a:xfrm>
            <a:off x="6542714" y="2914245"/>
            <a:ext cx="30480" cy="30480"/>
          </a:xfrm>
          <a:custGeom>
            <a:avLst/>
            <a:gdLst/>
            <a:ahLst/>
            <a:cxnLst/>
            <a:rect l="l" t="t" r="r" b="b"/>
            <a:pathLst>
              <a:path w="30479"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29" name="object 1329"/>
          <p:cNvSpPr/>
          <p:nvPr/>
        </p:nvSpPr>
        <p:spPr>
          <a:xfrm>
            <a:off x="6408943" y="2916112"/>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30" name="object 1330"/>
          <p:cNvSpPr/>
          <p:nvPr/>
        </p:nvSpPr>
        <p:spPr>
          <a:xfrm>
            <a:off x="6273641" y="2916509"/>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31" name="object 1331"/>
          <p:cNvSpPr/>
          <p:nvPr/>
        </p:nvSpPr>
        <p:spPr>
          <a:xfrm>
            <a:off x="6137604" y="2916112"/>
            <a:ext cx="26670" cy="26670"/>
          </a:xfrm>
          <a:custGeom>
            <a:avLst/>
            <a:gdLst/>
            <a:ahLst/>
            <a:cxnLst/>
            <a:rect l="l" t="t" r="r" b="b"/>
            <a:pathLst>
              <a:path w="26670" h="26669">
                <a:moveTo>
                  <a:pt x="5908" y="0"/>
                </a:moveTo>
                <a:lnTo>
                  <a:pt x="13162" y="0"/>
                </a:lnTo>
                <a:lnTo>
                  <a:pt x="20448" y="0"/>
                </a:lnTo>
                <a:lnTo>
                  <a:pt x="26356" y="5906"/>
                </a:lnTo>
                <a:lnTo>
                  <a:pt x="26356" y="20443"/>
                </a:lnTo>
                <a:lnTo>
                  <a:pt x="20448" y="26349"/>
                </a:lnTo>
                <a:lnTo>
                  <a:pt x="5908" y="2634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332" name="object 1332"/>
          <p:cNvSpPr/>
          <p:nvPr/>
        </p:nvSpPr>
        <p:spPr>
          <a:xfrm>
            <a:off x="6003435" y="2917642"/>
            <a:ext cx="23495" cy="23495"/>
          </a:xfrm>
          <a:custGeom>
            <a:avLst/>
            <a:gdLst/>
            <a:ahLst/>
            <a:cxnLst/>
            <a:rect l="l" t="t" r="r" b="b"/>
            <a:pathLst>
              <a:path w="23495" h="23494">
                <a:moveTo>
                  <a:pt x="5234" y="0"/>
                </a:moveTo>
                <a:lnTo>
                  <a:pt x="11662" y="0"/>
                </a:lnTo>
                <a:lnTo>
                  <a:pt x="18121" y="0"/>
                </a:lnTo>
                <a:lnTo>
                  <a:pt x="23356" y="5202"/>
                </a:lnTo>
                <a:lnTo>
                  <a:pt x="23356"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33" name="object 1333"/>
          <p:cNvSpPr/>
          <p:nvPr/>
        </p:nvSpPr>
        <p:spPr>
          <a:xfrm>
            <a:off x="5867398" y="2917244"/>
            <a:ext cx="24130" cy="24130"/>
          </a:xfrm>
          <a:custGeom>
            <a:avLst/>
            <a:gdLst/>
            <a:ahLst/>
            <a:cxnLst/>
            <a:rect l="l" t="t" r="r" b="b"/>
            <a:pathLst>
              <a:path w="24129" h="24130">
                <a:moveTo>
                  <a:pt x="5387" y="0"/>
                </a:moveTo>
                <a:lnTo>
                  <a:pt x="1203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34" name="object 1334"/>
          <p:cNvSpPr/>
          <p:nvPr/>
        </p:nvSpPr>
        <p:spPr>
          <a:xfrm>
            <a:off x="5732861" y="2918376"/>
            <a:ext cx="22225" cy="22225"/>
          </a:xfrm>
          <a:custGeom>
            <a:avLst/>
            <a:gdLst/>
            <a:ahLst/>
            <a:cxnLst/>
            <a:rect l="l" t="t" r="r" b="b"/>
            <a:pathLst>
              <a:path w="22225" h="22225">
                <a:moveTo>
                  <a:pt x="4897" y="0"/>
                </a:moveTo>
                <a:lnTo>
                  <a:pt x="10928" y="0"/>
                </a:lnTo>
                <a:lnTo>
                  <a:pt x="16928" y="0"/>
                </a:lnTo>
                <a:lnTo>
                  <a:pt x="21825" y="4896"/>
                </a:lnTo>
                <a:lnTo>
                  <a:pt x="21825" y="16923"/>
                </a:lnTo>
                <a:lnTo>
                  <a:pt x="1692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35" name="object 1335"/>
          <p:cNvSpPr/>
          <p:nvPr/>
        </p:nvSpPr>
        <p:spPr>
          <a:xfrm>
            <a:off x="5596824" y="2918009"/>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6" name="object 1336"/>
          <p:cNvSpPr/>
          <p:nvPr/>
        </p:nvSpPr>
        <p:spPr>
          <a:xfrm>
            <a:off x="5461155" y="2918009"/>
            <a:ext cx="22860" cy="22860"/>
          </a:xfrm>
          <a:custGeom>
            <a:avLst/>
            <a:gdLst/>
            <a:ahLst/>
            <a:cxnLst/>
            <a:rect l="l" t="t" r="r" b="b"/>
            <a:pathLst>
              <a:path w="22860" h="22860">
                <a:moveTo>
                  <a:pt x="5050" y="0"/>
                </a:moveTo>
                <a:lnTo>
                  <a:pt x="11295" y="0"/>
                </a:lnTo>
                <a:lnTo>
                  <a:pt x="17540" y="0"/>
                </a:lnTo>
                <a:lnTo>
                  <a:pt x="22560" y="5049"/>
                </a:lnTo>
                <a:lnTo>
                  <a:pt x="22560"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7" name="object 1337"/>
          <p:cNvSpPr/>
          <p:nvPr/>
        </p:nvSpPr>
        <p:spPr>
          <a:xfrm>
            <a:off x="5326251" y="2918743"/>
            <a:ext cx="21590" cy="21590"/>
          </a:xfrm>
          <a:custGeom>
            <a:avLst/>
            <a:gdLst/>
            <a:ahLst/>
            <a:cxnLst/>
            <a:rect l="l" t="t" r="r" b="b"/>
            <a:pathLst>
              <a:path w="21589" h="21589">
                <a:moveTo>
                  <a:pt x="4714" y="0"/>
                </a:moveTo>
                <a:lnTo>
                  <a:pt x="10530" y="0"/>
                </a:lnTo>
                <a:lnTo>
                  <a:pt x="16346" y="0"/>
                </a:lnTo>
                <a:lnTo>
                  <a:pt x="21060" y="4713"/>
                </a:lnTo>
                <a:lnTo>
                  <a:pt x="21060" y="16372"/>
                </a:lnTo>
                <a:lnTo>
                  <a:pt x="16346" y="21085"/>
                </a:lnTo>
                <a:lnTo>
                  <a:pt x="4714" y="21085"/>
                </a:lnTo>
                <a:lnTo>
                  <a:pt x="0" y="1637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38" name="object 1338"/>
          <p:cNvSpPr/>
          <p:nvPr/>
        </p:nvSpPr>
        <p:spPr>
          <a:xfrm>
            <a:off x="5190214" y="2918376"/>
            <a:ext cx="22225" cy="22225"/>
          </a:xfrm>
          <a:custGeom>
            <a:avLst/>
            <a:gdLst/>
            <a:ahLst/>
            <a:cxnLst/>
            <a:rect l="l" t="t" r="r" b="b"/>
            <a:pathLst>
              <a:path w="22225" h="22225">
                <a:moveTo>
                  <a:pt x="4867" y="0"/>
                </a:moveTo>
                <a:lnTo>
                  <a:pt x="10897" y="0"/>
                </a:lnTo>
                <a:lnTo>
                  <a:pt x="16928" y="0"/>
                </a:lnTo>
                <a:lnTo>
                  <a:pt x="21795" y="4896"/>
                </a:lnTo>
                <a:lnTo>
                  <a:pt x="2179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339" name="object 1339"/>
          <p:cNvSpPr/>
          <p:nvPr/>
        </p:nvSpPr>
        <p:spPr>
          <a:xfrm>
            <a:off x="5054177" y="2918009"/>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0" name="object 1340"/>
          <p:cNvSpPr/>
          <p:nvPr/>
        </p:nvSpPr>
        <p:spPr>
          <a:xfrm>
            <a:off x="4918110" y="2917642"/>
            <a:ext cx="23495" cy="23495"/>
          </a:xfrm>
          <a:custGeom>
            <a:avLst/>
            <a:gdLst/>
            <a:ahLst/>
            <a:cxnLst/>
            <a:rect l="l" t="t" r="r" b="b"/>
            <a:pathLst>
              <a:path w="23495" h="23494">
                <a:moveTo>
                  <a:pt x="5234" y="0"/>
                </a:moveTo>
                <a:lnTo>
                  <a:pt x="11662" y="0"/>
                </a:lnTo>
                <a:lnTo>
                  <a:pt x="18121" y="0"/>
                </a:lnTo>
                <a:lnTo>
                  <a:pt x="23325" y="5202"/>
                </a:lnTo>
                <a:lnTo>
                  <a:pt x="23325"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41" name="object 1341"/>
          <p:cNvSpPr/>
          <p:nvPr/>
        </p:nvSpPr>
        <p:spPr>
          <a:xfrm>
            <a:off x="4781706" y="2916877"/>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342" name="object 1342"/>
          <p:cNvSpPr/>
          <p:nvPr/>
        </p:nvSpPr>
        <p:spPr>
          <a:xfrm>
            <a:off x="4647169" y="2918009"/>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3" name="object 1343"/>
          <p:cNvSpPr/>
          <p:nvPr/>
        </p:nvSpPr>
        <p:spPr>
          <a:xfrm>
            <a:off x="4511867" y="2918376"/>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44" name="object 1344"/>
          <p:cNvSpPr/>
          <p:nvPr/>
        </p:nvSpPr>
        <p:spPr>
          <a:xfrm>
            <a:off x="4375463" y="2917642"/>
            <a:ext cx="23495" cy="23495"/>
          </a:xfrm>
          <a:custGeom>
            <a:avLst/>
            <a:gdLst/>
            <a:ahLst/>
            <a:cxnLst/>
            <a:rect l="l" t="t" r="r" b="b"/>
            <a:pathLst>
              <a:path w="23495" h="23494">
                <a:moveTo>
                  <a:pt x="5203" y="0"/>
                </a:moveTo>
                <a:lnTo>
                  <a:pt x="11662" y="0"/>
                </a:lnTo>
                <a:lnTo>
                  <a:pt x="18091" y="0"/>
                </a:lnTo>
                <a:lnTo>
                  <a:pt x="23325" y="5202"/>
                </a:lnTo>
                <a:lnTo>
                  <a:pt x="2332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45" name="object 1345"/>
          <p:cNvSpPr/>
          <p:nvPr/>
        </p:nvSpPr>
        <p:spPr>
          <a:xfrm>
            <a:off x="4240161" y="2918009"/>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6" name="object 1346"/>
          <p:cNvSpPr/>
          <p:nvPr/>
        </p:nvSpPr>
        <p:spPr>
          <a:xfrm>
            <a:off x="4104491" y="2918009"/>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7" name="object 1347"/>
          <p:cNvSpPr/>
          <p:nvPr/>
        </p:nvSpPr>
        <p:spPr>
          <a:xfrm>
            <a:off x="3968087" y="2917244"/>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8" name="object 1348"/>
          <p:cNvSpPr/>
          <p:nvPr/>
        </p:nvSpPr>
        <p:spPr>
          <a:xfrm>
            <a:off x="3832418" y="2917244"/>
            <a:ext cx="24130" cy="24130"/>
          </a:xfrm>
          <a:custGeom>
            <a:avLst/>
            <a:gdLst/>
            <a:ahLst/>
            <a:cxnLst/>
            <a:rect l="l" t="t" r="r" b="b"/>
            <a:pathLst>
              <a:path w="24129" h="24130">
                <a:moveTo>
                  <a:pt x="5387" y="0"/>
                </a:moveTo>
                <a:lnTo>
                  <a:pt x="12030" y="0"/>
                </a:lnTo>
                <a:lnTo>
                  <a:pt x="18672" y="0"/>
                </a:lnTo>
                <a:lnTo>
                  <a:pt x="24091" y="5386"/>
                </a:lnTo>
                <a:lnTo>
                  <a:pt x="24091"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9" name="object 1349"/>
          <p:cNvSpPr/>
          <p:nvPr/>
        </p:nvSpPr>
        <p:spPr>
          <a:xfrm>
            <a:off x="3697146" y="2917642"/>
            <a:ext cx="23495" cy="23495"/>
          </a:xfrm>
          <a:custGeom>
            <a:avLst/>
            <a:gdLst/>
            <a:ahLst/>
            <a:cxnLst/>
            <a:rect l="l" t="t" r="r" b="b"/>
            <a:pathLst>
              <a:path w="23495" h="23494">
                <a:moveTo>
                  <a:pt x="5203" y="0"/>
                </a:moveTo>
                <a:lnTo>
                  <a:pt x="11662" y="0"/>
                </a:lnTo>
                <a:lnTo>
                  <a:pt x="18091" y="0"/>
                </a:lnTo>
                <a:lnTo>
                  <a:pt x="23295" y="5202"/>
                </a:lnTo>
                <a:lnTo>
                  <a:pt x="2329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50" name="object 1350"/>
          <p:cNvSpPr/>
          <p:nvPr/>
        </p:nvSpPr>
        <p:spPr>
          <a:xfrm>
            <a:off x="3561079" y="2917244"/>
            <a:ext cx="24130" cy="24130"/>
          </a:xfrm>
          <a:custGeom>
            <a:avLst/>
            <a:gdLst/>
            <a:ahLst/>
            <a:cxnLst/>
            <a:rect l="l" t="t" r="r" b="b"/>
            <a:pathLst>
              <a:path w="24129" h="24130">
                <a:moveTo>
                  <a:pt x="5387" y="0"/>
                </a:moveTo>
                <a:lnTo>
                  <a:pt x="1206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51" name="object 1351"/>
          <p:cNvSpPr/>
          <p:nvPr/>
        </p:nvSpPr>
        <p:spPr>
          <a:xfrm>
            <a:off x="3425042" y="2916877"/>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52" name="object 1352"/>
          <p:cNvSpPr/>
          <p:nvPr/>
        </p:nvSpPr>
        <p:spPr>
          <a:xfrm>
            <a:off x="3289006" y="2916509"/>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3" name="object 1353"/>
          <p:cNvSpPr/>
          <p:nvPr/>
        </p:nvSpPr>
        <p:spPr>
          <a:xfrm>
            <a:off x="3153336" y="2916509"/>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4" name="object 1354"/>
          <p:cNvSpPr/>
          <p:nvPr/>
        </p:nvSpPr>
        <p:spPr>
          <a:xfrm>
            <a:off x="3017299" y="2916112"/>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55" name="object 1355"/>
          <p:cNvSpPr/>
          <p:nvPr/>
        </p:nvSpPr>
        <p:spPr>
          <a:xfrm>
            <a:off x="2880130" y="2914612"/>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56" name="object 1356"/>
          <p:cNvSpPr/>
          <p:nvPr/>
        </p:nvSpPr>
        <p:spPr>
          <a:xfrm>
            <a:off x="2744093" y="2914245"/>
            <a:ext cx="30480" cy="30480"/>
          </a:xfrm>
          <a:custGeom>
            <a:avLst/>
            <a:gdLst/>
            <a:ahLst/>
            <a:cxnLst/>
            <a:rect l="l" t="t" r="r" b="b"/>
            <a:pathLst>
              <a:path w="30480"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57" name="object 1357"/>
          <p:cNvSpPr/>
          <p:nvPr/>
        </p:nvSpPr>
        <p:spPr>
          <a:xfrm>
            <a:off x="2607659" y="2913480"/>
            <a:ext cx="31750" cy="31750"/>
          </a:xfrm>
          <a:custGeom>
            <a:avLst/>
            <a:gdLst/>
            <a:ahLst/>
            <a:cxnLst/>
            <a:rect l="l" t="t" r="r" b="b"/>
            <a:pathLst>
              <a:path w="31750" h="31750">
                <a:moveTo>
                  <a:pt x="7071" y="0"/>
                </a:moveTo>
                <a:lnTo>
                  <a:pt x="15795" y="0"/>
                </a:lnTo>
                <a:lnTo>
                  <a:pt x="24519" y="0"/>
                </a:lnTo>
                <a:lnTo>
                  <a:pt x="31621" y="7069"/>
                </a:lnTo>
                <a:lnTo>
                  <a:pt x="31621"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58" name="object 1358"/>
          <p:cNvSpPr/>
          <p:nvPr/>
        </p:nvSpPr>
        <p:spPr>
          <a:xfrm>
            <a:off x="2471622" y="2913112"/>
            <a:ext cx="32384" cy="32384"/>
          </a:xfrm>
          <a:custGeom>
            <a:avLst/>
            <a:gdLst/>
            <a:ahLst/>
            <a:cxnLst/>
            <a:rect l="l" t="t" r="r" b="b"/>
            <a:pathLst>
              <a:path w="32385" h="32385">
                <a:moveTo>
                  <a:pt x="7254" y="0"/>
                </a:moveTo>
                <a:lnTo>
                  <a:pt x="16162" y="0"/>
                </a:lnTo>
                <a:lnTo>
                  <a:pt x="25101" y="0"/>
                </a:lnTo>
                <a:lnTo>
                  <a:pt x="32356" y="7253"/>
                </a:lnTo>
                <a:lnTo>
                  <a:pt x="32356" y="25094"/>
                </a:lnTo>
                <a:lnTo>
                  <a:pt x="2510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59" name="object 1359"/>
          <p:cNvSpPr/>
          <p:nvPr/>
        </p:nvSpPr>
        <p:spPr>
          <a:xfrm>
            <a:off x="2335585" y="2912745"/>
            <a:ext cx="33655" cy="33655"/>
          </a:xfrm>
          <a:custGeom>
            <a:avLst/>
            <a:gdLst/>
            <a:ahLst/>
            <a:cxnLst/>
            <a:rect l="l" t="t" r="r" b="b"/>
            <a:pathLst>
              <a:path w="33655"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60" name="object 1360"/>
          <p:cNvSpPr/>
          <p:nvPr/>
        </p:nvSpPr>
        <p:spPr>
          <a:xfrm>
            <a:off x="2198416" y="2911215"/>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28" y="34694"/>
                </a:lnTo>
                <a:lnTo>
                  <a:pt x="5288" y="30829"/>
                </a:lnTo>
                <a:lnTo>
                  <a:pt x="1418" y="25099"/>
                </a:lnTo>
                <a:lnTo>
                  <a:pt x="0" y="18086"/>
                </a:lnTo>
                <a:lnTo>
                  <a:pt x="1418" y="11051"/>
                </a:lnTo>
                <a:lnTo>
                  <a:pt x="5288" y="5302"/>
                </a:lnTo>
                <a:lnTo>
                  <a:pt x="11028" y="1423"/>
                </a:lnTo>
                <a:lnTo>
                  <a:pt x="18060" y="0"/>
                </a:lnTo>
                <a:close/>
              </a:path>
            </a:pathLst>
          </a:custGeom>
          <a:solidFill>
            <a:srgbClr val="D9D9D8">
              <a:alpha val="50000"/>
            </a:srgbClr>
          </a:solidFill>
        </p:spPr>
        <p:txBody>
          <a:bodyPr wrap="square" lIns="0" tIns="0" rIns="0" bIns="0" rtlCol="0"/>
          <a:lstStyle/>
          <a:p>
            <a:endParaRPr/>
          </a:p>
        </p:txBody>
      </p:sp>
      <p:sp>
        <p:nvSpPr>
          <p:cNvPr id="1361" name="object 1361"/>
          <p:cNvSpPr/>
          <p:nvPr/>
        </p:nvSpPr>
        <p:spPr>
          <a:xfrm>
            <a:off x="2063114" y="2911613"/>
            <a:ext cx="35560" cy="35560"/>
          </a:xfrm>
          <a:custGeom>
            <a:avLst/>
            <a:gdLst/>
            <a:ahLst/>
            <a:cxnLst/>
            <a:rect l="l" t="t" r="r" b="b"/>
            <a:pathLst>
              <a:path w="35560" h="35560">
                <a:moveTo>
                  <a:pt x="7928" y="0"/>
                </a:moveTo>
                <a:lnTo>
                  <a:pt x="17693" y="0"/>
                </a:lnTo>
                <a:lnTo>
                  <a:pt x="27458" y="0"/>
                </a:lnTo>
                <a:lnTo>
                  <a:pt x="35386" y="7926"/>
                </a:lnTo>
                <a:lnTo>
                  <a:pt x="3538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62" name="object 1362"/>
          <p:cNvSpPr/>
          <p:nvPr/>
        </p:nvSpPr>
        <p:spPr>
          <a:xfrm>
            <a:off x="1925944" y="2910113"/>
            <a:ext cx="38735" cy="38735"/>
          </a:xfrm>
          <a:custGeom>
            <a:avLst/>
            <a:gdLst/>
            <a:ahLst/>
            <a:cxnLst/>
            <a:rect l="l" t="t" r="r" b="b"/>
            <a:pathLst>
              <a:path w="38735" h="38735">
                <a:moveTo>
                  <a:pt x="19193" y="0"/>
                </a:moveTo>
                <a:lnTo>
                  <a:pt x="26660" y="1504"/>
                </a:lnTo>
                <a:lnTo>
                  <a:pt x="32761" y="5611"/>
                </a:lnTo>
                <a:lnTo>
                  <a:pt x="36877" y="11710"/>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10"/>
                </a:lnTo>
                <a:lnTo>
                  <a:pt x="5624" y="5611"/>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363" name="object 1363"/>
          <p:cNvSpPr/>
          <p:nvPr/>
        </p:nvSpPr>
        <p:spPr>
          <a:xfrm>
            <a:off x="1789908" y="2909715"/>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4" name="object 1364"/>
          <p:cNvSpPr/>
          <p:nvPr/>
        </p:nvSpPr>
        <p:spPr>
          <a:xfrm>
            <a:off x="1655738" y="2911215"/>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41" y="34694"/>
                </a:lnTo>
                <a:lnTo>
                  <a:pt x="5299" y="30829"/>
                </a:lnTo>
                <a:lnTo>
                  <a:pt x="1422" y="25099"/>
                </a:lnTo>
                <a:lnTo>
                  <a:pt x="0" y="18086"/>
                </a:lnTo>
                <a:lnTo>
                  <a:pt x="1422" y="11051"/>
                </a:lnTo>
                <a:lnTo>
                  <a:pt x="5299" y="5302"/>
                </a:lnTo>
                <a:lnTo>
                  <a:pt x="11041" y="1423"/>
                </a:lnTo>
                <a:lnTo>
                  <a:pt x="18060" y="0"/>
                </a:lnTo>
                <a:close/>
              </a:path>
            </a:pathLst>
          </a:custGeom>
          <a:solidFill>
            <a:srgbClr val="D9D9D8">
              <a:alpha val="50000"/>
            </a:srgbClr>
          </a:solidFill>
        </p:spPr>
        <p:txBody>
          <a:bodyPr wrap="square" lIns="0" tIns="0" rIns="0" bIns="0" rtlCol="0"/>
          <a:lstStyle/>
          <a:p>
            <a:endParaRPr/>
          </a:p>
        </p:txBody>
      </p:sp>
      <p:sp>
        <p:nvSpPr>
          <p:cNvPr id="1365" name="object 1365"/>
          <p:cNvSpPr/>
          <p:nvPr/>
        </p:nvSpPr>
        <p:spPr>
          <a:xfrm>
            <a:off x="1518967" y="2910113"/>
            <a:ext cx="38735" cy="38735"/>
          </a:xfrm>
          <a:custGeom>
            <a:avLst/>
            <a:gdLst/>
            <a:ahLst/>
            <a:cxnLst/>
            <a:rect l="l" t="t" r="r" b="b"/>
            <a:pathLst>
              <a:path w="38734" h="38735">
                <a:moveTo>
                  <a:pt x="19162" y="0"/>
                </a:moveTo>
                <a:lnTo>
                  <a:pt x="26629" y="1504"/>
                </a:lnTo>
                <a:lnTo>
                  <a:pt x="32731" y="5611"/>
                </a:lnTo>
                <a:lnTo>
                  <a:pt x="36846" y="11710"/>
                </a:lnTo>
                <a:lnTo>
                  <a:pt x="38355" y="19188"/>
                </a:lnTo>
                <a:lnTo>
                  <a:pt x="36846" y="26648"/>
                </a:lnTo>
                <a:lnTo>
                  <a:pt x="32731" y="32738"/>
                </a:lnTo>
                <a:lnTo>
                  <a:pt x="26629" y="36841"/>
                </a:lnTo>
                <a:lnTo>
                  <a:pt x="19162" y="38346"/>
                </a:lnTo>
                <a:lnTo>
                  <a:pt x="11700" y="36841"/>
                </a:lnTo>
                <a:lnTo>
                  <a:pt x="5609" y="32738"/>
                </a:lnTo>
                <a:lnTo>
                  <a:pt x="1504" y="26648"/>
                </a:lnTo>
                <a:lnTo>
                  <a:pt x="0" y="19188"/>
                </a:lnTo>
                <a:lnTo>
                  <a:pt x="1504" y="11710"/>
                </a:lnTo>
                <a:lnTo>
                  <a:pt x="5609" y="5611"/>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366" name="object 1366"/>
          <p:cNvSpPr/>
          <p:nvPr/>
        </p:nvSpPr>
        <p:spPr>
          <a:xfrm>
            <a:off x="1382899" y="2909715"/>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7" name="object 1367"/>
          <p:cNvSpPr/>
          <p:nvPr/>
        </p:nvSpPr>
        <p:spPr>
          <a:xfrm>
            <a:off x="1246863" y="2909348"/>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8" name="object 1368"/>
          <p:cNvSpPr/>
          <p:nvPr/>
        </p:nvSpPr>
        <p:spPr>
          <a:xfrm>
            <a:off x="1111193" y="2909348"/>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9" name="object 1369"/>
          <p:cNvSpPr/>
          <p:nvPr/>
        </p:nvSpPr>
        <p:spPr>
          <a:xfrm>
            <a:off x="974789" y="2908583"/>
            <a:ext cx="41910" cy="41910"/>
          </a:xfrm>
          <a:custGeom>
            <a:avLst/>
            <a:gdLst/>
            <a:ahLst/>
            <a:cxnLst/>
            <a:rect l="l" t="t" r="r" b="b"/>
            <a:pathLst>
              <a:path w="41909" h="41910">
                <a:moveTo>
                  <a:pt x="20693" y="0"/>
                </a:moveTo>
                <a:lnTo>
                  <a:pt x="28743" y="1627"/>
                </a:lnTo>
                <a:lnTo>
                  <a:pt x="35321" y="6067"/>
                </a:lnTo>
                <a:lnTo>
                  <a:pt x="39758" y="12652"/>
                </a:lnTo>
                <a:lnTo>
                  <a:pt x="41386" y="20718"/>
                </a:lnTo>
                <a:lnTo>
                  <a:pt x="39758" y="28762"/>
                </a:lnTo>
                <a:lnTo>
                  <a:pt x="35321" y="35327"/>
                </a:lnTo>
                <a:lnTo>
                  <a:pt x="28743" y="39753"/>
                </a:lnTo>
                <a:lnTo>
                  <a:pt x="20693" y="41376"/>
                </a:lnTo>
                <a:lnTo>
                  <a:pt x="12642" y="39753"/>
                </a:lnTo>
                <a:lnTo>
                  <a:pt x="6064" y="35327"/>
                </a:lnTo>
                <a:lnTo>
                  <a:pt x="1627" y="28762"/>
                </a:lnTo>
                <a:lnTo>
                  <a:pt x="0" y="20718"/>
                </a:lnTo>
                <a:lnTo>
                  <a:pt x="1627" y="12652"/>
                </a:lnTo>
                <a:lnTo>
                  <a:pt x="6064" y="6067"/>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370" name="object 1370"/>
          <p:cNvSpPr/>
          <p:nvPr/>
        </p:nvSpPr>
        <p:spPr>
          <a:xfrm>
            <a:off x="837987" y="2907481"/>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27" y="41896"/>
                </a:lnTo>
                <a:lnTo>
                  <a:pt x="6390" y="37225"/>
                </a:lnTo>
                <a:lnTo>
                  <a:pt x="1714" y="30298"/>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371" name="object 1371"/>
          <p:cNvSpPr/>
          <p:nvPr/>
        </p:nvSpPr>
        <p:spPr>
          <a:xfrm>
            <a:off x="701583" y="2906716"/>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2" name="object 1372"/>
          <p:cNvSpPr/>
          <p:nvPr/>
        </p:nvSpPr>
        <p:spPr>
          <a:xfrm>
            <a:off x="565914" y="2906716"/>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3" name="object 1373"/>
          <p:cNvSpPr/>
          <p:nvPr/>
        </p:nvSpPr>
        <p:spPr>
          <a:xfrm>
            <a:off x="429112" y="2905584"/>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74" name="object 1374"/>
          <p:cNvSpPr/>
          <p:nvPr/>
        </p:nvSpPr>
        <p:spPr>
          <a:xfrm>
            <a:off x="293075" y="2905217"/>
            <a:ext cx="48260" cy="48260"/>
          </a:xfrm>
          <a:custGeom>
            <a:avLst/>
            <a:gdLst/>
            <a:ahLst/>
            <a:cxnLst/>
            <a:rect l="l" t="t" r="r" b="b"/>
            <a:pathLst>
              <a:path w="48260" h="48260">
                <a:moveTo>
                  <a:pt x="24060" y="0"/>
                </a:moveTo>
                <a:lnTo>
                  <a:pt x="33442" y="1891"/>
                </a:lnTo>
                <a:lnTo>
                  <a:pt x="41099" y="7050"/>
                </a:lnTo>
                <a:lnTo>
                  <a:pt x="46259" y="14705"/>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05"/>
                </a:lnTo>
                <a:lnTo>
                  <a:pt x="7048" y="7050"/>
                </a:lnTo>
                <a:lnTo>
                  <a:pt x="14696" y="1891"/>
                </a:lnTo>
                <a:lnTo>
                  <a:pt x="24060" y="0"/>
                </a:lnTo>
                <a:close/>
              </a:path>
            </a:pathLst>
          </a:custGeom>
          <a:solidFill>
            <a:srgbClr val="D9D9D8">
              <a:alpha val="50000"/>
            </a:srgbClr>
          </a:solidFill>
        </p:spPr>
        <p:txBody>
          <a:bodyPr wrap="square" lIns="0" tIns="0" rIns="0" bIns="0" rtlCol="0"/>
          <a:lstStyle/>
          <a:p>
            <a:endParaRPr/>
          </a:p>
        </p:txBody>
      </p:sp>
      <p:sp>
        <p:nvSpPr>
          <p:cNvPr id="1375" name="object 1375"/>
          <p:cNvSpPr/>
          <p:nvPr/>
        </p:nvSpPr>
        <p:spPr>
          <a:xfrm>
            <a:off x="156640" y="2904452"/>
            <a:ext cx="50165" cy="50165"/>
          </a:xfrm>
          <a:custGeom>
            <a:avLst/>
            <a:gdLst/>
            <a:ahLst/>
            <a:cxnLst/>
            <a:rect l="l" t="t" r="r" b="b"/>
            <a:pathLst>
              <a:path w="50164" h="50164">
                <a:moveTo>
                  <a:pt x="24856" y="0"/>
                </a:moveTo>
                <a:lnTo>
                  <a:pt x="34520" y="1954"/>
                </a:lnTo>
                <a:lnTo>
                  <a:pt x="42411" y="7283"/>
                </a:lnTo>
                <a:lnTo>
                  <a:pt x="47731" y="15183"/>
                </a:lnTo>
                <a:lnTo>
                  <a:pt x="49682" y="24850"/>
                </a:lnTo>
                <a:lnTo>
                  <a:pt x="47731" y="34512"/>
                </a:lnTo>
                <a:lnTo>
                  <a:pt x="42411" y="42401"/>
                </a:lnTo>
                <a:lnTo>
                  <a:pt x="34520" y="47719"/>
                </a:lnTo>
                <a:lnTo>
                  <a:pt x="24856" y="49669"/>
                </a:lnTo>
                <a:lnTo>
                  <a:pt x="15187" y="47719"/>
                </a:lnTo>
                <a:lnTo>
                  <a:pt x="7285" y="42401"/>
                </a:lnTo>
                <a:lnTo>
                  <a:pt x="1955" y="34512"/>
                </a:lnTo>
                <a:lnTo>
                  <a:pt x="0" y="24850"/>
                </a:lnTo>
                <a:lnTo>
                  <a:pt x="1955" y="15183"/>
                </a:lnTo>
                <a:lnTo>
                  <a:pt x="7285" y="7283"/>
                </a:lnTo>
                <a:lnTo>
                  <a:pt x="15187" y="1954"/>
                </a:lnTo>
                <a:lnTo>
                  <a:pt x="24856" y="0"/>
                </a:lnTo>
                <a:close/>
              </a:path>
            </a:pathLst>
          </a:custGeom>
          <a:solidFill>
            <a:srgbClr val="D9D9D8">
              <a:alpha val="50000"/>
            </a:srgbClr>
          </a:solidFill>
        </p:spPr>
        <p:txBody>
          <a:bodyPr wrap="square" lIns="0" tIns="0" rIns="0" bIns="0" rtlCol="0"/>
          <a:lstStyle/>
          <a:p>
            <a:endParaRPr/>
          </a:p>
        </p:txBody>
      </p:sp>
      <p:sp>
        <p:nvSpPr>
          <p:cNvPr id="1376" name="object 1376"/>
          <p:cNvSpPr/>
          <p:nvPr/>
        </p:nvSpPr>
        <p:spPr>
          <a:xfrm>
            <a:off x="19471" y="2902952"/>
            <a:ext cx="52705" cy="52705"/>
          </a:xfrm>
          <a:custGeom>
            <a:avLst/>
            <a:gdLst/>
            <a:ahLst/>
            <a:cxnLst/>
            <a:rect l="l" t="t" r="r" b="b"/>
            <a:pathLst>
              <a:path w="52705" h="52705">
                <a:moveTo>
                  <a:pt x="26356" y="0"/>
                </a:moveTo>
                <a:lnTo>
                  <a:pt x="36603" y="2068"/>
                </a:lnTo>
                <a:lnTo>
                  <a:pt x="44971" y="7712"/>
                </a:lnTo>
                <a:lnTo>
                  <a:pt x="50613" y="16086"/>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86"/>
                </a:lnTo>
                <a:lnTo>
                  <a:pt x="7725" y="7712"/>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377" name="object 1377"/>
          <p:cNvSpPr/>
          <p:nvPr/>
        </p:nvSpPr>
        <p:spPr>
          <a:xfrm>
            <a:off x="7485605" y="2771846"/>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378" name="object 1378"/>
          <p:cNvSpPr/>
          <p:nvPr/>
        </p:nvSpPr>
        <p:spPr>
          <a:xfrm>
            <a:off x="7350700" y="2772581"/>
            <a:ext cx="42545" cy="42545"/>
          </a:xfrm>
          <a:custGeom>
            <a:avLst/>
            <a:gdLst/>
            <a:ahLst/>
            <a:cxnLst/>
            <a:rect l="l" t="t" r="r" b="b"/>
            <a:pathLst>
              <a:path w="42545"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79" name="object 1379"/>
          <p:cNvSpPr/>
          <p:nvPr/>
        </p:nvSpPr>
        <p:spPr>
          <a:xfrm>
            <a:off x="7215031" y="2772581"/>
            <a:ext cx="42545" cy="42545"/>
          </a:xfrm>
          <a:custGeom>
            <a:avLst/>
            <a:gdLst/>
            <a:ahLst/>
            <a:cxnLst/>
            <a:rect l="l" t="t" r="r" b="b"/>
            <a:pathLst>
              <a:path w="42545" h="42544">
                <a:moveTo>
                  <a:pt x="21060" y="0"/>
                </a:moveTo>
                <a:lnTo>
                  <a:pt x="29263" y="1659"/>
                </a:lnTo>
                <a:lnTo>
                  <a:pt x="35968" y="6181"/>
                </a:lnTo>
                <a:lnTo>
                  <a:pt x="40492" y="12885"/>
                </a:lnTo>
                <a:lnTo>
                  <a:pt x="42151" y="21085"/>
                </a:lnTo>
                <a:lnTo>
                  <a:pt x="40492" y="29281"/>
                </a:lnTo>
                <a:lnTo>
                  <a:pt x="35968" y="35974"/>
                </a:lnTo>
                <a:lnTo>
                  <a:pt x="29263"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80" name="object 1380"/>
          <p:cNvSpPr/>
          <p:nvPr/>
        </p:nvSpPr>
        <p:spPr>
          <a:xfrm>
            <a:off x="7079760" y="2772979"/>
            <a:ext cx="41910" cy="41910"/>
          </a:xfrm>
          <a:custGeom>
            <a:avLst/>
            <a:gdLst/>
            <a:ahLst/>
            <a:cxnLst/>
            <a:rect l="l" t="t" r="r" b="b"/>
            <a:pathLst>
              <a:path w="41909" h="41910">
                <a:moveTo>
                  <a:pt x="20662" y="0"/>
                </a:moveTo>
                <a:lnTo>
                  <a:pt x="28725" y="1622"/>
                </a:lnTo>
                <a:lnTo>
                  <a:pt x="35302" y="6051"/>
                </a:lnTo>
                <a:lnTo>
                  <a:pt x="39732" y="12626"/>
                </a:lnTo>
                <a:lnTo>
                  <a:pt x="41355" y="20688"/>
                </a:lnTo>
                <a:lnTo>
                  <a:pt x="39732" y="28736"/>
                </a:lnTo>
                <a:lnTo>
                  <a:pt x="35302" y="35312"/>
                </a:lnTo>
                <a:lnTo>
                  <a:pt x="28725"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381" name="object 1381"/>
          <p:cNvSpPr/>
          <p:nvPr/>
        </p:nvSpPr>
        <p:spPr>
          <a:xfrm>
            <a:off x="6944824" y="2773713"/>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82" name="object 1382"/>
          <p:cNvSpPr/>
          <p:nvPr/>
        </p:nvSpPr>
        <p:spPr>
          <a:xfrm>
            <a:off x="6809554" y="2774081"/>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83" name="object 1383"/>
          <p:cNvSpPr/>
          <p:nvPr/>
        </p:nvSpPr>
        <p:spPr>
          <a:xfrm>
            <a:off x="6675016" y="2775213"/>
            <a:ext cx="37465" cy="37465"/>
          </a:xfrm>
          <a:custGeom>
            <a:avLst/>
            <a:gdLst/>
            <a:ahLst/>
            <a:cxnLst/>
            <a:rect l="l" t="t" r="r" b="b"/>
            <a:pathLst>
              <a:path w="37465" h="37464">
                <a:moveTo>
                  <a:pt x="18428" y="0"/>
                </a:moveTo>
                <a:lnTo>
                  <a:pt x="25594" y="1450"/>
                </a:lnTo>
                <a:lnTo>
                  <a:pt x="31453" y="5405"/>
                </a:lnTo>
                <a:lnTo>
                  <a:pt x="35405" y="11271"/>
                </a:lnTo>
                <a:lnTo>
                  <a:pt x="36856" y="18453"/>
                </a:lnTo>
                <a:lnTo>
                  <a:pt x="35405" y="25618"/>
                </a:lnTo>
                <a:lnTo>
                  <a:pt x="31453" y="31475"/>
                </a:lnTo>
                <a:lnTo>
                  <a:pt x="25594"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384" name="object 1384"/>
          <p:cNvSpPr/>
          <p:nvPr/>
        </p:nvSpPr>
        <p:spPr>
          <a:xfrm>
            <a:off x="6539714" y="2775611"/>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73"/>
                </a:lnTo>
                <a:lnTo>
                  <a:pt x="30833" y="30813"/>
                </a:lnTo>
                <a:lnTo>
                  <a:pt x="25092" y="34689"/>
                </a:lnTo>
                <a:lnTo>
                  <a:pt x="18060" y="36112"/>
                </a:lnTo>
                <a:lnTo>
                  <a:pt x="11028" y="34689"/>
                </a:lnTo>
                <a:lnTo>
                  <a:pt x="5288" y="30813"/>
                </a:lnTo>
                <a:lnTo>
                  <a:pt x="1418" y="25073"/>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385" name="object 1385"/>
          <p:cNvSpPr/>
          <p:nvPr/>
        </p:nvSpPr>
        <p:spPr>
          <a:xfrm>
            <a:off x="6405943" y="2777477"/>
            <a:ext cx="32384" cy="32384"/>
          </a:xfrm>
          <a:custGeom>
            <a:avLst/>
            <a:gdLst/>
            <a:ahLst/>
            <a:cxnLst/>
            <a:rect l="l" t="t" r="r" b="b"/>
            <a:pathLst>
              <a:path w="32385" h="32385">
                <a:moveTo>
                  <a:pt x="7224" y="0"/>
                </a:moveTo>
                <a:lnTo>
                  <a:pt x="16162" y="0"/>
                </a:lnTo>
                <a:lnTo>
                  <a:pt x="25101" y="0"/>
                </a:lnTo>
                <a:lnTo>
                  <a:pt x="32356" y="7253"/>
                </a:lnTo>
                <a:lnTo>
                  <a:pt x="32356" y="25125"/>
                </a:lnTo>
                <a:lnTo>
                  <a:pt x="25101" y="32347"/>
                </a:lnTo>
                <a:lnTo>
                  <a:pt x="7224" y="32347"/>
                </a:lnTo>
                <a:lnTo>
                  <a:pt x="0" y="25125"/>
                </a:lnTo>
                <a:lnTo>
                  <a:pt x="0" y="7253"/>
                </a:lnTo>
                <a:lnTo>
                  <a:pt x="7224" y="0"/>
                </a:lnTo>
                <a:close/>
              </a:path>
            </a:pathLst>
          </a:custGeom>
          <a:solidFill>
            <a:srgbClr val="D9D9D8">
              <a:alpha val="50000"/>
            </a:srgbClr>
          </a:solidFill>
        </p:spPr>
        <p:txBody>
          <a:bodyPr wrap="square" lIns="0" tIns="0" rIns="0" bIns="0" rtlCol="0"/>
          <a:lstStyle/>
          <a:p>
            <a:endParaRPr/>
          </a:p>
        </p:txBody>
      </p:sp>
      <p:sp>
        <p:nvSpPr>
          <p:cNvPr id="1386" name="object 1386"/>
          <p:cNvSpPr/>
          <p:nvPr/>
        </p:nvSpPr>
        <p:spPr>
          <a:xfrm>
            <a:off x="6272508" y="2779742"/>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387" name="object 1387"/>
          <p:cNvSpPr/>
          <p:nvPr/>
        </p:nvSpPr>
        <p:spPr>
          <a:xfrm>
            <a:off x="6136869" y="2779742"/>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8" name="object 1388"/>
          <p:cNvSpPr/>
          <p:nvPr/>
        </p:nvSpPr>
        <p:spPr>
          <a:xfrm>
            <a:off x="6001200" y="2779742"/>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9" name="object 1389"/>
          <p:cNvSpPr/>
          <p:nvPr/>
        </p:nvSpPr>
        <p:spPr>
          <a:xfrm>
            <a:off x="5865531" y="2779742"/>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90" name="object 1390"/>
          <p:cNvSpPr/>
          <p:nvPr/>
        </p:nvSpPr>
        <p:spPr>
          <a:xfrm>
            <a:off x="5731361" y="278124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1" name="object 1391"/>
          <p:cNvSpPr/>
          <p:nvPr/>
        </p:nvSpPr>
        <p:spPr>
          <a:xfrm>
            <a:off x="5595692" y="278124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2" name="object 1392"/>
          <p:cNvSpPr/>
          <p:nvPr/>
        </p:nvSpPr>
        <p:spPr>
          <a:xfrm>
            <a:off x="5460022" y="278124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3" name="object 1393"/>
          <p:cNvSpPr/>
          <p:nvPr/>
        </p:nvSpPr>
        <p:spPr>
          <a:xfrm>
            <a:off x="5323985" y="2780875"/>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4" name="object 1394"/>
          <p:cNvSpPr/>
          <p:nvPr/>
        </p:nvSpPr>
        <p:spPr>
          <a:xfrm>
            <a:off x="5187949" y="2780477"/>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5" name="object 1395"/>
          <p:cNvSpPr/>
          <p:nvPr/>
        </p:nvSpPr>
        <p:spPr>
          <a:xfrm>
            <a:off x="5052279" y="2780477"/>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6" name="object 1396"/>
          <p:cNvSpPr/>
          <p:nvPr/>
        </p:nvSpPr>
        <p:spPr>
          <a:xfrm>
            <a:off x="4917008" y="2780875"/>
            <a:ext cx="26034" cy="26034"/>
          </a:xfrm>
          <a:custGeom>
            <a:avLst/>
            <a:gdLst/>
            <a:ahLst/>
            <a:cxnLst/>
            <a:rect l="l" t="t" r="r" b="b"/>
            <a:pathLst>
              <a:path w="26035" h="26035">
                <a:moveTo>
                  <a:pt x="5724" y="0"/>
                </a:moveTo>
                <a:lnTo>
                  <a:pt x="12764"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7" name="object 1397"/>
          <p:cNvSpPr/>
          <p:nvPr/>
        </p:nvSpPr>
        <p:spPr>
          <a:xfrm>
            <a:off x="4780573" y="2780109"/>
            <a:ext cx="27305" cy="27305"/>
          </a:xfrm>
          <a:custGeom>
            <a:avLst/>
            <a:gdLst/>
            <a:ahLst/>
            <a:cxnLst/>
            <a:rect l="l" t="t" r="r" b="b"/>
            <a:pathLst>
              <a:path w="27304" h="27305">
                <a:moveTo>
                  <a:pt x="6061" y="0"/>
                </a:moveTo>
                <a:lnTo>
                  <a:pt x="1353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398" name="object 1398"/>
          <p:cNvSpPr/>
          <p:nvPr/>
        </p:nvSpPr>
        <p:spPr>
          <a:xfrm>
            <a:off x="4646404" y="2781609"/>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399" name="object 1399"/>
          <p:cNvSpPr/>
          <p:nvPr/>
        </p:nvSpPr>
        <p:spPr>
          <a:xfrm>
            <a:off x="4510000" y="2780875"/>
            <a:ext cx="26034" cy="26034"/>
          </a:xfrm>
          <a:custGeom>
            <a:avLst/>
            <a:gdLst/>
            <a:ahLst/>
            <a:cxnLst/>
            <a:rect l="l" t="t" r="r" b="b"/>
            <a:pathLst>
              <a:path w="26035" h="26035">
                <a:moveTo>
                  <a:pt x="5724" y="0"/>
                </a:moveTo>
                <a:lnTo>
                  <a:pt x="12795" y="0"/>
                </a:lnTo>
                <a:lnTo>
                  <a:pt x="19836" y="0"/>
                </a:lnTo>
                <a:lnTo>
                  <a:pt x="25591" y="5722"/>
                </a:lnTo>
                <a:lnTo>
                  <a:pt x="25591"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0" name="object 1400"/>
          <p:cNvSpPr/>
          <p:nvPr/>
        </p:nvSpPr>
        <p:spPr>
          <a:xfrm>
            <a:off x="4374698" y="278124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1" name="object 1401"/>
          <p:cNvSpPr/>
          <p:nvPr/>
        </p:nvSpPr>
        <p:spPr>
          <a:xfrm>
            <a:off x="4239426" y="2781609"/>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402" name="object 1402"/>
          <p:cNvSpPr/>
          <p:nvPr/>
        </p:nvSpPr>
        <p:spPr>
          <a:xfrm>
            <a:off x="4103389" y="278124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3" name="object 1403"/>
          <p:cNvSpPr/>
          <p:nvPr/>
        </p:nvSpPr>
        <p:spPr>
          <a:xfrm>
            <a:off x="3967720" y="278124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4" name="object 1404"/>
          <p:cNvSpPr/>
          <p:nvPr/>
        </p:nvSpPr>
        <p:spPr>
          <a:xfrm>
            <a:off x="3831683" y="2780875"/>
            <a:ext cx="26034" cy="26034"/>
          </a:xfrm>
          <a:custGeom>
            <a:avLst/>
            <a:gdLst/>
            <a:ahLst/>
            <a:cxnLst/>
            <a:rect l="l" t="t" r="r" b="b"/>
            <a:pathLst>
              <a:path w="26035" h="26035">
                <a:moveTo>
                  <a:pt x="5693" y="0"/>
                </a:moveTo>
                <a:lnTo>
                  <a:pt x="12764" y="0"/>
                </a:lnTo>
                <a:lnTo>
                  <a:pt x="19836" y="0"/>
                </a:lnTo>
                <a:lnTo>
                  <a:pt x="25560" y="5722"/>
                </a:lnTo>
                <a:lnTo>
                  <a:pt x="25560" y="19831"/>
                </a:lnTo>
                <a:lnTo>
                  <a:pt x="19836" y="25553"/>
                </a:lnTo>
                <a:lnTo>
                  <a:pt x="5693" y="25553"/>
                </a:lnTo>
                <a:lnTo>
                  <a:pt x="0" y="19831"/>
                </a:lnTo>
                <a:lnTo>
                  <a:pt x="0" y="5722"/>
                </a:lnTo>
                <a:lnTo>
                  <a:pt x="5693" y="0"/>
                </a:lnTo>
                <a:close/>
              </a:path>
            </a:pathLst>
          </a:custGeom>
          <a:solidFill>
            <a:srgbClr val="D9D9D8">
              <a:alpha val="50000"/>
            </a:srgbClr>
          </a:solidFill>
        </p:spPr>
        <p:txBody>
          <a:bodyPr wrap="square" lIns="0" tIns="0" rIns="0" bIns="0" rtlCol="0"/>
          <a:lstStyle/>
          <a:p>
            <a:endParaRPr/>
          </a:p>
        </p:txBody>
      </p:sp>
      <p:sp>
        <p:nvSpPr>
          <p:cNvPr id="1405" name="object 1405"/>
          <p:cNvSpPr/>
          <p:nvPr/>
        </p:nvSpPr>
        <p:spPr>
          <a:xfrm>
            <a:off x="3696014" y="2780875"/>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6" name="object 1406"/>
          <p:cNvSpPr/>
          <p:nvPr/>
        </p:nvSpPr>
        <p:spPr>
          <a:xfrm>
            <a:off x="3560712" y="278124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7" name="object 1407"/>
          <p:cNvSpPr/>
          <p:nvPr/>
        </p:nvSpPr>
        <p:spPr>
          <a:xfrm>
            <a:off x="3424308" y="2780477"/>
            <a:ext cx="26670" cy="26670"/>
          </a:xfrm>
          <a:custGeom>
            <a:avLst/>
            <a:gdLst/>
            <a:ahLst/>
            <a:cxnLst/>
            <a:rect l="l" t="t" r="r" b="b"/>
            <a:pathLst>
              <a:path w="26670" h="26669">
                <a:moveTo>
                  <a:pt x="5877" y="0"/>
                </a:moveTo>
                <a:lnTo>
                  <a:pt x="13162" y="0"/>
                </a:lnTo>
                <a:lnTo>
                  <a:pt x="20417" y="0"/>
                </a:lnTo>
                <a:lnTo>
                  <a:pt x="26325" y="5906"/>
                </a:lnTo>
                <a:lnTo>
                  <a:pt x="26325" y="20443"/>
                </a:lnTo>
                <a:lnTo>
                  <a:pt x="20417"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08" name="object 1408"/>
          <p:cNvSpPr/>
          <p:nvPr/>
        </p:nvSpPr>
        <p:spPr>
          <a:xfrm>
            <a:off x="3287873" y="2779742"/>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09" name="object 1409"/>
          <p:cNvSpPr/>
          <p:nvPr/>
        </p:nvSpPr>
        <p:spPr>
          <a:xfrm>
            <a:off x="3152204" y="2779742"/>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10" name="object 1410"/>
          <p:cNvSpPr/>
          <p:nvPr/>
        </p:nvSpPr>
        <p:spPr>
          <a:xfrm>
            <a:off x="3015401" y="2778610"/>
            <a:ext cx="30480" cy="30480"/>
          </a:xfrm>
          <a:custGeom>
            <a:avLst/>
            <a:gdLst/>
            <a:ahLst/>
            <a:cxnLst/>
            <a:rect l="l" t="t" r="r" b="b"/>
            <a:pathLst>
              <a:path w="30480" h="30480">
                <a:moveTo>
                  <a:pt x="6765" y="0"/>
                </a:moveTo>
                <a:lnTo>
                  <a:pt x="15060" y="0"/>
                </a:lnTo>
                <a:lnTo>
                  <a:pt x="23387" y="0"/>
                </a:lnTo>
                <a:lnTo>
                  <a:pt x="30121" y="6732"/>
                </a:lnTo>
                <a:lnTo>
                  <a:pt x="30121"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411" name="object 1411"/>
          <p:cNvSpPr/>
          <p:nvPr/>
        </p:nvSpPr>
        <p:spPr>
          <a:xfrm>
            <a:off x="2880130" y="2778977"/>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12" name="object 1412"/>
          <p:cNvSpPr/>
          <p:nvPr/>
        </p:nvSpPr>
        <p:spPr>
          <a:xfrm>
            <a:off x="2742563" y="2777110"/>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13" name="object 1413"/>
          <p:cNvSpPr/>
          <p:nvPr/>
        </p:nvSpPr>
        <p:spPr>
          <a:xfrm>
            <a:off x="2606924" y="2777110"/>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14" name="object 1414"/>
          <p:cNvSpPr/>
          <p:nvPr/>
        </p:nvSpPr>
        <p:spPr>
          <a:xfrm>
            <a:off x="2469755" y="2775611"/>
            <a:ext cx="36195" cy="36195"/>
          </a:xfrm>
          <a:custGeom>
            <a:avLst/>
            <a:gdLst/>
            <a:ahLst/>
            <a:cxnLst/>
            <a:rect l="l" t="t" r="r" b="b"/>
            <a:pathLst>
              <a:path w="36194" h="36194">
                <a:moveTo>
                  <a:pt x="18030" y="0"/>
                </a:moveTo>
                <a:lnTo>
                  <a:pt x="25062" y="1418"/>
                </a:lnTo>
                <a:lnTo>
                  <a:pt x="30802" y="5286"/>
                </a:lnTo>
                <a:lnTo>
                  <a:pt x="34672" y="11025"/>
                </a:lnTo>
                <a:lnTo>
                  <a:pt x="36090" y="18056"/>
                </a:lnTo>
                <a:lnTo>
                  <a:pt x="34672" y="25073"/>
                </a:lnTo>
                <a:lnTo>
                  <a:pt x="30802" y="30813"/>
                </a:lnTo>
                <a:lnTo>
                  <a:pt x="25062" y="34689"/>
                </a:lnTo>
                <a:lnTo>
                  <a:pt x="18030" y="36112"/>
                </a:lnTo>
                <a:lnTo>
                  <a:pt x="11015" y="34689"/>
                </a:lnTo>
                <a:lnTo>
                  <a:pt x="5284" y="30813"/>
                </a:lnTo>
                <a:lnTo>
                  <a:pt x="1418" y="25073"/>
                </a:lnTo>
                <a:lnTo>
                  <a:pt x="0" y="18056"/>
                </a:lnTo>
                <a:lnTo>
                  <a:pt x="1418" y="11025"/>
                </a:lnTo>
                <a:lnTo>
                  <a:pt x="5284" y="5286"/>
                </a:lnTo>
                <a:lnTo>
                  <a:pt x="11015" y="1418"/>
                </a:lnTo>
                <a:lnTo>
                  <a:pt x="18030" y="0"/>
                </a:lnTo>
                <a:close/>
              </a:path>
            </a:pathLst>
          </a:custGeom>
          <a:solidFill>
            <a:srgbClr val="D9D9D8">
              <a:alpha val="50000"/>
            </a:srgbClr>
          </a:solidFill>
        </p:spPr>
        <p:txBody>
          <a:bodyPr wrap="square" lIns="0" tIns="0" rIns="0" bIns="0" rtlCol="0"/>
          <a:lstStyle/>
          <a:p>
            <a:endParaRPr/>
          </a:p>
        </p:txBody>
      </p:sp>
      <p:sp>
        <p:nvSpPr>
          <p:cNvPr id="1415" name="object 1415"/>
          <p:cNvSpPr/>
          <p:nvPr/>
        </p:nvSpPr>
        <p:spPr>
          <a:xfrm>
            <a:off x="2333687" y="2775213"/>
            <a:ext cx="37465" cy="37465"/>
          </a:xfrm>
          <a:custGeom>
            <a:avLst/>
            <a:gdLst/>
            <a:ahLst/>
            <a:cxnLst/>
            <a:rect l="l" t="t" r="r" b="b"/>
            <a:pathLst>
              <a:path w="37464" h="37464">
                <a:moveTo>
                  <a:pt x="18458" y="0"/>
                </a:moveTo>
                <a:lnTo>
                  <a:pt x="25625" y="1450"/>
                </a:lnTo>
                <a:lnTo>
                  <a:pt x="31483" y="5405"/>
                </a:lnTo>
                <a:lnTo>
                  <a:pt x="35436" y="11271"/>
                </a:lnTo>
                <a:lnTo>
                  <a:pt x="36886" y="18453"/>
                </a:lnTo>
                <a:lnTo>
                  <a:pt x="35436" y="25618"/>
                </a:lnTo>
                <a:lnTo>
                  <a:pt x="31483" y="31475"/>
                </a:lnTo>
                <a:lnTo>
                  <a:pt x="25625" y="35427"/>
                </a:lnTo>
                <a:lnTo>
                  <a:pt x="18458" y="36877"/>
                </a:lnTo>
                <a:lnTo>
                  <a:pt x="11274" y="35427"/>
                </a:lnTo>
                <a:lnTo>
                  <a:pt x="5406" y="31475"/>
                </a:lnTo>
                <a:lnTo>
                  <a:pt x="1450" y="25618"/>
                </a:lnTo>
                <a:lnTo>
                  <a:pt x="0" y="18453"/>
                </a:lnTo>
                <a:lnTo>
                  <a:pt x="1450" y="11271"/>
                </a:lnTo>
                <a:lnTo>
                  <a:pt x="5406" y="5405"/>
                </a:lnTo>
                <a:lnTo>
                  <a:pt x="11274" y="1450"/>
                </a:lnTo>
                <a:lnTo>
                  <a:pt x="18458" y="0"/>
                </a:lnTo>
                <a:close/>
              </a:path>
            </a:pathLst>
          </a:custGeom>
          <a:solidFill>
            <a:srgbClr val="D9D9D8">
              <a:alpha val="50000"/>
            </a:srgbClr>
          </a:solidFill>
        </p:spPr>
        <p:txBody>
          <a:bodyPr wrap="square" lIns="0" tIns="0" rIns="0" bIns="0" rtlCol="0"/>
          <a:lstStyle/>
          <a:p>
            <a:endParaRPr/>
          </a:p>
        </p:txBody>
      </p:sp>
      <p:sp>
        <p:nvSpPr>
          <p:cNvPr id="1416" name="object 1416"/>
          <p:cNvSpPr/>
          <p:nvPr/>
        </p:nvSpPr>
        <p:spPr>
          <a:xfrm>
            <a:off x="2196518" y="2773713"/>
            <a:ext cx="40005" cy="40005"/>
          </a:xfrm>
          <a:custGeom>
            <a:avLst/>
            <a:gdLst/>
            <a:ahLst/>
            <a:cxnLst/>
            <a:rect l="l" t="t" r="r" b="b"/>
            <a:pathLst>
              <a:path w="40005" h="40005">
                <a:moveTo>
                  <a:pt x="19958" y="0"/>
                </a:moveTo>
                <a:lnTo>
                  <a:pt x="27721" y="1568"/>
                </a:lnTo>
                <a:lnTo>
                  <a:pt x="34055" y="5845"/>
                </a:lnTo>
                <a:lnTo>
                  <a:pt x="38322" y="12187"/>
                </a:lnTo>
                <a:lnTo>
                  <a:pt x="39886" y="19953"/>
                </a:lnTo>
                <a:lnTo>
                  <a:pt x="38322" y="27701"/>
                </a:lnTo>
                <a:lnTo>
                  <a:pt x="34055" y="34035"/>
                </a:lnTo>
                <a:lnTo>
                  <a:pt x="27721"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417" name="object 1417"/>
          <p:cNvSpPr/>
          <p:nvPr/>
        </p:nvSpPr>
        <p:spPr>
          <a:xfrm>
            <a:off x="2061614" y="2774478"/>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418" name="object 1418"/>
          <p:cNvSpPr/>
          <p:nvPr/>
        </p:nvSpPr>
        <p:spPr>
          <a:xfrm>
            <a:off x="1924444" y="2772979"/>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19" name="object 1419"/>
          <p:cNvSpPr/>
          <p:nvPr/>
        </p:nvSpPr>
        <p:spPr>
          <a:xfrm>
            <a:off x="1787643" y="2771846"/>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420" name="object 1420"/>
          <p:cNvSpPr/>
          <p:nvPr/>
        </p:nvSpPr>
        <p:spPr>
          <a:xfrm>
            <a:off x="1653871" y="2773713"/>
            <a:ext cx="40005" cy="40005"/>
          </a:xfrm>
          <a:custGeom>
            <a:avLst/>
            <a:gdLst/>
            <a:ahLst/>
            <a:cxnLst/>
            <a:rect l="l" t="t" r="r" b="b"/>
            <a:pathLst>
              <a:path w="40005" h="40005">
                <a:moveTo>
                  <a:pt x="19927" y="0"/>
                </a:moveTo>
                <a:lnTo>
                  <a:pt x="27695" y="1568"/>
                </a:lnTo>
                <a:lnTo>
                  <a:pt x="34039" y="5845"/>
                </a:lnTo>
                <a:lnTo>
                  <a:pt x="38317" y="12187"/>
                </a:lnTo>
                <a:lnTo>
                  <a:pt x="39886" y="19953"/>
                </a:lnTo>
                <a:lnTo>
                  <a:pt x="38317" y="27701"/>
                </a:lnTo>
                <a:lnTo>
                  <a:pt x="34039" y="34035"/>
                </a:lnTo>
                <a:lnTo>
                  <a:pt x="27695" y="38308"/>
                </a:lnTo>
                <a:lnTo>
                  <a:pt x="19927" y="39876"/>
                </a:lnTo>
                <a:lnTo>
                  <a:pt x="12165" y="38308"/>
                </a:lnTo>
                <a:lnTo>
                  <a:pt x="5831" y="34035"/>
                </a:lnTo>
                <a:lnTo>
                  <a:pt x="1564" y="27701"/>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21" name="object 1421"/>
          <p:cNvSpPr/>
          <p:nvPr/>
        </p:nvSpPr>
        <p:spPr>
          <a:xfrm>
            <a:off x="1517436" y="2772979"/>
            <a:ext cx="41910" cy="41910"/>
          </a:xfrm>
          <a:custGeom>
            <a:avLst/>
            <a:gdLst/>
            <a:ahLst/>
            <a:cxnLst/>
            <a:rect l="l" t="t" r="r" b="b"/>
            <a:pathLst>
              <a:path w="41909" h="41910">
                <a:moveTo>
                  <a:pt x="20693" y="0"/>
                </a:moveTo>
                <a:lnTo>
                  <a:pt x="28756" y="1622"/>
                </a:lnTo>
                <a:lnTo>
                  <a:pt x="35333" y="6051"/>
                </a:lnTo>
                <a:lnTo>
                  <a:pt x="39763" y="12626"/>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22" name="object 1422"/>
          <p:cNvSpPr/>
          <p:nvPr/>
        </p:nvSpPr>
        <p:spPr>
          <a:xfrm>
            <a:off x="1381399" y="2772581"/>
            <a:ext cx="42545" cy="42545"/>
          </a:xfrm>
          <a:custGeom>
            <a:avLst/>
            <a:gdLst/>
            <a:ahLst/>
            <a:cxnLst/>
            <a:rect l="l" t="t" r="r" b="b"/>
            <a:pathLst>
              <a:path w="42544" h="42544">
                <a:moveTo>
                  <a:pt x="21060" y="0"/>
                </a:moveTo>
                <a:lnTo>
                  <a:pt x="29276" y="1659"/>
                </a:lnTo>
                <a:lnTo>
                  <a:pt x="35979" y="6181"/>
                </a:lnTo>
                <a:lnTo>
                  <a:pt x="40496" y="12885"/>
                </a:lnTo>
                <a:lnTo>
                  <a:pt x="42151" y="21085"/>
                </a:lnTo>
                <a:lnTo>
                  <a:pt x="40496" y="29281"/>
                </a:lnTo>
                <a:lnTo>
                  <a:pt x="35979" y="35974"/>
                </a:lnTo>
                <a:lnTo>
                  <a:pt x="29276"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23" name="object 1423"/>
          <p:cNvSpPr/>
          <p:nvPr/>
        </p:nvSpPr>
        <p:spPr>
          <a:xfrm>
            <a:off x="1244230" y="2771081"/>
            <a:ext cx="45720" cy="45720"/>
          </a:xfrm>
          <a:custGeom>
            <a:avLst/>
            <a:gdLst/>
            <a:ahLst/>
            <a:cxnLst/>
            <a:rect l="l" t="t" r="r" b="b"/>
            <a:pathLst>
              <a:path w="45719" h="45719">
                <a:moveTo>
                  <a:pt x="22591" y="0"/>
                </a:moveTo>
                <a:lnTo>
                  <a:pt x="31372" y="1773"/>
                </a:lnTo>
                <a:lnTo>
                  <a:pt x="38543" y="6610"/>
                </a:lnTo>
                <a:lnTo>
                  <a:pt x="43378" y="13788"/>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788"/>
                </a:lnTo>
                <a:lnTo>
                  <a:pt x="6612" y="6610"/>
                </a:lnTo>
                <a:lnTo>
                  <a:pt x="13792" y="1773"/>
                </a:lnTo>
                <a:lnTo>
                  <a:pt x="22591" y="0"/>
                </a:lnTo>
                <a:close/>
              </a:path>
            </a:pathLst>
          </a:custGeom>
          <a:solidFill>
            <a:srgbClr val="D9D9D8">
              <a:alpha val="50000"/>
            </a:srgbClr>
          </a:solidFill>
        </p:spPr>
        <p:txBody>
          <a:bodyPr wrap="square" lIns="0" tIns="0" rIns="0" bIns="0" rtlCol="0"/>
          <a:lstStyle/>
          <a:p>
            <a:endParaRPr/>
          </a:p>
        </p:txBody>
      </p:sp>
      <p:sp>
        <p:nvSpPr>
          <p:cNvPr id="1424" name="object 1424"/>
          <p:cNvSpPr/>
          <p:nvPr/>
        </p:nvSpPr>
        <p:spPr>
          <a:xfrm>
            <a:off x="1108193" y="2770714"/>
            <a:ext cx="46355" cy="46355"/>
          </a:xfrm>
          <a:custGeom>
            <a:avLst/>
            <a:gdLst/>
            <a:ahLst/>
            <a:cxnLst/>
            <a:rect l="l" t="t" r="r" b="b"/>
            <a:pathLst>
              <a:path w="46355" h="46355">
                <a:moveTo>
                  <a:pt x="22958" y="0"/>
                </a:moveTo>
                <a:lnTo>
                  <a:pt x="31887" y="1800"/>
                </a:lnTo>
                <a:lnTo>
                  <a:pt x="39174" y="6713"/>
                </a:lnTo>
                <a:lnTo>
                  <a:pt x="44086" y="14008"/>
                </a:lnTo>
                <a:lnTo>
                  <a:pt x="45886" y="22952"/>
                </a:lnTo>
                <a:lnTo>
                  <a:pt x="44086" y="31879"/>
                </a:lnTo>
                <a:lnTo>
                  <a:pt x="39174" y="39164"/>
                </a:lnTo>
                <a:lnTo>
                  <a:pt x="31887" y="44074"/>
                </a:lnTo>
                <a:lnTo>
                  <a:pt x="22958" y="45874"/>
                </a:lnTo>
                <a:lnTo>
                  <a:pt x="14024" y="44074"/>
                </a:lnTo>
                <a:lnTo>
                  <a:pt x="6726" y="39164"/>
                </a:lnTo>
                <a:lnTo>
                  <a:pt x="1805" y="31879"/>
                </a:lnTo>
                <a:lnTo>
                  <a:pt x="0" y="22952"/>
                </a:lnTo>
                <a:lnTo>
                  <a:pt x="1805" y="14008"/>
                </a:lnTo>
                <a:lnTo>
                  <a:pt x="6726" y="6713"/>
                </a:lnTo>
                <a:lnTo>
                  <a:pt x="14024" y="1800"/>
                </a:lnTo>
                <a:lnTo>
                  <a:pt x="22958" y="0"/>
                </a:lnTo>
                <a:close/>
              </a:path>
            </a:pathLst>
          </a:custGeom>
          <a:solidFill>
            <a:srgbClr val="D9D9D8">
              <a:alpha val="50000"/>
            </a:srgbClr>
          </a:solidFill>
        </p:spPr>
        <p:txBody>
          <a:bodyPr wrap="square" lIns="0" tIns="0" rIns="0" bIns="0" rtlCol="0"/>
          <a:lstStyle/>
          <a:p>
            <a:endParaRPr/>
          </a:p>
        </p:txBody>
      </p:sp>
      <p:sp>
        <p:nvSpPr>
          <p:cNvPr id="1425" name="object 1425"/>
          <p:cNvSpPr/>
          <p:nvPr/>
        </p:nvSpPr>
        <p:spPr>
          <a:xfrm>
            <a:off x="971789" y="2769949"/>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6" name="object 1426"/>
          <p:cNvSpPr/>
          <p:nvPr/>
        </p:nvSpPr>
        <p:spPr>
          <a:xfrm>
            <a:off x="836120" y="2769949"/>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7" name="object 1427"/>
          <p:cNvSpPr/>
          <p:nvPr/>
        </p:nvSpPr>
        <p:spPr>
          <a:xfrm>
            <a:off x="699318" y="2768817"/>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28" name="object 1428"/>
          <p:cNvSpPr/>
          <p:nvPr/>
        </p:nvSpPr>
        <p:spPr>
          <a:xfrm>
            <a:off x="564781" y="2769949"/>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29" name="object 1429"/>
          <p:cNvSpPr/>
          <p:nvPr/>
        </p:nvSpPr>
        <p:spPr>
          <a:xfrm>
            <a:off x="427979" y="2768817"/>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30" name="object 1430"/>
          <p:cNvSpPr/>
          <p:nvPr/>
        </p:nvSpPr>
        <p:spPr>
          <a:xfrm>
            <a:off x="290810" y="2767317"/>
            <a:ext cx="52705" cy="52705"/>
          </a:xfrm>
          <a:custGeom>
            <a:avLst/>
            <a:gdLst/>
            <a:ahLst/>
            <a:cxnLst/>
            <a:rect l="l" t="t" r="r" b="b"/>
            <a:pathLst>
              <a:path w="52704" h="52705">
                <a:moveTo>
                  <a:pt x="26325" y="0"/>
                </a:moveTo>
                <a:lnTo>
                  <a:pt x="36591" y="2072"/>
                </a:lnTo>
                <a:lnTo>
                  <a:pt x="44968" y="7723"/>
                </a:lnTo>
                <a:lnTo>
                  <a:pt x="50612" y="16099"/>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99"/>
                </a:lnTo>
                <a:lnTo>
                  <a:pt x="7710" y="7723"/>
                </a:lnTo>
                <a:lnTo>
                  <a:pt x="16078" y="2072"/>
                </a:lnTo>
                <a:lnTo>
                  <a:pt x="26325" y="0"/>
                </a:lnTo>
                <a:close/>
              </a:path>
            </a:pathLst>
          </a:custGeom>
          <a:solidFill>
            <a:srgbClr val="D9D9D8">
              <a:alpha val="50000"/>
            </a:srgbClr>
          </a:solidFill>
        </p:spPr>
        <p:txBody>
          <a:bodyPr wrap="square" lIns="0" tIns="0" rIns="0" bIns="0" rtlCol="0"/>
          <a:lstStyle/>
          <a:p>
            <a:endParaRPr/>
          </a:p>
        </p:txBody>
      </p:sp>
      <p:sp>
        <p:nvSpPr>
          <p:cNvPr id="1431" name="object 1431"/>
          <p:cNvSpPr/>
          <p:nvPr/>
        </p:nvSpPr>
        <p:spPr>
          <a:xfrm>
            <a:off x="155140" y="2767317"/>
            <a:ext cx="52705" cy="52705"/>
          </a:xfrm>
          <a:custGeom>
            <a:avLst/>
            <a:gdLst/>
            <a:ahLst/>
            <a:cxnLst/>
            <a:rect l="l" t="t" r="r" b="b"/>
            <a:pathLst>
              <a:path w="52704"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091" y="50600"/>
                </a:lnTo>
                <a:lnTo>
                  <a:pt x="7714" y="44960"/>
                </a:lnTo>
                <a:lnTo>
                  <a:pt x="2069" y="36594"/>
                </a:lnTo>
                <a:lnTo>
                  <a:pt x="0" y="26349"/>
                </a:lnTo>
                <a:lnTo>
                  <a:pt x="2069" y="16099"/>
                </a:lnTo>
                <a:lnTo>
                  <a:pt x="7714" y="7723"/>
                </a:lnTo>
                <a:lnTo>
                  <a:pt x="16091" y="2072"/>
                </a:lnTo>
                <a:lnTo>
                  <a:pt x="26356" y="0"/>
                </a:lnTo>
                <a:close/>
              </a:path>
            </a:pathLst>
          </a:custGeom>
          <a:solidFill>
            <a:srgbClr val="D9D9D8">
              <a:alpha val="50000"/>
            </a:srgbClr>
          </a:solidFill>
        </p:spPr>
        <p:txBody>
          <a:bodyPr wrap="square" lIns="0" tIns="0" rIns="0" bIns="0" rtlCol="0"/>
          <a:lstStyle/>
          <a:p>
            <a:endParaRPr/>
          </a:p>
        </p:txBody>
      </p:sp>
      <p:sp>
        <p:nvSpPr>
          <p:cNvPr id="1432" name="object 1432"/>
          <p:cNvSpPr/>
          <p:nvPr/>
        </p:nvSpPr>
        <p:spPr>
          <a:xfrm>
            <a:off x="19471" y="2767317"/>
            <a:ext cx="52705" cy="52705"/>
          </a:xfrm>
          <a:custGeom>
            <a:avLst/>
            <a:gdLst/>
            <a:ahLst/>
            <a:cxnLst/>
            <a:rect l="l" t="t" r="r" b="b"/>
            <a:pathLst>
              <a:path w="52705"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99"/>
                </a:lnTo>
                <a:lnTo>
                  <a:pt x="7725" y="7723"/>
                </a:lnTo>
                <a:lnTo>
                  <a:pt x="16103" y="2072"/>
                </a:lnTo>
                <a:lnTo>
                  <a:pt x="26356" y="0"/>
                </a:lnTo>
                <a:close/>
              </a:path>
            </a:pathLst>
          </a:custGeom>
          <a:solidFill>
            <a:srgbClr val="D9D9D8">
              <a:alpha val="50000"/>
            </a:srgbClr>
          </a:solidFill>
        </p:spPr>
        <p:txBody>
          <a:bodyPr wrap="square" lIns="0" tIns="0" rIns="0" bIns="0" rtlCol="0"/>
          <a:lstStyle/>
          <a:p>
            <a:endParaRPr/>
          </a:p>
        </p:txBody>
      </p:sp>
      <p:sp>
        <p:nvSpPr>
          <p:cNvPr id="1433" name="object 1433"/>
          <p:cNvSpPr/>
          <p:nvPr/>
        </p:nvSpPr>
        <p:spPr>
          <a:xfrm>
            <a:off x="7484870" y="2635446"/>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4" name="object 1434"/>
          <p:cNvSpPr/>
          <p:nvPr/>
        </p:nvSpPr>
        <p:spPr>
          <a:xfrm>
            <a:off x="7349201" y="2635446"/>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5" name="object 1435"/>
          <p:cNvSpPr/>
          <p:nvPr/>
        </p:nvSpPr>
        <p:spPr>
          <a:xfrm>
            <a:off x="7213531" y="2635446"/>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6" name="object 1436"/>
          <p:cNvSpPr/>
          <p:nvPr/>
        </p:nvSpPr>
        <p:spPr>
          <a:xfrm>
            <a:off x="7078627" y="2636211"/>
            <a:ext cx="43815" cy="43815"/>
          </a:xfrm>
          <a:custGeom>
            <a:avLst/>
            <a:gdLst/>
            <a:ahLst/>
            <a:cxnLst/>
            <a:rect l="l" t="t" r="r" b="b"/>
            <a:pathLst>
              <a:path w="43815" h="43814">
                <a:moveTo>
                  <a:pt x="21795" y="0"/>
                </a:moveTo>
                <a:lnTo>
                  <a:pt x="30293" y="1713"/>
                </a:lnTo>
                <a:lnTo>
                  <a:pt x="37231" y="6388"/>
                </a:lnTo>
                <a:lnTo>
                  <a:pt x="41906" y="13324"/>
                </a:lnTo>
                <a:lnTo>
                  <a:pt x="43621" y="21820"/>
                </a:lnTo>
                <a:lnTo>
                  <a:pt x="41906" y="30303"/>
                </a:lnTo>
                <a:lnTo>
                  <a:pt x="37231" y="37240"/>
                </a:lnTo>
                <a:lnTo>
                  <a:pt x="30293" y="41922"/>
                </a:lnTo>
                <a:lnTo>
                  <a:pt x="21795" y="43640"/>
                </a:lnTo>
                <a:lnTo>
                  <a:pt x="13314" y="41922"/>
                </a:lnTo>
                <a:lnTo>
                  <a:pt x="6386" y="37240"/>
                </a:lnTo>
                <a:lnTo>
                  <a:pt x="1713" y="30303"/>
                </a:lnTo>
                <a:lnTo>
                  <a:pt x="0" y="21820"/>
                </a:lnTo>
                <a:lnTo>
                  <a:pt x="1713" y="13324"/>
                </a:lnTo>
                <a:lnTo>
                  <a:pt x="6386" y="6388"/>
                </a:lnTo>
                <a:lnTo>
                  <a:pt x="13314" y="1713"/>
                </a:lnTo>
                <a:lnTo>
                  <a:pt x="21795" y="0"/>
                </a:lnTo>
                <a:close/>
              </a:path>
            </a:pathLst>
          </a:custGeom>
          <a:solidFill>
            <a:srgbClr val="D9D9D8">
              <a:alpha val="50000"/>
            </a:srgbClr>
          </a:solidFill>
        </p:spPr>
        <p:txBody>
          <a:bodyPr wrap="square" lIns="0" tIns="0" rIns="0" bIns="0" rtlCol="0"/>
          <a:lstStyle/>
          <a:p>
            <a:endParaRPr/>
          </a:p>
        </p:txBody>
      </p:sp>
      <p:sp>
        <p:nvSpPr>
          <p:cNvPr id="1437" name="object 1437"/>
          <p:cNvSpPr/>
          <p:nvPr/>
        </p:nvSpPr>
        <p:spPr>
          <a:xfrm>
            <a:off x="6942957" y="2636211"/>
            <a:ext cx="43815" cy="43815"/>
          </a:xfrm>
          <a:custGeom>
            <a:avLst/>
            <a:gdLst/>
            <a:ahLst/>
            <a:cxnLst/>
            <a:rect l="l" t="t" r="r" b="b"/>
            <a:pathLst>
              <a:path w="43815"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38" name="object 1438"/>
          <p:cNvSpPr/>
          <p:nvPr/>
        </p:nvSpPr>
        <p:spPr>
          <a:xfrm>
            <a:off x="6808420" y="2637344"/>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39" name="object 1439"/>
          <p:cNvSpPr/>
          <p:nvPr/>
        </p:nvSpPr>
        <p:spPr>
          <a:xfrm>
            <a:off x="6673884" y="263847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0" name="object 1440"/>
          <p:cNvSpPr/>
          <p:nvPr/>
        </p:nvSpPr>
        <p:spPr>
          <a:xfrm>
            <a:off x="6538214" y="263847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1" name="object 1441"/>
          <p:cNvSpPr/>
          <p:nvPr/>
        </p:nvSpPr>
        <p:spPr>
          <a:xfrm>
            <a:off x="6403678" y="2639578"/>
            <a:ext cx="37465" cy="37465"/>
          </a:xfrm>
          <a:custGeom>
            <a:avLst/>
            <a:gdLst/>
            <a:ahLst/>
            <a:cxnLst/>
            <a:rect l="l" t="t" r="r" b="b"/>
            <a:pathLst>
              <a:path w="37464" h="37464">
                <a:moveTo>
                  <a:pt x="18428" y="0"/>
                </a:moveTo>
                <a:lnTo>
                  <a:pt x="25607" y="1450"/>
                </a:lnTo>
                <a:lnTo>
                  <a:pt x="31464" y="5405"/>
                </a:lnTo>
                <a:lnTo>
                  <a:pt x="35410" y="11271"/>
                </a:lnTo>
                <a:lnTo>
                  <a:pt x="36856" y="18453"/>
                </a:lnTo>
                <a:lnTo>
                  <a:pt x="35410" y="25618"/>
                </a:lnTo>
                <a:lnTo>
                  <a:pt x="31464" y="31475"/>
                </a:lnTo>
                <a:lnTo>
                  <a:pt x="25607"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442" name="object 1442"/>
          <p:cNvSpPr/>
          <p:nvPr/>
        </p:nvSpPr>
        <p:spPr>
          <a:xfrm>
            <a:off x="6268773" y="2640343"/>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43" name="object 1443"/>
          <p:cNvSpPr/>
          <p:nvPr/>
        </p:nvSpPr>
        <p:spPr>
          <a:xfrm>
            <a:off x="6134237" y="2641475"/>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44" name="object 1444"/>
          <p:cNvSpPr/>
          <p:nvPr/>
        </p:nvSpPr>
        <p:spPr>
          <a:xfrm>
            <a:off x="6000802" y="2643740"/>
            <a:ext cx="29209" cy="29209"/>
          </a:xfrm>
          <a:custGeom>
            <a:avLst/>
            <a:gdLst/>
            <a:ahLst/>
            <a:cxnLst/>
            <a:rect l="l" t="t" r="r" b="b"/>
            <a:pathLst>
              <a:path w="29210" h="29210">
                <a:moveTo>
                  <a:pt x="6428" y="0"/>
                </a:moveTo>
                <a:lnTo>
                  <a:pt x="14295" y="0"/>
                </a:lnTo>
                <a:lnTo>
                  <a:pt x="22193" y="0"/>
                </a:lnTo>
                <a:lnTo>
                  <a:pt x="28621" y="6396"/>
                </a:lnTo>
                <a:lnTo>
                  <a:pt x="2862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445" name="object 1445"/>
          <p:cNvSpPr/>
          <p:nvPr/>
        </p:nvSpPr>
        <p:spPr>
          <a:xfrm>
            <a:off x="5865163" y="2643740"/>
            <a:ext cx="29209" cy="29209"/>
          </a:xfrm>
          <a:custGeom>
            <a:avLst/>
            <a:gdLst/>
            <a:ahLst/>
            <a:cxnLst/>
            <a:rect l="l" t="t" r="r" b="b"/>
            <a:pathLst>
              <a:path w="29210" h="29210">
                <a:moveTo>
                  <a:pt x="6397" y="0"/>
                </a:moveTo>
                <a:lnTo>
                  <a:pt x="14264"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46" name="object 1446"/>
          <p:cNvSpPr/>
          <p:nvPr/>
        </p:nvSpPr>
        <p:spPr>
          <a:xfrm>
            <a:off x="5729861" y="2644107"/>
            <a:ext cx="27940" cy="27940"/>
          </a:xfrm>
          <a:custGeom>
            <a:avLst/>
            <a:gdLst/>
            <a:ahLst/>
            <a:cxnLst/>
            <a:rect l="l" t="t" r="r" b="b"/>
            <a:pathLst>
              <a:path w="27939" h="27939">
                <a:moveTo>
                  <a:pt x="6214" y="0"/>
                </a:moveTo>
                <a:lnTo>
                  <a:pt x="13928" y="0"/>
                </a:lnTo>
                <a:lnTo>
                  <a:pt x="21611" y="0"/>
                </a:lnTo>
                <a:lnTo>
                  <a:pt x="27856" y="6243"/>
                </a:lnTo>
                <a:lnTo>
                  <a:pt x="27856"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47" name="object 1447"/>
          <p:cNvSpPr/>
          <p:nvPr/>
        </p:nvSpPr>
        <p:spPr>
          <a:xfrm>
            <a:off x="5594192" y="2644107"/>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48" name="object 1448"/>
          <p:cNvSpPr/>
          <p:nvPr/>
        </p:nvSpPr>
        <p:spPr>
          <a:xfrm>
            <a:off x="5458890" y="2644475"/>
            <a:ext cx="27305" cy="27305"/>
          </a:xfrm>
          <a:custGeom>
            <a:avLst/>
            <a:gdLst/>
            <a:ahLst/>
            <a:cxnLst/>
            <a:rect l="l" t="t" r="r" b="b"/>
            <a:pathLst>
              <a:path w="27304" h="27305">
                <a:moveTo>
                  <a:pt x="6091" y="0"/>
                </a:moveTo>
                <a:lnTo>
                  <a:pt x="13560" y="0"/>
                </a:lnTo>
                <a:lnTo>
                  <a:pt x="21030" y="0"/>
                </a:lnTo>
                <a:lnTo>
                  <a:pt x="27091" y="6059"/>
                </a:lnTo>
                <a:lnTo>
                  <a:pt x="27091" y="21024"/>
                </a:lnTo>
                <a:lnTo>
                  <a:pt x="21030"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49" name="object 1449"/>
          <p:cNvSpPr/>
          <p:nvPr/>
        </p:nvSpPr>
        <p:spPr>
          <a:xfrm>
            <a:off x="5323251" y="2644475"/>
            <a:ext cx="27305" cy="27305"/>
          </a:xfrm>
          <a:custGeom>
            <a:avLst/>
            <a:gdLst/>
            <a:ahLst/>
            <a:cxnLst/>
            <a:rect l="l" t="t" r="r" b="b"/>
            <a:pathLst>
              <a:path w="27304"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0" name="object 1450"/>
          <p:cNvSpPr/>
          <p:nvPr/>
        </p:nvSpPr>
        <p:spPr>
          <a:xfrm>
            <a:off x="5187184" y="2644107"/>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1" name="object 1451"/>
          <p:cNvSpPr/>
          <p:nvPr/>
        </p:nvSpPr>
        <p:spPr>
          <a:xfrm>
            <a:off x="5051545" y="2644107"/>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2" name="object 1452"/>
          <p:cNvSpPr/>
          <p:nvPr/>
        </p:nvSpPr>
        <p:spPr>
          <a:xfrm>
            <a:off x="4915875" y="2644107"/>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3" name="object 1453"/>
          <p:cNvSpPr/>
          <p:nvPr/>
        </p:nvSpPr>
        <p:spPr>
          <a:xfrm>
            <a:off x="4780206" y="2644107"/>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4" name="object 1454"/>
          <p:cNvSpPr/>
          <p:nvPr/>
        </p:nvSpPr>
        <p:spPr>
          <a:xfrm>
            <a:off x="4644904" y="2644475"/>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5" name="object 1455"/>
          <p:cNvSpPr/>
          <p:nvPr/>
        </p:nvSpPr>
        <p:spPr>
          <a:xfrm>
            <a:off x="4509234" y="2644475"/>
            <a:ext cx="27305" cy="27305"/>
          </a:xfrm>
          <a:custGeom>
            <a:avLst/>
            <a:gdLst/>
            <a:ahLst/>
            <a:cxnLst/>
            <a:rect l="l" t="t" r="r" b="b"/>
            <a:pathLst>
              <a:path w="27304" h="27305">
                <a:moveTo>
                  <a:pt x="6091" y="0"/>
                </a:moveTo>
                <a:lnTo>
                  <a:pt x="13560" y="0"/>
                </a:lnTo>
                <a:lnTo>
                  <a:pt x="21029" y="0"/>
                </a:lnTo>
                <a:lnTo>
                  <a:pt x="27091" y="6059"/>
                </a:lnTo>
                <a:lnTo>
                  <a:pt x="27091" y="21024"/>
                </a:lnTo>
                <a:lnTo>
                  <a:pt x="21029"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56" name="object 1456"/>
          <p:cNvSpPr/>
          <p:nvPr/>
        </p:nvSpPr>
        <p:spPr>
          <a:xfrm>
            <a:off x="4373198" y="2644107"/>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7" name="object 1457"/>
          <p:cNvSpPr/>
          <p:nvPr/>
        </p:nvSpPr>
        <p:spPr>
          <a:xfrm>
            <a:off x="4238294" y="2644842"/>
            <a:ext cx="26670" cy="26670"/>
          </a:xfrm>
          <a:custGeom>
            <a:avLst/>
            <a:gdLst/>
            <a:ahLst/>
            <a:cxnLst/>
            <a:rect l="l" t="t" r="r" b="b"/>
            <a:pathLst>
              <a:path w="26670" h="26669">
                <a:moveTo>
                  <a:pt x="5877" y="0"/>
                </a:moveTo>
                <a:lnTo>
                  <a:pt x="13162" y="0"/>
                </a:lnTo>
                <a:lnTo>
                  <a:pt x="20448" y="0"/>
                </a:lnTo>
                <a:lnTo>
                  <a:pt x="26325" y="5906"/>
                </a:lnTo>
                <a:lnTo>
                  <a:pt x="26325" y="20443"/>
                </a:lnTo>
                <a:lnTo>
                  <a:pt x="20448"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58" name="object 1458"/>
          <p:cNvSpPr/>
          <p:nvPr/>
        </p:nvSpPr>
        <p:spPr>
          <a:xfrm>
            <a:off x="4102257" y="2644475"/>
            <a:ext cx="27305" cy="27305"/>
          </a:xfrm>
          <a:custGeom>
            <a:avLst/>
            <a:gdLst/>
            <a:ahLst/>
            <a:cxnLst/>
            <a:rect l="l" t="t" r="r" b="b"/>
            <a:pathLst>
              <a:path w="27304" h="27305">
                <a:moveTo>
                  <a:pt x="6060" y="0"/>
                </a:moveTo>
                <a:lnTo>
                  <a:pt x="13530" y="0"/>
                </a:lnTo>
                <a:lnTo>
                  <a:pt x="20999" y="0"/>
                </a:lnTo>
                <a:lnTo>
                  <a:pt x="27060" y="6059"/>
                </a:lnTo>
                <a:lnTo>
                  <a:pt x="27060"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59" name="object 1459"/>
          <p:cNvSpPr/>
          <p:nvPr/>
        </p:nvSpPr>
        <p:spPr>
          <a:xfrm>
            <a:off x="3966587" y="2644475"/>
            <a:ext cx="27305" cy="27305"/>
          </a:xfrm>
          <a:custGeom>
            <a:avLst/>
            <a:gdLst/>
            <a:ahLst/>
            <a:cxnLst/>
            <a:rect l="l" t="t" r="r" b="b"/>
            <a:pathLst>
              <a:path w="27304" h="27305">
                <a:moveTo>
                  <a:pt x="6060" y="0"/>
                </a:moveTo>
                <a:lnTo>
                  <a:pt x="13530" y="0"/>
                </a:lnTo>
                <a:lnTo>
                  <a:pt x="20999" y="0"/>
                </a:lnTo>
                <a:lnTo>
                  <a:pt x="27091" y="6059"/>
                </a:lnTo>
                <a:lnTo>
                  <a:pt x="27091"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0" name="object 1460"/>
          <p:cNvSpPr/>
          <p:nvPr/>
        </p:nvSpPr>
        <p:spPr>
          <a:xfrm>
            <a:off x="3830918" y="2644475"/>
            <a:ext cx="27305" cy="27305"/>
          </a:xfrm>
          <a:custGeom>
            <a:avLst/>
            <a:gdLst/>
            <a:ahLst/>
            <a:cxnLst/>
            <a:rect l="l" t="t" r="r" b="b"/>
            <a:pathLst>
              <a:path w="27304" h="27305">
                <a:moveTo>
                  <a:pt x="6060" y="0"/>
                </a:moveTo>
                <a:lnTo>
                  <a:pt x="1353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1" name="object 1461"/>
          <p:cNvSpPr/>
          <p:nvPr/>
        </p:nvSpPr>
        <p:spPr>
          <a:xfrm>
            <a:off x="3695249" y="2644475"/>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2" name="object 1462"/>
          <p:cNvSpPr/>
          <p:nvPr/>
        </p:nvSpPr>
        <p:spPr>
          <a:xfrm>
            <a:off x="3559579" y="2644475"/>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3" name="object 1463"/>
          <p:cNvSpPr/>
          <p:nvPr/>
        </p:nvSpPr>
        <p:spPr>
          <a:xfrm>
            <a:off x="3423542" y="2644107"/>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64" name="object 1464"/>
          <p:cNvSpPr/>
          <p:nvPr/>
        </p:nvSpPr>
        <p:spPr>
          <a:xfrm>
            <a:off x="3287108" y="2643342"/>
            <a:ext cx="29845" cy="29845"/>
          </a:xfrm>
          <a:custGeom>
            <a:avLst/>
            <a:gdLst/>
            <a:ahLst/>
            <a:cxnLst/>
            <a:rect l="l" t="t" r="r" b="b"/>
            <a:pathLst>
              <a:path w="29845" h="29844">
                <a:moveTo>
                  <a:pt x="6581" y="0"/>
                </a:moveTo>
                <a:lnTo>
                  <a:pt x="14693" y="0"/>
                </a:lnTo>
                <a:lnTo>
                  <a:pt x="22805" y="0"/>
                </a:lnTo>
                <a:lnTo>
                  <a:pt x="29356" y="6579"/>
                </a:lnTo>
                <a:lnTo>
                  <a:pt x="29356" y="22799"/>
                </a:lnTo>
                <a:lnTo>
                  <a:pt x="22805"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65" name="object 1465"/>
          <p:cNvSpPr/>
          <p:nvPr/>
        </p:nvSpPr>
        <p:spPr>
          <a:xfrm>
            <a:off x="3151836" y="2643740"/>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66" name="object 1466"/>
          <p:cNvSpPr/>
          <p:nvPr/>
        </p:nvSpPr>
        <p:spPr>
          <a:xfrm>
            <a:off x="3014667" y="2642210"/>
            <a:ext cx="31750" cy="31750"/>
          </a:xfrm>
          <a:custGeom>
            <a:avLst/>
            <a:gdLst/>
            <a:ahLst/>
            <a:cxnLst/>
            <a:rect l="l" t="t" r="r" b="b"/>
            <a:pathLst>
              <a:path w="31750" h="31750">
                <a:moveTo>
                  <a:pt x="7071" y="0"/>
                </a:moveTo>
                <a:lnTo>
                  <a:pt x="15795" y="0"/>
                </a:lnTo>
                <a:lnTo>
                  <a:pt x="24519" y="0"/>
                </a:lnTo>
                <a:lnTo>
                  <a:pt x="31590" y="7100"/>
                </a:lnTo>
                <a:lnTo>
                  <a:pt x="31590" y="24544"/>
                </a:lnTo>
                <a:lnTo>
                  <a:pt x="24519" y="31613"/>
                </a:lnTo>
                <a:lnTo>
                  <a:pt x="7071" y="31613"/>
                </a:lnTo>
                <a:lnTo>
                  <a:pt x="0" y="24544"/>
                </a:lnTo>
                <a:lnTo>
                  <a:pt x="0" y="7100"/>
                </a:lnTo>
                <a:lnTo>
                  <a:pt x="7071" y="0"/>
                </a:lnTo>
                <a:close/>
              </a:path>
            </a:pathLst>
          </a:custGeom>
          <a:solidFill>
            <a:srgbClr val="D9D9D8">
              <a:alpha val="50000"/>
            </a:srgbClr>
          </a:solidFill>
        </p:spPr>
        <p:txBody>
          <a:bodyPr wrap="square" lIns="0" tIns="0" rIns="0" bIns="0" rtlCol="0"/>
          <a:lstStyle/>
          <a:p>
            <a:endParaRPr/>
          </a:p>
        </p:txBody>
      </p:sp>
      <p:sp>
        <p:nvSpPr>
          <p:cNvPr id="1467" name="object 1467"/>
          <p:cNvSpPr/>
          <p:nvPr/>
        </p:nvSpPr>
        <p:spPr>
          <a:xfrm>
            <a:off x="2878232" y="2641475"/>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68" name="object 1468"/>
          <p:cNvSpPr/>
          <p:nvPr/>
        </p:nvSpPr>
        <p:spPr>
          <a:xfrm>
            <a:off x="2742195" y="2641108"/>
            <a:ext cx="34290" cy="34290"/>
          </a:xfrm>
          <a:custGeom>
            <a:avLst/>
            <a:gdLst/>
            <a:ahLst/>
            <a:cxnLst/>
            <a:rect l="l" t="t" r="r" b="b"/>
            <a:pathLst>
              <a:path w="34289" h="34289">
                <a:moveTo>
                  <a:pt x="7591" y="0"/>
                </a:moveTo>
                <a:lnTo>
                  <a:pt x="16928" y="0"/>
                </a:lnTo>
                <a:lnTo>
                  <a:pt x="26295" y="0"/>
                </a:lnTo>
                <a:lnTo>
                  <a:pt x="33856" y="7559"/>
                </a:lnTo>
                <a:lnTo>
                  <a:pt x="33856" y="26257"/>
                </a:lnTo>
                <a:lnTo>
                  <a:pt x="26295" y="33847"/>
                </a:lnTo>
                <a:lnTo>
                  <a:pt x="7591" y="33847"/>
                </a:lnTo>
                <a:lnTo>
                  <a:pt x="0" y="26257"/>
                </a:lnTo>
                <a:lnTo>
                  <a:pt x="0" y="7559"/>
                </a:lnTo>
                <a:lnTo>
                  <a:pt x="7591" y="0"/>
                </a:lnTo>
                <a:close/>
              </a:path>
            </a:pathLst>
          </a:custGeom>
          <a:solidFill>
            <a:srgbClr val="D9D9D8">
              <a:alpha val="50000"/>
            </a:srgbClr>
          </a:solidFill>
        </p:spPr>
        <p:txBody>
          <a:bodyPr wrap="square" lIns="0" tIns="0" rIns="0" bIns="0" rtlCol="0"/>
          <a:lstStyle/>
          <a:p>
            <a:endParaRPr/>
          </a:p>
        </p:txBody>
      </p:sp>
      <p:sp>
        <p:nvSpPr>
          <p:cNvPr id="1469" name="object 1469"/>
          <p:cNvSpPr/>
          <p:nvPr/>
        </p:nvSpPr>
        <p:spPr>
          <a:xfrm>
            <a:off x="2605791" y="2640343"/>
            <a:ext cx="35560" cy="35560"/>
          </a:xfrm>
          <a:custGeom>
            <a:avLst/>
            <a:gdLst/>
            <a:ahLst/>
            <a:cxnLst/>
            <a:rect l="l" t="t" r="r" b="b"/>
            <a:pathLst>
              <a:path w="35560" h="35560">
                <a:moveTo>
                  <a:pt x="7897" y="0"/>
                </a:moveTo>
                <a:lnTo>
                  <a:pt x="17662" y="0"/>
                </a:lnTo>
                <a:lnTo>
                  <a:pt x="27458" y="0"/>
                </a:lnTo>
                <a:lnTo>
                  <a:pt x="35356" y="7926"/>
                </a:lnTo>
                <a:lnTo>
                  <a:pt x="35356" y="27451"/>
                </a:lnTo>
                <a:lnTo>
                  <a:pt x="27458"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70" name="object 1470"/>
          <p:cNvSpPr/>
          <p:nvPr/>
        </p:nvSpPr>
        <p:spPr>
          <a:xfrm>
            <a:off x="2469357" y="2639578"/>
            <a:ext cx="37465" cy="37465"/>
          </a:xfrm>
          <a:custGeom>
            <a:avLst/>
            <a:gdLst/>
            <a:ahLst/>
            <a:cxnLst/>
            <a:rect l="l" t="t" r="r" b="b"/>
            <a:pathLst>
              <a:path w="37464" h="37464">
                <a:moveTo>
                  <a:pt x="18428" y="0"/>
                </a:moveTo>
                <a:lnTo>
                  <a:pt x="25612" y="1450"/>
                </a:lnTo>
                <a:lnTo>
                  <a:pt x="31479" y="5405"/>
                </a:lnTo>
                <a:lnTo>
                  <a:pt x="35435" y="11271"/>
                </a:lnTo>
                <a:lnTo>
                  <a:pt x="36886" y="18453"/>
                </a:lnTo>
                <a:lnTo>
                  <a:pt x="35435" y="25618"/>
                </a:lnTo>
                <a:lnTo>
                  <a:pt x="31479" y="31475"/>
                </a:lnTo>
                <a:lnTo>
                  <a:pt x="25612" y="35427"/>
                </a:lnTo>
                <a:lnTo>
                  <a:pt x="18428" y="36877"/>
                </a:lnTo>
                <a:lnTo>
                  <a:pt x="11261" y="35427"/>
                </a:lnTo>
                <a:lnTo>
                  <a:pt x="5402" y="31475"/>
                </a:lnTo>
                <a:lnTo>
                  <a:pt x="1450" y="25618"/>
                </a:lnTo>
                <a:lnTo>
                  <a:pt x="0" y="18453"/>
                </a:lnTo>
                <a:lnTo>
                  <a:pt x="1450" y="11271"/>
                </a:lnTo>
                <a:lnTo>
                  <a:pt x="5402" y="5405"/>
                </a:lnTo>
                <a:lnTo>
                  <a:pt x="11261" y="1450"/>
                </a:lnTo>
                <a:lnTo>
                  <a:pt x="18428" y="0"/>
                </a:lnTo>
                <a:close/>
              </a:path>
            </a:pathLst>
          </a:custGeom>
          <a:solidFill>
            <a:srgbClr val="D9D9D8">
              <a:alpha val="50000"/>
            </a:srgbClr>
          </a:solidFill>
        </p:spPr>
        <p:txBody>
          <a:bodyPr wrap="square" lIns="0" tIns="0" rIns="0" bIns="0" rtlCol="0"/>
          <a:lstStyle/>
          <a:p>
            <a:endParaRPr/>
          </a:p>
        </p:txBody>
      </p:sp>
      <p:sp>
        <p:nvSpPr>
          <p:cNvPr id="1471" name="object 1471"/>
          <p:cNvSpPr/>
          <p:nvPr/>
        </p:nvSpPr>
        <p:spPr>
          <a:xfrm>
            <a:off x="2332585" y="2638476"/>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72" name="object 1472"/>
          <p:cNvSpPr/>
          <p:nvPr/>
        </p:nvSpPr>
        <p:spPr>
          <a:xfrm>
            <a:off x="2195783" y="2637344"/>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73" name="object 1473"/>
          <p:cNvSpPr/>
          <p:nvPr/>
        </p:nvSpPr>
        <p:spPr>
          <a:xfrm>
            <a:off x="2059746" y="2636946"/>
            <a:ext cx="42545" cy="42545"/>
          </a:xfrm>
          <a:custGeom>
            <a:avLst/>
            <a:gdLst/>
            <a:ahLst/>
            <a:cxnLst/>
            <a:rect l="l" t="t" r="r" b="b"/>
            <a:pathLst>
              <a:path w="42544"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74" name="object 1474"/>
          <p:cNvSpPr/>
          <p:nvPr/>
        </p:nvSpPr>
        <p:spPr>
          <a:xfrm>
            <a:off x="1923312" y="2636211"/>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303"/>
                </a:lnTo>
                <a:lnTo>
                  <a:pt x="37261" y="37240"/>
                </a:lnTo>
                <a:lnTo>
                  <a:pt x="30324"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5" name="object 1475"/>
          <p:cNvSpPr/>
          <p:nvPr/>
        </p:nvSpPr>
        <p:spPr>
          <a:xfrm>
            <a:off x="1786510" y="2635079"/>
            <a:ext cx="46355" cy="46355"/>
          </a:xfrm>
          <a:custGeom>
            <a:avLst/>
            <a:gdLst/>
            <a:ahLst/>
            <a:cxnLst/>
            <a:rect l="l" t="t" r="r" b="b"/>
            <a:pathLst>
              <a:path w="46355" h="46355">
                <a:moveTo>
                  <a:pt x="22958" y="0"/>
                </a:moveTo>
                <a:lnTo>
                  <a:pt x="31892" y="1804"/>
                </a:lnTo>
                <a:lnTo>
                  <a:pt x="39190" y="6725"/>
                </a:lnTo>
                <a:lnTo>
                  <a:pt x="44111" y="14021"/>
                </a:lnTo>
                <a:lnTo>
                  <a:pt x="45917" y="22952"/>
                </a:lnTo>
                <a:lnTo>
                  <a:pt x="44111" y="31879"/>
                </a:lnTo>
                <a:lnTo>
                  <a:pt x="39190" y="39164"/>
                </a:lnTo>
                <a:lnTo>
                  <a:pt x="31892" y="44074"/>
                </a:lnTo>
                <a:lnTo>
                  <a:pt x="22958" y="45874"/>
                </a:lnTo>
                <a:lnTo>
                  <a:pt x="14024" y="44074"/>
                </a:lnTo>
                <a:lnTo>
                  <a:pt x="6726" y="39164"/>
                </a:lnTo>
                <a:lnTo>
                  <a:pt x="1805" y="31879"/>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76" name="object 1476"/>
          <p:cNvSpPr/>
          <p:nvPr/>
        </p:nvSpPr>
        <p:spPr>
          <a:xfrm>
            <a:off x="1651238" y="2635446"/>
            <a:ext cx="45720" cy="45720"/>
          </a:xfrm>
          <a:custGeom>
            <a:avLst/>
            <a:gdLst/>
            <a:ahLst/>
            <a:cxnLst/>
            <a:rect l="l" t="t" r="r" b="b"/>
            <a:pathLst>
              <a:path w="45719" h="45719">
                <a:moveTo>
                  <a:pt x="22560" y="0"/>
                </a:moveTo>
                <a:lnTo>
                  <a:pt x="31346" y="1777"/>
                </a:lnTo>
                <a:lnTo>
                  <a:pt x="38528" y="6621"/>
                </a:lnTo>
                <a:lnTo>
                  <a:pt x="43373" y="13801"/>
                </a:lnTo>
                <a:lnTo>
                  <a:pt x="45151" y="22585"/>
                </a:lnTo>
                <a:lnTo>
                  <a:pt x="43373" y="31364"/>
                </a:lnTo>
                <a:lnTo>
                  <a:pt x="38528" y="38533"/>
                </a:lnTo>
                <a:lnTo>
                  <a:pt x="31346"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77" name="object 1477"/>
          <p:cNvSpPr/>
          <p:nvPr/>
        </p:nvSpPr>
        <p:spPr>
          <a:xfrm>
            <a:off x="1515202" y="2635079"/>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78" name="object 1478"/>
          <p:cNvSpPr/>
          <p:nvPr/>
        </p:nvSpPr>
        <p:spPr>
          <a:xfrm>
            <a:off x="1378767" y="2634314"/>
            <a:ext cx="47625" cy="47625"/>
          </a:xfrm>
          <a:custGeom>
            <a:avLst/>
            <a:gdLst/>
            <a:ahLst/>
            <a:cxnLst/>
            <a:rect l="l" t="t" r="r" b="b"/>
            <a:pathLst>
              <a:path w="47625" h="47625">
                <a:moveTo>
                  <a:pt x="23693" y="0"/>
                </a:moveTo>
                <a:lnTo>
                  <a:pt x="32927" y="1863"/>
                </a:lnTo>
                <a:lnTo>
                  <a:pt x="40468" y="6946"/>
                </a:lnTo>
                <a:lnTo>
                  <a:pt x="45552" y="14485"/>
                </a:lnTo>
                <a:lnTo>
                  <a:pt x="47417" y="23717"/>
                </a:lnTo>
                <a:lnTo>
                  <a:pt x="45552" y="32931"/>
                </a:lnTo>
                <a:lnTo>
                  <a:pt x="40468" y="40461"/>
                </a:lnTo>
                <a:lnTo>
                  <a:pt x="32927"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79" name="object 1479"/>
          <p:cNvSpPr/>
          <p:nvPr/>
        </p:nvSpPr>
        <p:spPr>
          <a:xfrm>
            <a:off x="1243097" y="2634314"/>
            <a:ext cx="47625" cy="47625"/>
          </a:xfrm>
          <a:custGeom>
            <a:avLst/>
            <a:gdLst/>
            <a:ahLst/>
            <a:cxnLst/>
            <a:rect l="l" t="t" r="r" b="b"/>
            <a:pathLst>
              <a:path w="47625" h="47625">
                <a:moveTo>
                  <a:pt x="23723" y="0"/>
                </a:moveTo>
                <a:lnTo>
                  <a:pt x="32940" y="1863"/>
                </a:lnTo>
                <a:lnTo>
                  <a:pt x="40472" y="6946"/>
                </a:lnTo>
                <a:lnTo>
                  <a:pt x="45553" y="14485"/>
                </a:lnTo>
                <a:lnTo>
                  <a:pt x="47417" y="23717"/>
                </a:lnTo>
                <a:lnTo>
                  <a:pt x="45553" y="32931"/>
                </a:lnTo>
                <a:lnTo>
                  <a:pt x="40472" y="40461"/>
                </a:lnTo>
                <a:lnTo>
                  <a:pt x="32940" y="45541"/>
                </a:lnTo>
                <a:lnTo>
                  <a:pt x="23723" y="47404"/>
                </a:lnTo>
                <a:lnTo>
                  <a:pt x="14489" y="45541"/>
                </a:lnTo>
                <a:lnTo>
                  <a:pt x="6948" y="40461"/>
                </a:lnTo>
                <a:lnTo>
                  <a:pt x="1864" y="32931"/>
                </a:lnTo>
                <a:lnTo>
                  <a:pt x="0" y="23717"/>
                </a:lnTo>
                <a:lnTo>
                  <a:pt x="1864" y="14485"/>
                </a:lnTo>
                <a:lnTo>
                  <a:pt x="6948" y="6946"/>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480" name="object 1480"/>
          <p:cNvSpPr/>
          <p:nvPr/>
        </p:nvSpPr>
        <p:spPr>
          <a:xfrm>
            <a:off x="1107061" y="2633947"/>
            <a:ext cx="48260" cy="48260"/>
          </a:xfrm>
          <a:custGeom>
            <a:avLst/>
            <a:gdLst/>
            <a:ahLst/>
            <a:cxnLst/>
            <a:rect l="l" t="t" r="r" b="b"/>
            <a:pathLst>
              <a:path w="48259"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81" name="object 1481"/>
          <p:cNvSpPr/>
          <p:nvPr/>
        </p:nvSpPr>
        <p:spPr>
          <a:xfrm>
            <a:off x="970657" y="2633212"/>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82" name="object 1482"/>
          <p:cNvSpPr/>
          <p:nvPr/>
        </p:nvSpPr>
        <p:spPr>
          <a:xfrm>
            <a:off x="834222" y="2632447"/>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26" y="49129"/>
                </a:lnTo>
                <a:lnTo>
                  <a:pt x="7492" y="43652"/>
                </a:lnTo>
                <a:lnTo>
                  <a:pt x="2009" y="35529"/>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483" name="object 1483"/>
          <p:cNvSpPr/>
          <p:nvPr/>
        </p:nvSpPr>
        <p:spPr>
          <a:xfrm>
            <a:off x="698553" y="2632447"/>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484" name="object 1484"/>
          <p:cNvSpPr/>
          <p:nvPr/>
        </p:nvSpPr>
        <p:spPr>
          <a:xfrm>
            <a:off x="562914" y="2632447"/>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485" name="object 1485"/>
          <p:cNvSpPr/>
          <p:nvPr/>
        </p:nvSpPr>
        <p:spPr>
          <a:xfrm>
            <a:off x="426112" y="2631315"/>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6" name="object 1486"/>
          <p:cNvSpPr/>
          <p:nvPr/>
        </p:nvSpPr>
        <p:spPr>
          <a:xfrm>
            <a:off x="290442" y="2631315"/>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7" name="object 1487"/>
          <p:cNvSpPr/>
          <p:nvPr/>
        </p:nvSpPr>
        <p:spPr>
          <a:xfrm>
            <a:off x="154008" y="2630580"/>
            <a:ext cx="55244" cy="55244"/>
          </a:xfrm>
          <a:custGeom>
            <a:avLst/>
            <a:gdLst/>
            <a:ahLst/>
            <a:cxnLst/>
            <a:rect l="l" t="t" r="r" b="b"/>
            <a:pathLst>
              <a:path w="55245" h="55244">
                <a:moveTo>
                  <a:pt x="27488" y="0"/>
                </a:moveTo>
                <a:lnTo>
                  <a:pt x="38171" y="2154"/>
                </a:lnTo>
                <a:lnTo>
                  <a:pt x="46900" y="8033"/>
                </a:lnTo>
                <a:lnTo>
                  <a:pt x="52787" y="16758"/>
                </a:lnTo>
                <a:lnTo>
                  <a:pt x="54947" y="27451"/>
                </a:lnTo>
                <a:lnTo>
                  <a:pt x="52787" y="38131"/>
                </a:lnTo>
                <a:lnTo>
                  <a:pt x="46900" y="46857"/>
                </a:lnTo>
                <a:lnTo>
                  <a:pt x="38171" y="52743"/>
                </a:lnTo>
                <a:lnTo>
                  <a:pt x="27488" y="54902"/>
                </a:lnTo>
                <a:lnTo>
                  <a:pt x="16788" y="52743"/>
                </a:lnTo>
                <a:lnTo>
                  <a:pt x="8050" y="46857"/>
                </a:lnTo>
                <a:lnTo>
                  <a:pt x="2160" y="38131"/>
                </a:lnTo>
                <a:lnTo>
                  <a:pt x="0" y="27451"/>
                </a:lnTo>
                <a:lnTo>
                  <a:pt x="2160" y="16758"/>
                </a:lnTo>
                <a:lnTo>
                  <a:pt x="8050" y="8033"/>
                </a:lnTo>
                <a:lnTo>
                  <a:pt x="16788" y="2154"/>
                </a:lnTo>
                <a:lnTo>
                  <a:pt x="27488" y="0"/>
                </a:lnTo>
                <a:close/>
              </a:path>
            </a:pathLst>
          </a:custGeom>
          <a:solidFill>
            <a:srgbClr val="D9D9D8">
              <a:alpha val="50000"/>
            </a:srgbClr>
          </a:solidFill>
        </p:spPr>
        <p:txBody>
          <a:bodyPr wrap="square" lIns="0" tIns="0" rIns="0" bIns="0" rtlCol="0"/>
          <a:lstStyle/>
          <a:p>
            <a:endParaRPr/>
          </a:p>
        </p:txBody>
      </p:sp>
      <p:sp>
        <p:nvSpPr>
          <p:cNvPr id="1488" name="object 1488"/>
          <p:cNvSpPr/>
          <p:nvPr/>
        </p:nvSpPr>
        <p:spPr>
          <a:xfrm>
            <a:off x="17604" y="2629815"/>
            <a:ext cx="56515" cy="56515"/>
          </a:xfrm>
          <a:custGeom>
            <a:avLst/>
            <a:gdLst/>
            <a:ahLst/>
            <a:cxnLst/>
            <a:rect l="l" t="t" r="r" b="b"/>
            <a:pathLst>
              <a:path w="56515" h="56514">
                <a:moveTo>
                  <a:pt x="28223" y="0"/>
                </a:moveTo>
                <a:lnTo>
                  <a:pt x="39202" y="2218"/>
                </a:lnTo>
                <a:lnTo>
                  <a:pt x="48163" y="8266"/>
                </a:lnTo>
                <a:lnTo>
                  <a:pt x="54202" y="17236"/>
                </a:lnTo>
                <a:lnTo>
                  <a:pt x="56416" y="28216"/>
                </a:lnTo>
                <a:lnTo>
                  <a:pt x="54202" y="39192"/>
                </a:lnTo>
                <a:lnTo>
                  <a:pt x="48163" y="48150"/>
                </a:lnTo>
                <a:lnTo>
                  <a:pt x="39202" y="54188"/>
                </a:lnTo>
                <a:lnTo>
                  <a:pt x="28223" y="56402"/>
                </a:lnTo>
                <a:lnTo>
                  <a:pt x="17240" y="54188"/>
                </a:lnTo>
                <a:lnTo>
                  <a:pt x="8268" y="48150"/>
                </a:lnTo>
                <a:lnTo>
                  <a:pt x="2218" y="39192"/>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489" name="object 1489"/>
          <p:cNvSpPr/>
          <p:nvPr/>
        </p:nvSpPr>
        <p:spPr>
          <a:xfrm>
            <a:off x="7483737" y="2498710"/>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0" name="object 1490"/>
          <p:cNvSpPr/>
          <p:nvPr/>
        </p:nvSpPr>
        <p:spPr>
          <a:xfrm>
            <a:off x="7348833" y="2499444"/>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1" name="object 1491"/>
          <p:cNvSpPr/>
          <p:nvPr/>
        </p:nvSpPr>
        <p:spPr>
          <a:xfrm>
            <a:off x="7213164" y="2499444"/>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2" name="object 1492"/>
          <p:cNvSpPr/>
          <p:nvPr/>
        </p:nvSpPr>
        <p:spPr>
          <a:xfrm>
            <a:off x="7076729" y="2498710"/>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01"/>
                </a:lnTo>
                <a:lnTo>
                  <a:pt x="40468" y="40431"/>
                </a:lnTo>
                <a:lnTo>
                  <a:pt x="32927"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3" name="object 1493"/>
          <p:cNvSpPr/>
          <p:nvPr/>
        </p:nvSpPr>
        <p:spPr>
          <a:xfrm>
            <a:off x="6941825" y="2499444"/>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4" name="object 1494"/>
          <p:cNvSpPr/>
          <p:nvPr/>
        </p:nvSpPr>
        <p:spPr>
          <a:xfrm>
            <a:off x="6806155" y="2499444"/>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5" name="object 1495"/>
          <p:cNvSpPr/>
          <p:nvPr/>
        </p:nvSpPr>
        <p:spPr>
          <a:xfrm>
            <a:off x="6672751" y="2501709"/>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96" name="object 1496"/>
          <p:cNvSpPr/>
          <p:nvPr/>
        </p:nvSpPr>
        <p:spPr>
          <a:xfrm>
            <a:off x="6537847" y="2502443"/>
            <a:ext cx="40005" cy="40005"/>
          </a:xfrm>
          <a:custGeom>
            <a:avLst/>
            <a:gdLst/>
            <a:ahLst/>
            <a:cxnLst/>
            <a:rect l="l" t="t" r="r" b="b"/>
            <a:pathLst>
              <a:path w="40004" h="40005">
                <a:moveTo>
                  <a:pt x="19927" y="0"/>
                </a:moveTo>
                <a:lnTo>
                  <a:pt x="27690" y="1568"/>
                </a:lnTo>
                <a:lnTo>
                  <a:pt x="34024" y="5845"/>
                </a:lnTo>
                <a:lnTo>
                  <a:pt x="38291" y="12187"/>
                </a:lnTo>
                <a:lnTo>
                  <a:pt x="39855" y="19953"/>
                </a:lnTo>
                <a:lnTo>
                  <a:pt x="38291" y="27714"/>
                </a:lnTo>
                <a:lnTo>
                  <a:pt x="34024" y="34046"/>
                </a:lnTo>
                <a:lnTo>
                  <a:pt x="27690" y="38312"/>
                </a:lnTo>
                <a:lnTo>
                  <a:pt x="19927" y="39876"/>
                </a:lnTo>
                <a:lnTo>
                  <a:pt x="12165" y="38312"/>
                </a:lnTo>
                <a:lnTo>
                  <a:pt x="5831" y="34046"/>
                </a:lnTo>
                <a:lnTo>
                  <a:pt x="1564" y="27714"/>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97" name="object 1497"/>
          <p:cNvSpPr/>
          <p:nvPr/>
        </p:nvSpPr>
        <p:spPr>
          <a:xfrm>
            <a:off x="6403678" y="250397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588"/>
                </a:lnTo>
                <a:lnTo>
                  <a:pt x="31464" y="31445"/>
                </a:lnTo>
                <a:lnTo>
                  <a:pt x="25607" y="35396"/>
                </a:lnTo>
                <a:lnTo>
                  <a:pt x="18428" y="36846"/>
                </a:lnTo>
                <a:lnTo>
                  <a:pt x="11248" y="35396"/>
                </a:lnTo>
                <a:lnTo>
                  <a:pt x="5391" y="31445"/>
                </a:lnTo>
                <a:lnTo>
                  <a:pt x="1445" y="25588"/>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498" name="object 1498"/>
          <p:cNvSpPr/>
          <p:nvPr/>
        </p:nvSpPr>
        <p:spPr>
          <a:xfrm>
            <a:off x="6268773" y="2504708"/>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99" name="object 1499"/>
          <p:cNvSpPr/>
          <p:nvPr/>
        </p:nvSpPr>
        <p:spPr>
          <a:xfrm>
            <a:off x="6133104" y="2504708"/>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0" name="object 1500"/>
          <p:cNvSpPr/>
          <p:nvPr/>
        </p:nvSpPr>
        <p:spPr>
          <a:xfrm>
            <a:off x="5997435" y="2504708"/>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1" name="object 1501"/>
          <p:cNvSpPr/>
          <p:nvPr/>
        </p:nvSpPr>
        <p:spPr>
          <a:xfrm>
            <a:off x="5862531" y="2505473"/>
            <a:ext cx="34290" cy="34290"/>
          </a:xfrm>
          <a:custGeom>
            <a:avLst/>
            <a:gdLst/>
            <a:ahLst/>
            <a:cxnLst/>
            <a:rect l="l" t="t" r="r" b="b"/>
            <a:pathLst>
              <a:path w="34289" h="34289">
                <a:moveTo>
                  <a:pt x="7560" y="0"/>
                </a:moveTo>
                <a:lnTo>
                  <a:pt x="16897"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02" name="object 1502"/>
          <p:cNvSpPr/>
          <p:nvPr/>
        </p:nvSpPr>
        <p:spPr>
          <a:xfrm>
            <a:off x="5727963" y="2506605"/>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03" name="object 1503"/>
          <p:cNvSpPr/>
          <p:nvPr/>
        </p:nvSpPr>
        <p:spPr>
          <a:xfrm>
            <a:off x="5592324" y="2506605"/>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4" name="object 1504"/>
          <p:cNvSpPr/>
          <p:nvPr/>
        </p:nvSpPr>
        <p:spPr>
          <a:xfrm>
            <a:off x="5456257" y="2506208"/>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05" name="object 1505"/>
          <p:cNvSpPr/>
          <p:nvPr/>
        </p:nvSpPr>
        <p:spPr>
          <a:xfrm>
            <a:off x="5321720" y="2507340"/>
            <a:ext cx="30480" cy="30480"/>
          </a:xfrm>
          <a:custGeom>
            <a:avLst/>
            <a:gdLst/>
            <a:ahLst/>
            <a:cxnLst/>
            <a:rect l="l" t="t" r="r" b="b"/>
            <a:pathLst>
              <a:path w="30479" h="30480">
                <a:moveTo>
                  <a:pt x="6765" y="0"/>
                </a:moveTo>
                <a:lnTo>
                  <a:pt x="15060" y="0"/>
                </a:lnTo>
                <a:lnTo>
                  <a:pt x="23387" y="0"/>
                </a:lnTo>
                <a:lnTo>
                  <a:pt x="30090" y="6732"/>
                </a:lnTo>
                <a:lnTo>
                  <a:pt x="30090"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506" name="object 1506"/>
          <p:cNvSpPr/>
          <p:nvPr/>
        </p:nvSpPr>
        <p:spPr>
          <a:xfrm>
            <a:off x="5186081" y="2507340"/>
            <a:ext cx="30480" cy="30480"/>
          </a:xfrm>
          <a:custGeom>
            <a:avLst/>
            <a:gdLst/>
            <a:ahLst/>
            <a:cxnLst/>
            <a:rect l="l" t="t" r="r" b="b"/>
            <a:pathLst>
              <a:path w="30479"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07" name="object 1507"/>
          <p:cNvSpPr/>
          <p:nvPr/>
        </p:nvSpPr>
        <p:spPr>
          <a:xfrm>
            <a:off x="5049647" y="2506605"/>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8" name="object 1508"/>
          <p:cNvSpPr/>
          <p:nvPr/>
        </p:nvSpPr>
        <p:spPr>
          <a:xfrm>
            <a:off x="4913977" y="2506605"/>
            <a:ext cx="31750" cy="31750"/>
          </a:xfrm>
          <a:custGeom>
            <a:avLst/>
            <a:gdLst/>
            <a:ahLst/>
            <a:cxnLst/>
            <a:rect l="l" t="t" r="r" b="b"/>
            <a:pathLst>
              <a:path w="31750" h="31750">
                <a:moveTo>
                  <a:pt x="7071" y="0"/>
                </a:moveTo>
                <a:lnTo>
                  <a:pt x="15795" y="0"/>
                </a:lnTo>
                <a:lnTo>
                  <a:pt x="24550" y="0"/>
                </a:lnTo>
                <a:lnTo>
                  <a:pt x="31590" y="7069"/>
                </a:lnTo>
                <a:lnTo>
                  <a:pt x="31590" y="24513"/>
                </a:lnTo>
                <a:lnTo>
                  <a:pt x="24550"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9" name="object 1509"/>
          <p:cNvSpPr/>
          <p:nvPr/>
        </p:nvSpPr>
        <p:spPr>
          <a:xfrm>
            <a:off x="4778308" y="2506605"/>
            <a:ext cx="31750" cy="31750"/>
          </a:xfrm>
          <a:custGeom>
            <a:avLst/>
            <a:gdLst/>
            <a:ahLst/>
            <a:cxnLst/>
            <a:rect l="l" t="t" r="r" b="b"/>
            <a:pathLst>
              <a:path w="31750" h="31750">
                <a:moveTo>
                  <a:pt x="7101" y="0"/>
                </a:moveTo>
                <a:lnTo>
                  <a:pt x="15795"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10" name="object 1510"/>
          <p:cNvSpPr/>
          <p:nvPr/>
        </p:nvSpPr>
        <p:spPr>
          <a:xfrm>
            <a:off x="4644169" y="2508105"/>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1" name="object 1511"/>
          <p:cNvSpPr/>
          <p:nvPr/>
        </p:nvSpPr>
        <p:spPr>
          <a:xfrm>
            <a:off x="4508132" y="2507707"/>
            <a:ext cx="29845" cy="29845"/>
          </a:xfrm>
          <a:custGeom>
            <a:avLst/>
            <a:gdLst/>
            <a:ahLst/>
            <a:cxnLst/>
            <a:rect l="l" t="t" r="r" b="b"/>
            <a:pathLst>
              <a:path w="29845" h="29844">
                <a:moveTo>
                  <a:pt x="6550" y="0"/>
                </a:moveTo>
                <a:lnTo>
                  <a:pt x="14662" y="0"/>
                </a:lnTo>
                <a:lnTo>
                  <a:pt x="22744" y="0"/>
                </a:lnTo>
                <a:lnTo>
                  <a:pt x="29325" y="6579"/>
                </a:lnTo>
                <a:lnTo>
                  <a:pt x="29325" y="22799"/>
                </a:lnTo>
                <a:lnTo>
                  <a:pt x="2274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2" name="object 1512"/>
          <p:cNvSpPr/>
          <p:nvPr/>
        </p:nvSpPr>
        <p:spPr>
          <a:xfrm>
            <a:off x="4372463" y="2507707"/>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3" name="object 1513"/>
          <p:cNvSpPr/>
          <p:nvPr/>
        </p:nvSpPr>
        <p:spPr>
          <a:xfrm>
            <a:off x="4236794" y="2507707"/>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4" name="object 1514"/>
          <p:cNvSpPr/>
          <p:nvPr/>
        </p:nvSpPr>
        <p:spPr>
          <a:xfrm>
            <a:off x="4101491" y="2508105"/>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5" name="object 1515"/>
          <p:cNvSpPr/>
          <p:nvPr/>
        </p:nvSpPr>
        <p:spPr>
          <a:xfrm>
            <a:off x="3965822" y="2508105"/>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6" name="object 1516"/>
          <p:cNvSpPr/>
          <p:nvPr/>
        </p:nvSpPr>
        <p:spPr>
          <a:xfrm>
            <a:off x="3830153" y="2508105"/>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7" name="object 1517"/>
          <p:cNvSpPr/>
          <p:nvPr/>
        </p:nvSpPr>
        <p:spPr>
          <a:xfrm>
            <a:off x="3694514" y="2508105"/>
            <a:ext cx="28575" cy="29209"/>
          </a:xfrm>
          <a:custGeom>
            <a:avLst/>
            <a:gdLst/>
            <a:ahLst/>
            <a:cxnLst/>
            <a:rect l="l" t="t" r="r" b="b"/>
            <a:pathLst>
              <a:path w="28575" h="29210">
                <a:moveTo>
                  <a:pt x="6367" y="0"/>
                </a:moveTo>
                <a:lnTo>
                  <a:pt x="14295" y="0"/>
                </a:lnTo>
                <a:lnTo>
                  <a:pt x="22162" y="0"/>
                </a:lnTo>
                <a:lnTo>
                  <a:pt x="28560" y="6396"/>
                </a:lnTo>
                <a:lnTo>
                  <a:pt x="28560" y="22187"/>
                </a:lnTo>
                <a:lnTo>
                  <a:pt x="22162" y="28583"/>
                </a:lnTo>
                <a:lnTo>
                  <a:pt x="6367" y="28583"/>
                </a:lnTo>
                <a:lnTo>
                  <a:pt x="0" y="22187"/>
                </a:lnTo>
                <a:lnTo>
                  <a:pt x="0" y="6396"/>
                </a:lnTo>
                <a:lnTo>
                  <a:pt x="6367" y="0"/>
                </a:lnTo>
                <a:close/>
              </a:path>
            </a:pathLst>
          </a:custGeom>
          <a:solidFill>
            <a:srgbClr val="D9D9D8">
              <a:alpha val="50000"/>
            </a:srgbClr>
          </a:solidFill>
        </p:spPr>
        <p:txBody>
          <a:bodyPr wrap="square" lIns="0" tIns="0" rIns="0" bIns="0" rtlCol="0"/>
          <a:lstStyle/>
          <a:p>
            <a:endParaRPr/>
          </a:p>
        </p:txBody>
      </p:sp>
      <p:sp>
        <p:nvSpPr>
          <p:cNvPr id="1518" name="object 1518"/>
          <p:cNvSpPr/>
          <p:nvPr/>
        </p:nvSpPr>
        <p:spPr>
          <a:xfrm>
            <a:off x="3558447" y="2507707"/>
            <a:ext cx="29845" cy="29845"/>
          </a:xfrm>
          <a:custGeom>
            <a:avLst/>
            <a:gdLst/>
            <a:ahLst/>
            <a:cxnLst/>
            <a:rect l="l" t="t" r="r" b="b"/>
            <a:pathLst>
              <a:path w="29845" h="29844">
                <a:moveTo>
                  <a:pt x="6581" y="0"/>
                </a:moveTo>
                <a:lnTo>
                  <a:pt x="14693" y="0"/>
                </a:lnTo>
                <a:lnTo>
                  <a:pt x="22774" y="0"/>
                </a:lnTo>
                <a:lnTo>
                  <a:pt x="29356" y="6579"/>
                </a:lnTo>
                <a:lnTo>
                  <a:pt x="29356" y="22799"/>
                </a:lnTo>
                <a:lnTo>
                  <a:pt x="22774"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519" name="object 1519"/>
          <p:cNvSpPr/>
          <p:nvPr/>
        </p:nvSpPr>
        <p:spPr>
          <a:xfrm>
            <a:off x="3423175" y="2508105"/>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20" name="object 1520"/>
          <p:cNvSpPr/>
          <p:nvPr/>
        </p:nvSpPr>
        <p:spPr>
          <a:xfrm>
            <a:off x="3285608" y="2506208"/>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21" name="object 1521"/>
          <p:cNvSpPr/>
          <p:nvPr/>
        </p:nvSpPr>
        <p:spPr>
          <a:xfrm>
            <a:off x="3151071" y="2507340"/>
            <a:ext cx="30480" cy="30480"/>
          </a:xfrm>
          <a:custGeom>
            <a:avLst/>
            <a:gdLst/>
            <a:ahLst/>
            <a:cxnLst/>
            <a:rect l="l" t="t" r="r" b="b"/>
            <a:pathLst>
              <a:path w="30480"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22" name="object 1522"/>
          <p:cNvSpPr/>
          <p:nvPr/>
        </p:nvSpPr>
        <p:spPr>
          <a:xfrm>
            <a:off x="3013534" y="2505473"/>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23" name="object 1523"/>
          <p:cNvSpPr/>
          <p:nvPr/>
        </p:nvSpPr>
        <p:spPr>
          <a:xfrm>
            <a:off x="2876732" y="2504341"/>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524" name="object 1524"/>
          <p:cNvSpPr/>
          <p:nvPr/>
        </p:nvSpPr>
        <p:spPr>
          <a:xfrm>
            <a:off x="2739930" y="2503209"/>
            <a:ext cx="38735" cy="38735"/>
          </a:xfrm>
          <a:custGeom>
            <a:avLst/>
            <a:gdLst/>
            <a:ahLst/>
            <a:cxnLst/>
            <a:rect l="l" t="t" r="r" b="b"/>
            <a:pathLst>
              <a:path w="38735" h="38735">
                <a:moveTo>
                  <a:pt x="19193" y="0"/>
                </a:moveTo>
                <a:lnTo>
                  <a:pt x="26673" y="1509"/>
                </a:lnTo>
                <a:lnTo>
                  <a:pt x="32773" y="5623"/>
                </a:lnTo>
                <a:lnTo>
                  <a:pt x="36881" y="11723"/>
                </a:lnTo>
                <a:lnTo>
                  <a:pt x="38386" y="19188"/>
                </a:lnTo>
                <a:lnTo>
                  <a:pt x="36881" y="26653"/>
                </a:lnTo>
                <a:lnTo>
                  <a:pt x="32773" y="32753"/>
                </a:lnTo>
                <a:lnTo>
                  <a:pt x="26673"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25" name="object 1525"/>
          <p:cNvSpPr/>
          <p:nvPr/>
        </p:nvSpPr>
        <p:spPr>
          <a:xfrm>
            <a:off x="2603893" y="2502841"/>
            <a:ext cx="39370" cy="39370"/>
          </a:xfrm>
          <a:custGeom>
            <a:avLst/>
            <a:gdLst/>
            <a:ahLst/>
            <a:cxnLst/>
            <a:rect l="l" t="t" r="r" b="b"/>
            <a:pathLst>
              <a:path w="39369" h="39369">
                <a:moveTo>
                  <a:pt x="19560" y="0"/>
                </a:moveTo>
                <a:lnTo>
                  <a:pt x="27180" y="1536"/>
                </a:lnTo>
                <a:lnTo>
                  <a:pt x="33408" y="5726"/>
                </a:lnTo>
                <a:lnTo>
                  <a:pt x="37610" y="11942"/>
                </a:lnTo>
                <a:lnTo>
                  <a:pt x="39151" y="19555"/>
                </a:lnTo>
                <a:lnTo>
                  <a:pt x="37610" y="27168"/>
                </a:lnTo>
                <a:lnTo>
                  <a:pt x="33408" y="33384"/>
                </a:lnTo>
                <a:lnTo>
                  <a:pt x="27180" y="37574"/>
                </a:lnTo>
                <a:lnTo>
                  <a:pt x="19560" y="39111"/>
                </a:lnTo>
                <a:lnTo>
                  <a:pt x="11958" y="37574"/>
                </a:lnTo>
                <a:lnTo>
                  <a:pt x="5739" y="33384"/>
                </a:lnTo>
                <a:lnTo>
                  <a:pt x="1541" y="27168"/>
                </a:lnTo>
                <a:lnTo>
                  <a:pt x="0" y="19555"/>
                </a:lnTo>
                <a:lnTo>
                  <a:pt x="1541" y="11942"/>
                </a:lnTo>
                <a:lnTo>
                  <a:pt x="5739" y="5726"/>
                </a:lnTo>
                <a:lnTo>
                  <a:pt x="11958" y="1536"/>
                </a:lnTo>
                <a:lnTo>
                  <a:pt x="19560" y="0"/>
                </a:lnTo>
                <a:close/>
              </a:path>
            </a:pathLst>
          </a:custGeom>
          <a:solidFill>
            <a:srgbClr val="D9D9D8">
              <a:alpha val="50000"/>
            </a:srgbClr>
          </a:solidFill>
        </p:spPr>
        <p:txBody>
          <a:bodyPr wrap="square" lIns="0" tIns="0" rIns="0" bIns="0" rtlCol="0"/>
          <a:lstStyle/>
          <a:p>
            <a:endParaRPr/>
          </a:p>
        </p:txBody>
      </p:sp>
      <p:sp>
        <p:nvSpPr>
          <p:cNvPr id="1526" name="object 1526"/>
          <p:cNvSpPr/>
          <p:nvPr/>
        </p:nvSpPr>
        <p:spPr>
          <a:xfrm>
            <a:off x="2467122" y="2501709"/>
            <a:ext cx="41910" cy="41910"/>
          </a:xfrm>
          <a:custGeom>
            <a:avLst/>
            <a:gdLst/>
            <a:ahLst/>
            <a:cxnLst/>
            <a:rect l="l" t="t" r="r" b="b"/>
            <a:pathLst>
              <a:path w="41910" h="41910">
                <a:moveTo>
                  <a:pt x="20662" y="0"/>
                </a:moveTo>
                <a:lnTo>
                  <a:pt x="28730" y="1622"/>
                </a:lnTo>
                <a:lnTo>
                  <a:pt x="35317" y="6051"/>
                </a:lnTo>
                <a:lnTo>
                  <a:pt x="39758" y="12626"/>
                </a:lnTo>
                <a:lnTo>
                  <a:pt x="41386" y="20688"/>
                </a:lnTo>
                <a:lnTo>
                  <a:pt x="39758" y="28736"/>
                </a:lnTo>
                <a:lnTo>
                  <a:pt x="35317" y="35312"/>
                </a:lnTo>
                <a:lnTo>
                  <a:pt x="28730"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527" name="object 1527"/>
          <p:cNvSpPr/>
          <p:nvPr/>
        </p:nvSpPr>
        <p:spPr>
          <a:xfrm>
            <a:off x="2329555" y="2499811"/>
            <a:ext cx="45720" cy="45720"/>
          </a:xfrm>
          <a:custGeom>
            <a:avLst/>
            <a:gdLst/>
            <a:ahLst/>
            <a:cxnLst/>
            <a:rect l="l" t="t" r="r" b="b"/>
            <a:pathLst>
              <a:path w="45719" h="45719">
                <a:moveTo>
                  <a:pt x="22591" y="0"/>
                </a:moveTo>
                <a:lnTo>
                  <a:pt x="31372" y="1777"/>
                </a:lnTo>
                <a:lnTo>
                  <a:pt x="38543" y="6621"/>
                </a:lnTo>
                <a:lnTo>
                  <a:pt x="43378" y="13801"/>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801"/>
                </a:lnTo>
                <a:lnTo>
                  <a:pt x="6612" y="6621"/>
                </a:lnTo>
                <a:lnTo>
                  <a:pt x="13792" y="1777"/>
                </a:lnTo>
                <a:lnTo>
                  <a:pt x="22591" y="0"/>
                </a:lnTo>
                <a:close/>
              </a:path>
            </a:pathLst>
          </a:custGeom>
          <a:solidFill>
            <a:srgbClr val="D9D9D8">
              <a:alpha val="50000"/>
            </a:srgbClr>
          </a:solidFill>
        </p:spPr>
        <p:txBody>
          <a:bodyPr wrap="square" lIns="0" tIns="0" rIns="0" bIns="0" rtlCol="0"/>
          <a:lstStyle/>
          <a:p>
            <a:endParaRPr/>
          </a:p>
        </p:txBody>
      </p:sp>
      <p:sp>
        <p:nvSpPr>
          <p:cNvPr id="1528" name="object 1528"/>
          <p:cNvSpPr/>
          <p:nvPr/>
        </p:nvSpPr>
        <p:spPr>
          <a:xfrm>
            <a:off x="2192783" y="2498710"/>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01"/>
                </a:lnTo>
                <a:lnTo>
                  <a:pt x="40441" y="40431"/>
                </a:lnTo>
                <a:lnTo>
                  <a:pt x="32909" y="45510"/>
                </a:lnTo>
                <a:lnTo>
                  <a:pt x="23693" y="47374"/>
                </a:lnTo>
                <a:lnTo>
                  <a:pt x="14463" y="45510"/>
                </a:lnTo>
                <a:lnTo>
                  <a:pt x="6933" y="40431"/>
                </a:lnTo>
                <a:lnTo>
                  <a:pt x="1859" y="32901"/>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529" name="object 1529"/>
          <p:cNvSpPr/>
          <p:nvPr/>
        </p:nvSpPr>
        <p:spPr>
          <a:xfrm>
            <a:off x="2055981" y="249757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0" name="object 1530"/>
          <p:cNvSpPr/>
          <p:nvPr/>
        </p:nvSpPr>
        <p:spPr>
          <a:xfrm>
            <a:off x="1920312" y="249757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1" name="object 1531"/>
          <p:cNvSpPr/>
          <p:nvPr/>
        </p:nvSpPr>
        <p:spPr>
          <a:xfrm>
            <a:off x="1783143" y="2496078"/>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2" name="object 1532"/>
          <p:cNvSpPr/>
          <p:nvPr/>
        </p:nvSpPr>
        <p:spPr>
          <a:xfrm>
            <a:off x="1648973" y="249757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3" name="object 1533"/>
          <p:cNvSpPr/>
          <p:nvPr/>
        </p:nvSpPr>
        <p:spPr>
          <a:xfrm>
            <a:off x="1512569" y="2496812"/>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534" name="object 1534"/>
          <p:cNvSpPr/>
          <p:nvPr/>
        </p:nvSpPr>
        <p:spPr>
          <a:xfrm>
            <a:off x="1375767" y="2495680"/>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310" y="51307"/>
                </a:lnTo>
                <a:lnTo>
                  <a:pt x="7825" y="45591"/>
                </a:lnTo>
                <a:lnTo>
                  <a:pt x="2100" y="37109"/>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535" name="object 1535"/>
          <p:cNvSpPr/>
          <p:nvPr/>
        </p:nvSpPr>
        <p:spPr>
          <a:xfrm>
            <a:off x="1240465" y="2496078"/>
            <a:ext cx="52705" cy="52705"/>
          </a:xfrm>
          <a:custGeom>
            <a:avLst/>
            <a:gdLst/>
            <a:ahLst/>
            <a:cxnLst/>
            <a:rect l="l" t="t" r="r" b="b"/>
            <a:pathLst>
              <a:path w="52705"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536" name="object 1536"/>
          <p:cNvSpPr/>
          <p:nvPr/>
        </p:nvSpPr>
        <p:spPr>
          <a:xfrm>
            <a:off x="1104428" y="2495680"/>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537" name="object 1537"/>
          <p:cNvSpPr/>
          <p:nvPr/>
        </p:nvSpPr>
        <p:spPr>
          <a:xfrm>
            <a:off x="968024" y="2494945"/>
            <a:ext cx="55244" cy="55244"/>
          </a:xfrm>
          <a:custGeom>
            <a:avLst/>
            <a:gdLst/>
            <a:ahLst/>
            <a:cxnLst/>
            <a:rect l="l" t="t" r="r" b="b"/>
            <a:pathLst>
              <a:path w="55244"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538" name="object 1538"/>
          <p:cNvSpPr/>
          <p:nvPr/>
        </p:nvSpPr>
        <p:spPr>
          <a:xfrm>
            <a:off x="831589" y="2494180"/>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39" name="object 1539"/>
          <p:cNvSpPr/>
          <p:nvPr/>
        </p:nvSpPr>
        <p:spPr>
          <a:xfrm>
            <a:off x="695920" y="2494180"/>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40" name="object 1540"/>
          <p:cNvSpPr/>
          <p:nvPr/>
        </p:nvSpPr>
        <p:spPr>
          <a:xfrm>
            <a:off x="561781" y="2495680"/>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41" name="object 1541"/>
          <p:cNvSpPr/>
          <p:nvPr/>
        </p:nvSpPr>
        <p:spPr>
          <a:xfrm>
            <a:off x="425346" y="249494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42" name="object 1542"/>
          <p:cNvSpPr/>
          <p:nvPr/>
        </p:nvSpPr>
        <p:spPr>
          <a:xfrm>
            <a:off x="288942" y="2494180"/>
            <a:ext cx="56515" cy="56515"/>
          </a:xfrm>
          <a:custGeom>
            <a:avLst/>
            <a:gdLst/>
            <a:ahLst/>
            <a:cxnLst/>
            <a:rect l="l" t="t" r="r" b="b"/>
            <a:pathLst>
              <a:path w="56514" h="56514">
                <a:moveTo>
                  <a:pt x="28193" y="0"/>
                </a:moveTo>
                <a:lnTo>
                  <a:pt x="39176" y="2218"/>
                </a:lnTo>
                <a:lnTo>
                  <a:pt x="48147" y="8266"/>
                </a:lnTo>
                <a:lnTo>
                  <a:pt x="54197" y="17236"/>
                </a:lnTo>
                <a:lnTo>
                  <a:pt x="56416" y="28216"/>
                </a:lnTo>
                <a:lnTo>
                  <a:pt x="54197" y="39196"/>
                </a:lnTo>
                <a:lnTo>
                  <a:pt x="48147" y="48166"/>
                </a:lnTo>
                <a:lnTo>
                  <a:pt x="39176" y="54214"/>
                </a:lnTo>
                <a:lnTo>
                  <a:pt x="28193" y="56432"/>
                </a:lnTo>
                <a:lnTo>
                  <a:pt x="17214" y="54214"/>
                </a:lnTo>
                <a:lnTo>
                  <a:pt x="8253" y="48166"/>
                </a:lnTo>
                <a:lnTo>
                  <a:pt x="2214" y="39196"/>
                </a:lnTo>
                <a:lnTo>
                  <a:pt x="0" y="28216"/>
                </a:lnTo>
                <a:lnTo>
                  <a:pt x="2214" y="17236"/>
                </a:lnTo>
                <a:lnTo>
                  <a:pt x="8253" y="8266"/>
                </a:lnTo>
                <a:lnTo>
                  <a:pt x="17214" y="2218"/>
                </a:lnTo>
                <a:lnTo>
                  <a:pt x="28193" y="0"/>
                </a:lnTo>
                <a:close/>
              </a:path>
            </a:pathLst>
          </a:custGeom>
          <a:solidFill>
            <a:srgbClr val="D9D9D8">
              <a:alpha val="50000"/>
            </a:srgbClr>
          </a:solidFill>
        </p:spPr>
        <p:txBody>
          <a:bodyPr wrap="square" lIns="0" tIns="0" rIns="0" bIns="0" rtlCol="0"/>
          <a:lstStyle/>
          <a:p>
            <a:endParaRPr/>
          </a:p>
        </p:txBody>
      </p:sp>
      <p:sp>
        <p:nvSpPr>
          <p:cNvPr id="1543" name="object 1543"/>
          <p:cNvSpPr/>
          <p:nvPr/>
        </p:nvSpPr>
        <p:spPr>
          <a:xfrm>
            <a:off x="152508" y="2493446"/>
            <a:ext cx="58419" cy="58419"/>
          </a:xfrm>
          <a:custGeom>
            <a:avLst/>
            <a:gdLst/>
            <a:ahLst/>
            <a:cxnLst/>
            <a:rect l="l" t="t" r="r" b="b"/>
            <a:pathLst>
              <a:path w="58420" h="58419">
                <a:moveTo>
                  <a:pt x="28988" y="0"/>
                </a:moveTo>
                <a:lnTo>
                  <a:pt x="40254" y="2272"/>
                </a:lnTo>
                <a:lnTo>
                  <a:pt x="49460" y="8473"/>
                </a:lnTo>
                <a:lnTo>
                  <a:pt x="55669" y="17674"/>
                </a:lnTo>
                <a:lnTo>
                  <a:pt x="57947" y="28950"/>
                </a:lnTo>
                <a:lnTo>
                  <a:pt x="55669" y="40213"/>
                </a:lnTo>
                <a:lnTo>
                  <a:pt x="49460" y="49417"/>
                </a:lnTo>
                <a:lnTo>
                  <a:pt x="40254" y="55624"/>
                </a:lnTo>
                <a:lnTo>
                  <a:pt x="28988" y="57901"/>
                </a:lnTo>
                <a:lnTo>
                  <a:pt x="17705" y="55624"/>
                </a:lnTo>
                <a:lnTo>
                  <a:pt x="8490" y="49417"/>
                </a:lnTo>
                <a:lnTo>
                  <a:pt x="2278" y="40213"/>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44" name="object 1544"/>
          <p:cNvSpPr/>
          <p:nvPr/>
        </p:nvSpPr>
        <p:spPr>
          <a:xfrm>
            <a:off x="15706" y="2492314"/>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545" name="object 1545"/>
          <p:cNvSpPr/>
          <p:nvPr/>
        </p:nvSpPr>
        <p:spPr>
          <a:xfrm>
            <a:off x="7483370" y="2362677"/>
            <a:ext cx="48260" cy="48260"/>
          </a:xfrm>
          <a:custGeom>
            <a:avLst/>
            <a:gdLst/>
            <a:ahLst/>
            <a:cxnLst/>
            <a:rect l="l" t="t" r="r" b="b"/>
            <a:pathLst>
              <a:path w="48259" h="48260">
                <a:moveTo>
                  <a:pt x="24060" y="0"/>
                </a:moveTo>
                <a:lnTo>
                  <a:pt x="33429" y="1895"/>
                </a:lnTo>
                <a:lnTo>
                  <a:pt x="41088" y="7061"/>
                </a:lnTo>
                <a:lnTo>
                  <a:pt x="46255" y="14718"/>
                </a:lnTo>
                <a:lnTo>
                  <a:pt x="48151" y="24085"/>
                </a:lnTo>
                <a:lnTo>
                  <a:pt x="46255" y="33446"/>
                </a:lnTo>
                <a:lnTo>
                  <a:pt x="41088" y="41092"/>
                </a:lnTo>
                <a:lnTo>
                  <a:pt x="33429"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6" name="object 1546"/>
          <p:cNvSpPr/>
          <p:nvPr/>
        </p:nvSpPr>
        <p:spPr>
          <a:xfrm>
            <a:off x="7348068" y="2363075"/>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7" name="object 1547"/>
          <p:cNvSpPr/>
          <p:nvPr/>
        </p:nvSpPr>
        <p:spPr>
          <a:xfrm>
            <a:off x="7212031" y="2362677"/>
            <a:ext cx="48260" cy="48260"/>
          </a:xfrm>
          <a:custGeom>
            <a:avLst/>
            <a:gdLst/>
            <a:ahLst/>
            <a:cxnLst/>
            <a:rect l="l" t="t" r="r" b="b"/>
            <a:pathLst>
              <a:path w="48259"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8" name="object 1548"/>
          <p:cNvSpPr/>
          <p:nvPr/>
        </p:nvSpPr>
        <p:spPr>
          <a:xfrm>
            <a:off x="7076729" y="2363075"/>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9" name="object 1549"/>
          <p:cNvSpPr/>
          <p:nvPr/>
        </p:nvSpPr>
        <p:spPr>
          <a:xfrm>
            <a:off x="6941060" y="2363075"/>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0" name="object 1550"/>
          <p:cNvSpPr/>
          <p:nvPr/>
        </p:nvSpPr>
        <p:spPr>
          <a:xfrm>
            <a:off x="6805390" y="2363075"/>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1" name="object 1551"/>
          <p:cNvSpPr/>
          <p:nvPr/>
        </p:nvSpPr>
        <p:spPr>
          <a:xfrm>
            <a:off x="6670486" y="2363809"/>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52" name="object 1552"/>
          <p:cNvSpPr/>
          <p:nvPr/>
        </p:nvSpPr>
        <p:spPr>
          <a:xfrm>
            <a:off x="6535949" y="2364942"/>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553" name="object 1553"/>
          <p:cNvSpPr/>
          <p:nvPr/>
        </p:nvSpPr>
        <p:spPr>
          <a:xfrm>
            <a:off x="6402545" y="236720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4" name="object 1554"/>
          <p:cNvSpPr/>
          <p:nvPr/>
        </p:nvSpPr>
        <p:spPr>
          <a:xfrm>
            <a:off x="6267243" y="2367574"/>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55" name="object 1555"/>
          <p:cNvSpPr/>
          <p:nvPr/>
        </p:nvSpPr>
        <p:spPr>
          <a:xfrm>
            <a:off x="6131206" y="236720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6" name="object 1556"/>
          <p:cNvSpPr/>
          <p:nvPr/>
        </p:nvSpPr>
        <p:spPr>
          <a:xfrm>
            <a:off x="5997435" y="2369073"/>
            <a:ext cx="35560" cy="35560"/>
          </a:xfrm>
          <a:custGeom>
            <a:avLst/>
            <a:gdLst/>
            <a:ahLst/>
            <a:cxnLst/>
            <a:rect l="l" t="t" r="r" b="b"/>
            <a:pathLst>
              <a:path w="35560" h="35560">
                <a:moveTo>
                  <a:pt x="7897" y="0"/>
                </a:moveTo>
                <a:lnTo>
                  <a:pt x="17662" y="0"/>
                </a:lnTo>
                <a:lnTo>
                  <a:pt x="27427" y="0"/>
                </a:lnTo>
                <a:lnTo>
                  <a:pt x="35356" y="7926"/>
                </a:lnTo>
                <a:lnTo>
                  <a:pt x="35356" y="27451"/>
                </a:lnTo>
                <a:lnTo>
                  <a:pt x="27427" y="35377"/>
                </a:lnTo>
                <a:lnTo>
                  <a:pt x="7897" y="3537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57" name="object 1557"/>
          <p:cNvSpPr/>
          <p:nvPr/>
        </p:nvSpPr>
        <p:spPr>
          <a:xfrm>
            <a:off x="5861000" y="2368339"/>
            <a:ext cx="37465" cy="37465"/>
          </a:xfrm>
          <a:custGeom>
            <a:avLst/>
            <a:gdLst/>
            <a:ahLst/>
            <a:cxnLst/>
            <a:rect l="l" t="t" r="r" b="b"/>
            <a:pathLst>
              <a:path w="37464" h="37464">
                <a:moveTo>
                  <a:pt x="18428" y="0"/>
                </a:moveTo>
                <a:lnTo>
                  <a:pt x="25612" y="1445"/>
                </a:lnTo>
                <a:lnTo>
                  <a:pt x="31479" y="5390"/>
                </a:lnTo>
                <a:lnTo>
                  <a:pt x="35436" y="11245"/>
                </a:lnTo>
                <a:lnTo>
                  <a:pt x="36886" y="18423"/>
                </a:lnTo>
                <a:lnTo>
                  <a:pt x="35436"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558" name="object 1558"/>
          <p:cNvSpPr/>
          <p:nvPr/>
        </p:nvSpPr>
        <p:spPr>
          <a:xfrm>
            <a:off x="5726861" y="2369838"/>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59" name="object 1559"/>
          <p:cNvSpPr/>
          <p:nvPr/>
        </p:nvSpPr>
        <p:spPr>
          <a:xfrm>
            <a:off x="5591192" y="2369838"/>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0" name="object 1560"/>
          <p:cNvSpPr/>
          <p:nvPr/>
        </p:nvSpPr>
        <p:spPr>
          <a:xfrm>
            <a:off x="5455522" y="2369838"/>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1" name="object 1561"/>
          <p:cNvSpPr/>
          <p:nvPr/>
        </p:nvSpPr>
        <p:spPr>
          <a:xfrm>
            <a:off x="5319853" y="2369838"/>
            <a:ext cx="34290" cy="34290"/>
          </a:xfrm>
          <a:custGeom>
            <a:avLst/>
            <a:gdLst/>
            <a:ahLst/>
            <a:cxnLst/>
            <a:rect l="l" t="t" r="r" b="b"/>
            <a:pathLst>
              <a:path w="34289" h="34289">
                <a:moveTo>
                  <a:pt x="7591" y="0"/>
                </a:moveTo>
                <a:lnTo>
                  <a:pt x="16928" y="0"/>
                </a:lnTo>
                <a:lnTo>
                  <a:pt x="26264" y="0"/>
                </a:lnTo>
                <a:lnTo>
                  <a:pt x="33856" y="7589"/>
                </a:lnTo>
                <a:lnTo>
                  <a:pt x="33856" y="26257"/>
                </a:lnTo>
                <a:lnTo>
                  <a:pt x="26264"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2" name="object 1562"/>
          <p:cNvSpPr/>
          <p:nvPr/>
        </p:nvSpPr>
        <p:spPr>
          <a:xfrm>
            <a:off x="5184183" y="2369838"/>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3" name="object 1563"/>
          <p:cNvSpPr/>
          <p:nvPr/>
        </p:nvSpPr>
        <p:spPr>
          <a:xfrm>
            <a:off x="5048912" y="2370205"/>
            <a:ext cx="33655" cy="33655"/>
          </a:xfrm>
          <a:custGeom>
            <a:avLst/>
            <a:gdLst/>
            <a:ahLst/>
            <a:cxnLst/>
            <a:rect l="l" t="t" r="r" b="b"/>
            <a:pathLst>
              <a:path w="33654" h="33655">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564" name="object 1564"/>
          <p:cNvSpPr/>
          <p:nvPr/>
        </p:nvSpPr>
        <p:spPr>
          <a:xfrm>
            <a:off x="4912845" y="2369838"/>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5" name="object 1565"/>
          <p:cNvSpPr/>
          <p:nvPr/>
        </p:nvSpPr>
        <p:spPr>
          <a:xfrm>
            <a:off x="4777206" y="2369838"/>
            <a:ext cx="34290" cy="34290"/>
          </a:xfrm>
          <a:custGeom>
            <a:avLst/>
            <a:gdLst/>
            <a:ahLst/>
            <a:cxnLst/>
            <a:rect l="l" t="t" r="r" b="b"/>
            <a:pathLst>
              <a:path w="34289" h="34289">
                <a:moveTo>
                  <a:pt x="7561" y="0"/>
                </a:moveTo>
                <a:lnTo>
                  <a:pt x="16897" y="0"/>
                </a:lnTo>
                <a:lnTo>
                  <a:pt x="26264" y="0"/>
                </a:lnTo>
                <a:lnTo>
                  <a:pt x="33825" y="7589"/>
                </a:lnTo>
                <a:lnTo>
                  <a:pt x="33825" y="26257"/>
                </a:lnTo>
                <a:lnTo>
                  <a:pt x="26264" y="33847"/>
                </a:lnTo>
                <a:lnTo>
                  <a:pt x="7561" y="33847"/>
                </a:lnTo>
                <a:lnTo>
                  <a:pt x="0" y="26257"/>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566" name="object 1566"/>
          <p:cNvSpPr/>
          <p:nvPr/>
        </p:nvSpPr>
        <p:spPr>
          <a:xfrm>
            <a:off x="4642669" y="2370970"/>
            <a:ext cx="31750" cy="31750"/>
          </a:xfrm>
          <a:custGeom>
            <a:avLst/>
            <a:gdLst/>
            <a:ahLst/>
            <a:cxnLst/>
            <a:rect l="l" t="t" r="r" b="b"/>
            <a:pathLst>
              <a:path w="31750" h="31750">
                <a:moveTo>
                  <a:pt x="7040" y="0"/>
                </a:moveTo>
                <a:lnTo>
                  <a:pt x="15795" y="0"/>
                </a:lnTo>
                <a:lnTo>
                  <a:pt x="24519" y="0"/>
                </a:lnTo>
                <a:lnTo>
                  <a:pt x="31590" y="7069"/>
                </a:lnTo>
                <a:lnTo>
                  <a:pt x="31590" y="24513"/>
                </a:lnTo>
                <a:lnTo>
                  <a:pt x="24519" y="31582"/>
                </a:lnTo>
                <a:lnTo>
                  <a:pt x="7040" y="31582"/>
                </a:lnTo>
                <a:lnTo>
                  <a:pt x="0" y="24513"/>
                </a:lnTo>
                <a:lnTo>
                  <a:pt x="0" y="7069"/>
                </a:lnTo>
                <a:lnTo>
                  <a:pt x="7040" y="0"/>
                </a:lnTo>
                <a:close/>
              </a:path>
            </a:pathLst>
          </a:custGeom>
          <a:solidFill>
            <a:srgbClr val="D9D9D8">
              <a:alpha val="50000"/>
            </a:srgbClr>
          </a:solidFill>
        </p:spPr>
        <p:txBody>
          <a:bodyPr wrap="square" lIns="0" tIns="0" rIns="0" bIns="0" rtlCol="0"/>
          <a:lstStyle/>
          <a:p>
            <a:endParaRPr/>
          </a:p>
        </p:txBody>
      </p:sp>
      <p:sp>
        <p:nvSpPr>
          <p:cNvPr id="1567" name="object 1567"/>
          <p:cNvSpPr/>
          <p:nvPr/>
        </p:nvSpPr>
        <p:spPr>
          <a:xfrm>
            <a:off x="4507734" y="2371705"/>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68" name="object 1568"/>
          <p:cNvSpPr/>
          <p:nvPr/>
        </p:nvSpPr>
        <p:spPr>
          <a:xfrm>
            <a:off x="4371330" y="2370970"/>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69" name="object 1569"/>
          <p:cNvSpPr/>
          <p:nvPr/>
        </p:nvSpPr>
        <p:spPr>
          <a:xfrm>
            <a:off x="4236794" y="2372103"/>
            <a:ext cx="29845" cy="29845"/>
          </a:xfrm>
          <a:custGeom>
            <a:avLst/>
            <a:gdLst/>
            <a:ahLst/>
            <a:cxnLst/>
            <a:rect l="l" t="t" r="r" b="b"/>
            <a:pathLst>
              <a:path w="29845" h="29844">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570" name="object 1570"/>
          <p:cNvSpPr/>
          <p:nvPr/>
        </p:nvSpPr>
        <p:spPr>
          <a:xfrm>
            <a:off x="4100757" y="2371705"/>
            <a:ext cx="30480" cy="30480"/>
          </a:xfrm>
          <a:custGeom>
            <a:avLst/>
            <a:gdLst/>
            <a:ahLst/>
            <a:cxnLst/>
            <a:rect l="l" t="t" r="r" b="b"/>
            <a:pathLst>
              <a:path w="30479" h="30480">
                <a:moveTo>
                  <a:pt x="6734" y="0"/>
                </a:moveTo>
                <a:lnTo>
                  <a:pt x="15030" y="0"/>
                </a:lnTo>
                <a:lnTo>
                  <a:pt x="23325" y="0"/>
                </a:lnTo>
                <a:lnTo>
                  <a:pt x="30090" y="6732"/>
                </a:lnTo>
                <a:lnTo>
                  <a:pt x="30090" y="23350"/>
                </a:lnTo>
                <a:lnTo>
                  <a:pt x="23325"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1" name="object 1571"/>
          <p:cNvSpPr/>
          <p:nvPr/>
        </p:nvSpPr>
        <p:spPr>
          <a:xfrm>
            <a:off x="3964322" y="2370970"/>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2" name="object 1572"/>
          <p:cNvSpPr/>
          <p:nvPr/>
        </p:nvSpPr>
        <p:spPr>
          <a:xfrm>
            <a:off x="3828653" y="2370970"/>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3" name="object 1573"/>
          <p:cNvSpPr/>
          <p:nvPr/>
        </p:nvSpPr>
        <p:spPr>
          <a:xfrm>
            <a:off x="3693748" y="2371705"/>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4" name="object 1574"/>
          <p:cNvSpPr/>
          <p:nvPr/>
        </p:nvSpPr>
        <p:spPr>
          <a:xfrm>
            <a:off x="3556947" y="2370573"/>
            <a:ext cx="32384" cy="32384"/>
          </a:xfrm>
          <a:custGeom>
            <a:avLst/>
            <a:gdLst/>
            <a:ahLst/>
            <a:cxnLst/>
            <a:rect l="l" t="t" r="r" b="b"/>
            <a:pathLst>
              <a:path w="32385" h="32385">
                <a:moveTo>
                  <a:pt x="7254" y="0"/>
                </a:moveTo>
                <a:lnTo>
                  <a:pt x="16193" y="0"/>
                </a:lnTo>
                <a:lnTo>
                  <a:pt x="25101" y="0"/>
                </a:lnTo>
                <a:lnTo>
                  <a:pt x="32356" y="7253"/>
                </a:lnTo>
                <a:lnTo>
                  <a:pt x="32356" y="25125"/>
                </a:lnTo>
                <a:lnTo>
                  <a:pt x="2510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75" name="object 1575"/>
          <p:cNvSpPr/>
          <p:nvPr/>
        </p:nvSpPr>
        <p:spPr>
          <a:xfrm>
            <a:off x="3421645" y="2370970"/>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76" name="object 1576"/>
          <p:cNvSpPr/>
          <p:nvPr/>
        </p:nvSpPr>
        <p:spPr>
          <a:xfrm>
            <a:off x="3284873" y="2369838"/>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7" name="object 1577"/>
          <p:cNvSpPr/>
          <p:nvPr/>
        </p:nvSpPr>
        <p:spPr>
          <a:xfrm>
            <a:off x="3148438" y="2369073"/>
            <a:ext cx="35560" cy="35560"/>
          </a:xfrm>
          <a:custGeom>
            <a:avLst/>
            <a:gdLst/>
            <a:ahLst/>
            <a:cxnLst/>
            <a:rect l="l" t="t" r="r" b="b"/>
            <a:pathLst>
              <a:path w="35560" h="35560">
                <a:moveTo>
                  <a:pt x="7928" y="0"/>
                </a:moveTo>
                <a:lnTo>
                  <a:pt x="17693" y="0"/>
                </a:lnTo>
                <a:lnTo>
                  <a:pt x="27458" y="0"/>
                </a:lnTo>
                <a:lnTo>
                  <a:pt x="35386" y="7926"/>
                </a:lnTo>
                <a:lnTo>
                  <a:pt x="35386" y="27451"/>
                </a:lnTo>
                <a:lnTo>
                  <a:pt x="27458" y="35377"/>
                </a:lnTo>
                <a:lnTo>
                  <a:pt x="7928" y="3537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578" name="object 1578"/>
          <p:cNvSpPr/>
          <p:nvPr/>
        </p:nvSpPr>
        <p:spPr>
          <a:xfrm>
            <a:off x="3013534" y="2369838"/>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9" name="object 1579"/>
          <p:cNvSpPr/>
          <p:nvPr/>
        </p:nvSpPr>
        <p:spPr>
          <a:xfrm>
            <a:off x="2875600" y="2367574"/>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80" name="object 1580"/>
          <p:cNvSpPr/>
          <p:nvPr/>
        </p:nvSpPr>
        <p:spPr>
          <a:xfrm>
            <a:off x="2738430" y="2366074"/>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581" name="object 1581"/>
          <p:cNvSpPr/>
          <p:nvPr/>
        </p:nvSpPr>
        <p:spPr>
          <a:xfrm>
            <a:off x="2602394" y="2365707"/>
            <a:ext cx="42545" cy="42545"/>
          </a:xfrm>
          <a:custGeom>
            <a:avLst/>
            <a:gdLst/>
            <a:ahLst/>
            <a:cxnLst/>
            <a:rect l="l" t="t" r="r" b="b"/>
            <a:pathLst>
              <a:path w="42544"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582" name="object 1582"/>
          <p:cNvSpPr/>
          <p:nvPr/>
        </p:nvSpPr>
        <p:spPr>
          <a:xfrm>
            <a:off x="2465224" y="2364207"/>
            <a:ext cx="45720" cy="45720"/>
          </a:xfrm>
          <a:custGeom>
            <a:avLst/>
            <a:gdLst/>
            <a:ahLst/>
            <a:cxnLst/>
            <a:rect l="l" t="t" r="r" b="b"/>
            <a:pathLst>
              <a:path w="45719" h="45719">
                <a:moveTo>
                  <a:pt x="22560" y="0"/>
                </a:moveTo>
                <a:lnTo>
                  <a:pt x="31359" y="1772"/>
                </a:lnTo>
                <a:lnTo>
                  <a:pt x="38539" y="6606"/>
                </a:lnTo>
                <a:lnTo>
                  <a:pt x="43378" y="13775"/>
                </a:lnTo>
                <a:lnTo>
                  <a:pt x="45151" y="22554"/>
                </a:lnTo>
                <a:lnTo>
                  <a:pt x="43378" y="31333"/>
                </a:lnTo>
                <a:lnTo>
                  <a:pt x="38539" y="38503"/>
                </a:lnTo>
                <a:lnTo>
                  <a:pt x="31359"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583" name="object 1583"/>
          <p:cNvSpPr/>
          <p:nvPr/>
        </p:nvSpPr>
        <p:spPr>
          <a:xfrm>
            <a:off x="2328422" y="2363075"/>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84" name="object 1584"/>
          <p:cNvSpPr/>
          <p:nvPr/>
        </p:nvSpPr>
        <p:spPr>
          <a:xfrm>
            <a:off x="2190886" y="23611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5" name="object 1585"/>
          <p:cNvSpPr/>
          <p:nvPr/>
        </p:nvSpPr>
        <p:spPr>
          <a:xfrm>
            <a:off x="2055216" y="23611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6" name="object 1586"/>
          <p:cNvSpPr/>
          <p:nvPr/>
        </p:nvSpPr>
        <p:spPr>
          <a:xfrm>
            <a:off x="1917679" y="2359311"/>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87" name="object 1587"/>
          <p:cNvSpPr/>
          <p:nvPr/>
        </p:nvSpPr>
        <p:spPr>
          <a:xfrm>
            <a:off x="1781245" y="2358545"/>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88" name="object 1588"/>
          <p:cNvSpPr/>
          <p:nvPr/>
        </p:nvSpPr>
        <p:spPr>
          <a:xfrm>
            <a:off x="1647106" y="2360045"/>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297" y="51333"/>
                </a:lnTo>
                <a:lnTo>
                  <a:pt x="7813" y="45606"/>
                </a:lnTo>
                <a:lnTo>
                  <a:pt x="2095" y="37114"/>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89" name="object 1589"/>
          <p:cNvSpPr/>
          <p:nvPr/>
        </p:nvSpPr>
        <p:spPr>
          <a:xfrm>
            <a:off x="1510671" y="2359311"/>
            <a:ext cx="55244" cy="55244"/>
          </a:xfrm>
          <a:custGeom>
            <a:avLst/>
            <a:gdLst/>
            <a:ahLst/>
            <a:cxnLst/>
            <a:rect l="l" t="t" r="r" b="b"/>
            <a:pathLst>
              <a:path w="55244"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90" name="object 1590"/>
          <p:cNvSpPr/>
          <p:nvPr/>
        </p:nvSpPr>
        <p:spPr>
          <a:xfrm>
            <a:off x="1374267" y="2358545"/>
            <a:ext cx="56515" cy="56515"/>
          </a:xfrm>
          <a:custGeom>
            <a:avLst/>
            <a:gdLst/>
            <a:ahLst/>
            <a:cxnLst/>
            <a:rect l="l" t="t" r="r" b="b"/>
            <a:pathLst>
              <a:path w="56515" h="56514">
                <a:moveTo>
                  <a:pt x="28192" y="0"/>
                </a:moveTo>
                <a:lnTo>
                  <a:pt x="39189" y="2218"/>
                </a:lnTo>
                <a:lnTo>
                  <a:pt x="48159" y="8266"/>
                </a:lnTo>
                <a:lnTo>
                  <a:pt x="54202" y="17236"/>
                </a:lnTo>
                <a:lnTo>
                  <a:pt x="56416" y="28216"/>
                </a:lnTo>
                <a:lnTo>
                  <a:pt x="54202" y="39196"/>
                </a:lnTo>
                <a:lnTo>
                  <a:pt x="48159" y="48166"/>
                </a:lnTo>
                <a:lnTo>
                  <a:pt x="39189" y="54214"/>
                </a:lnTo>
                <a:lnTo>
                  <a:pt x="28192" y="56432"/>
                </a:lnTo>
                <a:lnTo>
                  <a:pt x="17227" y="54214"/>
                </a:lnTo>
                <a:lnTo>
                  <a:pt x="8265" y="48166"/>
                </a:lnTo>
                <a:lnTo>
                  <a:pt x="2218" y="39196"/>
                </a:lnTo>
                <a:lnTo>
                  <a:pt x="0" y="28216"/>
                </a:lnTo>
                <a:lnTo>
                  <a:pt x="2218" y="17236"/>
                </a:lnTo>
                <a:lnTo>
                  <a:pt x="8265" y="8266"/>
                </a:lnTo>
                <a:lnTo>
                  <a:pt x="17227" y="2218"/>
                </a:lnTo>
                <a:lnTo>
                  <a:pt x="28192" y="0"/>
                </a:lnTo>
                <a:close/>
              </a:path>
            </a:pathLst>
          </a:custGeom>
          <a:solidFill>
            <a:srgbClr val="D9D9D8">
              <a:alpha val="50000"/>
            </a:srgbClr>
          </a:solidFill>
        </p:spPr>
        <p:txBody>
          <a:bodyPr wrap="square" lIns="0" tIns="0" rIns="0" bIns="0" rtlCol="0"/>
          <a:lstStyle/>
          <a:p>
            <a:endParaRPr/>
          </a:p>
        </p:txBody>
      </p:sp>
      <p:sp>
        <p:nvSpPr>
          <p:cNvPr id="1591" name="object 1591"/>
          <p:cNvSpPr/>
          <p:nvPr/>
        </p:nvSpPr>
        <p:spPr>
          <a:xfrm>
            <a:off x="1237832" y="2357811"/>
            <a:ext cx="58419" cy="58419"/>
          </a:xfrm>
          <a:custGeom>
            <a:avLst/>
            <a:gdLst/>
            <a:ahLst/>
            <a:cxnLst/>
            <a:rect l="l" t="t" r="r" b="b"/>
            <a:pathLst>
              <a:path w="58419" h="58419">
                <a:moveTo>
                  <a:pt x="28988" y="0"/>
                </a:moveTo>
                <a:lnTo>
                  <a:pt x="40254" y="2272"/>
                </a:lnTo>
                <a:lnTo>
                  <a:pt x="49460" y="8473"/>
                </a:lnTo>
                <a:lnTo>
                  <a:pt x="55669" y="17674"/>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92" name="object 1592"/>
          <p:cNvSpPr/>
          <p:nvPr/>
        </p:nvSpPr>
        <p:spPr>
          <a:xfrm>
            <a:off x="1102194" y="2357811"/>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3" name="object 1593"/>
          <p:cNvSpPr/>
          <p:nvPr/>
        </p:nvSpPr>
        <p:spPr>
          <a:xfrm>
            <a:off x="966524" y="2357811"/>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4" name="object 1594"/>
          <p:cNvSpPr/>
          <p:nvPr/>
        </p:nvSpPr>
        <p:spPr>
          <a:xfrm>
            <a:off x="830089" y="2357046"/>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5" name="object 1595"/>
          <p:cNvSpPr/>
          <p:nvPr/>
        </p:nvSpPr>
        <p:spPr>
          <a:xfrm>
            <a:off x="694053" y="2356679"/>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96" name="object 1596"/>
          <p:cNvSpPr/>
          <p:nvPr/>
        </p:nvSpPr>
        <p:spPr>
          <a:xfrm>
            <a:off x="559516" y="2357811"/>
            <a:ext cx="58419" cy="58419"/>
          </a:xfrm>
          <a:custGeom>
            <a:avLst/>
            <a:gdLst/>
            <a:ahLst/>
            <a:cxnLst/>
            <a:rect l="l" t="t" r="r" b="b"/>
            <a:pathLst>
              <a:path w="58420" h="58419">
                <a:moveTo>
                  <a:pt x="28958" y="0"/>
                </a:moveTo>
                <a:lnTo>
                  <a:pt x="40237" y="2272"/>
                </a:lnTo>
                <a:lnTo>
                  <a:pt x="49441" y="8473"/>
                </a:lnTo>
                <a:lnTo>
                  <a:pt x="55643" y="17674"/>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7" name="object 1597"/>
          <p:cNvSpPr/>
          <p:nvPr/>
        </p:nvSpPr>
        <p:spPr>
          <a:xfrm>
            <a:off x="423081" y="2357046"/>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8" name="object 1598"/>
          <p:cNvSpPr/>
          <p:nvPr/>
        </p:nvSpPr>
        <p:spPr>
          <a:xfrm>
            <a:off x="287412" y="2357046"/>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9" name="object 1599"/>
          <p:cNvSpPr/>
          <p:nvPr/>
        </p:nvSpPr>
        <p:spPr>
          <a:xfrm>
            <a:off x="151375" y="2356679"/>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0" name="object 1600"/>
          <p:cNvSpPr/>
          <p:nvPr/>
        </p:nvSpPr>
        <p:spPr>
          <a:xfrm>
            <a:off x="15706" y="2356679"/>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1" name="object 1601"/>
          <p:cNvSpPr/>
          <p:nvPr/>
        </p:nvSpPr>
        <p:spPr>
          <a:xfrm>
            <a:off x="7483370" y="2227073"/>
            <a:ext cx="48260" cy="48260"/>
          </a:xfrm>
          <a:custGeom>
            <a:avLst/>
            <a:gdLst/>
            <a:ahLst/>
            <a:cxnLst/>
            <a:rect l="l" t="t" r="r" b="b"/>
            <a:pathLst>
              <a:path w="48259" h="48260">
                <a:moveTo>
                  <a:pt x="24060" y="0"/>
                </a:moveTo>
                <a:lnTo>
                  <a:pt x="33429" y="1890"/>
                </a:lnTo>
                <a:lnTo>
                  <a:pt x="41088" y="7046"/>
                </a:lnTo>
                <a:lnTo>
                  <a:pt x="46255" y="14692"/>
                </a:lnTo>
                <a:lnTo>
                  <a:pt x="48151" y="24054"/>
                </a:lnTo>
                <a:lnTo>
                  <a:pt x="46255" y="33420"/>
                </a:lnTo>
                <a:lnTo>
                  <a:pt x="41088" y="41077"/>
                </a:lnTo>
                <a:lnTo>
                  <a:pt x="33429"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2" name="object 1602"/>
          <p:cNvSpPr/>
          <p:nvPr/>
        </p:nvSpPr>
        <p:spPr>
          <a:xfrm>
            <a:off x="7347701" y="2227073"/>
            <a:ext cx="48260" cy="48260"/>
          </a:xfrm>
          <a:custGeom>
            <a:avLst/>
            <a:gdLst/>
            <a:ahLst/>
            <a:cxnLst/>
            <a:rect l="l" t="t" r="r" b="b"/>
            <a:pathLst>
              <a:path w="48259" h="48260">
                <a:moveTo>
                  <a:pt x="24060" y="0"/>
                </a:moveTo>
                <a:lnTo>
                  <a:pt x="33442" y="1890"/>
                </a:lnTo>
                <a:lnTo>
                  <a:pt x="41099" y="7046"/>
                </a:lnTo>
                <a:lnTo>
                  <a:pt x="46259" y="14692"/>
                </a:lnTo>
                <a:lnTo>
                  <a:pt x="48151" y="24054"/>
                </a:lnTo>
                <a:lnTo>
                  <a:pt x="46259" y="33420"/>
                </a:lnTo>
                <a:lnTo>
                  <a:pt x="41099" y="41077"/>
                </a:lnTo>
                <a:lnTo>
                  <a:pt x="33442"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3" name="object 1603"/>
          <p:cNvSpPr/>
          <p:nvPr/>
        </p:nvSpPr>
        <p:spPr>
          <a:xfrm>
            <a:off x="7211266" y="222630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4" name="object 1604"/>
          <p:cNvSpPr/>
          <p:nvPr/>
        </p:nvSpPr>
        <p:spPr>
          <a:xfrm>
            <a:off x="7075596" y="2226308"/>
            <a:ext cx="50165" cy="50165"/>
          </a:xfrm>
          <a:custGeom>
            <a:avLst/>
            <a:gdLst/>
            <a:ahLst/>
            <a:cxnLst/>
            <a:rect l="l" t="t" r="r" b="b"/>
            <a:pathLst>
              <a:path w="50165"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5" name="object 1605"/>
          <p:cNvSpPr/>
          <p:nvPr/>
        </p:nvSpPr>
        <p:spPr>
          <a:xfrm>
            <a:off x="6939957" y="222630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6" name="object 1606"/>
          <p:cNvSpPr/>
          <p:nvPr/>
        </p:nvSpPr>
        <p:spPr>
          <a:xfrm>
            <a:off x="6804288" y="222630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7" name="object 1607"/>
          <p:cNvSpPr/>
          <p:nvPr/>
        </p:nvSpPr>
        <p:spPr>
          <a:xfrm>
            <a:off x="6669751" y="2227440"/>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14"/>
                </a:lnTo>
                <a:lnTo>
                  <a:pt x="40441" y="40442"/>
                </a:lnTo>
                <a:lnTo>
                  <a:pt x="32909" y="45515"/>
                </a:lnTo>
                <a:lnTo>
                  <a:pt x="23693" y="47374"/>
                </a:lnTo>
                <a:lnTo>
                  <a:pt x="14463" y="45515"/>
                </a:lnTo>
                <a:lnTo>
                  <a:pt x="6933" y="40442"/>
                </a:lnTo>
                <a:lnTo>
                  <a:pt x="1859" y="32914"/>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608" name="object 1608"/>
          <p:cNvSpPr/>
          <p:nvPr/>
        </p:nvSpPr>
        <p:spPr>
          <a:xfrm>
            <a:off x="6534817" y="2228174"/>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609" name="object 1609"/>
          <p:cNvSpPr/>
          <p:nvPr/>
        </p:nvSpPr>
        <p:spPr>
          <a:xfrm>
            <a:off x="6399545" y="2228572"/>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33"/>
                </a:lnTo>
                <a:lnTo>
                  <a:pt x="38512" y="38503"/>
                </a:lnTo>
                <a:lnTo>
                  <a:pt x="31341"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10" name="object 1610"/>
          <p:cNvSpPr/>
          <p:nvPr/>
        </p:nvSpPr>
        <p:spPr>
          <a:xfrm>
            <a:off x="6265743" y="2230439"/>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1" name="object 1611"/>
          <p:cNvSpPr/>
          <p:nvPr/>
        </p:nvSpPr>
        <p:spPr>
          <a:xfrm>
            <a:off x="6130074" y="2230439"/>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2" name="object 1612"/>
          <p:cNvSpPr/>
          <p:nvPr/>
        </p:nvSpPr>
        <p:spPr>
          <a:xfrm>
            <a:off x="5994404" y="2230439"/>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3" name="object 1613"/>
          <p:cNvSpPr/>
          <p:nvPr/>
        </p:nvSpPr>
        <p:spPr>
          <a:xfrm>
            <a:off x="5859500" y="2231204"/>
            <a:ext cx="40005" cy="40005"/>
          </a:xfrm>
          <a:custGeom>
            <a:avLst/>
            <a:gdLst/>
            <a:ahLst/>
            <a:cxnLst/>
            <a:rect l="l" t="t" r="r" b="b"/>
            <a:pathLst>
              <a:path w="40004" h="40005">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614" name="object 1614"/>
          <p:cNvSpPr/>
          <p:nvPr/>
        </p:nvSpPr>
        <p:spPr>
          <a:xfrm>
            <a:off x="5725331" y="2232704"/>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615" name="object 1615"/>
          <p:cNvSpPr/>
          <p:nvPr/>
        </p:nvSpPr>
        <p:spPr>
          <a:xfrm>
            <a:off x="5589692" y="2232704"/>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6" name="object 1616"/>
          <p:cNvSpPr/>
          <p:nvPr/>
        </p:nvSpPr>
        <p:spPr>
          <a:xfrm>
            <a:off x="5454022" y="2232704"/>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7" name="object 1617"/>
          <p:cNvSpPr/>
          <p:nvPr/>
        </p:nvSpPr>
        <p:spPr>
          <a:xfrm>
            <a:off x="5318353" y="223270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8" name="object 1618"/>
          <p:cNvSpPr/>
          <p:nvPr/>
        </p:nvSpPr>
        <p:spPr>
          <a:xfrm>
            <a:off x="5182684" y="223270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19" name="object 1619"/>
          <p:cNvSpPr/>
          <p:nvPr/>
        </p:nvSpPr>
        <p:spPr>
          <a:xfrm>
            <a:off x="5047014" y="223270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0" name="object 1620"/>
          <p:cNvSpPr/>
          <p:nvPr/>
        </p:nvSpPr>
        <p:spPr>
          <a:xfrm>
            <a:off x="4911345" y="223270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1" name="object 1621"/>
          <p:cNvSpPr/>
          <p:nvPr/>
        </p:nvSpPr>
        <p:spPr>
          <a:xfrm>
            <a:off x="4775675" y="2232704"/>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2" name="object 1622"/>
          <p:cNvSpPr/>
          <p:nvPr/>
        </p:nvSpPr>
        <p:spPr>
          <a:xfrm>
            <a:off x="4641536" y="2234203"/>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3" name="object 1623"/>
          <p:cNvSpPr/>
          <p:nvPr/>
        </p:nvSpPr>
        <p:spPr>
          <a:xfrm>
            <a:off x="4505867" y="2234203"/>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4" name="object 1624"/>
          <p:cNvSpPr/>
          <p:nvPr/>
        </p:nvSpPr>
        <p:spPr>
          <a:xfrm>
            <a:off x="4370565" y="2234570"/>
            <a:ext cx="33655" cy="33655"/>
          </a:xfrm>
          <a:custGeom>
            <a:avLst/>
            <a:gdLst/>
            <a:ahLst/>
            <a:cxnLst/>
            <a:rect l="l" t="t" r="r" b="b"/>
            <a:pathLst>
              <a:path w="33654" h="33655">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625" name="object 1625"/>
          <p:cNvSpPr/>
          <p:nvPr/>
        </p:nvSpPr>
        <p:spPr>
          <a:xfrm>
            <a:off x="4235294" y="2234968"/>
            <a:ext cx="32384" cy="32384"/>
          </a:xfrm>
          <a:custGeom>
            <a:avLst/>
            <a:gdLst/>
            <a:ahLst/>
            <a:cxnLst/>
            <a:rect l="l" t="t" r="r" b="b"/>
            <a:pathLst>
              <a:path w="32385" h="32385">
                <a:moveTo>
                  <a:pt x="7224" y="0"/>
                </a:moveTo>
                <a:lnTo>
                  <a:pt x="16162" y="0"/>
                </a:lnTo>
                <a:lnTo>
                  <a:pt x="25101" y="0"/>
                </a:lnTo>
                <a:lnTo>
                  <a:pt x="32325" y="7222"/>
                </a:lnTo>
                <a:lnTo>
                  <a:pt x="32325"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6" name="object 1626"/>
          <p:cNvSpPr/>
          <p:nvPr/>
        </p:nvSpPr>
        <p:spPr>
          <a:xfrm>
            <a:off x="4099624" y="2234968"/>
            <a:ext cx="32384" cy="32384"/>
          </a:xfrm>
          <a:custGeom>
            <a:avLst/>
            <a:gdLst/>
            <a:ahLst/>
            <a:cxnLst/>
            <a:rect l="l" t="t" r="r" b="b"/>
            <a:pathLst>
              <a:path w="32385" h="32385">
                <a:moveTo>
                  <a:pt x="7224" y="0"/>
                </a:moveTo>
                <a:lnTo>
                  <a:pt x="16162" y="0"/>
                </a:lnTo>
                <a:lnTo>
                  <a:pt x="25101" y="0"/>
                </a:lnTo>
                <a:lnTo>
                  <a:pt x="32356" y="7222"/>
                </a:lnTo>
                <a:lnTo>
                  <a:pt x="32356"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7" name="object 1627"/>
          <p:cNvSpPr/>
          <p:nvPr/>
        </p:nvSpPr>
        <p:spPr>
          <a:xfrm>
            <a:off x="3963587" y="2234570"/>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8" name="object 1628"/>
          <p:cNvSpPr/>
          <p:nvPr/>
        </p:nvSpPr>
        <p:spPr>
          <a:xfrm>
            <a:off x="3827918" y="2234570"/>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9" name="object 1629"/>
          <p:cNvSpPr/>
          <p:nvPr/>
        </p:nvSpPr>
        <p:spPr>
          <a:xfrm>
            <a:off x="3692616" y="2234968"/>
            <a:ext cx="32384" cy="32384"/>
          </a:xfrm>
          <a:custGeom>
            <a:avLst/>
            <a:gdLst/>
            <a:ahLst/>
            <a:cxnLst/>
            <a:rect l="l" t="t" r="r" b="b"/>
            <a:pathLst>
              <a:path w="32385" h="32385">
                <a:moveTo>
                  <a:pt x="7254" y="0"/>
                </a:moveTo>
                <a:lnTo>
                  <a:pt x="16193" y="0"/>
                </a:lnTo>
                <a:lnTo>
                  <a:pt x="25101" y="0"/>
                </a:lnTo>
                <a:lnTo>
                  <a:pt x="32356" y="7222"/>
                </a:lnTo>
                <a:lnTo>
                  <a:pt x="32356" y="25094"/>
                </a:lnTo>
                <a:lnTo>
                  <a:pt x="25101" y="32347"/>
                </a:lnTo>
                <a:lnTo>
                  <a:pt x="7254" y="32347"/>
                </a:lnTo>
                <a:lnTo>
                  <a:pt x="0" y="25094"/>
                </a:lnTo>
                <a:lnTo>
                  <a:pt x="0" y="7222"/>
                </a:lnTo>
                <a:lnTo>
                  <a:pt x="7254" y="0"/>
                </a:lnTo>
                <a:close/>
              </a:path>
            </a:pathLst>
          </a:custGeom>
          <a:solidFill>
            <a:srgbClr val="D9D9D8">
              <a:alpha val="50000"/>
            </a:srgbClr>
          </a:solidFill>
        </p:spPr>
        <p:txBody>
          <a:bodyPr wrap="square" lIns="0" tIns="0" rIns="0" bIns="0" rtlCol="0"/>
          <a:lstStyle/>
          <a:p>
            <a:endParaRPr/>
          </a:p>
        </p:txBody>
      </p:sp>
      <p:sp>
        <p:nvSpPr>
          <p:cNvPr id="1630" name="object 1630"/>
          <p:cNvSpPr/>
          <p:nvPr/>
        </p:nvSpPr>
        <p:spPr>
          <a:xfrm>
            <a:off x="3556579" y="2234570"/>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1" name="object 1631"/>
          <p:cNvSpPr/>
          <p:nvPr/>
        </p:nvSpPr>
        <p:spPr>
          <a:xfrm>
            <a:off x="3420910" y="2234570"/>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2" name="object 1632"/>
          <p:cNvSpPr/>
          <p:nvPr/>
        </p:nvSpPr>
        <p:spPr>
          <a:xfrm>
            <a:off x="3283741" y="2233071"/>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33" name="object 1633"/>
          <p:cNvSpPr/>
          <p:nvPr/>
        </p:nvSpPr>
        <p:spPr>
          <a:xfrm>
            <a:off x="3147704" y="223270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4" name="object 1634"/>
          <p:cNvSpPr/>
          <p:nvPr/>
        </p:nvSpPr>
        <p:spPr>
          <a:xfrm>
            <a:off x="3010534" y="2231204"/>
            <a:ext cx="40005" cy="40005"/>
          </a:xfrm>
          <a:custGeom>
            <a:avLst/>
            <a:gdLst/>
            <a:ahLst/>
            <a:cxnLst/>
            <a:rect l="l" t="t" r="r" b="b"/>
            <a:pathLst>
              <a:path w="40005" h="40005">
                <a:moveTo>
                  <a:pt x="19927" y="0"/>
                </a:moveTo>
                <a:lnTo>
                  <a:pt x="27690" y="1563"/>
                </a:lnTo>
                <a:lnTo>
                  <a:pt x="34024" y="5829"/>
                </a:lnTo>
                <a:lnTo>
                  <a:pt x="38291" y="12162"/>
                </a:lnTo>
                <a:lnTo>
                  <a:pt x="39855" y="19922"/>
                </a:lnTo>
                <a:lnTo>
                  <a:pt x="38291" y="27683"/>
                </a:lnTo>
                <a:lnTo>
                  <a:pt x="34024" y="34015"/>
                </a:lnTo>
                <a:lnTo>
                  <a:pt x="27690" y="38282"/>
                </a:lnTo>
                <a:lnTo>
                  <a:pt x="19927" y="39845"/>
                </a:lnTo>
                <a:lnTo>
                  <a:pt x="12165" y="38282"/>
                </a:lnTo>
                <a:lnTo>
                  <a:pt x="5831" y="34015"/>
                </a:lnTo>
                <a:lnTo>
                  <a:pt x="1564" y="27683"/>
                </a:lnTo>
                <a:lnTo>
                  <a:pt x="0" y="19922"/>
                </a:lnTo>
                <a:lnTo>
                  <a:pt x="1564" y="12162"/>
                </a:lnTo>
                <a:lnTo>
                  <a:pt x="5831" y="5829"/>
                </a:lnTo>
                <a:lnTo>
                  <a:pt x="12165" y="1563"/>
                </a:lnTo>
                <a:lnTo>
                  <a:pt x="19927" y="0"/>
                </a:lnTo>
                <a:close/>
              </a:path>
            </a:pathLst>
          </a:custGeom>
          <a:solidFill>
            <a:srgbClr val="D9D9D8">
              <a:alpha val="50000"/>
            </a:srgbClr>
          </a:solidFill>
        </p:spPr>
        <p:txBody>
          <a:bodyPr wrap="square" lIns="0" tIns="0" rIns="0" bIns="0" rtlCol="0"/>
          <a:lstStyle/>
          <a:p>
            <a:endParaRPr/>
          </a:p>
        </p:txBody>
      </p:sp>
      <p:sp>
        <p:nvSpPr>
          <p:cNvPr id="1635" name="object 1635"/>
          <p:cNvSpPr/>
          <p:nvPr/>
        </p:nvSpPr>
        <p:spPr>
          <a:xfrm>
            <a:off x="2874100" y="2230439"/>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36" name="object 1636"/>
          <p:cNvSpPr/>
          <p:nvPr/>
        </p:nvSpPr>
        <p:spPr>
          <a:xfrm>
            <a:off x="2736563" y="2228572"/>
            <a:ext cx="45720" cy="45720"/>
          </a:xfrm>
          <a:custGeom>
            <a:avLst/>
            <a:gdLst/>
            <a:ahLst/>
            <a:cxnLst/>
            <a:rect l="l" t="t" r="r" b="b"/>
            <a:pathLst>
              <a:path w="45719" h="45719">
                <a:moveTo>
                  <a:pt x="22560" y="0"/>
                </a:moveTo>
                <a:lnTo>
                  <a:pt x="31346" y="1772"/>
                </a:lnTo>
                <a:lnTo>
                  <a:pt x="38528" y="6606"/>
                </a:lnTo>
                <a:lnTo>
                  <a:pt x="43373" y="13775"/>
                </a:lnTo>
                <a:lnTo>
                  <a:pt x="45151" y="22554"/>
                </a:lnTo>
                <a:lnTo>
                  <a:pt x="43373" y="31333"/>
                </a:lnTo>
                <a:lnTo>
                  <a:pt x="38528" y="38503"/>
                </a:lnTo>
                <a:lnTo>
                  <a:pt x="31346"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37" name="object 1637"/>
          <p:cNvSpPr/>
          <p:nvPr/>
        </p:nvSpPr>
        <p:spPr>
          <a:xfrm>
            <a:off x="2600526" y="2228174"/>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38" name="object 1638"/>
          <p:cNvSpPr/>
          <p:nvPr/>
        </p:nvSpPr>
        <p:spPr>
          <a:xfrm>
            <a:off x="2462959" y="2226308"/>
            <a:ext cx="50165" cy="50165"/>
          </a:xfrm>
          <a:custGeom>
            <a:avLst/>
            <a:gdLst/>
            <a:ahLst/>
            <a:cxnLst/>
            <a:rect l="l" t="t" r="r" b="b"/>
            <a:pathLst>
              <a:path w="50164"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74" y="47688"/>
                </a:lnTo>
                <a:lnTo>
                  <a:pt x="7281" y="42370"/>
                </a:lnTo>
                <a:lnTo>
                  <a:pt x="1954" y="34481"/>
                </a:lnTo>
                <a:lnTo>
                  <a:pt x="0" y="24819"/>
                </a:lnTo>
                <a:lnTo>
                  <a:pt x="1954" y="15157"/>
                </a:lnTo>
                <a:lnTo>
                  <a:pt x="7281" y="7268"/>
                </a:lnTo>
                <a:lnTo>
                  <a:pt x="15174" y="1950"/>
                </a:lnTo>
                <a:lnTo>
                  <a:pt x="24825" y="0"/>
                </a:lnTo>
                <a:close/>
              </a:path>
            </a:pathLst>
          </a:custGeom>
          <a:solidFill>
            <a:srgbClr val="D9D9D8">
              <a:alpha val="50000"/>
            </a:srgbClr>
          </a:solidFill>
        </p:spPr>
        <p:txBody>
          <a:bodyPr wrap="square" lIns="0" tIns="0" rIns="0" bIns="0" rtlCol="0"/>
          <a:lstStyle/>
          <a:p>
            <a:endParaRPr/>
          </a:p>
        </p:txBody>
      </p:sp>
      <p:sp>
        <p:nvSpPr>
          <p:cNvPr id="1639" name="object 1639"/>
          <p:cNvSpPr/>
          <p:nvPr/>
        </p:nvSpPr>
        <p:spPr>
          <a:xfrm>
            <a:off x="2326555" y="2225542"/>
            <a:ext cx="51435" cy="51435"/>
          </a:xfrm>
          <a:custGeom>
            <a:avLst/>
            <a:gdLst/>
            <a:ahLst/>
            <a:cxnLst/>
            <a:rect l="l" t="t" r="r" b="b"/>
            <a:pathLst>
              <a:path w="51435"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40" name="object 1640"/>
          <p:cNvSpPr/>
          <p:nvPr/>
        </p:nvSpPr>
        <p:spPr>
          <a:xfrm>
            <a:off x="2189018" y="2223676"/>
            <a:ext cx="55244" cy="55244"/>
          </a:xfrm>
          <a:custGeom>
            <a:avLst/>
            <a:gdLst/>
            <a:ahLst/>
            <a:cxnLst/>
            <a:rect l="l" t="t" r="r" b="b"/>
            <a:pathLst>
              <a:path w="55244"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641" name="object 1641"/>
          <p:cNvSpPr/>
          <p:nvPr/>
        </p:nvSpPr>
        <p:spPr>
          <a:xfrm>
            <a:off x="2054083" y="2224410"/>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642" name="object 1642"/>
          <p:cNvSpPr/>
          <p:nvPr/>
        </p:nvSpPr>
        <p:spPr>
          <a:xfrm>
            <a:off x="1916914" y="22229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643" name="object 1643"/>
          <p:cNvSpPr/>
          <p:nvPr/>
        </p:nvSpPr>
        <p:spPr>
          <a:xfrm>
            <a:off x="1779377" y="222104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4" name="object 1644"/>
          <p:cNvSpPr/>
          <p:nvPr/>
        </p:nvSpPr>
        <p:spPr>
          <a:xfrm>
            <a:off x="1644841" y="2222176"/>
            <a:ext cx="58419" cy="58419"/>
          </a:xfrm>
          <a:custGeom>
            <a:avLst/>
            <a:gdLst/>
            <a:ahLst/>
            <a:cxnLst/>
            <a:rect l="l" t="t" r="r" b="b"/>
            <a:pathLst>
              <a:path w="58419" h="58419">
                <a:moveTo>
                  <a:pt x="28958" y="0"/>
                </a:moveTo>
                <a:lnTo>
                  <a:pt x="40241" y="2272"/>
                </a:lnTo>
                <a:lnTo>
                  <a:pt x="49456" y="8473"/>
                </a:lnTo>
                <a:lnTo>
                  <a:pt x="55669" y="17674"/>
                </a:lnTo>
                <a:lnTo>
                  <a:pt x="57947" y="28950"/>
                </a:lnTo>
                <a:lnTo>
                  <a:pt x="55669" y="40226"/>
                </a:lnTo>
                <a:lnTo>
                  <a:pt x="49456" y="49428"/>
                </a:lnTo>
                <a:lnTo>
                  <a:pt x="40241" y="55629"/>
                </a:lnTo>
                <a:lnTo>
                  <a:pt x="28958" y="57901"/>
                </a:lnTo>
                <a:lnTo>
                  <a:pt x="17692" y="55629"/>
                </a:lnTo>
                <a:lnTo>
                  <a:pt x="8486" y="49428"/>
                </a:lnTo>
                <a:lnTo>
                  <a:pt x="2277" y="40226"/>
                </a:lnTo>
                <a:lnTo>
                  <a:pt x="0" y="28950"/>
                </a:lnTo>
                <a:lnTo>
                  <a:pt x="2277" y="17674"/>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645" name="object 1645"/>
          <p:cNvSpPr/>
          <p:nvPr/>
        </p:nvSpPr>
        <p:spPr>
          <a:xfrm>
            <a:off x="1508436" y="2221411"/>
            <a:ext cx="59690" cy="59690"/>
          </a:xfrm>
          <a:custGeom>
            <a:avLst/>
            <a:gdLst/>
            <a:ahLst/>
            <a:cxnLst/>
            <a:rect l="l" t="t" r="r" b="b"/>
            <a:pathLst>
              <a:path w="59690" h="59689">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1646" name="object 1646"/>
          <p:cNvSpPr/>
          <p:nvPr/>
        </p:nvSpPr>
        <p:spPr>
          <a:xfrm>
            <a:off x="1372369" y="2221044"/>
            <a:ext cx="60325" cy="60325"/>
          </a:xfrm>
          <a:custGeom>
            <a:avLst/>
            <a:gdLst/>
            <a:ahLst/>
            <a:cxnLst/>
            <a:rect l="l" t="t" r="r" b="b"/>
            <a:pathLst>
              <a:path w="60325" h="60325">
                <a:moveTo>
                  <a:pt x="30090" y="0"/>
                </a:moveTo>
                <a:lnTo>
                  <a:pt x="41809" y="2363"/>
                </a:lnTo>
                <a:lnTo>
                  <a:pt x="51384" y="8809"/>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7" name="object 1647"/>
          <p:cNvSpPr/>
          <p:nvPr/>
        </p:nvSpPr>
        <p:spPr>
          <a:xfrm>
            <a:off x="1236730" y="222104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8" name="object 1648"/>
          <p:cNvSpPr/>
          <p:nvPr/>
        </p:nvSpPr>
        <p:spPr>
          <a:xfrm>
            <a:off x="1102194" y="2222176"/>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49" name="object 1649"/>
          <p:cNvSpPr/>
          <p:nvPr/>
        </p:nvSpPr>
        <p:spPr>
          <a:xfrm>
            <a:off x="965391" y="222104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0" name="object 1650"/>
          <p:cNvSpPr/>
          <p:nvPr/>
        </p:nvSpPr>
        <p:spPr>
          <a:xfrm>
            <a:off x="828957" y="2220279"/>
            <a:ext cx="62230" cy="62230"/>
          </a:xfrm>
          <a:custGeom>
            <a:avLst/>
            <a:gdLst/>
            <a:ahLst/>
            <a:cxnLst/>
            <a:rect l="l" t="t" r="r" b="b"/>
            <a:pathLst>
              <a:path w="62230"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651" name="object 1651"/>
          <p:cNvSpPr/>
          <p:nvPr/>
        </p:nvSpPr>
        <p:spPr>
          <a:xfrm>
            <a:off x="692553" y="2219544"/>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652" name="object 1652"/>
          <p:cNvSpPr/>
          <p:nvPr/>
        </p:nvSpPr>
        <p:spPr>
          <a:xfrm>
            <a:off x="558383" y="222104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3" name="object 1653"/>
          <p:cNvSpPr/>
          <p:nvPr/>
        </p:nvSpPr>
        <p:spPr>
          <a:xfrm>
            <a:off x="421949" y="22202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654" name="object 1654"/>
          <p:cNvSpPr/>
          <p:nvPr/>
        </p:nvSpPr>
        <p:spPr>
          <a:xfrm>
            <a:off x="286310" y="2220279"/>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655" name="object 1655"/>
          <p:cNvSpPr/>
          <p:nvPr/>
        </p:nvSpPr>
        <p:spPr>
          <a:xfrm>
            <a:off x="149875" y="2219544"/>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06" y="60683"/>
                </a:lnTo>
                <a:lnTo>
                  <a:pt x="9256" y="53915"/>
                </a:lnTo>
                <a:lnTo>
                  <a:pt x="2482" y="43876"/>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1656" name="object 1656"/>
          <p:cNvSpPr/>
          <p:nvPr/>
        </p:nvSpPr>
        <p:spPr>
          <a:xfrm>
            <a:off x="14206" y="2219544"/>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657" name="object 1657"/>
          <p:cNvSpPr/>
          <p:nvPr/>
        </p:nvSpPr>
        <p:spPr>
          <a:xfrm>
            <a:off x="7481839" y="2089907"/>
            <a:ext cx="51435" cy="51435"/>
          </a:xfrm>
          <a:custGeom>
            <a:avLst/>
            <a:gdLst/>
            <a:ahLst/>
            <a:cxnLst/>
            <a:rect l="l" t="t" r="r" b="b"/>
            <a:pathLst>
              <a:path w="51434" h="51435">
                <a:moveTo>
                  <a:pt x="25591" y="0"/>
                </a:moveTo>
                <a:lnTo>
                  <a:pt x="35556" y="2013"/>
                </a:lnTo>
                <a:lnTo>
                  <a:pt x="43690" y="7501"/>
                </a:lnTo>
                <a:lnTo>
                  <a:pt x="49172" y="15635"/>
                </a:lnTo>
                <a:lnTo>
                  <a:pt x="51182" y="25584"/>
                </a:lnTo>
                <a:lnTo>
                  <a:pt x="49172" y="35547"/>
                </a:lnTo>
                <a:lnTo>
                  <a:pt x="43690" y="43678"/>
                </a:lnTo>
                <a:lnTo>
                  <a:pt x="35556"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58" name="object 1658"/>
          <p:cNvSpPr/>
          <p:nvPr/>
        </p:nvSpPr>
        <p:spPr>
          <a:xfrm>
            <a:off x="7346201" y="2089907"/>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59" name="object 1659"/>
          <p:cNvSpPr/>
          <p:nvPr/>
        </p:nvSpPr>
        <p:spPr>
          <a:xfrm>
            <a:off x="7210531" y="2089907"/>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60" name="object 1660"/>
          <p:cNvSpPr/>
          <p:nvPr/>
        </p:nvSpPr>
        <p:spPr>
          <a:xfrm>
            <a:off x="7074096" y="2089173"/>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661" name="object 1661"/>
          <p:cNvSpPr/>
          <p:nvPr/>
        </p:nvSpPr>
        <p:spPr>
          <a:xfrm>
            <a:off x="6938427" y="2089173"/>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103" y="50569"/>
                </a:lnTo>
                <a:lnTo>
                  <a:pt x="7725" y="44929"/>
                </a:lnTo>
                <a:lnTo>
                  <a:pt x="2073" y="36564"/>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662" name="object 1662"/>
          <p:cNvSpPr/>
          <p:nvPr/>
        </p:nvSpPr>
        <p:spPr>
          <a:xfrm>
            <a:off x="6803523" y="2089907"/>
            <a:ext cx="51435" cy="51435"/>
          </a:xfrm>
          <a:custGeom>
            <a:avLst/>
            <a:gdLst/>
            <a:ahLst/>
            <a:cxnLst/>
            <a:rect l="l" t="t" r="r" b="b"/>
            <a:pathLst>
              <a:path w="51434"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63" name="object 1663"/>
          <p:cNvSpPr/>
          <p:nvPr/>
        </p:nvSpPr>
        <p:spPr>
          <a:xfrm>
            <a:off x="6668619" y="2090673"/>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64" name="object 1664"/>
          <p:cNvSpPr/>
          <p:nvPr/>
        </p:nvSpPr>
        <p:spPr>
          <a:xfrm>
            <a:off x="6532184" y="2089907"/>
            <a:ext cx="51435" cy="51435"/>
          </a:xfrm>
          <a:custGeom>
            <a:avLst/>
            <a:gdLst/>
            <a:ahLst/>
            <a:cxnLst/>
            <a:rect l="l" t="t" r="r" b="b"/>
            <a:pathLst>
              <a:path w="51434" h="51435">
                <a:moveTo>
                  <a:pt x="25591" y="0"/>
                </a:moveTo>
                <a:lnTo>
                  <a:pt x="35543" y="2013"/>
                </a:lnTo>
                <a:lnTo>
                  <a:pt x="43678" y="7501"/>
                </a:lnTo>
                <a:lnTo>
                  <a:pt x="49168" y="15635"/>
                </a:lnTo>
                <a:lnTo>
                  <a:pt x="51182" y="25584"/>
                </a:lnTo>
                <a:lnTo>
                  <a:pt x="49168" y="35547"/>
                </a:lnTo>
                <a:lnTo>
                  <a:pt x="43678" y="43678"/>
                </a:lnTo>
                <a:lnTo>
                  <a:pt x="35543"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65" name="object 1665"/>
          <p:cNvSpPr/>
          <p:nvPr/>
        </p:nvSpPr>
        <p:spPr>
          <a:xfrm>
            <a:off x="6398412" y="2091805"/>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63" y="45515"/>
                </a:lnTo>
                <a:lnTo>
                  <a:pt x="6933" y="40442"/>
                </a:lnTo>
                <a:lnTo>
                  <a:pt x="1859" y="32914"/>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666" name="object 1666"/>
          <p:cNvSpPr/>
          <p:nvPr/>
        </p:nvSpPr>
        <p:spPr>
          <a:xfrm>
            <a:off x="6262743" y="2091805"/>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67" name="object 1667"/>
          <p:cNvSpPr/>
          <p:nvPr/>
        </p:nvSpPr>
        <p:spPr>
          <a:xfrm>
            <a:off x="6128972" y="2093672"/>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668" name="object 1668"/>
          <p:cNvSpPr/>
          <p:nvPr/>
        </p:nvSpPr>
        <p:spPr>
          <a:xfrm>
            <a:off x="5994037" y="2094437"/>
            <a:ext cx="42545" cy="42545"/>
          </a:xfrm>
          <a:custGeom>
            <a:avLst/>
            <a:gdLst/>
            <a:ahLst/>
            <a:cxnLst/>
            <a:rect l="l" t="t" r="r" b="b"/>
            <a:pathLst>
              <a:path w="42545"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669" name="object 1669"/>
          <p:cNvSpPr/>
          <p:nvPr/>
        </p:nvSpPr>
        <p:spPr>
          <a:xfrm>
            <a:off x="5858367" y="2094437"/>
            <a:ext cx="42545" cy="42545"/>
          </a:xfrm>
          <a:custGeom>
            <a:avLst/>
            <a:gdLst/>
            <a:ahLst/>
            <a:cxnLst/>
            <a:rect l="l" t="t" r="r" b="b"/>
            <a:pathLst>
              <a:path w="42545" h="42544">
                <a:moveTo>
                  <a:pt x="21060" y="0"/>
                </a:moveTo>
                <a:lnTo>
                  <a:pt x="29276" y="1654"/>
                </a:lnTo>
                <a:lnTo>
                  <a:pt x="35979" y="6166"/>
                </a:lnTo>
                <a:lnTo>
                  <a:pt x="40496" y="12859"/>
                </a:lnTo>
                <a:lnTo>
                  <a:pt x="42151" y="21055"/>
                </a:lnTo>
                <a:lnTo>
                  <a:pt x="40496" y="29251"/>
                </a:lnTo>
                <a:lnTo>
                  <a:pt x="35979" y="35943"/>
                </a:lnTo>
                <a:lnTo>
                  <a:pt x="29276" y="40455"/>
                </a:lnTo>
                <a:lnTo>
                  <a:pt x="21060" y="42110"/>
                </a:lnTo>
                <a:lnTo>
                  <a:pt x="12875" y="40455"/>
                </a:lnTo>
                <a:lnTo>
                  <a:pt x="6179" y="35943"/>
                </a:lnTo>
                <a:lnTo>
                  <a:pt x="1659" y="29251"/>
                </a:lnTo>
                <a:lnTo>
                  <a:pt x="0" y="21055"/>
                </a:lnTo>
                <a:lnTo>
                  <a:pt x="1659" y="12859"/>
                </a:lnTo>
                <a:lnTo>
                  <a:pt x="6179" y="6166"/>
                </a:lnTo>
                <a:lnTo>
                  <a:pt x="12875" y="1654"/>
                </a:lnTo>
                <a:lnTo>
                  <a:pt x="21060" y="0"/>
                </a:lnTo>
                <a:close/>
              </a:path>
            </a:pathLst>
          </a:custGeom>
          <a:solidFill>
            <a:srgbClr val="D9D9D8">
              <a:alpha val="50000"/>
            </a:srgbClr>
          </a:solidFill>
        </p:spPr>
        <p:txBody>
          <a:bodyPr wrap="square" lIns="0" tIns="0" rIns="0" bIns="0" rtlCol="0"/>
          <a:lstStyle/>
          <a:p>
            <a:endParaRPr/>
          </a:p>
        </p:txBody>
      </p:sp>
      <p:sp>
        <p:nvSpPr>
          <p:cNvPr id="1670" name="object 1670"/>
          <p:cNvSpPr/>
          <p:nvPr/>
        </p:nvSpPr>
        <p:spPr>
          <a:xfrm>
            <a:off x="5724229" y="209593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1" name="object 1671"/>
          <p:cNvSpPr/>
          <p:nvPr/>
        </p:nvSpPr>
        <p:spPr>
          <a:xfrm>
            <a:off x="5588559" y="209593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2" name="object 1672"/>
          <p:cNvSpPr/>
          <p:nvPr/>
        </p:nvSpPr>
        <p:spPr>
          <a:xfrm>
            <a:off x="5452890" y="209593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3" name="object 1673"/>
          <p:cNvSpPr/>
          <p:nvPr/>
        </p:nvSpPr>
        <p:spPr>
          <a:xfrm>
            <a:off x="5317220" y="209593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4" name="object 1674"/>
          <p:cNvSpPr/>
          <p:nvPr/>
        </p:nvSpPr>
        <p:spPr>
          <a:xfrm>
            <a:off x="5181551" y="2095936"/>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5" name="object 1675"/>
          <p:cNvSpPr/>
          <p:nvPr/>
        </p:nvSpPr>
        <p:spPr>
          <a:xfrm>
            <a:off x="5046279" y="2096304"/>
            <a:ext cx="38735" cy="38735"/>
          </a:xfrm>
          <a:custGeom>
            <a:avLst/>
            <a:gdLst/>
            <a:ahLst/>
            <a:cxnLst/>
            <a:rect l="l" t="t" r="r" b="b"/>
            <a:pathLst>
              <a:path w="38735" h="38735">
                <a:moveTo>
                  <a:pt x="19162" y="0"/>
                </a:moveTo>
                <a:lnTo>
                  <a:pt x="26629" y="1509"/>
                </a:lnTo>
                <a:lnTo>
                  <a:pt x="32731" y="5623"/>
                </a:lnTo>
                <a:lnTo>
                  <a:pt x="36846" y="11723"/>
                </a:lnTo>
                <a:lnTo>
                  <a:pt x="38355" y="19188"/>
                </a:lnTo>
                <a:lnTo>
                  <a:pt x="36846" y="26653"/>
                </a:lnTo>
                <a:lnTo>
                  <a:pt x="32731" y="32753"/>
                </a:lnTo>
                <a:lnTo>
                  <a:pt x="26629"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6" name="object 1676"/>
          <p:cNvSpPr/>
          <p:nvPr/>
        </p:nvSpPr>
        <p:spPr>
          <a:xfrm>
            <a:off x="4911345" y="2097069"/>
            <a:ext cx="37465" cy="37465"/>
          </a:xfrm>
          <a:custGeom>
            <a:avLst/>
            <a:gdLst/>
            <a:ahLst/>
            <a:cxnLst/>
            <a:rect l="l" t="t" r="r" b="b"/>
            <a:pathLst>
              <a:path w="37464"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677" name="object 1677"/>
          <p:cNvSpPr/>
          <p:nvPr/>
        </p:nvSpPr>
        <p:spPr>
          <a:xfrm>
            <a:off x="4774941" y="2096304"/>
            <a:ext cx="38735" cy="38735"/>
          </a:xfrm>
          <a:custGeom>
            <a:avLst/>
            <a:gdLst/>
            <a:ahLst/>
            <a:cxnLst/>
            <a:rect l="l" t="t" r="r" b="b"/>
            <a:pathLst>
              <a:path w="38735" h="38735">
                <a:moveTo>
                  <a:pt x="19162" y="0"/>
                </a:moveTo>
                <a:lnTo>
                  <a:pt x="26642" y="1509"/>
                </a:lnTo>
                <a:lnTo>
                  <a:pt x="32742" y="5623"/>
                </a:lnTo>
                <a:lnTo>
                  <a:pt x="36850" y="11723"/>
                </a:lnTo>
                <a:lnTo>
                  <a:pt x="38355" y="19188"/>
                </a:lnTo>
                <a:lnTo>
                  <a:pt x="36850" y="26653"/>
                </a:lnTo>
                <a:lnTo>
                  <a:pt x="32742" y="32753"/>
                </a:lnTo>
                <a:lnTo>
                  <a:pt x="26642"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8" name="object 1678"/>
          <p:cNvSpPr/>
          <p:nvPr/>
        </p:nvSpPr>
        <p:spPr>
          <a:xfrm>
            <a:off x="4640404" y="2097436"/>
            <a:ext cx="36195" cy="36195"/>
          </a:xfrm>
          <a:custGeom>
            <a:avLst/>
            <a:gdLst/>
            <a:ahLst/>
            <a:cxnLst/>
            <a:rect l="l" t="t" r="r" b="b"/>
            <a:pathLst>
              <a:path w="36195" h="36194">
                <a:moveTo>
                  <a:pt x="18060" y="0"/>
                </a:moveTo>
                <a:lnTo>
                  <a:pt x="25087" y="1418"/>
                </a:lnTo>
                <a:lnTo>
                  <a:pt x="30817" y="5286"/>
                </a:lnTo>
                <a:lnTo>
                  <a:pt x="34676" y="11025"/>
                </a:lnTo>
                <a:lnTo>
                  <a:pt x="36090" y="18056"/>
                </a:lnTo>
                <a:lnTo>
                  <a:pt x="34676" y="25086"/>
                </a:lnTo>
                <a:lnTo>
                  <a:pt x="30817" y="30825"/>
                </a:lnTo>
                <a:lnTo>
                  <a:pt x="25087"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79" name="object 1679"/>
          <p:cNvSpPr/>
          <p:nvPr/>
        </p:nvSpPr>
        <p:spPr>
          <a:xfrm>
            <a:off x="4504735" y="2097436"/>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0" name="object 1680"/>
          <p:cNvSpPr/>
          <p:nvPr/>
        </p:nvSpPr>
        <p:spPr>
          <a:xfrm>
            <a:off x="4369065" y="2097436"/>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1" name="object 1681"/>
          <p:cNvSpPr/>
          <p:nvPr/>
        </p:nvSpPr>
        <p:spPr>
          <a:xfrm>
            <a:off x="4233763" y="2097834"/>
            <a:ext cx="35560" cy="35560"/>
          </a:xfrm>
          <a:custGeom>
            <a:avLst/>
            <a:gdLst/>
            <a:ahLst/>
            <a:cxnLst/>
            <a:rect l="l" t="t" r="r" b="b"/>
            <a:pathLst>
              <a:path w="35560" h="35560">
                <a:moveTo>
                  <a:pt x="7928" y="0"/>
                </a:moveTo>
                <a:lnTo>
                  <a:pt x="17693" y="0"/>
                </a:lnTo>
                <a:lnTo>
                  <a:pt x="27458" y="0"/>
                </a:lnTo>
                <a:lnTo>
                  <a:pt x="35386" y="7895"/>
                </a:lnTo>
                <a:lnTo>
                  <a:pt x="3538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2" name="object 1682"/>
          <p:cNvSpPr/>
          <p:nvPr/>
        </p:nvSpPr>
        <p:spPr>
          <a:xfrm>
            <a:off x="4098124" y="2097834"/>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3" name="object 1683"/>
          <p:cNvSpPr/>
          <p:nvPr/>
        </p:nvSpPr>
        <p:spPr>
          <a:xfrm>
            <a:off x="3962455" y="2097834"/>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4" name="object 1684"/>
          <p:cNvSpPr/>
          <p:nvPr/>
        </p:nvSpPr>
        <p:spPr>
          <a:xfrm>
            <a:off x="3826785" y="2097834"/>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5" name="object 1685"/>
          <p:cNvSpPr/>
          <p:nvPr/>
        </p:nvSpPr>
        <p:spPr>
          <a:xfrm>
            <a:off x="3691851" y="2098568"/>
            <a:ext cx="34290" cy="34290"/>
          </a:xfrm>
          <a:custGeom>
            <a:avLst/>
            <a:gdLst/>
            <a:ahLst/>
            <a:cxnLst/>
            <a:rect l="l" t="t" r="r" b="b"/>
            <a:pathLst>
              <a:path w="34289" h="34289">
                <a:moveTo>
                  <a:pt x="7591" y="0"/>
                </a:moveTo>
                <a:lnTo>
                  <a:pt x="1695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686" name="object 1686"/>
          <p:cNvSpPr/>
          <p:nvPr/>
        </p:nvSpPr>
        <p:spPr>
          <a:xfrm>
            <a:off x="3555446" y="2097834"/>
            <a:ext cx="35560" cy="35560"/>
          </a:xfrm>
          <a:custGeom>
            <a:avLst/>
            <a:gdLst/>
            <a:ahLst/>
            <a:cxnLst/>
            <a:rect l="l" t="t" r="r" b="b"/>
            <a:pathLst>
              <a:path w="35560" h="35560">
                <a:moveTo>
                  <a:pt x="7928" y="0"/>
                </a:moveTo>
                <a:lnTo>
                  <a:pt x="17693" y="0"/>
                </a:lnTo>
                <a:lnTo>
                  <a:pt x="27458" y="0"/>
                </a:lnTo>
                <a:lnTo>
                  <a:pt x="35356" y="7895"/>
                </a:lnTo>
                <a:lnTo>
                  <a:pt x="3535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7" name="object 1687"/>
          <p:cNvSpPr/>
          <p:nvPr/>
        </p:nvSpPr>
        <p:spPr>
          <a:xfrm>
            <a:off x="3419410" y="2097436"/>
            <a:ext cx="36195" cy="36195"/>
          </a:xfrm>
          <a:custGeom>
            <a:avLst/>
            <a:gdLst/>
            <a:ahLst/>
            <a:cxnLst/>
            <a:rect l="l" t="t" r="r" b="b"/>
            <a:pathLst>
              <a:path w="36195" h="36194">
                <a:moveTo>
                  <a:pt x="18060" y="0"/>
                </a:moveTo>
                <a:lnTo>
                  <a:pt x="25079" y="1418"/>
                </a:lnTo>
                <a:lnTo>
                  <a:pt x="30821" y="5286"/>
                </a:lnTo>
                <a:lnTo>
                  <a:pt x="34698" y="11025"/>
                </a:lnTo>
                <a:lnTo>
                  <a:pt x="36121" y="18056"/>
                </a:lnTo>
                <a:lnTo>
                  <a:pt x="34698" y="25086"/>
                </a:lnTo>
                <a:lnTo>
                  <a:pt x="30821" y="30825"/>
                </a:lnTo>
                <a:lnTo>
                  <a:pt x="25079"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8" name="object 1688"/>
          <p:cNvSpPr/>
          <p:nvPr/>
        </p:nvSpPr>
        <p:spPr>
          <a:xfrm>
            <a:off x="3283741" y="2097436"/>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9" name="object 1689"/>
          <p:cNvSpPr/>
          <p:nvPr/>
        </p:nvSpPr>
        <p:spPr>
          <a:xfrm>
            <a:off x="3146571" y="2095936"/>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90" name="object 1690"/>
          <p:cNvSpPr/>
          <p:nvPr/>
        </p:nvSpPr>
        <p:spPr>
          <a:xfrm>
            <a:off x="3009769" y="209480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91" name="object 1691"/>
          <p:cNvSpPr/>
          <p:nvPr/>
        </p:nvSpPr>
        <p:spPr>
          <a:xfrm>
            <a:off x="2872967" y="2093672"/>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40" y="41926"/>
                </a:lnTo>
                <a:lnTo>
                  <a:pt x="6401" y="37252"/>
                </a:lnTo>
                <a:lnTo>
                  <a:pt x="1718" y="30316"/>
                </a:lnTo>
                <a:lnTo>
                  <a:pt x="0" y="21820"/>
                </a:lnTo>
                <a:lnTo>
                  <a:pt x="1718" y="13336"/>
                </a:lnTo>
                <a:lnTo>
                  <a:pt x="6401" y="6399"/>
                </a:lnTo>
                <a:lnTo>
                  <a:pt x="13340" y="1718"/>
                </a:lnTo>
                <a:lnTo>
                  <a:pt x="21825" y="0"/>
                </a:lnTo>
                <a:close/>
              </a:path>
            </a:pathLst>
          </a:custGeom>
          <a:solidFill>
            <a:srgbClr val="D9D9D8">
              <a:alpha val="50000"/>
            </a:srgbClr>
          </a:solidFill>
        </p:spPr>
        <p:txBody>
          <a:bodyPr wrap="square" lIns="0" tIns="0" rIns="0" bIns="0" rtlCol="0"/>
          <a:lstStyle/>
          <a:p>
            <a:endParaRPr/>
          </a:p>
        </p:txBody>
      </p:sp>
      <p:sp>
        <p:nvSpPr>
          <p:cNvPr id="1692" name="object 1692"/>
          <p:cNvSpPr/>
          <p:nvPr/>
        </p:nvSpPr>
        <p:spPr>
          <a:xfrm>
            <a:off x="2736196" y="2092539"/>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93" name="object 1693"/>
          <p:cNvSpPr/>
          <p:nvPr/>
        </p:nvSpPr>
        <p:spPr>
          <a:xfrm>
            <a:off x="2599761" y="209180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94" name="object 1694"/>
          <p:cNvSpPr/>
          <p:nvPr/>
        </p:nvSpPr>
        <p:spPr>
          <a:xfrm>
            <a:off x="2462224" y="2089907"/>
            <a:ext cx="51435" cy="51435"/>
          </a:xfrm>
          <a:custGeom>
            <a:avLst/>
            <a:gdLst/>
            <a:ahLst/>
            <a:cxnLst/>
            <a:rect l="l" t="t" r="r" b="b"/>
            <a:pathLst>
              <a:path w="51435"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95" name="object 1695"/>
          <p:cNvSpPr/>
          <p:nvPr/>
        </p:nvSpPr>
        <p:spPr>
          <a:xfrm>
            <a:off x="2325422" y="2088806"/>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696" name="object 1696"/>
          <p:cNvSpPr/>
          <p:nvPr/>
        </p:nvSpPr>
        <p:spPr>
          <a:xfrm>
            <a:off x="2187487" y="2086541"/>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697" name="object 1697"/>
          <p:cNvSpPr/>
          <p:nvPr/>
        </p:nvSpPr>
        <p:spPr>
          <a:xfrm>
            <a:off x="2051849" y="2086541"/>
            <a:ext cx="58419" cy="58419"/>
          </a:xfrm>
          <a:custGeom>
            <a:avLst/>
            <a:gdLst/>
            <a:ahLst/>
            <a:cxnLst/>
            <a:rect l="l" t="t" r="r" b="b"/>
            <a:pathLst>
              <a:path w="58419" h="58419">
                <a:moveTo>
                  <a:pt x="28958" y="0"/>
                </a:moveTo>
                <a:lnTo>
                  <a:pt x="40237" y="2277"/>
                </a:lnTo>
                <a:lnTo>
                  <a:pt x="49441" y="8484"/>
                </a:lnTo>
                <a:lnTo>
                  <a:pt x="55643" y="17687"/>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698" name="object 1698"/>
          <p:cNvSpPr/>
          <p:nvPr/>
        </p:nvSpPr>
        <p:spPr>
          <a:xfrm>
            <a:off x="1915047" y="2085409"/>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99" name="object 1699"/>
          <p:cNvSpPr/>
          <p:nvPr/>
        </p:nvSpPr>
        <p:spPr>
          <a:xfrm>
            <a:off x="1777877" y="2083909"/>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0" name="object 1700"/>
          <p:cNvSpPr/>
          <p:nvPr/>
        </p:nvSpPr>
        <p:spPr>
          <a:xfrm>
            <a:off x="1642973" y="2084644"/>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1" name="object 1701"/>
          <p:cNvSpPr/>
          <p:nvPr/>
        </p:nvSpPr>
        <p:spPr>
          <a:xfrm>
            <a:off x="1507304" y="2084644"/>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2" name="object 1702"/>
          <p:cNvSpPr/>
          <p:nvPr/>
        </p:nvSpPr>
        <p:spPr>
          <a:xfrm>
            <a:off x="1370869" y="2083909"/>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81"/>
                </a:lnTo>
                <a:lnTo>
                  <a:pt x="53956" y="53931"/>
                </a:lnTo>
                <a:lnTo>
                  <a:pt x="43905"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3" name="object 1703"/>
          <p:cNvSpPr/>
          <p:nvPr/>
        </p:nvSpPr>
        <p:spPr>
          <a:xfrm>
            <a:off x="1235200" y="2083909"/>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pic>
        <p:nvPicPr>
          <p:cNvPr id="1704" name="object 1704"/>
          <p:cNvPicPr/>
          <p:nvPr/>
        </p:nvPicPr>
        <p:blipFill>
          <a:blip r:embed="rId2" cstate="print"/>
          <a:stretch>
            <a:fillRect/>
          </a:stretch>
        </p:blipFill>
        <p:spPr>
          <a:xfrm>
            <a:off x="1098796" y="2083144"/>
            <a:ext cx="64712" cy="64695"/>
          </a:xfrm>
          <a:prstGeom prst="rect">
            <a:avLst/>
          </a:prstGeom>
        </p:spPr>
      </p:pic>
      <p:pic>
        <p:nvPicPr>
          <p:cNvPr id="1705" name="object 1705"/>
          <p:cNvPicPr/>
          <p:nvPr/>
        </p:nvPicPr>
        <p:blipFill>
          <a:blip r:embed="rId3" cstate="print"/>
          <a:stretch>
            <a:fillRect/>
          </a:stretch>
        </p:blipFill>
        <p:spPr>
          <a:xfrm>
            <a:off x="963126" y="2083144"/>
            <a:ext cx="64712" cy="64695"/>
          </a:xfrm>
          <a:prstGeom prst="rect">
            <a:avLst/>
          </a:prstGeom>
        </p:spPr>
      </p:pic>
      <p:pic>
        <p:nvPicPr>
          <p:cNvPr id="1706" name="object 1706"/>
          <p:cNvPicPr/>
          <p:nvPr/>
        </p:nvPicPr>
        <p:blipFill>
          <a:blip r:embed="rId4" cstate="print"/>
          <a:stretch>
            <a:fillRect/>
          </a:stretch>
        </p:blipFill>
        <p:spPr>
          <a:xfrm>
            <a:off x="827457" y="2083144"/>
            <a:ext cx="64712" cy="64695"/>
          </a:xfrm>
          <a:prstGeom prst="rect">
            <a:avLst/>
          </a:prstGeom>
        </p:spPr>
      </p:pic>
      <p:pic>
        <p:nvPicPr>
          <p:cNvPr id="1707" name="object 1707"/>
          <p:cNvPicPr/>
          <p:nvPr/>
        </p:nvPicPr>
        <p:blipFill>
          <a:blip r:embed="rId5" cstate="print"/>
          <a:stretch>
            <a:fillRect/>
          </a:stretch>
        </p:blipFill>
        <p:spPr>
          <a:xfrm>
            <a:off x="691022" y="2082410"/>
            <a:ext cx="66212" cy="66195"/>
          </a:xfrm>
          <a:prstGeom prst="rect">
            <a:avLst/>
          </a:prstGeom>
        </p:spPr>
      </p:pic>
      <p:pic>
        <p:nvPicPr>
          <p:cNvPr id="1708" name="object 1708"/>
          <p:cNvPicPr/>
          <p:nvPr/>
        </p:nvPicPr>
        <p:blipFill>
          <a:blip r:embed="rId3" cstate="print"/>
          <a:stretch>
            <a:fillRect/>
          </a:stretch>
        </p:blipFill>
        <p:spPr>
          <a:xfrm>
            <a:off x="420449" y="2083144"/>
            <a:ext cx="64712" cy="64695"/>
          </a:xfrm>
          <a:prstGeom prst="rect">
            <a:avLst/>
          </a:prstGeom>
        </p:spPr>
      </p:pic>
      <p:pic>
        <p:nvPicPr>
          <p:cNvPr id="1709" name="object 1709"/>
          <p:cNvPicPr/>
          <p:nvPr/>
        </p:nvPicPr>
        <p:blipFill>
          <a:blip r:embed="rId6" cstate="print"/>
          <a:stretch>
            <a:fillRect/>
          </a:stretch>
        </p:blipFill>
        <p:spPr>
          <a:xfrm>
            <a:off x="556118" y="2083144"/>
            <a:ext cx="64712" cy="64695"/>
          </a:xfrm>
          <a:prstGeom prst="rect">
            <a:avLst/>
          </a:prstGeom>
        </p:spPr>
      </p:pic>
      <p:pic>
        <p:nvPicPr>
          <p:cNvPr id="1710" name="object 1710"/>
          <p:cNvPicPr/>
          <p:nvPr/>
        </p:nvPicPr>
        <p:blipFill>
          <a:blip r:embed="rId6" cstate="print"/>
          <a:stretch>
            <a:fillRect/>
          </a:stretch>
        </p:blipFill>
        <p:spPr>
          <a:xfrm>
            <a:off x="284779" y="2083144"/>
            <a:ext cx="64712" cy="64695"/>
          </a:xfrm>
          <a:prstGeom prst="rect">
            <a:avLst/>
          </a:prstGeom>
        </p:spPr>
      </p:pic>
      <p:pic>
        <p:nvPicPr>
          <p:cNvPr id="1711" name="object 1711"/>
          <p:cNvPicPr/>
          <p:nvPr/>
        </p:nvPicPr>
        <p:blipFill>
          <a:blip r:embed="rId3" cstate="print"/>
          <a:stretch>
            <a:fillRect/>
          </a:stretch>
        </p:blipFill>
        <p:spPr>
          <a:xfrm>
            <a:off x="149140" y="2083144"/>
            <a:ext cx="64681" cy="64695"/>
          </a:xfrm>
          <a:prstGeom prst="rect">
            <a:avLst/>
          </a:prstGeom>
        </p:spPr>
      </p:pic>
      <p:pic>
        <p:nvPicPr>
          <p:cNvPr id="1712" name="object 1712"/>
          <p:cNvPicPr/>
          <p:nvPr/>
        </p:nvPicPr>
        <p:blipFill>
          <a:blip r:embed="rId5" cstate="print"/>
          <a:stretch>
            <a:fillRect/>
          </a:stretch>
        </p:blipFill>
        <p:spPr>
          <a:xfrm>
            <a:off x="12706" y="2082410"/>
            <a:ext cx="66212" cy="66195"/>
          </a:xfrm>
          <a:prstGeom prst="rect">
            <a:avLst/>
          </a:prstGeom>
        </p:spPr>
      </p:pic>
      <p:sp>
        <p:nvSpPr>
          <p:cNvPr id="1713" name="object 1713"/>
          <p:cNvSpPr/>
          <p:nvPr/>
        </p:nvSpPr>
        <p:spPr>
          <a:xfrm>
            <a:off x="7480737" y="1953171"/>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4" name="object 1714"/>
          <p:cNvSpPr/>
          <p:nvPr/>
        </p:nvSpPr>
        <p:spPr>
          <a:xfrm>
            <a:off x="7345068" y="1953171"/>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5" name="object 1715"/>
          <p:cNvSpPr/>
          <p:nvPr/>
        </p:nvSpPr>
        <p:spPr>
          <a:xfrm>
            <a:off x="7209398" y="1953171"/>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6" name="object 1716"/>
          <p:cNvSpPr/>
          <p:nvPr/>
        </p:nvSpPr>
        <p:spPr>
          <a:xfrm>
            <a:off x="7073729" y="1953171"/>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310" y="51303"/>
                </a:lnTo>
                <a:lnTo>
                  <a:pt x="7825" y="45576"/>
                </a:lnTo>
                <a:lnTo>
                  <a:pt x="2100" y="37083"/>
                </a:lnTo>
                <a:lnTo>
                  <a:pt x="0" y="26686"/>
                </a:lnTo>
                <a:lnTo>
                  <a:pt x="2100" y="16293"/>
                </a:lnTo>
                <a:lnTo>
                  <a:pt x="7825" y="7811"/>
                </a:lnTo>
                <a:lnTo>
                  <a:pt x="16310" y="2095"/>
                </a:lnTo>
                <a:lnTo>
                  <a:pt x="26693" y="0"/>
                </a:lnTo>
                <a:close/>
              </a:path>
            </a:pathLst>
          </a:custGeom>
          <a:solidFill>
            <a:srgbClr val="D9D9D8">
              <a:alpha val="50000"/>
            </a:srgbClr>
          </a:solidFill>
        </p:spPr>
        <p:txBody>
          <a:bodyPr wrap="square" lIns="0" tIns="0" rIns="0" bIns="0" rtlCol="0"/>
          <a:lstStyle/>
          <a:p>
            <a:endParaRPr/>
          </a:p>
        </p:txBody>
      </p:sp>
      <p:sp>
        <p:nvSpPr>
          <p:cNvPr id="1717" name="object 1717"/>
          <p:cNvSpPr/>
          <p:nvPr/>
        </p:nvSpPr>
        <p:spPr>
          <a:xfrm>
            <a:off x="6938427" y="1953538"/>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8"/>
                </a:lnTo>
                <a:lnTo>
                  <a:pt x="44971" y="44945"/>
                </a:lnTo>
                <a:lnTo>
                  <a:pt x="36603" y="50595"/>
                </a:lnTo>
                <a:lnTo>
                  <a:pt x="26356" y="52668"/>
                </a:lnTo>
                <a:lnTo>
                  <a:pt x="16103" y="50595"/>
                </a:lnTo>
                <a:lnTo>
                  <a:pt x="7725" y="44945"/>
                </a:lnTo>
                <a:lnTo>
                  <a:pt x="2073" y="36568"/>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718" name="object 1718"/>
          <p:cNvSpPr/>
          <p:nvPr/>
        </p:nvSpPr>
        <p:spPr>
          <a:xfrm>
            <a:off x="6802390" y="1953171"/>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719" name="object 1719"/>
          <p:cNvSpPr/>
          <p:nvPr/>
        </p:nvSpPr>
        <p:spPr>
          <a:xfrm>
            <a:off x="6667854" y="1954303"/>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720" name="object 1720"/>
          <p:cNvSpPr/>
          <p:nvPr/>
        </p:nvSpPr>
        <p:spPr>
          <a:xfrm>
            <a:off x="6532184" y="1954303"/>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721" name="object 1721"/>
          <p:cNvSpPr/>
          <p:nvPr/>
        </p:nvSpPr>
        <p:spPr>
          <a:xfrm>
            <a:off x="6397280" y="195503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2" name="object 1722"/>
          <p:cNvSpPr/>
          <p:nvPr/>
        </p:nvSpPr>
        <p:spPr>
          <a:xfrm>
            <a:off x="6261610" y="195503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3" name="object 1723"/>
          <p:cNvSpPr/>
          <p:nvPr/>
        </p:nvSpPr>
        <p:spPr>
          <a:xfrm>
            <a:off x="6126706" y="1955803"/>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24" name="object 1724"/>
          <p:cNvSpPr/>
          <p:nvPr/>
        </p:nvSpPr>
        <p:spPr>
          <a:xfrm>
            <a:off x="5993302" y="1958037"/>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5" name="object 1725"/>
          <p:cNvSpPr/>
          <p:nvPr/>
        </p:nvSpPr>
        <p:spPr>
          <a:xfrm>
            <a:off x="5857633" y="1958037"/>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6" name="object 1726"/>
          <p:cNvSpPr/>
          <p:nvPr/>
        </p:nvSpPr>
        <p:spPr>
          <a:xfrm>
            <a:off x="5721963" y="1958037"/>
            <a:ext cx="43815" cy="43815"/>
          </a:xfrm>
          <a:custGeom>
            <a:avLst/>
            <a:gdLst/>
            <a:ahLst/>
            <a:cxnLst/>
            <a:rect l="l" t="t" r="r" b="b"/>
            <a:pathLst>
              <a:path w="43814" h="43814">
                <a:moveTo>
                  <a:pt x="21825" y="0"/>
                </a:moveTo>
                <a:lnTo>
                  <a:pt x="30311" y="1718"/>
                </a:lnTo>
                <a:lnTo>
                  <a:pt x="37250" y="6399"/>
                </a:lnTo>
                <a:lnTo>
                  <a:pt x="41933" y="13336"/>
                </a:lnTo>
                <a:lnTo>
                  <a:pt x="43651" y="21820"/>
                </a:lnTo>
                <a:lnTo>
                  <a:pt x="41933" y="30316"/>
                </a:lnTo>
                <a:lnTo>
                  <a:pt x="37250" y="37252"/>
                </a:lnTo>
                <a:lnTo>
                  <a:pt x="30311"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27" name="object 1727"/>
          <p:cNvSpPr/>
          <p:nvPr/>
        </p:nvSpPr>
        <p:spPr>
          <a:xfrm>
            <a:off x="5587059" y="1958802"/>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8" name="object 1728"/>
          <p:cNvSpPr/>
          <p:nvPr/>
        </p:nvSpPr>
        <p:spPr>
          <a:xfrm>
            <a:off x="5451390" y="1958802"/>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9" name="object 1729"/>
          <p:cNvSpPr/>
          <p:nvPr/>
        </p:nvSpPr>
        <p:spPr>
          <a:xfrm>
            <a:off x="5316088" y="1959169"/>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0" name="object 1730"/>
          <p:cNvSpPr/>
          <p:nvPr/>
        </p:nvSpPr>
        <p:spPr>
          <a:xfrm>
            <a:off x="5180419" y="1959169"/>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1" name="object 1731"/>
          <p:cNvSpPr/>
          <p:nvPr/>
        </p:nvSpPr>
        <p:spPr>
          <a:xfrm>
            <a:off x="5045514" y="1959934"/>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2" name="object 1732"/>
          <p:cNvSpPr/>
          <p:nvPr/>
        </p:nvSpPr>
        <p:spPr>
          <a:xfrm>
            <a:off x="4909845" y="1959934"/>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3" name="object 1733"/>
          <p:cNvSpPr/>
          <p:nvPr/>
        </p:nvSpPr>
        <p:spPr>
          <a:xfrm>
            <a:off x="4774574" y="1960302"/>
            <a:ext cx="39370" cy="39370"/>
          </a:xfrm>
          <a:custGeom>
            <a:avLst/>
            <a:gdLst/>
            <a:ahLst/>
            <a:cxnLst/>
            <a:rect l="l" t="t" r="r" b="b"/>
            <a:pathLst>
              <a:path w="39370" h="39369">
                <a:moveTo>
                  <a:pt x="19529" y="0"/>
                </a:moveTo>
                <a:lnTo>
                  <a:pt x="27157" y="1536"/>
                </a:lnTo>
                <a:lnTo>
                  <a:pt x="33373" y="5726"/>
                </a:lnTo>
                <a:lnTo>
                  <a:pt x="37558" y="11942"/>
                </a:lnTo>
                <a:lnTo>
                  <a:pt x="39090" y="19555"/>
                </a:lnTo>
                <a:lnTo>
                  <a:pt x="37558" y="27168"/>
                </a:lnTo>
                <a:lnTo>
                  <a:pt x="33373" y="33384"/>
                </a:lnTo>
                <a:lnTo>
                  <a:pt x="27157" y="37574"/>
                </a:lnTo>
                <a:lnTo>
                  <a:pt x="19529" y="39111"/>
                </a:lnTo>
                <a:lnTo>
                  <a:pt x="11919" y="37574"/>
                </a:lnTo>
                <a:lnTo>
                  <a:pt x="5712" y="33384"/>
                </a:lnTo>
                <a:lnTo>
                  <a:pt x="1531" y="27168"/>
                </a:lnTo>
                <a:lnTo>
                  <a:pt x="0" y="19555"/>
                </a:lnTo>
                <a:lnTo>
                  <a:pt x="1531" y="11942"/>
                </a:lnTo>
                <a:lnTo>
                  <a:pt x="5712" y="5726"/>
                </a:lnTo>
                <a:lnTo>
                  <a:pt x="11919" y="1536"/>
                </a:lnTo>
                <a:lnTo>
                  <a:pt x="19529" y="0"/>
                </a:lnTo>
                <a:close/>
              </a:path>
            </a:pathLst>
          </a:custGeom>
          <a:solidFill>
            <a:srgbClr val="D9D9D8">
              <a:alpha val="50000"/>
            </a:srgbClr>
          </a:solidFill>
        </p:spPr>
        <p:txBody>
          <a:bodyPr wrap="square" lIns="0" tIns="0" rIns="0" bIns="0" rtlCol="0"/>
          <a:lstStyle/>
          <a:p>
            <a:endParaRPr/>
          </a:p>
        </p:txBody>
      </p:sp>
      <p:sp>
        <p:nvSpPr>
          <p:cNvPr id="1734" name="object 1734"/>
          <p:cNvSpPr/>
          <p:nvPr/>
        </p:nvSpPr>
        <p:spPr>
          <a:xfrm>
            <a:off x="4638506" y="1959934"/>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35" name="object 1735"/>
          <p:cNvSpPr/>
          <p:nvPr/>
        </p:nvSpPr>
        <p:spPr>
          <a:xfrm>
            <a:off x="4502102" y="1959169"/>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36" name="object 1736"/>
          <p:cNvSpPr/>
          <p:nvPr/>
        </p:nvSpPr>
        <p:spPr>
          <a:xfrm>
            <a:off x="4367932" y="1960699"/>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7" name="object 1737"/>
          <p:cNvSpPr/>
          <p:nvPr/>
        </p:nvSpPr>
        <p:spPr>
          <a:xfrm>
            <a:off x="4232263" y="1960699"/>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8" name="object 1738"/>
          <p:cNvSpPr/>
          <p:nvPr/>
        </p:nvSpPr>
        <p:spPr>
          <a:xfrm>
            <a:off x="4096594" y="1960699"/>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9" name="object 1739"/>
          <p:cNvSpPr/>
          <p:nvPr/>
        </p:nvSpPr>
        <p:spPr>
          <a:xfrm>
            <a:off x="3960955" y="1960699"/>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0" name="object 1740"/>
          <p:cNvSpPr/>
          <p:nvPr/>
        </p:nvSpPr>
        <p:spPr>
          <a:xfrm>
            <a:off x="3825285" y="1960699"/>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1" name="object 1741"/>
          <p:cNvSpPr/>
          <p:nvPr/>
        </p:nvSpPr>
        <p:spPr>
          <a:xfrm>
            <a:off x="3691116" y="1962199"/>
            <a:ext cx="35560" cy="35560"/>
          </a:xfrm>
          <a:custGeom>
            <a:avLst/>
            <a:gdLst/>
            <a:ahLst/>
            <a:cxnLst/>
            <a:rect l="l" t="t" r="r" b="b"/>
            <a:pathLst>
              <a:path w="35560" h="35560">
                <a:moveTo>
                  <a:pt x="7928" y="0"/>
                </a:moveTo>
                <a:lnTo>
                  <a:pt x="17693" y="0"/>
                </a:lnTo>
                <a:lnTo>
                  <a:pt x="27427" y="0"/>
                </a:lnTo>
                <a:lnTo>
                  <a:pt x="35356" y="7895"/>
                </a:lnTo>
                <a:lnTo>
                  <a:pt x="35356" y="27420"/>
                </a:lnTo>
                <a:lnTo>
                  <a:pt x="27427"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742" name="object 1742"/>
          <p:cNvSpPr/>
          <p:nvPr/>
        </p:nvSpPr>
        <p:spPr>
          <a:xfrm>
            <a:off x="3554681" y="1961434"/>
            <a:ext cx="37465" cy="37465"/>
          </a:xfrm>
          <a:custGeom>
            <a:avLst/>
            <a:gdLst/>
            <a:ahLst/>
            <a:cxnLst/>
            <a:rect l="l" t="t" r="r" b="b"/>
            <a:pathLst>
              <a:path w="37464" h="37464">
                <a:moveTo>
                  <a:pt x="18458" y="0"/>
                </a:moveTo>
                <a:lnTo>
                  <a:pt x="25625" y="1449"/>
                </a:lnTo>
                <a:lnTo>
                  <a:pt x="31483" y="5401"/>
                </a:lnTo>
                <a:lnTo>
                  <a:pt x="35436" y="11258"/>
                </a:lnTo>
                <a:lnTo>
                  <a:pt x="36886" y="18423"/>
                </a:lnTo>
                <a:lnTo>
                  <a:pt x="35436" y="25606"/>
                </a:lnTo>
                <a:lnTo>
                  <a:pt x="31483" y="31471"/>
                </a:lnTo>
                <a:lnTo>
                  <a:pt x="25625" y="35426"/>
                </a:lnTo>
                <a:lnTo>
                  <a:pt x="18458" y="36877"/>
                </a:lnTo>
                <a:lnTo>
                  <a:pt x="11274" y="35426"/>
                </a:lnTo>
                <a:lnTo>
                  <a:pt x="5406" y="31471"/>
                </a:lnTo>
                <a:lnTo>
                  <a:pt x="1450" y="25606"/>
                </a:lnTo>
                <a:lnTo>
                  <a:pt x="0" y="18423"/>
                </a:lnTo>
                <a:lnTo>
                  <a:pt x="1450" y="11258"/>
                </a:lnTo>
                <a:lnTo>
                  <a:pt x="5406" y="5401"/>
                </a:lnTo>
                <a:lnTo>
                  <a:pt x="11274" y="1449"/>
                </a:lnTo>
                <a:lnTo>
                  <a:pt x="18458" y="0"/>
                </a:lnTo>
                <a:close/>
              </a:path>
            </a:pathLst>
          </a:custGeom>
          <a:solidFill>
            <a:srgbClr val="D9D9D8">
              <a:alpha val="50000"/>
            </a:srgbClr>
          </a:solidFill>
        </p:spPr>
        <p:txBody>
          <a:bodyPr wrap="square" lIns="0" tIns="0" rIns="0" bIns="0" rtlCol="0"/>
          <a:lstStyle/>
          <a:p>
            <a:endParaRPr/>
          </a:p>
        </p:txBody>
      </p:sp>
      <p:sp>
        <p:nvSpPr>
          <p:cNvPr id="1743" name="object 1743"/>
          <p:cNvSpPr/>
          <p:nvPr/>
        </p:nvSpPr>
        <p:spPr>
          <a:xfrm>
            <a:off x="3417910" y="1960302"/>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744" name="object 1744"/>
          <p:cNvSpPr/>
          <p:nvPr/>
        </p:nvSpPr>
        <p:spPr>
          <a:xfrm>
            <a:off x="3281108" y="1959169"/>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45" name="object 1745"/>
          <p:cNvSpPr/>
          <p:nvPr/>
        </p:nvSpPr>
        <p:spPr>
          <a:xfrm>
            <a:off x="3145071" y="1958802"/>
            <a:ext cx="42545" cy="42545"/>
          </a:xfrm>
          <a:custGeom>
            <a:avLst/>
            <a:gdLst/>
            <a:ahLst/>
            <a:cxnLst/>
            <a:rect l="l" t="t" r="r" b="b"/>
            <a:pathLst>
              <a:path w="42544"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46" name="object 1746"/>
          <p:cNvSpPr/>
          <p:nvPr/>
        </p:nvSpPr>
        <p:spPr>
          <a:xfrm>
            <a:off x="3008636" y="1958037"/>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47" name="object 1747"/>
          <p:cNvSpPr/>
          <p:nvPr/>
        </p:nvSpPr>
        <p:spPr>
          <a:xfrm>
            <a:off x="2871834" y="1956935"/>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53"/>
                </a:lnTo>
                <a:lnTo>
                  <a:pt x="39190" y="39149"/>
                </a:lnTo>
                <a:lnTo>
                  <a:pt x="31892"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748" name="object 1748"/>
          <p:cNvSpPr/>
          <p:nvPr/>
        </p:nvSpPr>
        <p:spPr>
          <a:xfrm>
            <a:off x="2734298" y="195503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49" name="object 1749"/>
          <p:cNvSpPr/>
          <p:nvPr/>
        </p:nvSpPr>
        <p:spPr>
          <a:xfrm>
            <a:off x="2597894" y="1954303"/>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750" name="object 1750"/>
          <p:cNvSpPr/>
          <p:nvPr/>
        </p:nvSpPr>
        <p:spPr>
          <a:xfrm>
            <a:off x="2460326" y="1952406"/>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4"/>
                </a:lnTo>
                <a:lnTo>
                  <a:pt x="46896" y="46869"/>
                </a:lnTo>
                <a:lnTo>
                  <a:pt x="38158"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51" name="object 1751"/>
          <p:cNvSpPr/>
          <p:nvPr/>
        </p:nvSpPr>
        <p:spPr>
          <a:xfrm>
            <a:off x="2323157" y="1950906"/>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752" name="object 1752"/>
          <p:cNvSpPr/>
          <p:nvPr/>
        </p:nvSpPr>
        <p:spPr>
          <a:xfrm>
            <a:off x="2186386" y="194977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53" name="object 1753"/>
          <p:cNvSpPr/>
          <p:nvPr/>
        </p:nvSpPr>
        <p:spPr>
          <a:xfrm>
            <a:off x="2050716" y="1949774"/>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754" name="object 1754"/>
          <p:cNvPicPr/>
          <p:nvPr/>
        </p:nvPicPr>
        <p:blipFill>
          <a:blip r:embed="rId7" cstate="print"/>
          <a:stretch>
            <a:fillRect/>
          </a:stretch>
        </p:blipFill>
        <p:spPr>
          <a:xfrm>
            <a:off x="1912782" y="1947509"/>
            <a:ext cx="64712" cy="64695"/>
          </a:xfrm>
          <a:prstGeom prst="rect">
            <a:avLst/>
          </a:prstGeom>
        </p:spPr>
      </p:pic>
      <p:pic>
        <p:nvPicPr>
          <p:cNvPr id="1755" name="object 1755"/>
          <p:cNvPicPr/>
          <p:nvPr/>
        </p:nvPicPr>
        <p:blipFill>
          <a:blip r:embed="rId8" cstate="print"/>
          <a:stretch>
            <a:fillRect/>
          </a:stretch>
        </p:blipFill>
        <p:spPr>
          <a:xfrm>
            <a:off x="1776378" y="1946775"/>
            <a:ext cx="66212" cy="66195"/>
          </a:xfrm>
          <a:prstGeom prst="rect">
            <a:avLst/>
          </a:prstGeom>
        </p:spPr>
      </p:pic>
      <p:pic>
        <p:nvPicPr>
          <p:cNvPr id="1756" name="object 1756"/>
          <p:cNvPicPr/>
          <p:nvPr/>
        </p:nvPicPr>
        <p:blipFill>
          <a:blip r:embed="rId7" cstate="print"/>
          <a:stretch>
            <a:fillRect/>
          </a:stretch>
        </p:blipFill>
        <p:spPr>
          <a:xfrm>
            <a:off x="1641443" y="1947509"/>
            <a:ext cx="64712" cy="64695"/>
          </a:xfrm>
          <a:prstGeom prst="rect">
            <a:avLst/>
          </a:prstGeom>
        </p:spPr>
      </p:pic>
      <p:pic>
        <p:nvPicPr>
          <p:cNvPr id="1757" name="object 1757"/>
          <p:cNvPicPr/>
          <p:nvPr/>
        </p:nvPicPr>
        <p:blipFill>
          <a:blip r:embed="rId8" cstate="print"/>
          <a:stretch>
            <a:fillRect/>
          </a:stretch>
        </p:blipFill>
        <p:spPr>
          <a:xfrm>
            <a:off x="1505804" y="1947509"/>
            <a:ext cx="64681" cy="64695"/>
          </a:xfrm>
          <a:prstGeom prst="rect">
            <a:avLst/>
          </a:prstGeom>
        </p:spPr>
      </p:pic>
      <p:pic>
        <p:nvPicPr>
          <p:cNvPr id="1758" name="object 1758"/>
          <p:cNvPicPr/>
          <p:nvPr/>
        </p:nvPicPr>
        <p:blipFill>
          <a:blip r:embed="rId9" cstate="print"/>
          <a:stretch>
            <a:fillRect/>
          </a:stretch>
        </p:blipFill>
        <p:spPr>
          <a:xfrm>
            <a:off x="1233700" y="1946775"/>
            <a:ext cx="66212" cy="66195"/>
          </a:xfrm>
          <a:prstGeom prst="rect">
            <a:avLst/>
          </a:prstGeom>
        </p:spPr>
      </p:pic>
      <p:pic>
        <p:nvPicPr>
          <p:cNvPr id="1759" name="object 1759"/>
          <p:cNvPicPr/>
          <p:nvPr/>
        </p:nvPicPr>
        <p:blipFill>
          <a:blip r:embed="rId10" cstate="print"/>
          <a:stretch>
            <a:fillRect/>
          </a:stretch>
        </p:blipFill>
        <p:spPr>
          <a:xfrm>
            <a:off x="1370134" y="1947509"/>
            <a:ext cx="64681" cy="64695"/>
          </a:xfrm>
          <a:prstGeom prst="rect">
            <a:avLst/>
          </a:prstGeom>
        </p:spPr>
      </p:pic>
      <p:pic>
        <p:nvPicPr>
          <p:cNvPr id="1760" name="object 1760"/>
          <p:cNvPicPr/>
          <p:nvPr/>
        </p:nvPicPr>
        <p:blipFill>
          <a:blip r:embed="rId11" cstate="print"/>
          <a:stretch>
            <a:fillRect/>
          </a:stretch>
        </p:blipFill>
        <p:spPr>
          <a:xfrm>
            <a:off x="1098030" y="1946775"/>
            <a:ext cx="66212" cy="66195"/>
          </a:xfrm>
          <a:prstGeom prst="rect">
            <a:avLst/>
          </a:prstGeom>
        </p:spPr>
      </p:pic>
      <p:pic>
        <p:nvPicPr>
          <p:cNvPr id="1761" name="object 1761"/>
          <p:cNvPicPr/>
          <p:nvPr/>
        </p:nvPicPr>
        <p:blipFill>
          <a:blip r:embed="rId9" cstate="print"/>
          <a:stretch>
            <a:fillRect/>
          </a:stretch>
        </p:blipFill>
        <p:spPr>
          <a:xfrm>
            <a:off x="961626" y="1946010"/>
            <a:ext cx="67712" cy="67695"/>
          </a:xfrm>
          <a:prstGeom prst="rect">
            <a:avLst/>
          </a:prstGeom>
        </p:spPr>
      </p:pic>
      <p:pic>
        <p:nvPicPr>
          <p:cNvPr id="1762" name="object 1762"/>
          <p:cNvPicPr/>
          <p:nvPr/>
        </p:nvPicPr>
        <p:blipFill>
          <a:blip r:embed="rId12" cstate="print"/>
          <a:stretch>
            <a:fillRect/>
          </a:stretch>
        </p:blipFill>
        <p:spPr>
          <a:xfrm>
            <a:off x="825192" y="1945275"/>
            <a:ext cx="69242" cy="69194"/>
          </a:xfrm>
          <a:prstGeom prst="rect">
            <a:avLst/>
          </a:prstGeom>
        </p:spPr>
      </p:pic>
      <p:pic>
        <p:nvPicPr>
          <p:cNvPr id="1763" name="object 1763"/>
          <p:cNvPicPr/>
          <p:nvPr/>
        </p:nvPicPr>
        <p:blipFill>
          <a:blip r:embed="rId8" cstate="print"/>
          <a:stretch>
            <a:fillRect/>
          </a:stretch>
        </p:blipFill>
        <p:spPr>
          <a:xfrm>
            <a:off x="689522" y="1945275"/>
            <a:ext cx="69242" cy="69194"/>
          </a:xfrm>
          <a:prstGeom prst="rect">
            <a:avLst/>
          </a:prstGeom>
        </p:spPr>
      </p:pic>
      <p:pic>
        <p:nvPicPr>
          <p:cNvPr id="1764" name="object 1764"/>
          <p:cNvPicPr/>
          <p:nvPr/>
        </p:nvPicPr>
        <p:blipFill>
          <a:blip r:embed="rId13" cstate="print"/>
          <a:stretch>
            <a:fillRect/>
          </a:stretch>
        </p:blipFill>
        <p:spPr>
          <a:xfrm>
            <a:off x="554618" y="1946010"/>
            <a:ext cx="67712" cy="67695"/>
          </a:xfrm>
          <a:prstGeom prst="rect">
            <a:avLst/>
          </a:prstGeom>
        </p:spPr>
      </p:pic>
      <p:pic>
        <p:nvPicPr>
          <p:cNvPr id="1765" name="object 1765"/>
          <p:cNvPicPr/>
          <p:nvPr/>
        </p:nvPicPr>
        <p:blipFill>
          <a:blip r:embed="rId9" cstate="print"/>
          <a:stretch>
            <a:fillRect/>
          </a:stretch>
        </p:blipFill>
        <p:spPr>
          <a:xfrm>
            <a:off x="418949" y="1946010"/>
            <a:ext cx="67712" cy="67695"/>
          </a:xfrm>
          <a:prstGeom prst="rect">
            <a:avLst/>
          </a:prstGeom>
        </p:spPr>
      </p:pic>
      <p:pic>
        <p:nvPicPr>
          <p:cNvPr id="1766" name="object 1766"/>
          <p:cNvPicPr/>
          <p:nvPr/>
        </p:nvPicPr>
        <p:blipFill>
          <a:blip r:embed="rId13" cstate="print"/>
          <a:stretch>
            <a:fillRect/>
          </a:stretch>
        </p:blipFill>
        <p:spPr>
          <a:xfrm>
            <a:off x="283279" y="1946010"/>
            <a:ext cx="67712" cy="67695"/>
          </a:xfrm>
          <a:prstGeom prst="rect">
            <a:avLst/>
          </a:prstGeom>
        </p:spPr>
      </p:pic>
      <p:pic>
        <p:nvPicPr>
          <p:cNvPr id="1767" name="object 1767"/>
          <p:cNvPicPr/>
          <p:nvPr/>
        </p:nvPicPr>
        <p:blipFill>
          <a:blip r:embed="rId8" cstate="print"/>
          <a:stretch>
            <a:fillRect/>
          </a:stretch>
        </p:blipFill>
        <p:spPr>
          <a:xfrm>
            <a:off x="147610" y="1946010"/>
            <a:ext cx="67742" cy="67695"/>
          </a:xfrm>
          <a:prstGeom prst="rect">
            <a:avLst/>
          </a:prstGeom>
        </p:spPr>
      </p:pic>
      <p:pic>
        <p:nvPicPr>
          <p:cNvPr id="1768" name="object 1768"/>
          <p:cNvPicPr/>
          <p:nvPr/>
        </p:nvPicPr>
        <p:blipFill>
          <a:blip r:embed="rId14" cstate="print"/>
          <a:stretch>
            <a:fillRect/>
          </a:stretch>
        </p:blipFill>
        <p:spPr>
          <a:xfrm>
            <a:off x="11206" y="1945275"/>
            <a:ext cx="69212" cy="69194"/>
          </a:xfrm>
          <a:prstGeom prst="rect">
            <a:avLst/>
          </a:prstGeom>
        </p:spPr>
      </p:pic>
      <p:sp>
        <p:nvSpPr>
          <p:cNvPr id="1769" name="object 1769"/>
          <p:cNvSpPr/>
          <p:nvPr/>
        </p:nvSpPr>
        <p:spPr>
          <a:xfrm>
            <a:off x="7479972" y="1816771"/>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0" name="object 1770"/>
          <p:cNvSpPr/>
          <p:nvPr/>
        </p:nvSpPr>
        <p:spPr>
          <a:xfrm>
            <a:off x="7345068" y="181753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1" name="object 1771"/>
          <p:cNvSpPr/>
          <p:nvPr/>
        </p:nvSpPr>
        <p:spPr>
          <a:xfrm>
            <a:off x="7207898" y="1816036"/>
            <a:ext cx="56515" cy="56515"/>
          </a:xfrm>
          <a:custGeom>
            <a:avLst/>
            <a:gdLst/>
            <a:ahLst/>
            <a:cxnLst/>
            <a:rect l="l" t="t" r="r" b="b"/>
            <a:pathLst>
              <a:path w="56515" h="56514">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772" name="object 1772"/>
          <p:cNvSpPr/>
          <p:nvPr/>
        </p:nvSpPr>
        <p:spPr>
          <a:xfrm>
            <a:off x="7072964" y="1816771"/>
            <a:ext cx="55244" cy="55244"/>
          </a:xfrm>
          <a:custGeom>
            <a:avLst/>
            <a:gdLst/>
            <a:ahLst/>
            <a:cxnLst/>
            <a:rect l="l" t="t" r="r" b="b"/>
            <a:pathLst>
              <a:path w="55245"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3" name="object 1773"/>
          <p:cNvSpPr/>
          <p:nvPr/>
        </p:nvSpPr>
        <p:spPr>
          <a:xfrm>
            <a:off x="6938060" y="181753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4" name="object 1774"/>
          <p:cNvSpPr/>
          <p:nvPr/>
        </p:nvSpPr>
        <p:spPr>
          <a:xfrm>
            <a:off x="6801656" y="1816771"/>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775" name="object 1775"/>
          <p:cNvSpPr/>
          <p:nvPr/>
        </p:nvSpPr>
        <p:spPr>
          <a:xfrm>
            <a:off x="6666720" y="181753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6" name="object 1776"/>
          <p:cNvSpPr/>
          <p:nvPr/>
        </p:nvSpPr>
        <p:spPr>
          <a:xfrm>
            <a:off x="6531051" y="181753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7" name="object 1777"/>
          <p:cNvSpPr/>
          <p:nvPr/>
        </p:nvSpPr>
        <p:spPr>
          <a:xfrm>
            <a:off x="6395413" y="181753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8" name="object 1778"/>
          <p:cNvSpPr/>
          <p:nvPr/>
        </p:nvSpPr>
        <p:spPr>
          <a:xfrm>
            <a:off x="6261610" y="1819403"/>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779" name="object 1779"/>
          <p:cNvSpPr/>
          <p:nvPr/>
        </p:nvSpPr>
        <p:spPr>
          <a:xfrm>
            <a:off x="6126706" y="1820168"/>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80" name="object 1780"/>
          <p:cNvSpPr/>
          <p:nvPr/>
        </p:nvSpPr>
        <p:spPr>
          <a:xfrm>
            <a:off x="5991404" y="182053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781" name="object 1781"/>
          <p:cNvSpPr/>
          <p:nvPr/>
        </p:nvSpPr>
        <p:spPr>
          <a:xfrm>
            <a:off x="5856500" y="1821300"/>
            <a:ext cx="46355" cy="46355"/>
          </a:xfrm>
          <a:custGeom>
            <a:avLst/>
            <a:gdLst/>
            <a:ahLst/>
            <a:cxnLst/>
            <a:rect l="l" t="t" r="r" b="b"/>
            <a:pathLst>
              <a:path w="46354" h="46355">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782" name="object 1782"/>
          <p:cNvSpPr/>
          <p:nvPr/>
        </p:nvSpPr>
        <p:spPr>
          <a:xfrm>
            <a:off x="5719698" y="1820168"/>
            <a:ext cx="48260" cy="48260"/>
          </a:xfrm>
          <a:custGeom>
            <a:avLst/>
            <a:gdLst/>
            <a:ahLst/>
            <a:cxnLst/>
            <a:rect l="l" t="t" r="r" b="b"/>
            <a:pathLst>
              <a:path w="48260" h="48260">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1783" name="object 1783"/>
          <p:cNvSpPr/>
          <p:nvPr/>
        </p:nvSpPr>
        <p:spPr>
          <a:xfrm>
            <a:off x="5585529" y="1821667"/>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784" name="object 1784"/>
          <p:cNvSpPr/>
          <p:nvPr/>
        </p:nvSpPr>
        <p:spPr>
          <a:xfrm>
            <a:off x="5449890" y="1821667"/>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785" name="object 1785"/>
          <p:cNvSpPr/>
          <p:nvPr/>
        </p:nvSpPr>
        <p:spPr>
          <a:xfrm>
            <a:off x="5314955" y="1822432"/>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6" name="object 1786"/>
          <p:cNvSpPr/>
          <p:nvPr/>
        </p:nvSpPr>
        <p:spPr>
          <a:xfrm>
            <a:off x="5179286" y="1822432"/>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7" name="object 1787"/>
          <p:cNvSpPr/>
          <p:nvPr/>
        </p:nvSpPr>
        <p:spPr>
          <a:xfrm>
            <a:off x="5044382" y="1823167"/>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8" name="object 1788"/>
          <p:cNvSpPr/>
          <p:nvPr/>
        </p:nvSpPr>
        <p:spPr>
          <a:xfrm>
            <a:off x="4908712" y="1823167"/>
            <a:ext cx="42545" cy="42545"/>
          </a:xfrm>
          <a:custGeom>
            <a:avLst/>
            <a:gdLst/>
            <a:ahLst/>
            <a:cxnLst/>
            <a:rect l="l" t="t" r="r" b="b"/>
            <a:pathLst>
              <a:path w="42545" h="42544">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9" name="object 1789"/>
          <p:cNvSpPr/>
          <p:nvPr/>
        </p:nvSpPr>
        <p:spPr>
          <a:xfrm>
            <a:off x="4773441" y="1823534"/>
            <a:ext cx="41910" cy="41910"/>
          </a:xfrm>
          <a:custGeom>
            <a:avLst/>
            <a:gdLst/>
            <a:ahLst/>
            <a:cxnLst/>
            <a:rect l="l" t="t" r="r" b="b"/>
            <a:pathLst>
              <a:path w="41910" h="41910">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1790" name="object 1790"/>
          <p:cNvSpPr/>
          <p:nvPr/>
        </p:nvSpPr>
        <p:spPr>
          <a:xfrm>
            <a:off x="4636639" y="1822432"/>
            <a:ext cx="43815" cy="43815"/>
          </a:xfrm>
          <a:custGeom>
            <a:avLst/>
            <a:gdLst/>
            <a:ahLst/>
            <a:cxnLst/>
            <a:rect l="l" t="t" r="r" b="b"/>
            <a:pathLst>
              <a:path w="43814" h="43814">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91" name="object 1791"/>
          <p:cNvSpPr/>
          <p:nvPr/>
        </p:nvSpPr>
        <p:spPr>
          <a:xfrm>
            <a:off x="4502102" y="182353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92" name="object 1792"/>
          <p:cNvSpPr/>
          <p:nvPr/>
        </p:nvSpPr>
        <p:spPr>
          <a:xfrm>
            <a:off x="4366433" y="182353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3" name="object 1793"/>
          <p:cNvSpPr/>
          <p:nvPr/>
        </p:nvSpPr>
        <p:spPr>
          <a:xfrm>
            <a:off x="4230763" y="182353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4" name="object 1794"/>
          <p:cNvSpPr/>
          <p:nvPr/>
        </p:nvSpPr>
        <p:spPr>
          <a:xfrm>
            <a:off x="4095859" y="1824299"/>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795" name="object 1795"/>
          <p:cNvSpPr/>
          <p:nvPr/>
        </p:nvSpPr>
        <p:spPr>
          <a:xfrm>
            <a:off x="3960190" y="1824299"/>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6" name="object 1796"/>
          <p:cNvSpPr/>
          <p:nvPr/>
        </p:nvSpPr>
        <p:spPr>
          <a:xfrm>
            <a:off x="3824520" y="1824299"/>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7" name="object 1797"/>
          <p:cNvSpPr/>
          <p:nvPr/>
        </p:nvSpPr>
        <p:spPr>
          <a:xfrm>
            <a:off x="3689616" y="1825064"/>
            <a:ext cx="38735" cy="38735"/>
          </a:xfrm>
          <a:custGeom>
            <a:avLst/>
            <a:gdLst/>
            <a:ahLst/>
            <a:cxnLst/>
            <a:rect l="l" t="t" r="r" b="b"/>
            <a:pathLst>
              <a:path w="38735" h="38735">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1798" name="object 1798"/>
          <p:cNvSpPr/>
          <p:nvPr/>
        </p:nvSpPr>
        <p:spPr>
          <a:xfrm>
            <a:off x="3553181" y="1824299"/>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99" name="object 1799"/>
          <p:cNvSpPr/>
          <p:nvPr/>
        </p:nvSpPr>
        <p:spPr>
          <a:xfrm>
            <a:off x="3416777" y="182353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800" name="object 1800"/>
          <p:cNvSpPr/>
          <p:nvPr/>
        </p:nvSpPr>
        <p:spPr>
          <a:xfrm>
            <a:off x="3279210" y="1821667"/>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01" name="object 1801"/>
          <p:cNvSpPr/>
          <p:nvPr/>
        </p:nvSpPr>
        <p:spPr>
          <a:xfrm>
            <a:off x="3145439" y="1823534"/>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802" name="object 1802"/>
          <p:cNvSpPr/>
          <p:nvPr/>
        </p:nvSpPr>
        <p:spPr>
          <a:xfrm>
            <a:off x="3007504" y="1821300"/>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03" name="object 1803"/>
          <p:cNvSpPr/>
          <p:nvPr/>
        </p:nvSpPr>
        <p:spPr>
          <a:xfrm>
            <a:off x="2869967" y="1819403"/>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04" name="object 1804"/>
          <p:cNvSpPr/>
          <p:nvPr/>
        </p:nvSpPr>
        <p:spPr>
          <a:xfrm>
            <a:off x="2732798" y="1817903"/>
            <a:ext cx="52705" cy="52705"/>
          </a:xfrm>
          <a:custGeom>
            <a:avLst/>
            <a:gdLst/>
            <a:ahLst/>
            <a:cxnLst/>
            <a:rect l="l" t="t" r="r" b="b"/>
            <a:pathLst>
              <a:path w="52705" h="52705">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05" name="object 1805"/>
          <p:cNvSpPr/>
          <p:nvPr/>
        </p:nvSpPr>
        <p:spPr>
          <a:xfrm>
            <a:off x="2597894" y="1818668"/>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806" name="object 1806"/>
          <p:cNvSpPr/>
          <p:nvPr/>
        </p:nvSpPr>
        <p:spPr>
          <a:xfrm>
            <a:off x="2459592" y="1816036"/>
            <a:ext cx="56515" cy="56515"/>
          </a:xfrm>
          <a:custGeom>
            <a:avLst/>
            <a:gdLst/>
            <a:ahLst/>
            <a:cxnLst/>
            <a:rect l="l" t="t" r="r" b="b"/>
            <a:pathLst>
              <a:path w="56514" h="56514">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807" name="object 1807"/>
          <p:cNvSpPr/>
          <p:nvPr/>
        </p:nvSpPr>
        <p:spPr>
          <a:xfrm>
            <a:off x="2322422" y="1814537"/>
            <a:ext cx="59690" cy="59690"/>
          </a:xfrm>
          <a:custGeom>
            <a:avLst/>
            <a:gdLst/>
            <a:ahLst/>
            <a:cxnLst/>
            <a:rect l="l" t="t" r="r" b="b"/>
            <a:pathLst>
              <a:path w="59689" h="59689">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1808" name="object 1808"/>
          <p:cNvSpPr/>
          <p:nvPr/>
        </p:nvSpPr>
        <p:spPr>
          <a:xfrm>
            <a:off x="2184855" y="181263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1809" name="object 1809"/>
          <p:cNvPicPr/>
          <p:nvPr/>
        </p:nvPicPr>
        <p:blipFill>
          <a:blip r:embed="rId15" cstate="print"/>
          <a:stretch>
            <a:fillRect/>
          </a:stretch>
        </p:blipFill>
        <p:spPr>
          <a:xfrm>
            <a:off x="2048451" y="1811905"/>
            <a:ext cx="64712" cy="64665"/>
          </a:xfrm>
          <a:prstGeom prst="rect">
            <a:avLst/>
          </a:prstGeom>
        </p:spPr>
      </p:pic>
      <p:pic>
        <p:nvPicPr>
          <p:cNvPr id="1810" name="object 1810"/>
          <p:cNvPicPr/>
          <p:nvPr/>
        </p:nvPicPr>
        <p:blipFill>
          <a:blip r:embed="rId8" cstate="print"/>
          <a:stretch>
            <a:fillRect/>
          </a:stretch>
        </p:blipFill>
        <p:spPr>
          <a:xfrm>
            <a:off x="1912047" y="1811140"/>
            <a:ext cx="66212" cy="66195"/>
          </a:xfrm>
          <a:prstGeom prst="rect">
            <a:avLst/>
          </a:prstGeom>
        </p:spPr>
      </p:pic>
      <p:pic>
        <p:nvPicPr>
          <p:cNvPr id="1811" name="object 1811"/>
          <p:cNvPicPr/>
          <p:nvPr/>
        </p:nvPicPr>
        <p:blipFill>
          <a:blip r:embed="rId16" cstate="print"/>
          <a:stretch>
            <a:fillRect/>
          </a:stretch>
        </p:blipFill>
        <p:spPr>
          <a:xfrm>
            <a:off x="1774877" y="1809640"/>
            <a:ext cx="69212" cy="69194"/>
          </a:xfrm>
          <a:prstGeom prst="rect">
            <a:avLst/>
          </a:prstGeom>
        </p:spPr>
      </p:pic>
      <p:pic>
        <p:nvPicPr>
          <p:cNvPr id="1812" name="object 1812"/>
          <p:cNvPicPr/>
          <p:nvPr/>
        </p:nvPicPr>
        <p:blipFill>
          <a:blip r:embed="rId17" cstate="print"/>
          <a:stretch>
            <a:fillRect/>
          </a:stretch>
        </p:blipFill>
        <p:spPr>
          <a:xfrm>
            <a:off x="1639943" y="1810375"/>
            <a:ext cx="67712" cy="67695"/>
          </a:xfrm>
          <a:prstGeom prst="rect">
            <a:avLst/>
          </a:prstGeom>
        </p:spPr>
      </p:pic>
      <p:pic>
        <p:nvPicPr>
          <p:cNvPr id="1813" name="object 1813"/>
          <p:cNvPicPr/>
          <p:nvPr/>
        </p:nvPicPr>
        <p:blipFill>
          <a:blip r:embed="rId8" cstate="print"/>
          <a:stretch>
            <a:fillRect/>
          </a:stretch>
        </p:blipFill>
        <p:spPr>
          <a:xfrm>
            <a:off x="1505039" y="1811140"/>
            <a:ext cx="66212" cy="66195"/>
          </a:xfrm>
          <a:prstGeom prst="rect">
            <a:avLst/>
          </a:prstGeom>
        </p:spPr>
      </p:pic>
      <p:pic>
        <p:nvPicPr>
          <p:cNvPr id="1814" name="object 1814"/>
          <p:cNvPicPr/>
          <p:nvPr/>
        </p:nvPicPr>
        <p:blipFill>
          <a:blip r:embed="rId18" cstate="print"/>
          <a:stretch>
            <a:fillRect/>
          </a:stretch>
        </p:blipFill>
        <p:spPr>
          <a:xfrm>
            <a:off x="1368635" y="1810375"/>
            <a:ext cx="67712" cy="67695"/>
          </a:xfrm>
          <a:prstGeom prst="rect">
            <a:avLst/>
          </a:prstGeom>
        </p:spPr>
      </p:pic>
      <p:pic>
        <p:nvPicPr>
          <p:cNvPr id="1815" name="object 1815"/>
          <p:cNvPicPr/>
          <p:nvPr/>
        </p:nvPicPr>
        <p:blipFill>
          <a:blip r:embed="rId19" cstate="print"/>
          <a:stretch>
            <a:fillRect/>
          </a:stretch>
        </p:blipFill>
        <p:spPr>
          <a:xfrm>
            <a:off x="1096530" y="1809640"/>
            <a:ext cx="69212" cy="69194"/>
          </a:xfrm>
          <a:prstGeom prst="rect">
            <a:avLst/>
          </a:prstGeom>
        </p:spPr>
      </p:pic>
      <p:pic>
        <p:nvPicPr>
          <p:cNvPr id="1816" name="object 1816"/>
          <p:cNvPicPr/>
          <p:nvPr/>
        </p:nvPicPr>
        <p:blipFill>
          <a:blip r:embed="rId16" cstate="print"/>
          <a:stretch>
            <a:fillRect/>
          </a:stretch>
        </p:blipFill>
        <p:spPr>
          <a:xfrm>
            <a:off x="1232965" y="1810375"/>
            <a:ext cx="67712" cy="67695"/>
          </a:xfrm>
          <a:prstGeom prst="rect">
            <a:avLst/>
          </a:prstGeom>
        </p:spPr>
      </p:pic>
      <p:pic>
        <p:nvPicPr>
          <p:cNvPr id="1817" name="object 1817"/>
          <p:cNvPicPr/>
          <p:nvPr/>
        </p:nvPicPr>
        <p:blipFill>
          <a:blip r:embed="rId16" cstate="print"/>
          <a:stretch>
            <a:fillRect/>
          </a:stretch>
        </p:blipFill>
        <p:spPr>
          <a:xfrm>
            <a:off x="960861" y="1809640"/>
            <a:ext cx="69242" cy="69194"/>
          </a:xfrm>
          <a:prstGeom prst="rect">
            <a:avLst/>
          </a:prstGeom>
        </p:spPr>
      </p:pic>
      <p:pic>
        <p:nvPicPr>
          <p:cNvPr id="1818" name="object 1818"/>
          <p:cNvPicPr/>
          <p:nvPr/>
        </p:nvPicPr>
        <p:blipFill>
          <a:blip r:embed="rId20" cstate="print"/>
          <a:stretch>
            <a:fillRect/>
          </a:stretch>
        </p:blipFill>
        <p:spPr>
          <a:xfrm>
            <a:off x="825192" y="1809640"/>
            <a:ext cx="69242" cy="69194"/>
          </a:xfrm>
          <a:prstGeom prst="rect">
            <a:avLst/>
          </a:prstGeom>
        </p:spPr>
      </p:pic>
      <p:pic>
        <p:nvPicPr>
          <p:cNvPr id="1819" name="object 1819"/>
          <p:cNvPicPr/>
          <p:nvPr/>
        </p:nvPicPr>
        <p:blipFill>
          <a:blip r:embed="rId21" cstate="print"/>
          <a:stretch>
            <a:fillRect/>
          </a:stretch>
        </p:blipFill>
        <p:spPr>
          <a:xfrm>
            <a:off x="688788" y="1808875"/>
            <a:ext cx="70712" cy="70724"/>
          </a:xfrm>
          <a:prstGeom prst="rect">
            <a:avLst/>
          </a:prstGeom>
        </p:spPr>
      </p:pic>
      <p:pic>
        <p:nvPicPr>
          <p:cNvPr id="1820" name="object 1820"/>
          <p:cNvPicPr/>
          <p:nvPr/>
        </p:nvPicPr>
        <p:blipFill>
          <a:blip r:embed="rId20" cstate="print"/>
          <a:stretch>
            <a:fillRect/>
          </a:stretch>
        </p:blipFill>
        <p:spPr>
          <a:xfrm>
            <a:off x="553853" y="1809640"/>
            <a:ext cx="69242" cy="69194"/>
          </a:xfrm>
          <a:prstGeom prst="rect">
            <a:avLst/>
          </a:prstGeom>
        </p:spPr>
      </p:pic>
      <p:pic>
        <p:nvPicPr>
          <p:cNvPr id="1821" name="object 1821"/>
          <p:cNvPicPr/>
          <p:nvPr/>
        </p:nvPicPr>
        <p:blipFill>
          <a:blip r:embed="rId16" cstate="print"/>
          <a:stretch>
            <a:fillRect/>
          </a:stretch>
        </p:blipFill>
        <p:spPr>
          <a:xfrm>
            <a:off x="418214" y="1809640"/>
            <a:ext cx="69212" cy="69194"/>
          </a:xfrm>
          <a:prstGeom prst="rect">
            <a:avLst/>
          </a:prstGeom>
        </p:spPr>
      </p:pic>
      <p:pic>
        <p:nvPicPr>
          <p:cNvPr id="1822" name="object 1822"/>
          <p:cNvPicPr/>
          <p:nvPr/>
        </p:nvPicPr>
        <p:blipFill>
          <a:blip r:embed="rId22" cstate="print"/>
          <a:stretch>
            <a:fillRect/>
          </a:stretch>
        </p:blipFill>
        <p:spPr>
          <a:xfrm>
            <a:off x="282545" y="1809640"/>
            <a:ext cx="69212" cy="69194"/>
          </a:xfrm>
          <a:prstGeom prst="rect">
            <a:avLst/>
          </a:prstGeom>
        </p:spPr>
      </p:pic>
      <p:pic>
        <p:nvPicPr>
          <p:cNvPr id="1823" name="object 1823"/>
          <p:cNvPicPr/>
          <p:nvPr/>
        </p:nvPicPr>
        <p:blipFill>
          <a:blip r:embed="rId23" cstate="print"/>
          <a:stretch>
            <a:fillRect/>
          </a:stretch>
        </p:blipFill>
        <p:spPr>
          <a:xfrm>
            <a:off x="146875" y="1809640"/>
            <a:ext cx="69212" cy="69194"/>
          </a:xfrm>
          <a:prstGeom prst="rect">
            <a:avLst/>
          </a:prstGeom>
        </p:spPr>
      </p:pic>
      <p:pic>
        <p:nvPicPr>
          <p:cNvPr id="1824" name="object 1824"/>
          <p:cNvPicPr/>
          <p:nvPr/>
        </p:nvPicPr>
        <p:blipFill>
          <a:blip r:embed="rId19" cstate="print"/>
          <a:stretch>
            <a:fillRect/>
          </a:stretch>
        </p:blipFill>
        <p:spPr>
          <a:xfrm>
            <a:off x="11206" y="1809640"/>
            <a:ext cx="69212" cy="69194"/>
          </a:xfrm>
          <a:prstGeom prst="rect">
            <a:avLst/>
          </a:prstGeom>
        </p:spPr>
      </p:pic>
      <p:sp>
        <p:nvSpPr>
          <p:cNvPr id="1825" name="object 1825"/>
          <p:cNvSpPr/>
          <p:nvPr/>
        </p:nvSpPr>
        <p:spPr>
          <a:xfrm>
            <a:off x="7479207" y="1680401"/>
            <a:ext cx="56515" cy="56515"/>
          </a:xfrm>
          <a:custGeom>
            <a:avLst/>
            <a:gdLst/>
            <a:ahLst/>
            <a:cxnLst/>
            <a:rect l="l" t="t" r="r" b="b"/>
            <a:pathLst>
              <a:path w="56515" h="56514">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26" name="object 1826"/>
          <p:cNvSpPr/>
          <p:nvPr/>
        </p:nvSpPr>
        <p:spPr>
          <a:xfrm>
            <a:off x="7342802" y="1679636"/>
            <a:ext cx="58419" cy="58419"/>
          </a:xfrm>
          <a:custGeom>
            <a:avLst/>
            <a:gdLst/>
            <a:ahLst/>
            <a:cxnLst/>
            <a:rect l="l" t="t" r="r" b="b"/>
            <a:pathLst>
              <a:path w="58420" h="58419">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27" name="object 1827"/>
          <p:cNvSpPr/>
          <p:nvPr/>
        </p:nvSpPr>
        <p:spPr>
          <a:xfrm>
            <a:off x="7207898" y="1680401"/>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8" name="object 1828"/>
          <p:cNvSpPr/>
          <p:nvPr/>
        </p:nvSpPr>
        <p:spPr>
          <a:xfrm>
            <a:off x="7072229" y="1680401"/>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9" name="object 1829"/>
          <p:cNvSpPr/>
          <p:nvPr/>
        </p:nvSpPr>
        <p:spPr>
          <a:xfrm>
            <a:off x="6936560" y="1680401"/>
            <a:ext cx="56515" cy="56515"/>
          </a:xfrm>
          <a:custGeom>
            <a:avLst/>
            <a:gdLst/>
            <a:ahLst/>
            <a:cxnLst/>
            <a:rect l="l" t="t" r="r" b="b"/>
            <a:pathLst>
              <a:path w="56515" h="56514">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30" name="object 1830"/>
          <p:cNvSpPr/>
          <p:nvPr/>
        </p:nvSpPr>
        <p:spPr>
          <a:xfrm>
            <a:off x="6800125" y="1679636"/>
            <a:ext cx="58419" cy="58419"/>
          </a:xfrm>
          <a:custGeom>
            <a:avLst/>
            <a:gdLst/>
            <a:ahLst/>
            <a:cxnLst/>
            <a:rect l="l" t="t" r="r" b="b"/>
            <a:pathLst>
              <a:path w="58420"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31" name="object 1831"/>
          <p:cNvSpPr/>
          <p:nvPr/>
        </p:nvSpPr>
        <p:spPr>
          <a:xfrm>
            <a:off x="6665986" y="1681136"/>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2" name="object 1832"/>
          <p:cNvSpPr/>
          <p:nvPr/>
        </p:nvSpPr>
        <p:spPr>
          <a:xfrm>
            <a:off x="6530316" y="1681136"/>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3" name="object 1833"/>
          <p:cNvSpPr/>
          <p:nvPr/>
        </p:nvSpPr>
        <p:spPr>
          <a:xfrm>
            <a:off x="6395413" y="168190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834" name="object 1834"/>
          <p:cNvSpPr/>
          <p:nvPr/>
        </p:nvSpPr>
        <p:spPr>
          <a:xfrm>
            <a:off x="6260845" y="1683033"/>
            <a:ext cx="51435" cy="51435"/>
          </a:xfrm>
          <a:custGeom>
            <a:avLst/>
            <a:gdLst/>
            <a:ahLst/>
            <a:cxnLst/>
            <a:rect l="l" t="t" r="r" b="b"/>
            <a:pathLst>
              <a:path w="51435" h="51435">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835" name="object 1835"/>
          <p:cNvSpPr/>
          <p:nvPr/>
        </p:nvSpPr>
        <p:spPr>
          <a:xfrm>
            <a:off x="6124441" y="1682268"/>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6" name="object 1836"/>
          <p:cNvSpPr/>
          <p:nvPr/>
        </p:nvSpPr>
        <p:spPr>
          <a:xfrm>
            <a:off x="5988772" y="1682268"/>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7" name="object 1837"/>
          <p:cNvSpPr/>
          <p:nvPr/>
        </p:nvSpPr>
        <p:spPr>
          <a:xfrm>
            <a:off x="5855368" y="1684533"/>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838" name="object 1838"/>
          <p:cNvSpPr/>
          <p:nvPr/>
        </p:nvSpPr>
        <p:spPr>
          <a:xfrm>
            <a:off x="5718198" y="1683033"/>
            <a:ext cx="51435" cy="51435"/>
          </a:xfrm>
          <a:custGeom>
            <a:avLst/>
            <a:gdLst/>
            <a:ahLst/>
            <a:cxnLst/>
            <a:rect l="l" t="t" r="r" b="b"/>
            <a:pathLst>
              <a:path w="51435" h="51435">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39" name="object 1839"/>
          <p:cNvSpPr/>
          <p:nvPr/>
        </p:nvSpPr>
        <p:spPr>
          <a:xfrm>
            <a:off x="5582529" y="1683033"/>
            <a:ext cx="51435" cy="51435"/>
          </a:xfrm>
          <a:custGeom>
            <a:avLst/>
            <a:gdLst/>
            <a:ahLst/>
            <a:cxnLst/>
            <a:rect l="l" t="t" r="r" b="b"/>
            <a:pathLst>
              <a:path w="51435"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40" name="object 1840"/>
          <p:cNvSpPr/>
          <p:nvPr/>
        </p:nvSpPr>
        <p:spPr>
          <a:xfrm>
            <a:off x="5448757" y="168490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1" name="object 1841"/>
          <p:cNvSpPr/>
          <p:nvPr/>
        </p:nvSpPr>
        <p:spPr>
          <a:xfrm>
            <a:off x="5313088" y="168490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2" name="object 1842"/>
          <p:cNvSpPr/>
          <p:nvPr/>
        </p:nvSpPr>
        <p:spPr>
          <a:xfrm>
            <a:off x="5178184" y="1685665"/>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3" name="object 1843"/>
          <p:cNvSpPr/>
          <p:nvPr/>
        </p:nvSpPr>
        <p:spPr>
          <a:xfrm>
            <a:off x="5042514" y="1685665"/>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4" name="object 1844"/>
          <p:cNvSpPr/>
          <p:nvPr/>
        </p:nvSpPr>
        <p:spPr>
          <a:xfrm>
            <a:off x="4907212" y="1686032"/>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5" name="object 1845"/>
          <p:cNvSpPr/>
          <p:nvPr/>
        </p:nvSpPr>
        <p:spPr>
          <a:xfrm>
            <a:off x="4771543" y="1686032"/>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6" name="object 1846"/>
          <p:cNvSpPr/>
          <p:nvPr/>
        </p:nvSpPr>
        <p:spPr>
          <a:xfrm>
            <a:off x="4635506" y="1685665"/>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7" name="object 1847"/>
          <p:cNvSpPr/>
          <p:nvPr/>
        </p:nvSpPr>
        <p:spPr>
          <a:xfrm>
            <a:off x="4499837" y="1685665"/>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8" name="object 1848"/>
          <p:cNvSpPr/>
          <p:nvPr/>
        </p:nvSpPr>
        <p:spPr>
          <a:xfrm>
            <a:off x="4366065" y="1687532"/>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49" name="object 1849"/>
          <p:cNvSpPr/>
          <p:nvPr/>
        </p:nvSpPr>
        <p:spPr>
          <a:xfrm>
            <a:off x="4230396" y="1687532"/>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50" name="object 1850"/>
          <p:cNvSpPr/>
          <p:nvPr/>
        </p:nvSpPr>
        <p:spPr>
          <a:xfrm>
            <a:off x="4093961" y="1686798"/>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851" name="object 1851"/>
          <p:cNvSpPr/>
          <p:nvPr/>
        </p:nvSpPr>
        <p:spPr>
          <a:xfrm>
            <a:off x="3958292" y="1686798"/>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2" name="object 1852"/>
          <p:cNvSpPr/>
          <p:nvPr/>
        </p:nvSpPr>
        <p:spPr>
          <a:xfrm>
            <a:off x="3822622" y="1686798"/>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3" name="object 1853"/>
          <p:cNvSpPr/>
          <p:nvPr/>
        </p:nvSpPr>
        <p:spPr>
          <a:xfrm>
            <a:off x="3688851" y="1688664"/>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854" name="object 1854"/>
          <p:cNvSpPr/>
          <p:nvPr/>
        </p:nvSpPr>
        <p:spPr>
          <a:xfrm>
            <a:off x="3552049" y="1687532"/>
            <a:ext cx="42545" cy="42545"/>
          </a:xfrm>
          <a:custGeom>
            <a:avLst/>
            <a:gdLst/>
            <a:ahLst/>
            <a:cxnLst/>
            <a:rect l="l" t="t" r="r" b="b"/>
            <a:pathLst>
              <a:path w="42545" h="42544">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1855" name="object 1855"/>
          <p:cNvSpPr/>
          <p:nvPr/>
        </p:nvSpPr>
        <p:spPr>
          <a:xfrm>
            <a:off x="3414879" y="1686032"/>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856" name="object 1856"/>
          <p:cNvSpPr/>
          <p:nvPr/>
        </p:nvSpPr>
        <p:spPr>
          <a:xfrm>
            <a:off x="3278077" y="168490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857" name="object 1857"/>
          <p:cNvSpPr/>
          <p:nvPr/>
        </p:nvSpPr>
        <p:spPr>
          <a:xfrm>
            <a:off x="3143541" y="1686032"/>
            <a:ext cx="45720" cy="45720"/>
          </a:xfrm>
          <a:custGeom>
            <a:avLst/>
            <a:gdLst/>
            <a:ahLst/>
            <a:cxnLst/>
            <a:rect l="l" t="t" r="r" b="b"/>
            <a:pathLst>
              <a:path w="45719"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58" name="object 1858"/>
          <p:cNvSpPr/>
          <p:nvPr/>
        </p:nvSpPr>
        <p:spPr>
          <a:xfrm>
            <a:off x="3006371" y="1684533"/>
            <a:ext cx="48260" cy="48260"/>
          </a:xfrm>
          <a:custGeom>
            <a:avLst/>
            <a:gdLst/>
            <a:ahLst/>
            <a:cxnLst/>
            <a:rect l="l" t="t" r="r" b="b"/>
            <a:pathLst>
              <a:path w="48260" h="48260">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1859" name="object 1859"/>
          <p:cNvSpPr/>
          <p:nvPr/>
        </p:nvSpPr>
        <p:spPr>
          <a:xfrm>
            <a:off x="2869967" y="1683768"/>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60" name="object 1860"/>
          <p:cNvSpPr/>
          <p:nvPr/>
        </p:nvSpPr>
        <p:spPr>
          <a:xfrm>
            <a:off x="2731665" y="1681136"/>
            <a:ext cx="55244" cy="55244"/>
          </a:xfrm>
          <a:custGeom>
            <a:avLst/>
            <a:gdLst/>
            <a:ahLst/>
            <a:cxnLst/>
            <a:rect l="l" t="t" r="r" b="b"/>
            <a:pathLst>
              <a:path w="55244"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1" name="object 1861"/>
          <p:cNvSpPr/>
          <p:nvPr/>
        </p:nvSpPr>
        <p:spPr>
          <a:xfrm>
            <a:off x="2595996" y="1681136"/>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2" name="object 1862"/>
          <p:cNvSpPr/>
          <p:nvPr/>
        </p:nvSpPr>
        <p:spPr>
          <a:xfrm>
            <a:off x="2458092" y="1678902"/>
            <a:ext cx="59690" cy="59690"/>
          </a:xfrm>
          <a:custGeom>
            <a:avLst/>
            <a:gdLst/>
            <a:ahLst/>
            <a:cxnLst/>
            <a:rect l="l" t="t" r="r" b="b"/>
            <a:pathLst>
              <a:path w="59689" h="59689">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863" name="object 1863"/>
          <p:cNvSpPr/>
          <p:nvPr/>
        </p:nvSpPr>
        <p:spPr>
          <a:xfrm>
            <a:off x="2321290" y="1677770"/>
            <a:ext cx="62230" cy="62230"/>
          </a:xfrm>
          <a:custGeom>
            <a:avLst/>
            <a:gdLst/>
            <a:ahLst/>
            <a:cxnLst/>
            <a:rect l="l" t="t" r="r" b="b"/>
            <a:pathLst>
              <a:path w="62230" h="62230">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864" name="object 1864"/>
          <p:cNvPicPr/>
          <p:nvPr/>
        </p:nvPicPr>
        <p:blipFill>
          <a:blip r:embed="rId9" cstate="print"/>
          <a:stretch>
            <a:fillRect/>
          </a:stretch>
        </p:blipFill>
        <p:spPr>
          <a:xfrm>
            <a:off x="2183355" y="1675505"/>
            <a:ext cx="66212" cy="66195"/>
          </a:xfrm>
          <a:prstGeom prst="rect">
            <a:avLst/>
          </a:prstGeom>
        </p:spPr>
      </p:pic>
      <p:pic>
        <p:nvPicPr>
          <p:cNvPr id="1865" name="object 1865"/>
          <p:cNvPicPr/>
          <p:nvPr/>
        </p:nvPicPr>
        <p:blipFill>
          <a:blip r:embed="rId8" cstate="print"/>
          <a:stretch>
            <a:fillRect/>
          </a:stretch>
        </p:blipFill>
        <p:spPr>
          <a:xfrm>
            <a:off x="2048451" y="1676270"/>
            <a:ext cx="64712" cy="64665"/>
          </a:xfrm>
          <a:prstGeom prst="rect">
            <a:avLst/>
          </a:prstGeom>
        </p:spPr>
      </p:pic>
      <p:pic>
        <p:nvPicPr>
          <p:cNvPr id="1866" name="object 1866"/>
          <p:cNvPicPr/>
          <p:nvPr/>
        </p:nvPicPr>
        <p:blipFill>
          <a:blip r:embed="rId14" cstate="print"/>
          <a:stretch>
            <a:fillRect/>
          </a:stretch>
        </p:blipFill>
        <p:spPr>
          <a:xfrm>
            <a:off x="1911281" y="1674770"/>
            <a:ext cx="67712" cy="67695"/>
          </a:xfrm>
          <a:prstGeom prst="rect">
            <a:avLst/>
          </a:prstGeom>
        </p:spPr>
      </p:pic>
      <p:pic>
        <p:nvPicPr>
          <p:cNvPr id="1867" name="object 1867"/>
          <p:cNvPicPr/>
          <p:nvPr/>
        </p:nvPicPr>
        <p:blipFill>
          <a:blip r:embed="rId14" cstate="print"/>
          <a:stretch>
            <a:fillRect/>
          </a:stretch>
        </p:blipFill>
        <p:spPr>
          <a:xfrm>
            <a:off x="1639208" y="1674005"/>
            <a:ext cx="69212" cy="69194"/>
          </a:xfrm>
          <a:prstGeom prst="rect">
            <a:avLst/>
          </a:prstGeom>
        </p:spPr>
      </p:pic>
      <p:pic>
        <p:nvPicPr>
          <p:cNvPr id="1868" name="object 1868"/>
          <p:cNvPicPr/>
          <p:nvPr/>
        </p:nvPicPr>
        <p:blipFill>
          <a:blip r:embed="rId16" cstate="print"/>
          <a:stretch>
            <a:fillRect/>
          </a:stretch>
        </p:blipFill>
        <p:spPr>
          <a:xfrm>
            <a:off x="1502773" y="1673240"/>
            <a:ext cx="70742" cy="70724"/>
          </a:xfrm>
          <a:prstGeom prst="rect">
            <a:avLst/>
          </a:prstGeom>
        </p:spPr>
      </p:pic>
      <p:pic>
        <p:nvPicPr>
          <p:cNvPr id="1869" name="object 1869"/>
          <p:cNvPicPr/>
          <p:nvPr/>
        </p:nvPicPr>
        <p:blipFill>
          <a:blip r:embed="rId14" cstate="print"/>
          <a:stretch>
            <a:fillRect/>
          </a:stretch>
        </p:blipFill>
        <p:spPr>
          <a:xfrm>
            <a:off x="1367869" y="1674005"/>
            <a:ext cx="69212" cy="69194"/>
          </a:xfrm>
          <a:prstGeom prst="rect">
            <a:avLst/>
          </a:prstGeom>
        </p:spPr>
      </p:pic>
      <p:pic>
        <p:nvPicPr>
          <p:cNvPr id="1870" name="object 1870"/>
          <p:cNvPicPr/>
          <p:nvPr/>
        </p:nvPicPr>
        <p:blipFill>
          <a:blip r:embed="rId9" cstate="print"/>
          <a:stretch>
            <a:fillRect/>
          </a:stretch>
        </p:blipFill>
        <p:spPr>
          <a:xfrm>
            <a:off x="1232200" y="1674005"/>
            <a:ext cx="69212" cy="69194"/>
          </a:xfrm>
          <a:prstGeom prst="rect">
            <a:avLst/>
          </a:prstGeom>
        </p:spPr>
      </p:pic>
      <p:pic>
        <p:nvPicPr>
          <p:cNvPr id="1871" name="object 1871"/>
          <p:cNvPicPr/>
          <p:nvPr/>
        </p:nvPicPr>
        <p:blipFill>
          <a:blip r:embed="rId24" cstate="print"/>
          <a:stretch>
            <a:fillRect/>
          </a:stretch>
        </p:blipFill>
        <p:spPr>
          <a:xfrm>
            <a:off x="1095796" y="1673240"/>
            <a:ext cx="70712" cy="70724"/>
          </a:xfrm>
          <a:prstGeom prst="rect">
            <a:avLst/>
          </a:prstGeom>
        </p:spPr>
      </p:pic>
      <p:pic>
        <p:nvPicPr>
          <p:cNvPr id="1872" name="object 1872"/>
          <p:cNvPicPr/>
          <p:nvPr/>
        </p:nvPicPr>
        <p:blipFill>
          <a:blip r:embed="rId24" cstate="print"/>
          <a:stretch>
            <a:fillRect/>
          </a:stretch>
        </p:blipFill>
        <p:spPr>
          <a:xfrm>
            <a:off x="417449" y="1673240"/>
            <a:ext cx="70712" cy="70724"/>
          </a:xfrm>
          <a:prstGeom prst="rect">
            <a:avLst/>
          </a:prstGeom>
        </p:spPr>
      </p:pic>
      <p:pic>
        <p:nvPicPr>
          <p:cNvPr id="1873" name="object 1873"/>
          <p:cNvPicPr/>
          <p:nvPr/>
        </p:nvPicPr>
        <p:blipFill>
          <a:blip r:embed="rId25" cstate="print"/>
          <a:stretch>
            <a:fillRect/>
          </a:stretch>
        </p:blipFill>
        <p:spPr>
          <a:xfrm>
            <a:off x="281779" y="1673240"/>
            <a:ext cx="70742" cy="70724"/>
          </a:xfrm>
          <a:prstGeom prst="rect">
            <a:avLst/>
          </a:prstGeom>
        </p:spPr>
      </p:pic>
      <p:pic>
        <p:nvPicPr>
          <p:cNvPr id="1874" name="object 1874"/>
          <p:cNvPicPr/>
          <p:nvPr/>
        </p:nvPicPr>
        <p:blipFill>
          <a:blip r:embed="rId26" cstate="print"/>
          <a:stretch>
            <a:fillRect/>
          </a:stretch>
        </p:blipFill>
        <p:spPr>
          <a:xfrm>
            <a:off x="146110" y="1673240"/>
            <a:ext cx="70742" cy="70724"/>
          </a:xfrm>
          <a:prstGeom prst="rect">
            <a:avLst/>
          </a:prstGeom>
        </p:spPr>
      </p:pic>
      <p:pic>
        <p:nvPicPr>
          <p:cNvPr id="1875" name="object 1875"/>
          <p:cNvPicPr/>
          <p:nvPr/>
        </p:nvPicPr>
        <p:blipFill>
          <a:blip r:embed="rId26" cstate="print"/>
          <a:stretch>
            <a:fillRect/>
          </a:stretch>
        </p:blipFill>
        <p:spPr>
          <a:xfrm>
            <a:off x="10440" y="1673240"/>
            <a:ext cx="70742" cy="70724"/>
          </a:xfrm>
          <a:prstGeom prst="rect">
            <a:avLst/>
          </a:prstGeom>
        </p:spPr>
      </p:pic>
      <p:sp>
        <p:nvSpPr>
          <p:cNvPr id="1876" name="object 1876"/>
          <p:cNvSpPr/>
          <p:nvPr/>
        </p:nvSpPr>
        <p:spPr>
          <a:xfrm>
            <a:off x="7477707" y="1543267"/>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77" name="object 1877"/>
          <p:cNvSpPr/>
          <p:nvPr/>
        </p:nvSpPr>
        <p:spPr>
          <a:xfrm>
            <a:off x="7342802" y="1544001"/>
            <a:ext cx="58419" cy="58419"/>
          </a:xfrm>
          <a:custGeom>
            <a:avLst/>
            <a:gdLst/>
            <a:ahLst/>
            <a:cxnLst/>
            <a:rect l="l" t="t" r="r" b="b"/>
            <a:pathLst>
              <a:path w="58420" h="58419">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8" name="object 1878"/>
          <p:cNvSpPr/>
          <p:nvPr/>
        </p:nvSpPr>
        <p:spPr>
          <a:xfrm>
            <a:off x="7207133" y="1544001"/>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9" name="object 1879"/>
          <p:cNvSpPr/>
          <p:nvPr/>
        </p:nvSpPr>
        <p:spPr>
          <a:xfrm>
            <a:off x="7071464" y="1544001"/>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80" name="object 1880"/>
          <p:cNvSpPr/>
          <p:nvPr/>
        </p:nvSpPr>
        <p:spPr>
          <a:xfrm>
            <a:off x="6935795" y="1544001"/>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1" name="object 1881"/>
          <p:cNvSpPr/>
          <p:nvPr/>
        </p:nvSpPr>
        <p:spPr>
          <a:xfrm>
            <a:off x="6800125" y="1544001"/>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2" name="object 1882"/>
          <p:cNvSpPr/>
          <p:nvPr/>
        </p:nvSpPr>
        <p:spPr>
          <a:xfrm>
            <a:off x="6664487" y="1544001"/>
            <a:ext cx="58419" cy="58419"/>
          </a:xfrm>
          <a:custGeom>
            <a:avLst/>
            <a:gdLst/>
            <a:ahLst/>
            <a:cxnLst/>
            <a:rect l="l" t="t" r="r" b="b"/>
            <a:pathLst>
              <a:path w="58420" h="58419">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883" name="object 1883"/>
          <p:cNvSpPr/>
          <p:nvPr/>
        </p:nvSpPr>
        <p:spPr>
          <a:xfrm>
            <a:off x="6528051" y="1543267"/>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84" name="object 1884"/>
          <p:cNvSpPr/>
          <p:nvPr/>
        </p:nvSpPr>
        <p:spPr>
          <a:xfrm>
            <a:off x="6394647" y="154553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5" name="object 1885"/>
          <p:cNvSpPr/>
          <p:nvPr/>
        </p:nvSpPr>
        <p:spPr>
          <a:xfrm>
            <a:off x="6258978" y="154553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6" name="object 1886"/>
          <p:cNvSpPr/>
          <p:nvPr/>
        </p:nvSpPr>
        <p:spPr>
          <a:xfrm>
            <a:off x="6123309" y="154553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7" name="object 1887"/>
          <p:cNvSpPr/>
          <p:nvPr/>
        </p:nvSpPr>
        <p:spPr>
          <a:xfrm>
            <a:off x="5988772" y="1546633"/>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8" name="object 1888"/>
          <p:cNvSpPr/>
          <p:nvPr/>
        </p:nvSpPr>
        <p:spPr>
          <a:xfrm>
            <a:off x="5853102" y="1546633"/>
            <a:ext cx="52705" cy="52705"/>
          </a:xfrm>
          <a:custGeom>
            <a:avLst/>
            <a:gdLst/>
            <a:ahLst/>
            <a:cxnLst/>
            <a:rect l="l" t="t" r="r" b="b"/>
            <a:pathLst>
              <a:path w="52704" h="52705">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9" name="object 1889"/>
          <p:cNvSpPr/>
          <p:nvPr/>
        </p:nvSpPr>
        <p:spPr>
          <a:xfrm>
            <a:off x="5717066" y="154626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0" name="object 1890"/>
          <p:cNvSpPr/>
          <p:nvPr/>
        </p:nvSpPr>
        <p:spPr>
          <a:xfrm>
            <a:off x="5581396" y="154626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1" name="object 1891"/>
          <p:cNvSpPr/>
          <p:nvPr/>
        </p:nvSpPr>
        <p:spPr>
          <a:xfrm>
            <a:off x="5446125" y="1546633"/>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2" name="object 1892"/>
          <p:cNvSpPr/>
          <p:nvPr/>
        </p:nvSpPr>
        <p:spPr>
          <a:xfrm>
            <a:off x="5310455" y="1546633"/>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3" name="object 1893"/>
          <p:cNvSpPr/>
          <p:nvPr/>
        </p:nvSpPr>
        <p:spPr>
          <a:xfrm>
            <a:off x="5174786" y="1546633"/>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4" name="object 1894"/>
          <p:cNvSpPr/>
          <p:nvPr/>
        </p:nvSpPr>
        <p:spPr>
          <a:xfrm>
            <a:off x="5039882" y="1547398"/>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895" name="object 1895"/>
          <p:cNvSpPr/>
          <p:nvPr/>
        </p:nvSpPr>
        <p:spPr>
          <a:xfrm>
            <a:off x="4906079" y="154926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6" name="object 1896"/>
          <p:cNvSpPr/>
          <p:nvPr/>
        </p:nvSpPr>
        <p:spPr>
          <a:xfrm>
            <a:off x="4770410" y="154926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7" name="object 1897"/>
          <p:cNvSpPr/>
          <p:nvPr/>
        </p:nvSpPr>
        <p:spPr>
          <a:xfrm>
            <a:off x="4633639" y="154816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8" name="object 1898"/>
          <p:cNvSpPr/>
          <p:nvPr/>
        </p:nvSpPr>
        <p:spPr>
          <a:xfrm>
            <a:off x="4497970" y="154816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9" name="object 1899"/>
          <p:cNvSpPr/>
          <p:nvPr/>
        </p:nvSpPr>
        <p:spPr>
          <a:xfrm>
            <a:off x="4363035" y="1548898"/>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0" name="object 1900"/>
          <p:cNvSpPr/>
          <p:nvPr/>
        </p:nvSpPr>
        <p:spPr>
          <a:xfrm>
            <a:off x="4228896" y="1550398"/>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1" name="object 1901"/>
          <p:cNvSpPr/>
          <p:nvPr/>
        </p:nvSpPr>
        <p:spPr>
          <a:xfrm>
            <a:off x="4093226" y="1550398"/>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2" name="object 1902"/>
          <p:cNvSpPr/>
          <p:nvPr/>
        </p:nvSpPr>
        <p:spPr>
          <a:xfrm>
            <a:off x="3957557" y="1550398"/>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3" name="object 1903"/>
          <p:cNvSpPr/>
          <p:nvPr/>
        </p:nvSpPr>
        <p:spPr>
          <a:xfrm>
            <a:off x="3821520" y="1550030"/>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904" name="object 1904"/>
          <p:cNvSpPr/>
          <p:nvPr/>
        </p:nvSpPr>
        <p:spPr>
          <a:xfrm>
            <a:off x="3686983" y="1551163"/>
            <a:ext cx="43815" cy="43815"/>
          </a:xfrm>
          <a:custGeom>
            <a:avLst/>
            <a:gdLst/>
            <a:ahLst/>
            <a:cxnLst/>
            <a:rect l="l" t="t" r="r" b="b"/>
            <a:pathLst>
              <a:path w="43814" h="43815">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905" name="object 1905"/>
          <p:cNvSpPr/>
          <p:nvPr/>
        </p:nvSpPr>
        <p:spPr>
          <a:xfrm>
            <a:off x="3550182" y="1550030"/>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906" name="object 1906"/>
          <p:cNvSpPr/>
          <p:nvPr/>
        </p:nvSpPr>
        <p:spPr>
          <a:xfrm>
            <a:off x="3413380" y="1548898"/>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7" name="object 1907"/>
          <p:cNvSpPr/>
          <p:nvPr/>
        </p:nvSpPr>
        <p:spPr>
          <a:xfrm>
            <a:off x="3276975" y="154816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08" name="object 1908"/>
          <p:cNvSpPr/>
          <p:nvPr/>
        </p:nvSpPr>
        <p:spPr>
          <a:xfrm>
            <a:off x="3142041" y="1548898"/>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909" name="object 1909"/>
          <p:cNvSpPr/>
          <p:nvPr/>
        </p:nvSpPr>
        <p:spPr>
          <a:xfrm>
            <a:off x="3004871" y="1547398"/>
            <a:ext cx="51435" cy="51435"/>
          </a:xfrm>
          <a:custGeom>
            <a:avLst/>
            <a:gdLst/>
            <a:ahLst/>
            <a:cxnLst/>
            <a:rect l="l" t="t" r="r" b="b"/>
            <a:pathLst>
              <a:path w="51435" h="51434">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910" name="object 1910"/>
          <p:cNvSpPr/>
          <p:nvPr/>
        </p:nvSpPr>
        <p:spPr>
          <a:xfrm>
            <a:off x="2868467" y="1546633"/>
            <a:ext cx="52705" cy="52705"/>
          </a:xfrm>
          <a:custGeom>
            <a:avLst/>
            <a:gdLst/>
            <a:ahLst/>
            <a:cxnLst/>
            <a:rect l="l" t="t" r="r" b="b"/>
            <a:pathLst>
              <a:path w="52705"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11" name="object 1911"/>
          <p:cNvSpPr/>
          <p:nvPr/>
        </p:nvSpPr>
        <p:spPr>
          <a:xfrm>
            <a:off x="2730165" y="1544001"/>
            <a:ext cx="58419" cy="58419"/>
          </a:xfrm>
          <a:custGeom>
            <a:avLst/>
            <a:gdLst/>
            <a:ahLst/>
            <a:cxnLst/>
            <a:rect l="l" t="t" r="r" b="b"/>
            <a:pathLst>
              <a:path w="58419"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912" name="object 1912"/>
          <p:cNvSpPr/>
          <p:nvPr/>
        </p:nvSpPr>
        <p:spPr>
          <a:xfrm>
            <a:off x="2593363" y="154290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3" name="object 1913"/>
          <p:cNvSpPr/>
          <p:nvPr/>
        </p:nvSpPr>
        <p:spPr>
          <a:xfrm>
            <a:off x="2457694" y="154290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914" name="object 1914"/>
          <p:cNvPicPr/>
          <p:nvPr/>
        </p:nvPicPr>
        <p:blipFill>
          <a:blip r:embed="rId27" cstate="print"/>
          <a:stretch>
            <a:fillRect/>
          </a:stretch>
        </p:blipFill>
        <p:spPr>
          <a:xfrm>
            <a:off x="2319790" y="1540635"/>
            <a:ext cx="64712" cy="64695"/>
          </a:xfrm>
          <a:prstGeom prst="rect">
            <a:avLst/>
          </a:prstGeom>
        </p:spPr>
      </p:pic>
      <p:pic>
        <p:nvPicPr>
          <p:cNvPr id="1915" name="object 1915"/>
          <p:cNvPicPr/>
          <p:nvPr/>
        </p:nvPicPr>
        <p:blipFill>
          <a:blip r:embed="rId17" cstate="print"/>
          <a:stretch>
            <a:fillRect/>
          </a:stretch>
        </p:blipFill>
        <p:spPr>
          <a:xfrm>
            <a:off x="2182620" y="1539135"/>
            <a:ext cx="67712" cy="67695"/>
          </a:xfrm>
          <a:prstGeom prst="rect">
            <a:avLst/>
          </a:prstGeom>
        </p:spPr>
      </p:pic>
      <p:pic>
        <p:nvPicPr>
          <p:cNvPr id="1916" name="object 1916"/>
          <p:cNvPicPr/>
          <p:nvPr/>
        </p:nvPicPr>
        <p:blipFill>
          <a:blip r:embed="rId21" cstate="print"/>
          <a:stretch>
            <a:fillRect/>
          </a:stretch>
        </p:blipFill>
        <p:spPr>
          <a:xfrm>
            <a:off x="2046951" y="1539135"/>
            <a:ext cx="67712" cy="67695"/>
          </a:xfrm>
          <a:prstGeom prst="rect">
            <a:avLst/>
          </a:prstGeom>
        </p:spPr>
      </p:pic>
      <p:sp>
        <p:nvSpPr>
          <p:cNvPr id="1917" name="object 1917"/>
          <p:cNvSpPr/>
          <p:nvPr/>
        </p:nvSpPr>
        <p:spPr>
          <a:xfrm>
            <a:off x="7477707" y="1407632"/>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18" name="object 1918"/>
          <p:cNvSpPr/>
          <p:nvPr/>
        </p:nvSpPr>
        <p:spPr>
          <a:xfrm>
            <a:off x="7341670" y="140726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9" name="object 1919"/>
          <p:cNvSpPr/>
          <p:nvPr/>
        </p:nvSpPr>
        <p:spPr>
          <a:xfrm>
            <a:off x="7206001" y="1407265"/>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0" name="object 1920"/>
          <p:cNvSpPr/>
          <p:nvPr/>
        </p:nvSpPr>
        <p:spPr>
          <a:xfrm>
            <a:off x="7070332" y="1407265"/>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1" name="object 1921"/>
          <p:cNvSpPr/>
          <p:nvPr/>
        </p:nvSpPr>
        <p:spPr>
          <a:xfrm>
            <a:off x="6934692" y="140726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2" name="object 1922"/>
          <p:cNvSpPr/>
          <p:nvPr/>
        </p:nvSpPr>
        <p:spPr>
          <a:xfrm>
            <a:off x="6799023" y="140726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3" name="object 1923"/>
          <p:cNvSpPr/>
          <p:nvPr/>
        </p:nvSpPr>
        <p:spPr>
          <a:xfrm>
            <a:off x="6663353" y="140726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4" name="object 1924"/>
          <p:cNvSpPr/>
          <p:nvPr/>
        </p:nvSpPr>
        <p:spPr>
          <a:xfrm>
            <a:off x="6528051" y="1407632"/>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5" name="object 1925"/>
          <p:cNvSpPr/>
          <p:nvPr/>
        </p:nvSpPr>
        <p:spPr>
          <a:xfrm>
            <a:off x="6392382" y="140763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6" name="object 1926"/>
          <p:cNvSpPr/>
          <p:nvPr/>
        </p:nvSpPr>
        <p:spPr>
          <a:xfrm>
            <a:off x="6257478" y="140839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7" name="object 1927"/>
          <p:cNvSpPr/>
          <p:nvPr/>
        </p:nvSpPr>
        <p:spPr>
          <a:xfrm>
            <a:off x="6121043" y="1407632"/>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8" name="object 1928"/>
          <p:cNvSpPr/>
          <p:nvPr/>
        </p:nvSpPr>
        <p:spPr>
          <a:xfrm>
            <a:off x="5986139" y="140839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9" name="object 1929"/>
          <p:cNvSpPr/>
          <p:nvPr/>
        </p:nvSpPr>
        <p:spPr>
          <a:xfrm>
            <a:off x="5850470" y="140839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30" name="object 1930"/>
          <p:cNvSpPr/>
          <p:nvPr/>
        </p:nvSpPr>
        <p:spPr>
          <a:xfrm>
            <a:off x="5715566" y="1409132"/>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1" name="object 1931"/>
          <p:cNvSpPr/>
          <p:nvPr/>
        </p:nvSpPr>
        <p:spPr>
          <a:xfrm>
            <a:off x="5579896" y="1409132"/>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2" name="object 1932"/>
          <p:cNvSpPr/>
          <p:nvPr/>
        </p:nvSpPr>
        <p:spPr>
          <a:xfrm>
            <a:off x="5444992" y="1409897"/>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33" name="object 1933"/>
          <p:cNvSpPr/>
          <p:nvPr/>
        </p:nvSpPr>
        <p:spPr>
          <a:xfrm>
            <a:off x="5309323" y="1409897"/>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4" name="object 1934"/>
          <p:cNvSpPr/>
          <p:nvPr/>
        </p:nvSpPr>
        <p:spPr>
          <a:xfrm>
            <a:off x="5173653" y="1409897"/>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5" name="object 1935"/>
          <p:cNvSpPr/>
          <p:nvPr/>
        </p:nvSpPr>
        <p:spPr>
          <a:xfrm>
            <a:off x="5039882" y="1411763"/>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6" name="object 1936"/>
          <p:cNvSpPr/>
          <p:nvPr/>
        </p:nvSpPr>
        <p:spPr>
          <a:xfrm>
            <a:off x="4904212" y="1411763"/>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7" name="object 1937"/>
          <p:cNvSpPr/>
          <p:nvPr/>
        </p:nvSpPr>
        <p:spPr>
          <a:xfrm>
            <a:off x="4769278" y="1412528"/>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38" name="object 1938"/>
          <p:cNvSpPr/>
          <p:nvPr/>
        </p:nvSpPr>
        <p:spPr>
          <a:xfrm>
            <a:off x="4632108" y="141102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39" name="object 1939"/>
          <p:cNvSpPr/>
          <p:nvPr/>
        </p:nvSpPr>
        <p:spPr>
          <a:xfrm>
            <a:off x="4497204" y="1411763"/>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0" name="object 1940"/>
          <p:cNvSpPr/>
          <p:nvPr/>
        </p:nvSpPr>
        <p:spPr>
          <a:xfrm>
            <a:off x="4361535" y="1411763"/>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1" name="object 1941"/>
          <p:cNvSpPr/>
          <p:nvPr/>
        </p:nvSpPr>
        <p:spPr>
          <a:xfrm>
            <a:off x="4225865" y="1411763"/>
            <a:ext cx="51435" cy="51435"/>
          </a:xfrm>
          <a:custGeom>
            <a:avLst/>
            <a:gdLst/>
            <a:ahLst/>
            <a:cxnLst/>
            <a:rect l="l" t="t" r="r" b="b"/>
            <a:pathLst>
              <a:path w="51435" h="51434">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2" name="object 1942"/>
          <p:cNvSpPr/>
          <p:nvPr/>
        </p:nvSpPr>
        <p:spPr>
          <a:xfrm>
            <a:off x="4092094" y="141366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943" name="object 1943"/>
          <p:cNvSpPr/>
          <p:nvPr/>
        </p:nvSpPr>
        <p:spPr>
          <a:xfrm>
            <a:off x="3956057" y="1413263"/>
            <a:ext cx="48260" cy="48260"/>
          </a:xfrm>
          <a:custGeom>
            <a:avLst/>
            <a:gdLst/>
            <a:ahLst/>
            <a:cxnLst/>
            <a:rect l="l" t="t" r="r" b="b"/>
            <a:pathLst>
              <a:path w="48260" h="48259">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944" name="object 1944"/>
          <p:cNvSpPr/>
          <p:nvPr/>
        </p:nvSpPr>
        <p:spPr>
          <a:xfrm>
            <a:off x="3819623" y="1412528"/>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5" name="object 1945"/>
          <p:cNvSpPr/>
          <p:nvPr/>
        </p:nvSpPr>
        <p:spPr>
          <a:xfrm>
            <a:off x="3684718" y="1413263"/>
            <a:ext cx="48260" cy="48260"/>
          </a:xfrm>
          <a:custGeom>
            <a:avLst/>
            <a:gdLst/>
            <a:ahLst/>
            <a:cxnLst/>
            <a:rect l="l" t="t" r="r" b="b"/>
            <a:pathLst>
              <a:path w="48260" h="48259">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1946" name="object 1946"/>
          <p:cNvSpPr/>
          <p:nvPr/>
        </p:nvSpPr>
        <p:spPr>
          <a:xfrm>
            <a:off x="3549416" y="141366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947" name="object 1947"/>
          <p:cNvSpPr/>
          <p:nvPr/>
        </p:nvSpPr>
        <p:spPr>
          <a:xfrm>
            <a:off x="3412645" y="1412528"/>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8" name="object 1948"/>
          <p:cNvSpPr/>
          <p:nvPr/>
        </p:nvSpPr>
        <p:spPr>
          <a:xfrm>
            <a:off x="3275077" y="141063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49" name="object 1949"/>
          <p:cNvSpPr/>
          <p:nvPr/>
        </p:nvSpPr>
        <p:spPr>
          <a:xfrm>
            <a:off x="3139806" y="141102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50" name="object 1950"/>
          <p:cNvSpPr/>
          <p:nvPr/>
        </p:nvSpPr>
        <p:spPr>
          <a:xfrm>
            <a:off x="3003739" y="141063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51" name="object 1951"/>
          <p:cNvSpPr/>
          <p:nvPr/>
        </p:nvSpPr>
        <p:spPr>
          <a:xfrm>
            <a:off x="2867335" y="1409897"/>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52" name="object 1952"/>
          <p:cNvSpPr/>
          <p:nvPr/>
        </p:nvSpPr>
        <p:spPr>
          <a:xfrm>
            <a:off x="2729400" y="140763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53" name="object 1953"/>
          <p:cNvSpPr/>
          <p:nvPr/>
        </p:nvSpPr>
        <p:spPr>
          <a:xfrm>
            <a:off x="2592628" y="1406500"/>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1954" name="object 1954"/>
          <p:cNvPicPr/>
          <p:nvPr/>
        </p:nvPicPr>
        <p:blipFill>
          <a:blip r:embed="rId28" cstate="print"/>
          <a:stretch>
            <a:fillRect/>
          </a:stretch>
        </p:blipFill>
        <p:spPr>
          <a:xfrm>
            <a:off x="2455459" y="1405000"/>
            <a:ext cx="64681" cy="64695"/>
          </a:xfrm>
          <a:prstGeom prst="rect">
            <a:avLst/>
          </a:prstGeom>
        </p:spPr>
      </p:pic>
      <p:pic>
        <p:nvPicPr>
          <p:cNvPr id="1955" name="object 1955"/>
          <p:cNvPicPr/>
          <p:nvPr/>
        </p:nvPicPr>
        <p:blipFill>
          <a:blip r:embed="rId9" cstate="print"/>
          <a:stretch>
            <a:fillRect/>
          </a:stretch>
        </p:blipFill>
        <p:spPr>
          <a:xfrm>
            <a:off x="2318290" y="1403500"/>
            <a:ext cx="67712" cy="67695"/>
          </a:xfrm>
          <a:prstGeom prst="rect">
            <a:avLst/>
          </a:prstGeom>
        </p:spPr>
      </p:pic>
      <p:sp>
        <p:nvSpPr>
          <p:cNvPr id="1956" name="object 1956"/>
          <p:cNvSpPr/>
          <p:nvPr/>
        </p:nvSpPr>
        <p:spPr>
          <a:xfrm>
            <a:off x="7475839" y="1270130"/>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7" name="object 1957"/>
          <p:cNvSpPr/>
          <p:nvPr/>
        </p:nvSpPr>
        <p:spPr>
          <a:xfrm>
            <a:off x="7340170" y="1270130"/>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8" name="object 1958"/>
          <p:cNvSpPr/>
          <p:nvPr/>
        </p:nvSpPr>
        <p:spPr>
          <a:xfrm>
            <a:off x="7205266" y="1270865"/>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59" name="object 1959"/>
          <p:cNvSpPr/>
          <p:nvPr/>
        </p:nvSpPr>
        <p:spPr>
          <a:xfrm>
            <a:off x="7069597" y="1270865"/>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60" name="object 1960"/>
          <p:cNvSpPr/>
          <p:nvPr/>
        </p:nvSpPr>
        <p:spPr>
          <a:xfrm>
            <a:off x="6933927" y="1270865"/>
            <a:ext cx="62230" cy="62230"/>
          </a:xfrm>
          <a:custGeom>
            <a:avLst/>
            <a:gdLst/>
            <a:ahLst/>
            <a:cxnLst/>
            <a:rect l="l" t="t" r="r" b="b"/>
            <a:pathLst>
              <a:path w="62229" h="62230">
                <a:moveTo>
                  <a:pt x="30856" y="0"/>
                </a:moveTo>
                <a:lnTo>
                  <a:pt x="42852" y="2422"/>
                </a:lnTo>
                <a:lnTo>
                  <a:pt x="52651" y="9031"/>
                </a:lnTo>
                <a:lnTo>
                  <a:pt x="59258" y="18836"/>
                </a:lnTo>
                <a:lnTo>
                  <a:pt x="61681" y="30848"/>
                </a:lnTo>
                <a:lnTo>
                  <a:pt x="59258" y="42846"/>
                </a:lnTo>
                <a:lnTo>
                  <a:pt x="52651" y="52653"/>
                </a:lnTo>
                <a:lnTo>
                  <a:pt x="42852"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1" name="object 1961"/>
          <p:cNvSpPr/>
          <p:nvPr/>
        </p:nvSpPr>
        <p:spPr>
          <a:xfrm>
            <a:off x="6797492" y="1270130"/>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962" name="object 1962"/>
          <p:cNvSpPr/>
          <p:nvPr/>
        </p:nvSpPr>
        <p:spPr>
          <a:xfrm>
            <a:off x="6662588" y="1270865"/>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46"/>
                </a:lnTo>
                <a:lnTo>
                  <a:pt x="52666" y="52653"/>
                </a:lnTo>
                <a:lnTo>
                  <a:pt x="42857"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3" name="object 1963"/>
          <p:cNvSpPr/>
          <p:nvPr/>
        </p:nvSpPr>
        <p:spPr>
          <a:xfrm>
            <a:off x="6526919" y="1270865"/>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4" name="object 1964"/>
          <p:cNvSpPr/>
          <p:nvPr/>
        </p:nvSpPr>
        <p:spPr>
          <a:xfrm>
            <a:off x="6392015" y="127163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5" name="object 1965"/>
          <p:cNvSpPr/>
          <p:nvPr/>
        </p:nvSpPr>
        <p:spPr>
          <a:xfrm>
            <a:off x="6256345" y="127163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6" name="object 1966"/>
          <p:cNvSpPr/>
          <p:nvPr/>
        </p:nvSpPr>
        <p:spPr>
          <a:xfrm>
            <a:off x="6121043" y="1271997"/>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67" name="object 1967"/>
          <p:cNvSpPr/>
          <p:nvPr/>
        </p:nvSpPr>
        <p:spPr>
          <a:xfrm>
            <a:off x="5985007" y="127163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8" name="object 1968"/>
          <p:cNvSpPr/>
          <p:nvPr/>
        </p:nvSpPr>
        <p:spPr>
          <a:xfrm>
            <a:off x="5849337" y="127163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9" name="object 1969"/>
          <p:cNvSpPr/>
          <p:nvPr/>
        </p:nvSpPr>
        <p:spPr>
          <a:xfrm>
            <a:off x="5713698" y="127163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70" name="object 1970"/>
          <p:cNvSpPr/>
          <p:nvPr/>
        </p:nvSpPr>
        <p:spPr>
          <a:xfrm>
            <a:off x="5578396" y="127199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1" name="object 1971"/>
          <p:cNvSpPr/>
          <p:nvPr/>
        </p:nvSpPr>
        <p:spPr>
          <a:xfrm>
            <a:off x="5442727" y="127199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2" name="object 1972"/>
          <p:cNvSpPr/>
          <p:nvPr/>
        </p:nvSpPr>
        <p:spPr>
          <a:xfrm>
            <a:off x="5307823" y="1272762"/>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973" name="object 1973"/>
          <p:cNvSpPr/>
          <p:nvPr/>
        </p:nvSpPr>
        <p:spPr>
          <a:xfrm>
            <a:off x="5172153" y="1272762"/>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74" name="object 1974"/>
          <p:cNvSpPr/>
          <p:nvPr/>
        </p:nvSpPr>
        <p:spPr>
          <a:xfrm>
            <a:off x="5037249" y="1273497"/>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1975" name="object 1975"/>
          <p:cNvSpPr/>
          <p:nvPr/>
        </p:nvSpPr>
        <p:spPr>
          <a:xfrm>
            <a:off x="4903080" y="127499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976" name="object 1976"/>
          <p:cNvSpPr/>
          <p:nvPr/>
        </p:nvSpPr>
        <p:spPr>
          <a:xfrm>
            <a:off x="4766645" y="1274262"/>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77" name="object 1977"/>
          <p:cNvSpPr/>
          <p:nvPr/>
        </p:nvSpPr>
        <p:spPr>
          <a:xfrm>
            <a:off x="4631006" y="1274262"/>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8" name="object 1978"/>
          <p:cNvSpPr/>
          <p:nvPr/>
        </p:nvSpPr>
        <p:spPr>
          <a:xfrm>
            <a:off x="4495337" y="1274262"/>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9" name="object 1979"/>
          <p:cNvSpPr/>
          <p:nvPr/>
        </p:nvSpPr>
        <p:spPr>
          <a:xfrm>
            <a:off x="4360402" y="127499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0" name="object 1980"/>
          <p:cNvSpPr/>
          <p:nvPr/>
        </p:nvSpPr>
        <p:spPr>
          <a:xfrm>
            <a:off x="4224733" y="127499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1" name="object 1981"/>
          <p:cNvSpPr/>
          <p:nvPr/>
        </p:nvSpPr>
        <p:spPr>
          <a:xfrm>
            <a:off x="4089063" y="127499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2" name="object 1982"/>
          <p:cNvSpPr/>
          <p:nvPr/>
        </p:nvSpPr>
        <p:spPr>
          <a:xfrm>
            <a:off x="3955292" y="1276894"/>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83" name="object 1983"/>
          <p:cNvSpPr/>
          <p:nvPr/>
        </p:nvSpPr>
        <p:spPr>
          <a:xfrm>
            <a:off x="3818122" y="127539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84" name="object 1984"/>
          <p:cNvSpPr/>
          <p:nvPr/>
        </p:nvSpPr>
        <p:spPr>
          <a:xfrm>
            <a:off x="3682453" y="127539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85" name="object 1985"/>
          <p:cNvSpPr/>
          <p:nvPr/>
        </p:nvSpPr>
        <p:spPr>
          <a:xfrm>
            <a:off x="3547549" y="1276128"/>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6" name="object 1986"/>
          <p:cNvSpPr/>
          <p:nvPr/>
        </p:nvSpPr>
        <p:spPr>
          <a:xfrm>
            <a:off x="3410747" y="127499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7" name="object 1987"/>
          <p:cNvSpPr/>
          <p:nvPr/>
        </p:nvSpPr>
        <p:spPr>
          <a:xfrm>
            <a:off x="3273578" y="1273497"/>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8" name="object 1988"/>
          <p:cNvSpPr/>
          <p:nvPr/>
        </p:nvSpPr>
        <p:spPr>
          <a:xfrm>
            <a:off x="3137908" y="1273497"/>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9" name="object 1989"/>
          <p:cNvSpPr/>
          <p:nvPr/>
        </p:nvSpPr>
        <p:spPr>
          <a:xfrm>
            <a:off x="3002239" y="1273497"/>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90" name="object 1990"/>
          <p:cNvSpPr/>
          <p:nvPr/>
        </p:nvSpPr>
        <p:spPr>
          <a:xfrm>
            <a:off x="2865069" y="127199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91" name="object 1991"/>
          <p:cNvSpPr/>
          <p:nvPr/>
        </p:nvSpPr>
        <p:spPr>
          <a:xfrm>
            <a:off x="2729400" y="127199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pic>
        <p:nvPicPr>
          <p:cNvPr id="1992" name="object 1992"/>
          <p:cNvPicPr/>
          <p:nvPr/>
        </p:nvPicPr>
        <p:blipFill>
          <a:blip r:embed="rId3" cstate="print"/>
          <a:stretch>
            <a:fillRect/>
          </a:stretch>
        </p:blipFill>
        <p:spPr>
          <a:xfrm>
            <a:off x="2591129" y="1269365"/>
            <a:ext cx="64681" cy="64695"/>
          </a:xfrm>
          <a:prstGeom prst="rect">
            <a:avLst/>
          </a:prstGeom>
        </p:spPr>
      </p:pic>
      <p:pic>
        <p:nvPicPr>
          <p:cNvPr id="1993" name="object 1993"/>
          <p:cNvPicPr/>
          <p:nvPr/>
        </p:nvPicPr>
        <p:blipFill>
          <a:blip r:embed="rId8" cstate="print"/>
          <a:stretch>
            <a:fillRect/>
          </a:stretch>
        </p:blipFill>
        <p:spPr>
          <a:xfrm>
            <a:off x="2454694" y="1268600"/>
            <a:ext cx="66212" cy="66195"/>
          </a:xfrm>
          <a:prstGeom prst="rect">
            <a:avLst/>
          </a:prstGeom>
        </p:spPr>
      </p:pic>
      <p:pic>
        <p:nvPicPr>
          <p:cNvPr id="1994" name="object 1994"/>
          <p:cNvPicPr/>
          <p:nvPr/>
        </p:nvPicPr>
        <p:blipFill>
          <a:blip r:embed="rId29" cstate="print"/>
          <a:stretch>
            <a:fillRect/>
          </a:stretch>
        </p:blipFill>
        <p:spPr>
          <a:xfrm>
            <a:off x="7475074" y="1133730"/>
            <a:ext cx="64712" cy="64695"/>
          </a:xfrm>
          <a:prstGeom prst="rect">
            <a:avLst/>
          </a:prstGeom>
        </p:spPr>
      </p:pic>
      <p:pic>
        <p:nvPicPr>
          <p:cNvPr id="1995" name="object 1995"/>
          <p:cNvPicPr/>
          <p:nvPr/>
        </p:nvPicPr>
        <p:blipFill>
          <a:blip r:embed="rId9" cstate="print"/>
          <a:stretch>
            <a:fillRect/>
          </a:stretch>
        </p:blipFill>
        <p:spPr>
          <a:xfrm>
            <a:off x="7339405" y="1133730"/>
            <a:ext cx="64712" cy="64695"/>
          </a:xfrm>
          <a:prstGeom prst="rect">
            <a:avLst/>
          </a:prstGeom>
        </p:spPr>
      </p:pic>
      <p:pic>
        <p:nvPicPr>
          <p:cNvPr id="1996" name="object 1996"/>
          <p:cNvPicPr/>
          <p:nvPr/>
        </p:nvPicPr>
        <p:blipFill>
          <a:blip r:embed="rId30" cstate="print"/>
          <a:stretch>
            <a:fillRect/>
          </a:stretch>
        </p:blipFill>
        <p:spPr>
          <a:xfrm>
            <a:off x="7203735" y="1133730"/>
            <a:ext cx="64712" cy="64695"/>
          </a:xfrm>
          <a:prstGeom prst="rect">
            <a:avLst/>
          </a:prstGeom>
        </p:spPr>
      </p:pic>
      <p:sp>
        <p:nvSpPr>
          <p:cNvPr id="1997" name="object 1997"/>
          <p:cNvSpPr/>
          <p:nvPr/>
        </p:nvSpPr>
        <p:spPr>
          <a:xfrm>
            <a:off x="7068832" y="1134495"/>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76"/>
                </a:lnTo>
                <a:lnTo>
                  <a:pt x="53956" y="53915"/>
                </a:lnTo>
                <a:lnTo>
                  <a:pt x="43905"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1998" name="object 1998"/>
          <p:cNvPicPr/>
          <p:nvPr/>
        </p:nvPicPr>
        <p:blipFill>
          <a:blip r:embed="rId31" cstate="print"/>
          <a:stretch>
            <a:fillRect/>
          </a:stretch>
        </p:blipFill>
        <p:spPr>
          <a:xfrm>
            <a:off x="6932428" y="1133730"/>
            <a:ext cx="64681" cy="64695"/>
          </a:xfrm>
          <a:prstGeom prst="rect">
            <a:avLst/>
          </a:prstGeom>
        </p:spPr>
      </p:pic>
      <p:pic>
        <p:nvPicPr>
          <p:cNvPr id="1999" name="object 1999"/>
          <p:cNvPicPr/>
          <p:nvPr/>
        </p:nvPicPr>
        <p:blipFill>
          <a:blip r:embed="rId9" cstate="print"/>
          <a:stretch>
            <a:fillRect/>
          </a:stretch>
        </p:blipFill>
        <p:spPr>
          <a:xfrm>
            <a:off x="6796758" y="1133730"/>
            <a:ext cx="64712" cy="64695"/>
          </a:xfrm>
          <a:prstGeom prst="rect">
            <a:avLst/>
          </a:prstGeom>
        </p:spPr>
      </p:pic>
      <p:sp>
        <p:nvSpPr>
          <p:cNvPr id="2000" name="object 2000"/>
          <p:cNvSpPr/>
          <p:nvPr/>
        </p:nvSpPr>
        <p:spPr>
          <a:xfrm>
            <a:off x="6661853" y="113449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01" name="object 2001"/>
          <p:cNvSpPr/>
          <p:nvPr/>
        </p:nvSpPr>
        <p:spPr>
          <a:xfrm>
            <a:off x="6526184" y="113449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002" name="object 2002"/>
          <p:cNvPicPr/>
          <p:nvPr/>
        </p:nvPicPr>
        <p:blipFill>
          <a:blip r:embed="rId29" cstate="print"/>
          <a:stretch>
            <a:fillRect/>
          </a:stretch>
        </p:blipFill>
        <p:spPr>
          <a:xfrm>
            <a:off x="6389749" y="1133730"/>
            <a:ext cx="64712" cy="64695"/>
          </a:xfrm>
          <a:prstGeom prst="rect">
            <a:avLst/>
          </a:prstGeom>
        </p:spPr>
      </p:pic>
      <p:sp>
        <p:nvSpPr>
          <p:cNvPr id="2003" name="object 2003"/>
          <p:cNvSpPr/>
          <p:nvPr/>
        </p:nvSpPr>
        <p:spPr>
          <a:xfrm>
            <a:off x="6255580" y="1135230"/>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2004" name="object 2004"/>
          <p:cNvSpPr/>
          <p:nvPr/>
        </p:nvSpPr>
        <p:spPr>
          <a:xfrm>
            <a:off x="6119941" y="1135230"/>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5" name="object 2005"/>
          <p:cNvSpPr/>
          <p:nvPr/>
        </p:nvSpPr>
        <p:spPr>
          <a:xfrm>
            <a:off x="5984272" y="1135230"/>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6" name="object 2006"/>
          <p:cNvSpPr/>
          <p:nvPr/>
        </p:nvSpPr>
        <p:spPr>
          <a:xfrm>
            <a:off x="5848603" y="1135230"/>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7" name="object 2007"/>
          <p:cNvSpPr/>
          <p:nvPr/>
        </p:nvSpPr>
        <p:spPr>
          <a:xfrm>
            <a:off x="5712933" y="1135230"/>
            <a:ext cx="62230" cy="62230"/>
          </a:xfrm>
          <a:custGeom>
            <a:avLst/>
            <a:gdLst/>
            <a:ahLst/>
            <a:cxnLst/>
            <a:rect l="l" t="t" r="r" b="b"/>
            <a:pathLst>
              <a:path w="62229" h="62230">
                <a:moveTo>
                  <a:pt x="30856" y="0"/>
                </a:moveTo>
                <a:lnTo>
                  <a:pt x="42853" y="2422"/>
                </a:lnTo>
                <a:lnTo>
                  <a:pt x="52651" y="9031"/>
                </a:lnTo>
                <a:lnTo>
                  <a:pt x="59258" y="18836"/>
                </a:lnTo>
                <a:lnTo>
                  <a:pt x="61681" y="30848"/>
                </a:lnTo>
                <a:lnTo>
                  <a:pt x="59258" y="42859"/>
                </a:lnTo>
                <a:lnTo>
                  <a:pt x="52651" y="52664"/>
                </a:lnTo>
                <a:lnTo>
                  <a:pt x="42853"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8" name="object 2008"/>
          <p:cNvSpPr/>
          <p:nvPr/>
        </p:nvSpPr>
        <p:spPr>
          <a:xfrm>
            <a:off x="5577264" y="1135230"/>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9" name="object 2009"/>
          <p:cNvSpPr/>
          <p:nvPr/>
        </p:nvSpPr>
        <p:spPr>
          <a:xfrm>
            <a:off x="5442360" y="113599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0" name="object 2010"/>
          <p:cNvSpPr/>
          <p:nvPr/>
        </p:nvSpPr>
        <p:spPr>
          <a:xfrm>
            <a:off x="5306690" y="1135995"/>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1" name="object 2011"/>
          <p:cNvSpPr/>
          <p:nvPr/>
        </p:nvSpPr>
        <p:spPr>
          <a:xfrm>
            <a:off x="5171388" y="113636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2" name="object 2012"/>
          <p:cNvSpPr/>
          <p:nvPr/>
        </p:nvSpPr>
        <p:spPr>
          <a:xfrm>
            <a:off x="5035718" y="1136362"/>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3" name="object 2013"/>
          <p:cNvSpPr/>
          <p:nvPr/>
        </p:nvSpPr>
        <p:spPr>
          <a:xfrm>
            <a:off x="4900080" y="1136362"/>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4" name="object 2014"/>
          <p:cNvSpPr/>
          <p:nvPr/>
        </p:nvSpPr>
        <p:spPr>
          <a:xfrm>
            <a:off x="4764410" y="1136362"/>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5" name="object 2015"/>
          <p:cNvSpPr/>
          <p:nvPr/>
        </p:nvSpPr>
        <p:spPr>
          <a:xfrm>
            <a:off x="4631006" y="113862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6" name="object 2016"/>
          <p:cNvSpPr/>
          <p:nvPr/>
        </p:nvSpPr>
        <p:spPr>
          <a:xfrm>
            <a:off x="4495337" y="113862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7" name="object 2017"/>
          <p:cNvSpPr/>
          <p:nvPr/>
        </p:nvSpPr>
        <p:spPr>
          <a:xfrm>
            <a:off x="4359667" y="113862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8" name="object 2018"/>
          <p:cNvSpPr/>
          <p:nvPr/>
        </p:nvSpPr>
        <p:spPr>
          <a:xfrm>
            <a:off x="4223998" y="113862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9" name="object 2019"/>
          <p:cNvSpPr/>
          <p:nvPr/>
        </p:nvSpPr>
        <p:spPr>
          <a:xfrm>
            <a:off x="4088329" y="113862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0" name="object 2020"/>
          <p:cNvSpPr/>
          <p:nvPr/>
        </p:nvSpPr>
        <p:spPr>
          <a:xfrm>
            <a:off x="3952659" y="1138627"/>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1" name="object 2021"/>
          <p:cNvSpPr/>
          <p:nvPr/>
        </p:nvSpPr>
        <p:spPr>
          <a:xfrm>
            <a:off x="3816990" y="1138627"/>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2" name="object 2022"/>
          <p:cNvSpPr/>
          <p:nvPr/>
        </p:nvSpPr>
        <p:spPr>
          <a:xfrm>
            <a:off x="3681321" y="1138627"/>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3" name="object 2023"/>
          <p:cNvSpPr/>
          <p:nvPr/>
        </p:nvSpPr>
        <p:spPr>
          <a:xfrm>
            <a:off x="3545651" y="1138627"/>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4" name="object 2024"/>
          <p:cNvSpPr/>
          <p:nvPr/>
        </p:nvSpPr>
        <p:spPr>
          <a:xfrm>
            <a:off x="3409247" y="1137862"/>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025" name="object 2025"/>
          <p:cNvSpPr/>
          <p:nvPr/>
        </p:nvSpPr>
        <p:spPr>
          <a:xfrm>
            <a:off x="3272078" y="113636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6" name="object 2026"/>
          <p:cNvSpPr/>
          <p:nvPr/>
        </p:nvSpPr>
        <p:spPr>
          <a:xfrm>
            <a:off x="3136408" y="113636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7" name="object 2027"/>
          <p:cNvSpPr/>
          <p:nvPr/>
        </p:nvSpPr>
        <p:spPr>
          <a:xfrm>
            <a:off x="3000739" y="1136362"/>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8" name="object 2028"/>
          <p:cNvSpPr/>
          <p:nvPr/>
        </p:nvSpPr>
        <p:spPr>
          <a:xfrm>
            <a:off x="2863937" y="1135230"/>
            <a:ext cx="62230" cy="62230"/>
          </a:xfrm>
          <a:custGeom>
            <a:avLst/>
            <a:gdLst/>
            <a:ahLst/>
            <a:cxnLst/>
            <a:rect l="l" t="t" r="r" b="b"/>
            <a:pathLst>
              <a:path w="62230"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pic>
        <p:nvPicPr>
          <p:cNvPr id="2029" name="object 2029"/>
          <p:cNvPicPr/>
          <p:nvPr/>
        </p:nvPicPr>
        <p:blipFill>
          <a:blip r:embed="rId29" cstate="print"/>
          <a:stretch>
            <a:fillRect/>
          </a:stretch>
        </p:blipFill>
        <p:spPr>
          <a:xfrm>
            <a:off x="2726767" y="1133730"/>
            <a:ext cx="64712" cy="64695"/>
          </a:xfrm>
          <a:prstGeom prst="rect">
            <a:avLst/>
          </a:prstGeom>
        </p:spPr>
      </p:pic>
      <p:pic>
        <p:nvPicPr>
          <p:cNvPr id="2030" name="object 2030"/>
          <p:cNvPicPr/>
          <p:nvPr/>
        </p:nvPicPr>
        <p:blipFill>
          <a:blip r:embed="rId8" cstate="print"/>
          <a:stretch>
            <a:fillRect/>
          </a:stretch>
        </p:blipFill>
        <p:spPr>
          <a:xfrm>
            <a:off x="2590363" y="1132996"/>
            <a:ext cx="66212" cy="66195"/>
          </a:xfrm>
          <a:prstGeom prst="rect">
            <a:avLst/>
          </a:prstGeom>
        </p:spPr>
      </p:pic>
      <p:pic>
        <p:nvPicPr>
          <p:cNvPr id="2031" name="object 2031"/>
          <p:cNvPicPr/>
          <p:nvPr/>
        </p:nvPicPr>
        <p:blipFill>
          <a:blip r:embed="rId32" cstate="print"/>
          <a:stretch>
            <a:fillRect/>
          </a:stretch>
        </p:blipFill>
        <p:spPr>
          <a:xfrm>
            <a:off x="2453194" y="1131466"/>
            <a:ext cx="69212" cy="69225"/>
          </a:xfrm>
          <a:prstGeom prst="rect">
            <a:avLst/>
          </a:prstGeom>
        </p:spPr>
      </p:pic>
      <p:pic>
        <p:nvPicPr>
          <p:cNvPr id="2032" name="object 2032"/>
          <p:cNvPicPr/>
          <p:nvPr/>
        </p:nvPicPr>
        <p:blipFill>
          <a:blip r:embed="rId9" cstate="print"/>
          <a:stretch>
            <a:fillRect/>
          </a:stretch>
        </p:blipFill>
        <p:spPr>
          <a:xfrm>
            <a:off x="7473574" y="996596"/>
            <a:ext cx="67712" cy="67695"/>
          </a:xfrm>
          <a:prstGeom prst="rect">
            <a:avLst/>
          </a:prstGeom>
        </p:spPr>
      </p:pic>
      <p:pic>
        <p:nvPicPr>
          <p:cNvPr id="2033" name="object 2033"/>
          <p:cNvPicPr/>
          <p:nvPr/>
        </p:nvPicPr>
        <p:blipFill>
          <a:blip r:embed="rId9" cstate="print"/>
          <a:stretch>
            <a:fillRect/>
          </a:stretch>
        </p:blipFill>
        <p:spPr>
          <a:xfrm>
            <a:off x="7337905" y="996596"/>
            <a:ext cx="67712" cy="67695"/>
          </a:xfrm>
          <a:prstGeom prst="rect">
            <a:avLst/>
          </a:prstGeom>
        </p:spPr>
      </p:pic>
      <p:pic>
        <p:nvPicPr>
          <p:cNvPr id="2034" name="object 2034"/>
          <p:cNvPicPr/>
          <p:nvPr/>
        </p:nvPicPr>
        <p:blipFill>
          <a:blip r:embed="rId6" cstate="print"/>
          <a:stretch>
            <a:fillRect/>
          </a:stretch>
        </p:blipFill>
        <p:spPr>
          <a:xfrm>
            <a:off x="7203735" y="998095"/>
            <a:ext cx="64712" cy="64695"/>
          </a:xfrm>
          <a:prstGeom prst="rect">
            <a:avLst/>
          </a:prstGeom>
        </p:spPr>
      </p:pic>
      <p:pic>
        <p:nvPicPr>
          <p:cNvPr id="2035" name="object 2035"/>
          <p:cNvPicPr/>
          <p:nvPr/>
        </p:nvPicPr>
        <p:blipFill>
          <a:blip r:embed="rId3" cstate="print"/>
          <a:stretch>
            <a:fillRect/>
          </a:stretch>
        </p:blipFill>
        <p:spPr>
          <a:xfrm>
            <a:off x="7068097" y="998095"/>
            <a:ext cx="64681" cy="64695"/>
          </a:xfrm>
          <a:prstGeom prst="rect">
            <a:avLst/>
          </a:prstGeom>
        </p:spPr>
      </p:pic>
      <p:pic>
        <p:nvPicPr>
          <p:cNvPr id="2036" name="object 2036"/>
          <p:cNvPicPr/>
          <p:nvPr/>
        </p:nvPicPr>
        <p:blipFill>
          <a:blip r:embed="rId9" cstate="print"/>
          <a:stretch>
            <a:fillRect/>
          </a:stretch>
        </p:blipFill>
        <p:spPr>
          <a:xfrm>
            <a:off x="6931662" y="997361"/>
            <a:ext cx="66212" cy="66195"/>
          </a:xfrm>
          <a:prstGeom prst="rect">
            <a:avLst/>
          </a:prstGeom>
        </p:spPr>
      </p:pic>
      <p:pic>
        <p:nvPicPr>
          <p:cNvPr id="2037" name="object 2037"/>
          <p:cNvPicPr/>
          <p:nvPr/>
        </p:nvPicPr>
        <p:blipFill>
          <a:blip r:embed="rId9" cstate="print"/>
          <a:stretch>
            <a:fillRect/>
          </a:stretch>
        </p:blipFill>
        <p:spPr>
          <a:xfrm>
            <a:off x="6795992" y="997361"/>
            <a:ext cx="66212" cy="66195"/>
          </a:xfrm>
          <a:prstGeom prst="rect">
            <a:avLst/>
          </a:prstGeom>
        </p:spPr>
      </p:pic>
      <p:pic>
        <p:nvPicPr>
          <p:cNvPr id="2038" name="object 2038"/>
          <p:cNvPicPr/>
          <p:nvPr/>
        </p:nvPicPr>
        <p:blipFill>
          <a:blip r:embed="rId4" cstate="print"/>
          <a:stretch>
            <a:fillRect/>
          </a:stretch>
        </p:blipFill>
        <p:spPr>
          <a:xfrm>
            <a:off x="6661088" y="998095"/>
            <a:ext cx="64712" cy="64695"/>
          </a:xfrm>
          <a:prstGeom prst="rect">
            <a:avLst/>
          </a:prstGeom>
        </p:spPr>
      </p:pic>
      <p:pic>
        <p:nvPicPr>
          <p:cNvPr id="2039" name="object 2039"/>
          <p:cNvPicPr/>
          <p:nvPr/>
        </p:nvPicPr>
        <p:blipFill>
          <a:blip r:embed="rId3" cstate="print"/>
          <a:stretch>
            <a:fillRect/>
          </a:stretch>
        </p:blipFill>
        <p:spPr>
          <a:xfrm>
            <a:off x="6525419" y="998095"/>
            <a:ext cx="64712" cy="64695"/>
          </a:xfrm>
          <a:prstGeom prst="rect">
            <a:avLst/>
          </a:prstGeom>
        </p:spPr>
      </p:pic>
      <p:pic>
        <p:nvPicPr>
          <p:cNvPr id="2040" name="object 2040"/>
          <p:cNvPicPr/>
          <p:nvPr/>
        </p:nvPicPr>
        <p:blipFill>
          <a:blip r:embed="rId28" cstate="print"/>
          <a:stretch>
            <a:fillRect/>
          </a:stretch>
        </p:blipFill>
        <p:spPr>
          <a:xfrm>
            <a:off x="6389015" y="997361"/>
            <a:ext cx="66212" cy="66195"/>
          </a:xfrm>
          <a:prstGeom prst="rect">
            <a:avLst/>
          </a:prstGeom>
        </p:spPr>
      </p:pic>
      <p:pic>
        <p:nvPicPr>
          <p:cNvPr id="2041" name="object 2041"/>
          <p:cNvPicPr/>
          <p:nvPr/>
        </p:nvPicPr>
        <p:blipFill>
          <a:blip r:embed="rId8" cstate="print"/>
          <a:stretch>
            <a:fillRect/>
          </a:stretch>
        </p:blipFill>
        <p:spPr>
          <a:xfrm>
            <a:off x="6253345" y="997361"/>
            <a:ext cx="66212" cy="66195"/>
          </a:xfrm>
          <a:prstGeom prst="rect">
            <a:avLst/>
          </a:prstGeom>
        </p:spPr>
      </p:pic>
      <p:pic>
        <p:nvPicPr>
          <p:cNvPr id="2042" name="object 2042"/>
          <p:cNvPicPr/>
          <p:nvPr/>
        </p:nvPicPr>
        <p:blipFill>
          <a:blip r:embed="rId6" cstate="print"/>
          <a:stretch>
            <a:fillRect/>
          </a:stretch>
        </p:blipFill>
        <p:spPr>
          <a:xfrm>
            <a:off x="6118411" y="998095"/>
            <a:ext cx="64712" cy="64695"/>
          </a:xfrm>
          <a:prstGeom prst="rect">
            <a:avLst/>
          </a:prstGeom>
        </p:spPr>
      </p:pic>
      <p:pic>
        <p:nvPicPr>
          <p:cNvPr id="2043" name="object 2043"/>
          <p:cNvPicPr/>
          <p:nvPr/>
        </p:nvPicPr>
        <p:blipFill>
          <a:blip r:embed="rId3" cstate="print"/>
          <a:stretch>
            <a:fillRect/>
          </a:stretch>
        </p:blipFill>
        <p:spPr>
          <a:xfrm>
            <a:off x="5982772" y="998095"/>
            <a:ext cx="64681" cy="64695"/>
          </a:xfrm>
          <a:prstGeom prst="rect">
            <a:avLst/>
          </a:prstGeom>
        </p:spPr>
      </p:pic>
      <p:pic>
        <p:nvPicPr>
          <p:cNvPr id="2044" name="object 2044"/>
          <p:cNvPicPr/>
          <p:nvPr/>
        </p:nvPicPr>
        <p:blipFill>
          <a:blip r:embed="rId33" cstate="print"/>
          <a:stretch>
            <a:fillRect/>
          </a:stretch>
        </p:blipFill>
        <p:spPr>
          <a:xfrm>
            <a:off x="5847103" y="998095"/>
            <a:ext cx="64681" cy="64695"/>
          </a:xfrm>
          <a:prstGeom prst="rect">
            <a:avLst/>
          </a:prstGeom>
        </p:spPr>
      </p:pic>
      <p:sp>
        <p:nvSpPr>
          <p:cNvPr id="2045" name="object 2045"/>
          <p:cNvSpPr/>
          <p:nvPr/>
        </p:nvSpPr>
        <p:spPr>
          <a:xfrm>
            <a:off x="5712168" y="998860"/>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2046" name="object 2046"/>
          <p:cNvSpPr/>
          <p:nvPr/>
        </p:nvSpPr>
        <p:spPr>
          <a:xfrm>
            <a:off x="5577264" y="999595"/>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7" name="object 2047"/>
          <p:cNvSpPr/>
          <p:nvPr/>
        </p:nvSpPr>
        <p:spPr>
          <a:xfrm>
            <a:off x="5441594" y="999595"/>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8" name="object 2048"/>
          <p:cNvSpPr/>
          <p:nvPr/>
        </p:nvSpPr>
        <p:spPr>
          <a:xfrm>
            <a:off x="5305925" y="999595"/>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9" name="object 2049"/>
          <p:cNvSpPr/>
          <p:nvPr/>
        </p:nvSpPr>
        <p:spPr>
          <a:xfrm>
            <a:off x="5170255" y="999595"/>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sp>
        <p:nvSpPr>
          <p:cNvPr id="2050" name="object 2050"/>
          <p:cNvSpPr/>
          <p:nvPr/>
        </p:nvSpPr>
        <p:spPr>
          <a:xfrm>
            <a:off x="5034617" y="999595"/>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1" name="object 2051"/>
          <p:cNvSpPr/>
          <p:nvPr/>
        </p:nvSpPr>
        <p:spPr>
          <a:xfrm>
            <a:off x="4898947" y="999595"/>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2" name="object 2052"/>
          <p:cNvSpPr/>
          <p:nvPr/>
        </p:nvSpPr>
        <p:spPr>
          <a:xfrm>
            <a:off x="4763278" y="999595"/>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3" name="object 2053"/>
          <p:cNvSpPr/>
          <p:nvPr/>
        </p:nvSpPr>
        <p:spPr>
          <a:xfrm>
            <a:off x="4628374" y="1000360"/>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54" name="object 2054"/>
          <p:cNvSpPr/>
          <p:nvPr/>
        </p:nvSpPr>
        <p:spPr>
          <a:xfrm>
            <a:off x="4493072" y="1000727"/>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55" name="object 2055"/>
          <p:cNvSpPr/>
          <p:nvPr/>
        </p:nvSpPr>
        <p:spPr>
          <a:xfrm>
            <a:off x="4357402" y="100072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6" name="object 2056"/>
          <p:cNvSpPr/>
          <p:nvPr/>
        </p:nvSpPr>
        <p:spPr>
          <a:xfrm>
            <a:off x="4221733" y="100072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7" name="object 2057"/>
          <p:cNvSpPr/>
          <p:nvPr/>
        </p:nvSpPr>
        <p:spPr>
          <a:xfrm>
            <a:off x="4086063" y="100072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8" name="object 2058"/>
          <p:cNvSpPr/>
          <p:nvPr/>
        </p:nvSpPr>
        <p:spPr>
          <a:xfrm>
            <a:off x="3950394" y="1000727"/>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9" name="object 2059"/>
          <p:cNvSpPr/>
          <p:nvPr/>
        </p:nvSpPr>
        <p:spPr>
          <a:xfrm>
            <a:off x="3814357" y="1000360"/>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60" name="object 2060"/>
          <p:cNvSpPr/>
          <p:nvPr/>
        </p:nvSpPr>
        <p:spPr>
          <a:xfrm>
            <a:off x="3679086" y="1000727"/>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61" name="object 2061"/>
          <p:cNvSpPr/>
          <p:nvPr/>
        </p:nvSpPr>
        <p:spPr>
          <a:xfrm>
            <a:off x="3543019" y="1000360"/>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2062" name="object 2062"/>
          <p:cNvSpPr/>
          <p:nvPr/>
        </p:nvSpPr>
        <p:spPr>
          <a:xfrm>
            <a:off x="3408482" y="1001492"/>
            <a:ext cx="58419" cy="58419"/>
          </a:xfrm>
          <a:custGeom>
            <a:avLst/>
            <a:gdLst/>
            <a:ahLst/>
            <a:cxnLst/>
            <a:rect l="l" t="t" r="r" b="b"/>
            <a:pathLst>
              <a:path w="58420" h="58419">
                <a:moveTo>
                  <a:pt x="28988" y="0"/>
                </a:moveTo>
                <a:lnTo>
                  <a:pt x="40254" y="2277"/>
                </a:lnTo>
                <a:lnTo>
                  <a:pt x="49460" y="8484"/>
                </a:lnTo>
                <a:lnTo>
                  <a:pt x="55669" y="17687"/>
                </a:lnTo>
                <a:lnTo>
                  <a:pt x="57947" y="28951"/>
                </a:lnTo>
                <a:lnTo>
                  <a:pt x="55669" y="40226"/>
                </a:lnTo>
                <a:lnTo>
                  <a:pt x="49460" y="49428"/>
                </a:lnTo>
                <a:lnTo>
                  <a:pt x="40254" y="55629"/>
                </a:lnTo>
                <a:lnTo>
                  <a:pt x="28988" y="57901"/>
                </a:lnTo>
                <a:lnTo>
                  <a:pt x="17705" y="55629"/>
                </a:lnTo>
                <a:lnTo>
                  <a:pt x="8490" y="49428"/>
                </a:lnTo>
                <a:lnTo>
                  <a:pt x="2278" y="40226"/>
                </a:lnTo>
                <a:lnTo>
                  <a:pt x="0" y="28951"/>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2063" name="object 2063"/>
          <p:cNvSpPr/>
          <p:nvPr/>
        </p:nvSpPr>
        <p:spPr>
          <a:xfrm>
            <a:off x="3270180" y="998860"/>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2064" name="object 2064"/>
          <p:cNvSpPr/>
          <p:nvPr/>
        </p:nvSpPr>
        <p:spPr>
          <a:xfrm>
            <a:off x="3135276" y="999595"/>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65" name="object 2065"/>
          <p:cNvSpPr/>
          <p:nvPr/>
        </p:nvSpPr>
        <p:spPr>
          <a:xfrm>
            <a:off x="2999606" y="999595"/>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pic>
        <p:nvPicPr>
          <p:cNvPr id="2066" name="object 2066"/>
          <p:cNvPicPr/>
          <p:nvPr/>
        </p:nvPicPr>
        <p:blipFill>
          <a:blip r:embed="rId3" cstate="print"/>
          <a:stretch>
            <a:fillRect/>
          </a:stretch>
        </p:blipFill>
        <p:spPr>
          <a:xfrm>
            <a:off x="2862437" y="998095"/>
            <a:ext cx="64712" cy="64695"/>
          </a:xfrm>
          <a:prstGeom prst="rect">
            <a:avLst/>
          </a:prstGeom>
        </p:spPr>
      </p:pic>
      <p:pic>
        <p:nvPicPr>
          <p:cNvPr id="2067" name="object 2067"/>
          <p:cNvPicPr/>
          <p:nvPr/>
        </p:nvPicPr>
        <p:blipFill>
          <a:blip r:embed="rId9" cstate="print"/>
          <a:stretch>
            <a:fillRect/>
          </a:stretch>
        </p:blipFill>
        <p:spPr>
          <a:xfrm>
            <a:off x="2725267" y="996596"/>
            <a:ext cx="67712" cy="67695"/>
          </a:xfrm>
          <a:prstGeom prst="rect">
            <a:avLst/>
          </a:prstGeom>
        </p:spPr>
      </p:pic>
      <p:pic>
        <p:nvPicPr>
          <p:cNvPr id="2068" name="object 2068"/>
          <p:cNvPicPr/>
          <p:nvPr/>
        </p:nvPicPr>
        <p:blipFill>
          <a:blip r:embed="rId34" cstate="print"/>
          <a:stretch>
            <a:fillRect/>
          </a:stretch>
        </p:blipFill>
        <p:spPr>
          <a:xfrm>
            <a:off x="2588863" y="995861"/>
            <a:ext cx="69212" cy="69194"/>
          </a:xfrm>
          <a:prstGeom prst="rect">
            <a:avLst/>
          </a:prstGeom>
        </p:spPr>
      </p:pic>
      <p:pic>
        <p:nvPicPr>
          <p:cNvPr id="2069" name="object 2069"/>
          <p:cNvPicPr/>
          <p:nvPr/>
        </p:nvPicPr>
        <p:blipFill>
          <a:blip r:embed="rId14" cstate="print"/>
          <a:stretch>
            <a:fillRect/>
          </a:stretch>
        </p:blipFill>
        <p:spPr>
          <a:xfrm>
            <a:off x="7472839" y="860226"/>
            <a:ext cx="69212" cy="69194"/>
          </a:xfrm>
          <a:prstGeom prst="rect">
            <a:avLst/>
          </a:prstGeom>
        </p:spPr>
      </p:pic>
      <p:pic>
        <p:nvPicPr>
          <p:cNvPr id="2070" name="object 2070"/>
          <p:cNvPicPr/>
          <p:nvPr/>
        </p:nvPicPr>
        <p:blipFill>
          <a:blip r:embed="rId8" cstate="print"/>
          <a:stretch>
            <a:fillRect/>
          </a:stretch>
        </p:blipFill>
        <p:spPr>
          <a:xfrm>
            <a:off x="7337170" y="860226"/>
            <a:ext cx="69212" cy="69194"/>
          </a:xfrm>
          <a:prstGeom prst="rect">
            <a:avLst/>
          </a:prstGeom>
        </p:spPr>
      </p:pic>
      <p:pic>
        <p:nvPicPr>
          <p:cNvPr id="2071" name="object 2071"/>
          <p:cNvPicPr/>
          <p:nvPr/>
        </p:nvPicPr>
        <p:blipFill>
          <a:blip r:embed="rId14" cstate="print"/>
          <a:stretch>
            <a:fillRect/>
          </a:stretch>
        </p:blipFill>
        <p:spPr>
          <a:xfrm>
            <a:off x="7201501" y="860226"/>
            <a:ext cx="69212" cy="69194"/>
          </a:xfrm>
          <a:prstGeom prst="rect">
            <a:avLst/>
          </a:prstGeom>
        </p:spPr>
      </p:pic>
      <p:pic>
        <p:nvPicPr>
          <p:cNvPr id="2072" name="object 2072"/>
          <p:cNvPicPr/>
          <p:nvPr/>
        </p:nvPicPr>
        <p:blipFill>
          <a:blip r:embed="rId8" cstate="print"/>
          <a:stretch>
            <a:fillRect/>
          </a:stretch>
        </p:blipFill>
        <p:spPr>
          <a:xfrm>
            <a:off x="7065831" y="860226"/>
            <a:ext cx="69212" cy="69194"/>
          </a:xfrm>
          <a:prstGeom prst="rect">
            <a:avLst/>
          </a:prstGeom>
        </p:spPr>
      </p:pic>
      <p:pic>
        <p:nvPicPr>
          <p:cNvPr id="2073" name="object 2073"/>
          <p:cNvPicPr/>
          <p:nvPr/>
        </p:nvPicPr>
        <p:blipFill>
          <a:blip r:embed="rId13" cstate="print"/>
          <a:stretch>
            <a:fillRect/>
          </a:stretch>
        </p:blipFill>
        <p:spPr>
          <a:xfrm>
            <a:off x="6930897" y="860961"/>
            <a:ext cx="67742" cy="67695"/>
          </a:xfrm>
          <a:prstGeom prst="rect">
            <a:avLst/>
          </a:prstGeom>
        </p:spPr>
      </p:pic>
      <p:pic>
        <p:nvPicPr>
          <p:cNvPr id="2074" name="object 2074"/>
          <p:cNvPicPr/>
          <p:nvPr/>
        </p:nvPicPr>
        <p:blipFill>
          <a:blip r:embed="rId9" cstate="print"/>
          <a:stretch>
            <a:fillRect/>
          </a:stretch>
        </p:blipFill>
        <p:spPr>
          <a:xfrm>
            <a:off x="6795258" y="860961"/>
            <a:ext cx="67712" cy="67695"/>
          </a:xfrm>
          <a:prstGeom prst="rect">
            <a:avLst/>
          </a:prstGeom>
        </p:spPr>
      </p:pic>
      <p:pic>
        <p:nvPicPr>
          <p:cNvPr id="2075" name="object 2075"/>
          <p:cNvPicPr/>
          <p:nvPr/>
        </p:nvPicPr>
        <p:blipFill>
          <a:blip r:embed="rId9" cstate="print"/>
          <a:stretch>
            <a:fillRect/>
          </a:stretch>
        </p:blipFill>
        <p:spPr>
          <a:xfrm>
            <a:off x="6660323" y="861726"/>
            <a:ext cx="66212" cy="66195"/>
          </a:xfrm>
          <a:prstGeom prst="rect">
            <a:avLst/>
          </a:prstGeom>
        </p:spPr>
      </p:pic>
      <p:pic>
        <p:nvPicPr>
          <p:cNvPr id="2076" name="object 2076"/>
          <p:cNvPicPr/>
          <p:nvPr/>
        </p:nvPicPr>
        <p:blipFill>
          <a:blip r:embed="rId9" cstate="print"/>
          <a:stretch>
            <a:fillRect/>
          </a:stretch>
        </p:blipFill>
        <p:spPr>
          <a:xfrm>
            <a:off x="6524654" y="861726"/>
            <a:ext cx="66212" cy="66195"/>
          </a:xfrm>
          <a:prstGeom prst="rect">
            <a:avLst/>
          </a:prstGeom>
        </p:spPr>
      </p:pic>
      <p:pic>
        <p:nvPicPr>
          <p:cNvPr id="2077" name="object 2077"/>
          <p:cNvPicPr/>
          <p:nvPr/>
        </p:nvPicPr>
        <p:blipFill>
          <a:blip r:embed="rId13" cstate="print"/>
          <a:stretch>
            <a:fillRect/>
          </a:stretch>
        </p:blipFill>
        <p:spPr>
          <a:xfrm>
            <a:off x="6388249" y="860961"/>
            <a:ext cx="67712" cy="67695"/>
          </a:xfrm>
          <a:prstGeom prst="rect">
            <a:avLst/>
          </a:prstGeom>
        </p:spPr>
      </p:pic>
      <p:pic>
        <p:nvPicPr>
          <p:cNvPr id="2078" name="object 2078"/>
          <p:cNvPicPr/>
          <p:nvPr/>
        </p:nvPicPr>
        <p:blipFill>
          <a:blip r:embed="rId9" cstate="print"/>
          <a:stretch>
            <a:fillRect/>
          </a:stretch>
        </p:blipFill>
        <p:spPr>
          <a:xfrm>
            <a:off x="6252580" y="860961"/>
            <a:ext cx="67712" cy="67695"/>
          </a:xfrm>
          <a:prstGeom prst="rect">
            <a:avLst/>
          </a:prstGeom>
        </p:spPr>
      </p:pic>
      <p:pic>
        <p:nvPicPr>
          <p:cNvPr id="2079" name="object 2079"/>
          <p:cNvPicPr/>
          <p:nvPr/>
        </p:nvPicPr>
        <p:blipFill>
          <a:blip r:embed="rId13" cstate="print"/>
          <a:stretch>
            <a:fillRect/>
          </a:stretch>
        </p:blipFill>
        <p:spPr>
          <a:xfrm>
            <a:off x="6116911" y="860961"/>
            <a:ext cx="67712" cy="67695"/>
          </a:xfrm>
          <a:prstGeom prst="rect">
            <a:avLst/>
          </a:prstGeom>
        </p:spPr>
      </p:pic>
      <p:pic>
        <p:nvPicPr>
          <p:cNvPr id="2080" name="object 2080"/>
          <p:cNvPicPr/>
          <p:nvPr/>
        </p:nvPicPr>
        <p:blipFill>
          <a:blip r:embed="rId8" cstate="print"/>
          <a:stretch>
            <a:fillRect/>
          </a:stretch>
        </p:blipFill>
        <p:spPr>
          <a:xfrm>
            <a:off x="5982006" y="861726"/>
            <a:ext cx="66212" cy="66195"/>
          </a:xfrm>
          <a:prstGeom prst="rect">
            <a:avLst/>
          </a:prstGeom>
        </p:spPr>
      </p:pic>
      <p:pic>
        <p:nvPicPr>
          <p:cNvPr id="2081" name="object 2081"/>
          <p:cNvPicPr/>
          <p:nvPr/>
        </p:nvPicPr>
        <p:blipFill>
          <a:blip r:embed="rId35" cstate="print"/>
          <a:stretch>
            <a:fillRect/>
          </a:stretch>
        </p:blipFill>
        <p:spPr>
          <a:xfrm>
            <a:off x="5846337" y="861726"/>
            <a:ext cx="66212" cy="66195"/>
          </a:xfrm>
          <a:prstGeom prst="rect">
            <a:avLst/>
          </a:prstGeom>
        </p:spPr>
      </p:pic>
      <p:pic>
        <p:nvPicPr>
          <p:cNvPr id="2082" name="object 2082"/>
          <p:cNvPicPr/>
          <p:nvPr/>
        </p:nvPicPr>
        <p:blipFill>
          <a:blip r:embed="rId8" cstate="print"/>
          <a:stretch>
            <a:fillRect/>
          </a:stretch>
        </p:blipFill>
        <p:spPr>
          <a:xfrm>
            <a:off x="5711433" y="862460"/>
            <a:ext cx="64712" cy="64695"/>
          </a:xfrm>
          <a:prstGeom prst="rect">
            <a:avLst/>
          </a:prstGeom>
        </p:spPr>
      </p:pic>
      <p:pic>
        <p:nvPicPr>
          <p:cNvPr id="2083" name="object 2083"/>
          <p:cNvPicPr/>
          <p:nvPr/>
        </p:nvPicPr>
        <p:blipFill>
          <a:blip r:embed="rId9" cstate="print"/>
          <a:stretch>
            <a:fillRect/>
          </a:stretch>
        </p:blipFill>
        <p:spPr>
          <a:xfrm>
            <a:off x="5574998" y="861726"/>
            <a:ext cx="66212" cy="66195"/>
          </a:xfrm>
          <a:prstGeom prst="rect">
            <a:avLst/>
          </a:prstGeom>
        </p:spPr>
      </p:pic>
      <p:pic>
        <p:nvPicPr>
          <p:cNvPr id="2084" name="object 2084"/>
          <p:cNvPicPr/>
          <p:nvPr/>
        </p:nvPicPr>
        <p:blipFill>
          <a:blip r:embed="rId9" cstate="print"/>
          <a:stretch>
            <a:fillRect/>
          </a:stretch>
        </p:blipFill>
        <p:spPr>
          <a:xfrm>
            <a:off x="5440094" y="862460"/>
            <a:ext cx="64712" cy="64695"/>
          </a:xfrm>
          <a:prstGeom prst="rect">
            <a:avLst/>
          </a:prstGeom>
        </p:spPr>
      </p:pic>
      <p:pic>
        <p:nvPicPr>
          <p:cNvPr id="2085" name="object 2085"/>
          <p:cNvPicPr/>
          <p:nvPr/>
        </p:nvPicPr>
        <p:blipFill>
          <a:blip r:embed="rId7" cstate="print"/>
          <a:stretch>
            <a:fillRect/>
          </a:stretch>
        </p:blipFill>
        <p:spPr>
          <a:xfrm>
            <a:off x="5304425" y="862460"/>
            <a:ext cx="64712" cy="64695"/>
          </a:xfrm>
          <a:prstGeom prst="rect">
            <a:avLst/>
          </a:prstGeom>
        </p:spPr>
      </p:pic>
      <p:pic>
        <p:nvPicPr>
          <p:cNvPr id="2086" name="object 2086"/>
          <p:cNvPicPr/>
          <p:nvPr/>
        </p:nvPicPr>
        <p:blipFill>
          <a:blip r:embed="rId9" cstate="print"/>
          <a:stretch>
            <a:fillRect/>
          </a:stretch>
        </p:blipFill>
        <p:spPr>
          <a:xfrm>
            <a:off x="5168755" y="862460"/>
            <a:ext cx="64712" cy="64695"/>
          </a:xfrm>
          <a:prstGeom prst="rect">
            <a:avLst/>
          </a:prstGeom>
        </p:spPr>
      </p:pic>
      <p:pic>
        <p:nvPicPr>
          <p:cNvPr id="2087" name="object 2087"/>
          <p:cNvPicPr/>
          <p:nvPr/>
        </p:nvPicPr>
        <p:blipFill>
          <a:blip r:embed="rId30" cstate="print"/>
          <a:stretch>
            <a:fillRect/>
          </a:stretch>
        </p:blipFill>
        <p:spPr>
          <a:xfrm>
            <a:off x="5033086" y="862460"/>
            <a:ext cx="64712" cy="64695"/>
          </a:xfrm>
          <a:prstGeom prst="rect">
            <a:avLst/>
          </a:prstGeom>
        </p:spPr>
      </p:pic>
      <p:pic>
        <p:nvPicPr>
          <p:cNvPr id="2088" name="object 2088"/>
          <p:cNvPicPr/>
          <p:nvPr/>
        </p:nvPicPr>
        <p:blipFill>
          <a:blip r:embed="rId8" cstate="print"/>
          <a:stretch>
            <a:fillRect/>
          </a:stretch>
        </p:blipFill>
        <p:spPr>
          <a:xfrm>
            <a:off x="4897447" y="862460"/>
            <a:ext cx="64681" cy="64695"/>
          </a:xfrm>
          <a:prstGeom prst="rect">
            <a:avLst/>
          </a:prstGeom>
        </p:spPr>
      </p:pic>
      <p:pic>
        <p:nvPicPr>
          <p:cNvPr id="2089" name="object 2089"/>
          <p:cNvPicPr/>
          <p:nvPr/>
        </p:nvPicPr>
        <p:blipFill>
          <a:blip r:embed="rId36" cstate="print"/>
          <a:stretch>
            <a:fillRect/>
          </a:stretch>
        </p:blipFill>
        <p:spPr>
          <a:xfrm>
            <a:off x="4761778" y="862460"/>
            <a:ext cx="64712" cy="64695"/>
          </a:xfrm>
          <a:prstGeom prst="rect">
            <a:avLst/>
          </a:prstGeom>
        </p:spPr>
      </p:pic>
      <p:sp>
        <p:nvSpPr>
          <p:cNvPr id="2090" name="object 2090"/>
          <p:cNvSpPr/>
          <p:nvPr/>
        </p:nvSpPr>
        <p:spPr>
          <a:xfrm>
            <a:off x="4627609" y="863990"/>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91" name="object 2091"/>
          <p:cNvSpPr/>
          <p:nvPr/>
        </p:nvSpPr>
        <p:spPr>
          <a:xfrm>
            <a:off x="4491174" y="863225"/>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092" name="object 2092"/>
          <p:cNvPicPr/>
          <p:nvPr/>
        </p:nvPicPr>
        <p:blipFill>
          <a:blip r:embed="rId9" cstate="print"/>
          <a:stretch>
            <a:fillRect/>
          </a:stretch>
        </p:blipFill>
        <p:spPr>
          <a:xfrm>
            <a:off x="4354770" y="862460"/>
            <a:ext cx="64712" cy="64695"/>
          </a:xfrm>
          <a:prstGeom prst="rect">
            <a:avLst/>
          </a:prstGeom>
        </p:spPr>
      </p:pic>
      <p:pic>
        <p:nvPicPr>
          <p:cNvPr id="2093" name="object 2093"/>
          <p:cNvPicPr/>
          <p:nvPr/>
        </p:nvPicPr>
        <p:blipFill>
          <a:blip r:embed="rId9" cstate="print"/>
          <a:stretch>
            <a:fillRect/>
          </a:stretch>
        </p:blipFill>
        <p:spPr>
          <a:xfrm>
            <a:off x="4218335" y="861726"/>
            <a:ext cx="66212" cy="66195"/>
          </a:xfrm>
          <a:prstGeom prst="rect">
            <a:avLst/>
          </a:prstGeom>
        </p:spPr>
      </p:pic>
      <p:sp>
        <p:nvSpPr>
          <p:cNvPr id="2094" name="object 2094"/>
          <p:cNvSpPr/>
          <p:nvPr/>
        </p:nvSpPr>
        <p:spPr>
          <a:xfrm>
            <a:off x="4084196" y="86322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5" name="object 2095"/>
          <p:cNvSpPr/>
          <p:nvPr/>
        </p:nvSpPr>
        <p:spPr>
          <a:xfrm>
            <a:off x="3948527" y="86322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6" name="object 2096"/>
          <p:cNvSpPr/>
          <p:nvPr/>
        </p:nvSpPr>
        <p:spPr>
          <a:xfrm>
            <a:off x="3812857" y="863225"/>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81"/>
                </a:lnTo>
                <a:lnTo>
                  <a:pt x="53944" y="53931"/>
                </a:lnTo>
                <a:lnTo>
                  <a:pt x="43892"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7" name="object 2097"/>
          <p:cNvSpPr/>
          <p:nvPr/>
        </p:nvSpPr>
        <p:spPr>
          <a:xfrm>
            <a:off x="3677953" y="863990"/>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grpSp>
        <p:nvGrpSpPr>
          <p:cNvPr id="2098" name="object 2098"/>
          <p:cNvGrpSpPr/>
          <p:nvPr/>
        </p:nvGrpSpPr>
        <p:grpSpPr>
          <a:xfrm>
            <a:off x="581342" y="0"/>
            <a:ext cx="7556500" cy="3186270"/>
            <a:chOff x="0" y="0"/>
            <a:chExt cx="7556500" cy="3186270"/>
          </a:xfrm>
        </p:grpSpPr>
        <p:sp>
          <p:nvSpPr>
            <p:cNvPr id="2099" name="object 2099"/>
            <p:cNvSpPr/>
            <p:nvPr/>
          </p:nvSpPr>
          <p:spPr>
            <a:xfrm>
              <a:off x="3541519" y="863225"/>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100" name="object 2100"/>
            <p:cNvPicPr/>
            <p:nvPr/>
          </p:nvPicPr>
          <p:blipFill>
            <a:blip r:embed="rId37" cstate="print"/>
            <a:stretch>
              <a:fillRect/>
            </a:stretch>
          </p:blipFill>
          <p:spPr>
            <a:xfrm>
              <a:off x="5941" y="1920875"/>
              <a:ext cx="7539111" cy="1265395"/>
            </a:xfrm>
            <a:prstGeom prst="rect">
              <a:avLst/>
            </a:prstGeom>
          </p:spPr>
        </p:pic>
        <p:sp>
          <p:nvSpPr>
            <p:cNvPr id="2101" name="object 2101"/>
            <p:cNvSpPr/>
            <p:nvPr/>
          </p:nvSpPr>
          <p:spPr>
            <a:xfrm>
              <a:off x="3407349" y="864725"/>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9"/>
                  </a:lnTo>
                  <a:lnTo>
                    <a:pt x="51400" y="51371"/>
                  </a:lnTo>
                  <a:lnTo>
                    <a:pt x="41835" y="57828"/>
                  </a:lnTo>
                  <a:lnTo>
                    <a:pt x="30121" y="60197"/>
                  </a:lnTo>
                  <a:lnTo>
                    <a:pt x="18402" y="57828"/>
                  </a:lnTo>
                  <a:lnTo>
                    <a:pt x="8827" y="51371"/>
                  </a:lnTo>
                  <a:lnTo>
                    <a:pt x="2369" y="41799"/>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pic>
          <p:nvPicPr>
            <p:cNvPr id="2102" name="object 2102"/>
            <p:cNvPicPr/>
            <p:nvPr/>
          </p:nvPicPr>
          <p:blipFill>
            <a:blip r:embed="rId9" cstate="print"/>
            <a:stretch>
              <a:fillRect/>
            </a:stretch>
          </p:blipFill>
          <p:spPr>
            <a:xfrm>
              <a:off x="3268680" y="861726"/>
              <a:ext cx="66212" cy="66195"/>
            </a:xfrm>
            <a:prstGeom prst="rect">
              <a:avLst/>
            </a:prstGeom>
          </p:spPr>
        </p:pic>
        <p:sp>
          <p:nvSpPr>
            <p:cNvPr id="2103" name="object 2103"/>
            <p:cNvSpPr/>
            <p:nvPr/>
          </p:nvSpPr>
          <p:spPr>
            <a:xfrm>
              <a:off x="3134541" y="86322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104" name="object 2104"/>
            <p:cNvPicPr/>
            <p:nvPr/>
          </p:nvPicPr>
          <p:blipFill>
            <a:blip r:embed="rId9" cstate="print"/>
            <a:stretch>
              <a:fillRect/>
            </a:stretch>
          </p:blipFill>
          <p:spPr>
            <a:xfrm>
              <a:off x="2997372" y="861726"/>
              <a:ext cx="66181" cy="66195"/>
            </a:xfrm>
            <a:prstGeom prst="rect">
              <a:avLst/>
            </a:prstGeom>
          </p:spPr>
        </p:pic>
        <p:pic>
          <p:nvPicPr>
            <p:cNvPr id="2105" name="object 2105"/>
            <p:cNvPicPr/>
            <p:nvPr/>
          </p:nvPicPr>
          <p:blipFill>
            <a:blip r:embed="rId8" cstate="print"/>
            <a:stretch>
              <a:fillRect/>
            </a:stretch>
          </p:blipFill>
          <p:spPr>
            <a:xfrm>
              <a:off x="2861702" y="861726"/>
              <a:ext cx="66212" cy="66195"/>
            </a:xfrm>
            <a:prstGeom prst="rect">
              <a:avLst/>
            </a:prstGeom>
          </p:spPr>
        </p:pic>
        <p:pic>
          <p:nvPicPr>
            <p:cNvPr id="2106" name="object 2106"/>
            <p:cNvPicPr/>
            <p:nvPr/>
          </p:nvPicPr>
          <p:blipFill>
            <a:blip r:embed="rId8" cstate="print"/>
            <a:stretch>
              <a:fillRect/>
            </a:stretch>
          </p:blipFill>
          <p:spPr>
            <a:xfrm>
              <a:off x="2588863" y="860226"/>
              <a:ext cx="69212" cy="69194"/>
            </a:xfrm>
            <a:prstGeom prst="rect">
              <a:avLst/>
            </a:prstGeom>
          </p:spPr>
        </p:pic>
        <p:pic>
          <p:nvPicPr>
            <p:cNvPr id="2107" name="object 2107"/>
            <p:cNvPicPr/>
            <p:nvPr/>
          </p:nvPicPr>
          <p:blipFill>
            <a:blip r:embed="rId38" cstate="print"/>
            <a:stretch>
              <a:fillRect/>
            </a:stretch>
          </p:blipFill>
          <p:spPr>
            <a:xfrm>
              <a:off x="7065066" y="723826"/>
              <a:ext cx="70742" cy="70724"/>
            </a:xfrm>
            <a:prstGeom prst="rect">
              <a:avLst/>
            </a:prstGeom>
          </p:spPr>
        </p:pic>
        <p:pic>
          <p:nvPicPr>
            <p:cNvPr id="2108" name="object 2108"/>
            <p:cNvPicPr/>
            <p:nvPr/>
          </p:nvPicPr>
          <p:blipFill>
            <a:blip r:embed="rId39" cstate="print"/>
            <a:stretch>
              <a:fillRect/>
            </a:stretch>
          </p:blipFill>
          <p:spPr>
            <a:xfrm>
              <a:off x="6929397" y="723826"/>
              <a:ext cx="70742" cy="70724"/>
            </a:xfrm>
            <a:prstGeom prst="rect">
              <a:avLst/>
            </a:prstGeom>
          </p:spPr>
        </p:pic>
        <p:pic>
          <p:nvPicPr>
            <p:cNvPr id="2109" name="object 2109"/>
            <p:cNvPicPr/>
            <p:nvPr/>
          </p:nvPicPr>
          <p:blipFill>
            <a:blip r:embed="rId23" cstate="print"/>
            <a:stretch>
              <a:fillRect/>
            </a:stretch>
          </p:blipFill>
          <p:spPr>
            <a:xfrm>
              <a:off x="6793727" y="723826"/>
              <a:ext cx="70742" cy="70724"/>
            </a:xfrm>
            <a:prstGeom prst="rect">
              <a:avLst/>
            </a:prstGeom>
          </p:spPr>
        </p:pic>
        <p:pic>
          <p:nvPicPr>
            <p:cNvPr id="2110" name="object 2110"/>
            <p:cNvPicPr/>
            <p:nvPr/>
          </p:nvPicPr>
          <p:blipFill>
            <a:blip r:embed="rId19" cstate="print"/>
            <a:stretch>
              <a:fillRect/>
            </a:stretch>
          </p:blipFill>
          <p:spPr>
            <a:xfrm>
              <a:off x="6658823" y="724591"/>
              <a:ext cx="69212" cy="69194"/>
            </a:xfrm>
            <a:prstGeom prst="rect">
              <a:avLst/>
            </a:prstGeom>
          </p:spPr>
        </p:pic>
        <p:pic>
          <p:nvPicPr>
            <p:cNvPr id="2111" name="object 2111"/>
            <p:cNvPicPr/>
            <p:nvPr/>
          </p:nvPicPr>
          <p:blipFill>
            <a:blip r:embed="rId16" cstate="print"/>
            <a:stretch>
              <a:fillRect/>
            </a:stretch>
          </p:blipFill>
          <p:spPr>
            <a:xfrm>
              <a:off x="6523154" y="724591"/>
              <a:ext cx="69242" cy="69194"/>
            </a:xfrm>
            <a:prstGeom prst="rect">
              <a:avLst/>
            </a:prstGeom>
          </p:spPr>
        </p:pic>
        <p:pic>
          <p:nvPicPr>
            <p:cNvPr id="2112" name="object 2112"/>
            <p:cNvPicPr/>
            <p:nvPr/>
          </p:nvPicPr>
          <p:blipFill>
            <a:blip r:embed="rId20" cstate="print"/>
            <a:stretch>
              <a:fillRect/>
            </a:stretch>
          </p:blipFill>
          <p:spPr>
            <a:xfrm>
              <a:off x="6387484" y="724591"/>
              <a:ext cx="69242" cy="69194"/>
            </a:xfrm>
            <a:prstGeom prst="rect">
              <a:avLst/>
            </a:prstGeom>
          </p:spPr>
        </p:pic>
        <p:pic>
          <p:nvPicPr>
            <p:cNvPr id="2113" name="object 2113"/>
            <p:cNvPicPr/>
            <p:nvPr/>
          </p:nvPicPr>
          <p:blipFill>
            <a:blip r:embed="rId16" cstate="print"/>
            <a:stretch>
              <a:fillRect/>
            </a:stretch>
          </p:blipFill>
          <p:spPr>
            <a:xfrm>
              <a:off x="6251845" y="724591"/>
              <a:ext cx="69212" cy="69194"/>
            </a:xfrm>
            <a:prstGeom prst="rect">
              <a:avLst/>
            </a:prstGeom>
          </p:spPr>
        </p:pic>
        <p:pic>
          <p:nvPicPr>
            <p:cNvPr id="2114" name="object 2114"/>
            <p:cNvPicPr/>
            <p:nvPr/>
          </p:nvPicPr>
          <p:blipFill>
            <a:blip r:embed="rId40" cstate="print"/>
            <a:stretch>
              <a:fillRect/>
            </a:stretch>
          </p:blipFill>
          <p:spPr>
            <a:xfrm>
              <a:off x="6116911" y="725326"/>
              <a:ext cx="67712" cy="67695"/>
            </a:xfrm>
            <a:prstGeom prst="rect">
              <a:avLst/>
            </a:prstGeom>
          </p:spPr>
        </p:pic>
        <p:pic>
          <p:nvPicPr>
            <p:cNvPr id="2115" name="object 2115"/>
            <p:cNvPicPr/>
            <p:nvPr/>
          </p:nvPicPr>
          <p:blipFill>
            <a:blip r:embed="rId8" cstate="print"/>
            <a:stretch>
              <a:fillRect/>
            </a:stretch>
          </p:blipFill>
          <p:spPr>
            <a:xfrm>
              <a:off x="5981241" y="725326"/>
              <a:ext cx="67742" cy="67695"/>
            </a:xfrm>
            <a:prstGeom prst="rect">
              <a:avLst/>
            </a:prstGeom>
          </p:spPr>
        </p:pic>
        <p:pic>
          <p:nvPicPr>
            <p:cNvPr id="2116" name="object 2116"/>
            <p:cNvPicPr/>
            <p:nvPr/>
          </p:nvPicPr>
          <p:blipFill>
            <a:blip r:embed="rId22" cstate="print"/>
            <a:stretch>
              <a:fillRect/>
            </a:stretch>
          </p:blipFill>
          <p:spPr>
            <a:xfrm>
              <a:off x="5844837" y="724591"/>
              <a:ext cx="69212" cy="69194"/>
            </a:xfrm>
            <a:prstGeom prst="rect">
              <a:avLst/>
            </a:prstGeom>
          </p:spPr>
        </p:pic>
        <p:pic>
          <p:nvPicPr>
            <p:cNvPr id="2117" name="object 2117"/>
            <p:cNvPicPr/>
            <p:nvPr/>
          </p:nvPicPr>
          <p:blipFill>
            <a:blip r:embed="rId8" cstate="print"/>
            <a:stretch>
              <a:fillRect/>
            </a:stretch>
          </p:blipFill>
          <p:spPr>
            <a:xfrm>
              <a:off x="5709933" y="725326"/>
              <a:ext cx="67712" cy="67695"/>
            </a:xfrm>
            <a:prstGeom prst="rect">
              <a:avLst/>
            </a:prstGeom>
          </p:spPr>
        </p:pic>
        <p:pic>
          <p:nvPicPr>
            <p:cNvPr id="2118" name="object 2118"/>
            <p:cNvPicPr/>
            <p:nvPr/>
          </p:nvPicPr>
          <p:blipFill>
            <a:blip r:embed="rId40" cstate="print"/>
            <a:stretch>
              <a:fillRect/>
            </a:stretch>
          </p:blipFill>
          <p:spPr>
            <a:xfrm>
              <a:off x="5574264" y="725326"/>
              <a:ext cx="67712" cy="67695"/>
            </a:xfrm>
            <a:prstGeom prst="rect">
              <a:avLst/>
            </a:prstGeom>
          </p:spPr>
        </p:pic>
        <p:pic>
          <p:nvPicPr>
            <p:cNvPr id="2119" name="object 2119"/>
            <p:cNvPicPr/>
            <p:nvPr/>
          </p:nvPicPr>
          <p:blipFill>
            <a:blip r:embed="rId9" cstate="print"/>
            <a:stretch>
              <a:fillRect/>
            </a:stretch>
          </p:blipFill>
          <p:spPr>
            <a:xfrm>
              <a:off x="5438594" y="725326"/>
              <a:ext cx="67712" cy="67695"/>
            </a:xfrm>
            <a:prstGeom prst="rect">
              <a:avLst/>
            </a:prstGeom>
          </p:spPr>
        </p:pic>
        <p:pic>
          <p:nvPicPr>
            <p:cNvPr id="2120" name="object 2120"/>
            <p:cNvPicPr/>
            <p:nvPr/>
          </p:nvPicPr>
          <p:blipFill>
            <a:blip r:embed="rId8" cstate="print"/>
            <a:stretch>
              <a:fillRect/>
            </a:stretch>
          </p:blipFill>
          <p:spPr>
            <a:xfrm>
              <a:off x="5303690" y="726091"/>
              <a:ext cx="66212" cy="66195"/>
            </a:xfrm>
            <a:prstGeom prst="rect">
              <a:avLst/>
            </a:prstGeom>
          </p:spPr>
        </p:pic>
        <p:pic>
          <p:nvPicPr>
            <p:cNvPr id="2121" name="object 2121"/>
            <p:cNvPicPr/>
            <p:nvPr/>
          </p:nvPicPr>
          <p:blipFill>
            <a:blip r:embed="rId8" cstate="print"/>
            <a:stretch>
              <a:fillRect/>
            </a:stretch>
          </p:blipFill>
          <p:spPr>
            <a:xfrm>
              <a:off x="5168021" y="726091"/>
              <a:ext cx="66212" cy="66195"/>
            </a:xfrm>
            <a:prstGeom prst="rect">
              <a:avLst/>
            </a:prstGeom>
          </p:spPr>
        </p:pic>
        <p:pic>
          <p:nvPicPr>
            <p:cNvPr id="2122" name="object 2122"/>
            <p:cNvPicPr/>
            <p:nvPr/>
          </p:nvPicPr>
          <p:blipFill>
            <a:blip r:embed="rId9" cstate="print"/>
            <a:stretch>
              <a:fillRect/>
            </a:stretch>
          </p:blipFill>
          <p:spPr>
            <a:xfrm>
              <a:off x="5031586" y="725326"/>
              <a:ext cx="67712" cy="67695"/>
            </a:xfrm>
            <a:prstGeom prst="rect">
              <a:avLst/>
            </a:prstGeom>
          </p:spPr>
        </p:pic>
        <p:pic>
          <p:nvPicPr>
            <p:cNvPr id="2123" name="object 2123"/>
            <p:cNvPicPr/>
            <p:nvPr/>
          </p:nvPicPr>
          <p:blipFill>
            <a:blip r:embed="rId8" cstate="print"/>
            <a:stretch>
              <a:fillRect/>
            </a:stretch>
          </p:blipFill>
          <p:spPr>
            <a:xfrm>
              <a:off x="4895917" y="725326"/>
              <a:ext cx="67742" cy="67695"/>
            </a:xfrm>
            <a:prstGeom prst="rect">
              <a:avLst/>
            </a:prstGeom>
          </p:spPr>
        </p:pic>
        <p:pic>
          <p:nvPicPr>
            <p:cNvPr id="2124" name="object 2124"/>
            <p:cNvPicPr/>
            <p:nvPr/>
          </p:nvPicPr>
          <p:blipFill>
            <a:blip r:embed="rId41" cstate="print"/>
            <a:stretch>
              <a:fillRect/>
            </a:stretch>
          </p:blipFill>
          <p:spPr>
            <a:xfrm>
              <a:off x="4760278" y="725326"/>
              <a:ext cx="67712" cy="67695"/>
            </a:xfrm>
            <a:prstGeom prst="rect">
              <a:avLst/>
            </a:prstGeom>
          </p:spPr>
        </p:pic>
        <p:pic>
          <p:nvPicPr>
            <p:cNvPr id="2125" name="object 2125"/>
            <p:cNvPicPr/>
            <p:nvPr/>
          </p:nvPicPr>
          <p:blipFill>
            <a:blip r:embed="rId9" cstate="print"/>
            <a:stretch>
              <a:fillRect/>
            </a:stretch>
          </p:blipFill>
          <p:spPr>
            <a:xfrm>
              <a:off x="4625343" y="726091"/>
              <a:ext cx="66212" cy="66195"/>
            </a:xfrm>
            <a:prstGeom prst="rect">
              <a:avLst/>
            </a:prstGeom>
          </p:spPr>
        </p:pic>
        <p:pic>
          <p:nvPicPr>
            <p:cNvPr id="2126" name="object 2126"/>
            <p:cNvPicPr/>
            <p:nvPr/>
          </p:nvPicPr>
          <p:blipFill>
            <a:blip r:embed="rId9" cstate="print"/>
            <a:stretch>
              <a:fillRect/>
            </a:stretch>
          </p:blipFill>
          <p:spPr>
            <a:xfrm>
              <a:off x="4489674" y="726091"/>
              <a:ext cx="66212" cy="66195"/>
            </a:xfrm>
            <a:prstGeom prst="rect">
              <a:avLst/>
            </a:prstGeom>
          </p:spPr>
        </p:pic>
        <p:pic>
          <p:nvPicPr>
            <p:cNvPr id="2127" name="object 2127"/>
            <p:cNvPicPr/>
            <p:nvPr/>
          </p:nvPicPr>
          <p:blipFill>
            <a:blip r:embed="rId9" cstate="print"/>
            <a:stretch>
              <a:fillRect/>
            </a:stretch>
          </p:blipFill>
          <p:spPr>
            <a:xfrm>
              <a:off x="4353270" y="725326"/>
              <a:ext cx="67712" cy="67695"/>
            </a:xfrm>
            <a:prstGeom prst="rect">
              <a:avLst/>
            </a:prstGeom>
          </p:spPr>
        </p:pic>
        <p:pic>
          <p:nvPicPr>
            <p:cNvPr id="2128" name="object 2128"/>
            <p:cNvPicPr/>
            <p:nvPr/>
          </p:nvPicPr>
          <p:blipFill>
            <a:blip r:embed="rId9" cstate="print"/>
            <a:stretch>
              <a:fillRect/>
            </a:stretch>
          </p:blipFill>
          <p:spPr>
            <a:xfrm>
              <a:off x="4218335" y="726091"/>
              <a:ext cx="66212" cy="66195"/>
            </a:xfrm>
            <a:prstGeom prst="rect">
              <a:avLst/>
            </a:prstGeom>
          </p:spPr>
        </p:pic>
        <p:pic>
          <p:nvPicPr>
            <p:cNvPr id="2129" name="object 2129"/>
            <p:cNvPicPr/>
            <p:nvPr/>
          </p:nvPicPr>
          <p:blipFill>
            <a:blip r:embed="rId23" cstate="print"/>
            <a:stretch>
              <a:fillRect/>
            </a:stretch>
          </p:blipFill>
          <p:spPr>
            <a:xfrm>
              <a:off x="4081166" y="724591"/>
              <a:ext cx="69242" cy="69194"/>
            </a:xfrm>
            <a:prstGeom prst="rect">
              <a:avLst/>
            </a:prstGeom>
          </p:spPr>
        </p:pic>
        <p:pic>
          <p:nvPicPr>
            <p:cNvPr id="2130" name="object 2130"/>
            <p:cNvPicPr/>
            <p:nvPr/>
          </p:nvPicPr>
          <p:blipFill>
            <a:blip r:embed="rId8" cstate="print"/>
            <a:stretch>
              <a:fillRect/>
            </a:stretch>
          </p:blipFill>
          <p:spPr>
            <a:xfrm>
              <a:off x="3947027" y="726091"/>
              <a:ext cx="66212" cy="66195"/>
            </a:xfrm>
            <a:prstGeom prst="rect">
              <a:avLst/>
            </a:prstGeom>
          </p:spPr>
        </p:pic>
        <p:pic>
          <p:nvPicPr>
            <p:cNvPr id="2131" name="object 2131"/>
            <p:cNvPicPr/>
            <p:nvPr/>
          </p:nvPicPr>
          <p:blipFill>
            <a:blip r:embed="rId9" cstate="print"/>
            <a:stretch>
              <a:fillRect/>
            </a:stretch>
          </p:blipFill>
          <p:spPr>
            <a:xfrm>
              <a:off x="3810592" y="725326"/>
              <a:ext cx="67712" cy="67695"/>
            </a:xfrm>
            <a:prstGeom prst="rect">
              <a:avLst/>
            </a:prstGeom>
          </p:spPr>
        </p:pic>
        <p:pic>
          <p:nvPicPr>
            <p:cNvPr id="2132" name="object 2132"/>
            <p:cNvPicPr/>
            <p:nvPr/>
          </p:nvPicPr>
          <p:blipFill>
            <a:blip r:embed="rId42" cstate="print"/>
            <a:stretch>
              <a:fillRect/>
            </a:stretch>
          </p:blipFill>
          <p:spPr>
            <a:xfrm>
              <a:off x="3676422" y="726856"/>
              <a:ext cx="64712" cy="64665"/>
            </a:xfrm>
            <a:prstGeom prst="rect">
              <a:avLst/>
            </a:prstGeom>
          </p:spPr>
        </p:pic>
        <p:pic>
          <p:nvPicPr>
            <p:cNvPr id="2133" name="object 2133"/>
            <p:cNvPicPr/>
            <p:nvPr/>
          </p:nvPicPr>
          <p:blipFill>
            <a:blip r:embed="rId9" cstate="print"/>
            <a:stretch>
              <a:fillRect/>
            </a:stretch>
          </p:blipFill>
          <p:spPr>
            <a:xfrm>
              <a:off x="3540018" y="726091"/>
              <a:ext cx="66212" cy="66195"/>
            </a:xfrm>
            <a:prstGeom prst="rect">
              <a:avLst/>
            </a:prstGeom>
          </p:spPr>
        </p:pic>
        <p:pic>
          <p:nvPicPr>
            <p:cNvPr id="2134" name="object 2134"/>
            <p:cNvPicPr/>
            <p:nvPr/>
          </p:nvPicPr>
          <p:blipFill>
            <a:blip r:embed="rId8" cstate="print"/>
            <a:stretch>
              <a:fillRect/>
            </a:stretch>
          </p:blipFill>
          <p:spPr>
            <a:xfrm>
              <a:off x="3405115" y="726856"/>
              <a:ext cx="64712" cy="64665"/>
            </a:xfrm>
            <a:prstGeom prst="rect">
              <a:avLst/>
            </a:prstGeom>
          </p:spPr>
        </p:pic>
        <p:pic>
          <p:nvPicPr>
            <p:cNvPr id="2135" name="object 2135"/>
            <p:cNvPicPr/>
            <p:nvPr/>
          </p:nvPicPr>
          <p:blipFill>
            <a:blip r:embed="rId19" cstate="print"/>
            <a:stretch>
              <a:fillRect/>
            </a:stretch>
          </p:blipFill>
          <p:spPr>
            <a:xfrm>
              <a:off x="3267180" y="724591"/>
              <a:ext cx="69212" cy="69194"/>
            </a:xfrm>
            <a:prstGeom prst="rect">
              <a:avLst/>
            </a:prstGeom>
          </p:spPr>
        </p:pic>
        <p:pic>
          <p:nvPicPr>
            <p:cNvPr id="2136" name="object 2136"/>
            <p:cNvPicPr/>
            <p:nvPr/>
          </p:nvPicPr>
          <p:blipFill>
            <a:blip r:embed="rId9" cstate="print"/>
            <a:stretch>
              <a:fillRect/>
            </a:stretch>
          </p:blipFill>
          <p:spPr>
            <a:xfrm>
              <a:off x="3133010" y="726091"/>
              <a:ext cx="66212" cy="66195"/>
            </a:xfrm>
            <a:prstGeom prst="rect">
              <a:avLst/>
            </a:prstGeom>
          </p:spPr>
        </p:pic>
        <p:pic>
          <p:nvPicPr>
            <p:cNvPr id="2137" name="object 2137"/>
            <p:cNvPicPr/>
            <p:nvPr/>
          </p:nvPicPr>
          <p:blipFill>
            <a:blip r:embed="rId20" cstate="print"/>
            <a:stretch>
              <a:fillRect/>
            </a:stretch>
          </p:blipFill>
          <p:spPr>
            <a:xfrm>
              <a:off x="2995841" y="724591"/>
              <a:ext cx="69242" cy="69194"/>
            </a:xfrm>
            <a:prstGeom prst="rect">
              <a:avLst/>
            </a:prstGeom>
          </p:spPr>
        </p:pic>
        <p:pic>
          <p:nvPicPr>
            <p:cNvPr id="2138" name="object 2138"/>
            <p:cNvPicPr/>
            <p:nvPr/>
          </p:nvPicPr>
          <p:blipFill>
            <a:blip r:embed="rId23" cstate="print"/>
            <a:stretch>
              <a:fillRect/>
            </a:stretch>
          </p:blipFill>
          <p:spPr>
            <a:xfrm>
              <a:off x="5709168" y="588956"/>
              <a:ext cx="69212" cy="69194"/>
            </a:xfrm>
            <a:prstGeom prst="rect">
              <a:avLst/>
            </a:prstGeom>
          </p:spPr>
        </p:pic>
        <p:pic>
          <p:nvPicPr>
            <p:cNvPr id="2139" name="object 2139"/>
            <p:cNvPicPr/>
            <p:nvPr/>
          </p:nvPicPr>
          <p:blipFill>
            <a:blip r:embed="rId19" cstate="print"/>
            <a:stretch>
              <a:fillRect/>
            </a:stretch>
          </p:blipFill>
          <p:spPr>
            <a:xfrm>
              <a:off x="5573498" y="588956"/>
              <a:ext cx="69212" cy="69194"/>
            </a:xfrm>
            <a:prstGeom prst="rect">
              <a:avLst/>
            </a:prstGeom>
          </p:spPr>
        </p:pic>
        <p:pic>
          <p:nvPicPr>
            <p:cNvPr id="2140" name="object 2140"/>
            <p:cNvPicPr/>
            <p:nvPr/>
          </p:nvPicPr>
          <p:blipFill>
            <a:blip r:embed="rId16" cstate="print"/>
            <a:stretch>
              <a:fillRect/>
            </a:stretch>
          </p:blipFill>
          <p:spPr>
            <a:xfrm>
              <a:off x="5166521" y="588956"/>
              <a:ext cx="69212" cy="69194"/>
            </a:xfrm>
            <a:prstGeom prst="rect">
              <a:avLst/>
            </a:prstGeom>
          </p:spPr>
        </p:pic>
        <p:pic>
          <p:nvPicPr>
            <p:cNvPr id="2141" name="object 2141"/>
            <p:cNvPicPr/>
            <p:nvPr/>
          </p:nvPicPr>
          <p:blipFill>
            <a:blip r:embed="rId22" cstate="print"/>
            <a:stretch>
              <a:fillRect/>
            </a:stretch>
          </p:blipFill>
          <p:spPr>
            <a:xfrm>
              <a:off x="5030851" y="588956"/>
              <a:ext cx="69212" cy="69194"/>
            </a:xfrm>
            <a:prstGeom prst="rect">
              <a:avLst/>
            </a:prstGeom>
          </p:spPr>
        </p:pic>
        <p:pic>
          <p:nvPicPr>
            <p:cNvPr id="2142" name="object 2142"/>
            <p:cNvPicPr/>
            <p:nvPr/>
          </p:nvPicPr>
          <p:blipFill>
            <a:blip r:embed="rId43" cstate="print"/>
            <a:stretch>
              <a:fillRect/>
            </a:stretch>
          </p:blipFill>
          <p:spPr>
            <a:xfrm>
              <a:off x="4624609" y="589721"/>
              <a:ext cx="67712" cy="67695"/>
            </a:xfrm>
            <a:prstGeom prst="rect">
              <a:avLst/>
            </a:prstGeom>
          </p:spPr>
        </p:pic>
        <p:pic>
          <p:nvPicPr>
            <p:cNvPr id="2143" name="object 2143"/>
            <p:cNvPicPr/>
            <p:nvPr/>
          </p:nvPicPr>
          <p:blipFill>
            <a:blip r:embed="rId19" cstate="print"/>
            <a:stretch>
              <a:fillRect/>
            </a:stretch>
          </p:blipFill>
          <p:spPr>
            <a:xfrm>
              <a:off x="4488174" y="588956"/>
              <a:ext cx="69212" cy="69194"/>
            </a:xfrm>
            <a:prstGeom prst="rect">
              <a:avLst/>
            </a:prstGeom>
          </p:spPr>
        </p:pic>
        <p:sp>
          <p:nvSpPr>
            <p:cNvPr id="2144" name="object 2144"/>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145" name="object 2145"/>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146" name="object 2146"/>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147" name="object 2147"/>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148" name="object 2148"/>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149" name="object 2149"/>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150" name="object 2150"/>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151" name="object 2151"/>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152" name="object 2152"/>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
        <p:nvSpPr>
          <p:cNvPr id="2153" name="object 2153"/>
          <p:cNvSpPr txBox="1"/>
          <p:nvPr/>
        </p:nvSpPr>
        <p:spPr>
          <a:xfrm>
            <a:off x="742665" y="10181497"/>
            <a:ext cx="3048000" cy="238760"/>
          </a:xfrm>
          <a:prstGeom prst="rect">
            <a:avLst/>
          </a:prstGeom>
        </p:spPr>
        <p:txBody>
          <a:bodyPr vert="horz" wrap="square" lIns="0" tIns="12065" rIns="0" bIns="0" rtlCol="0">
            <a:spAutoFit/>
          </a:bodyPr>
          <a:lstStyle/>
          <a:p>
            <a:pPr marL="12700">
              <a:lnSpc>
                <a:spcPct val="100000"/>
              </a:lnSpc>
              <a:spcBef>
                <a:spcPts val="95"/>
              </a:spcBef>
            </a:pPr>
            <a:r>
              <a:rPr sz="1400" b="1" spc="-254" dirty="0">
                <a:solidFill>
                  <a:srgbClr val="FFFFFF"/>
                </a:solidFill>
                <a:latin typeface="Tahoma"/>
                <a:cs typeface="Tahoma"/>
              </a:rPr>
              <a:t>II</a:t>
            </a:r>
            <a:r>
              <a:rPr sz="1400" b="1" spc="70" dirty="0">
                <a:solidFill>
                  <a:srgbClr val="FFFFFF"/>
                </a:solidFill>
                <a:latin typeface="Tahoma"/>
                <a:cs typeface="Tahoma"/>
              </a:rPr>
              <a:t>M</a:t>
            </a:r>
            <a:r>
              <a:rPr sz="1400" b="1" spc="-30" dirty="0">
                <a:solidFill>
                  <a:srgbClr val="FFFFFF"/>
                </a:solidFill>
                <a:latin typeface="Tahoma"/>
                <a:cs typeface="Tahoma"/>
              </a:rPr>
              <a:t> </a:t>
            </a:r>
            <a:r>
              <a:rPr sz="1400" b="1" spc="-35" dirty="0">
                <a:solidFill>
                  <a:srgbClr val="FFFFFF"/>
                </a:solidFill>
                <a:latin typeface="Tahoma"/>
                <a:cs typeface="Tahoma"/>
              </a:rPr>
              <a:t>D</a:t>
            </a:r>
            <a:r>
              <a:rPr sz="1400" b="1" spc="-60" dirty="0">
                <a:solidFill>
                  <a:srgbClr val="FFFFFF"/>
                </a:solidFill>
                <a:latin typeface="Tahoma"/>
                <a:cs typeface="Tahoma"/>
              </a:rPr>
              <a:t>E</a:t>
            </a:r>
            <a:r>
              <a:rPr sz="1400" b="1" spc="-20" dirty="0">
                <a:solidFill>
                  <a:srgbClr val="FFFFFF"/>
                </a:solidFill>
                <a:latin typeface="Tahoma"/>
                <a:cs typeface="Tahoma"/>
              </a:rPr>
              <a:t>L</a:t>
            </a:r>
            <a:r>
              <a:rPr sz="1400" b="1" spc="-10" dirty="0">
                <a:solidFill>
                  <a:srgbClr val="FFFFFF"/>
                </a:solidFill>
                <a:latin typeface="Tahoma"/>
                <a:cs typeface="Tahoma"/>
              </a:rPr>
              <a:t>H</a:t>
            </a:r>
            <a:r>
              <a:rPr sz="1400" b="1" spc="-250" dirty="0">
                <a:solidFill>
                  <a:srgbClr val="FFFFFF"/>
                </a:solidFill>
                <a:latin typeface="Tahoma"/>
                <a:cs typeface="Tahoma"/>
              </a:rPr>
              <a:t>I</a:t>
            </a:r>
            <a:r>
              <a:rPr sz="1400" b="1" spc="-30" dirty="0">
                <a:solidFill>
                  <a:srgbClr val="FFFFFF"/>
                </a:solidFill>
                <a:latin typeface="Tahoma"/>
                <a:cs typeface="Tahoma"/>
              </a:rPr>
              <a:t> </a:t>
            </a:r>
            <a:r>
              <a:rPr sz="1400" b="1" spc="110" dirty="0">
                <a:solidFill>
                  <a:srgbClr val="FFFFFF"/>
                </a:solidFill>
                <a:latin typeface="Tahoma"/>
                <a:cs typeface="Tahoma"/>
              </a:rPr>
              <a:t>C</a:t>
            </a:r>
            <a:r>
              <a:rPr sz="1400" b="1" spc="-10" dirty="0">
                <a:solidFill>
                  <a:srgbClr val="FFFFFF"/>
                </a:solidFill>
                <a:latin typeface="Tahoma"/>
                <a:cs typeface="Tahoma"/>
              </a:rPr>
              <a:t>H</a:t>
            </a:r>
            <a:r>
              <a:rPr sz="1400" b="1" spc="130" dirty="0">
                <a:solidFill>
                  <a:srgbClr val="FFFFFF"/>
                </a:solidFill>
                <a:latin typeface="Tahoma"/>
                <a:cs typeface="Tahoma"/>
              </a:rPr>
              <a:t>A</a:t>
            </a:r>
            <a:r>
              <a:rPr sz="1400" b="1" spc="5" dirty="0">
                <a:solidFill>
                  <a:srgbClr val="FFFFFF"/>
                </a:solidFill>
                <a:latin typeface="Tahoma"/>
                <a:cs typeface="Tahoma"/>
              </a:rPr>
              <a:t>P</a:t>
            </a:r>
            <a:r>
              <a:rPr sz="1400" b="1" spc="-30" dirty="0">
                <a:solidFill>
                  <a:srgbClr val="FFFFFF"/>
                </a:solidFill>
                <a:latin typeface="Tahoma"/>
                <a:cs typeface="Tahoma"/>
              </a:rPr>
              <a:t>T</a:t>
            </a:r>
            <a:r>
              <a:rPr sz="1400" b="1" spc="-60" dirty="0">
                <a:solidFill>
                  <a:srgbClr val="FFFFFF"/>
                </a:solidFill>
                <a:latin typeface="Tahoma"/>
                <a:cs typeface="Tahoma"/>
              </a:rPr>
              <a:t>E</a:t>
            </a:r>
            <a:r>
              <a:rPr sz="1400" b="1" spc="-20" dirty="0">
                <a:solidFill>
                  <a:srgbClr val="FFFFFF"/>
                </a:solidFill>
                <a:latin typeface="Tahoma"/>
                <a:cs typeface="Tahoma"/>
              </a:rPr>
              <a:t>R</a:t>
            </a:r>
            <a:r>
              <a:rPr sz="1400" b="1" spc="-30" dirty="0">
                <a:solidFill>
                  <a:srgbClr val="FFFFFF"/>
                </a:solidFill>
                <a:latin typeface="Tahoma"/>
                <a:cs typeface="Tahoma"/>
              </a:rPr>
              <a:t> </a:t>
            </a:r>
            <a:r>
              <a:rPr sz="1400" b="1" spc="70" dirty="0">
                <a:solidFill>
                  <a:srgbClr val="FFFFFF"/>
                </a:solidFill>
                <a:latin typeface="Tahoma"/>
                <a:cs typeface="Tahoma"/>
              </a:rPr>
              <a:t>N</a:t>
            </a:r>
            <a:r>
              <a:rPr sz="1400" b="1" spc="-60" dirty="0">
                <a:solidFill>
                  <a:srgbClr val="FFFFFF"/>
                </a:solidFill>
                <a:latin typeface="Tahoma"/>
                <a:cs typeface="Tahoma"/>
              </a:rPr>
              <a:t>E</a:t>
            </a:r>
            <a:r>
              <a:rPr sz="1400" b="1" spc="120" dirty="0">
                <a:solidFill>
                  <a:srgbClr val="FFFFFF"/>
                </a:solidFill>
                <a:latin typeface="Tahoma"/>
                <a:cs typeface="Tahoma"/>
              </a:rPr>
              <a:t>W</a:t>
            </a:r>
            <a:r>
              <a:rPr sz="1400" b="1" spc="45" dirty="0">
                <a:solidFill>
                  <a:srgbClr val="FFFFFF"/>
                </a:solidFill>
                <a:latin typeface="Tahoma"/>
                <a:cs typeface="Tahoma"/>
              </a:rPr>
              <a:t>S</a:t>
            </a:r>
            <a:r>
              <a:rPr sz="1400" b="1" spc="-20" dirty="0">
                <a:solidFill>
                  <a:srgbClr val="FFFFFF"/>
                </a:solidFill>
                <a:latin typeface="Tahoma"/>
                <a:cs typeface="Tahoma"/>
              </a:rPr>
              <a:t>L</a:t>
            </a:r>
            <a:r>
              <a:rPr sz="1400" b="1" spc="-60" dirty="0">
                <a:solidFill>
                  <a:srgbClr val="FFFFFF"/>
                </a:solidFill>
                <a:latin typeface="Tahoma"/>
                <a:cs typeface="Tahoma"/>
              </a:rPr>
              <a:t>E</a:t>
            </a:r>
            <a:r>
              <a:rPr sz="1400" b="1" spc="-30" dirty="0">
                <a:solidFill>
                  <a:srgbClr val="FFFFFF"/>
                </a:solidFill>
                <a:latin typeface="Tahoma"/>
                <a:cs typeface="Tahoma"/>
              </a:rPr>
              <a:t>TT</a:t>
            </a:r>
            <a:r>
              <a:rPr sz="1400" b="1" spc="-60" dirty="0">
                <a:solidFill>
                  <a:srgbClr val="FFFFFF"/>
                </a:solidFill>
                <a:latin typeface="Tahoma"/>
                <a:cs typeface="Tahoma"/>
              </a:rPr>
              <a:t>E</a:t>
            </a:r>
            <a:r>
              <a:rPr sz="1400" b="1" spc="-20" dirty="0">
                <a:solidFill>
                  <a:srgbClr val="FFFFFF"/>
                </a:solidFill>
                <a:latin typeface="Tahoma"/>
                <a:cs typeface="Tahoma"/>
              </a:rPr>
              <a:t>R</a:t>
            </a:r>
            <a:endParaRPr sz="1400">
              <a:latin typeface="Tahoma"/>
              <a:cs typeface="Tahoma"/>
            </a:endParaRPr>
          </a:p>
        </p:txBody>
      </p:sp>
      <p:sp>
        <p:nvSpPr>
          <p:cNvPr id="2154" name="object 2154"/>
          <p:cNvSpPr/>
          <p:nvPr/>
        </p:nvSpPr>
        <p:spPr>
          <a:xfrm>
            <a:off x="2582286" y="1538605"/>
            <a:ext cx="2133600" cy="610870"/>
          </a:xfrm>
          <a:custGeom>
            <a:avLst/>
            <a:gdLst/>
            <a:ahLst/>
            <a:cxnLst/>
            <a:rect l="l" t="t" r="r" b="b"/>
            <a:pathLst>
              <a:path w="2133600" h="610869">
                <a:moveTo>
                  <a:pt x="1827059" y="610855"/>
                </a:moveTo>
                <a:lnTo>
                  <a:pt x="305995" y="610855"/>
                </a:lnTo>
                <a:lnTo>
                  <a:pt x="256361" y="606858"/>
                </a:lnTo>
                <a:lnTo>
                  <a:pt x="209277" y="595284"/>
                </a:lnTo>
                <a:lnTo>
                  <a:pt x="165372" y="576764"/>
                </a:lnTo>
                <a:lnTo>
                  <a:pt x="125278" y="551925"/>
                </a:lnTo>
                <a:lnTo>
                  <a:pt x="89623" y="521397"/>
                </a:lnTo>
                <a:lnTo>
                  <a:pt x="59039" y="485809"/>
                </a:lnTo>
                <a:lnTo>
                  <a:pt x="34154" y="445789"/>
                </a:lnTo>
                <a:lnTo>
                  <a:pt x="15599" y="401966"/>
                </a:lnTo>
                <a:lnTo>
                  <a:pt x="4004" y="354969"/>
                </a:lnTo>
                <a:lnTo>
                  <a:pt x="0" y="305427"/>
                </a:lnTo>
                <a:lnTo>
                  <a:pt x="4004" y="255885"/>
                </a:lnTo>
                <a:lnTo>
                  <a:pt x="15599" y="208888"/>
                </a:lnTo>
                <a:lnTo>
                  <a:pt x="34154" y="165066"/>
                </a:lnTo>
                <a:lnTo>
                  <a:pt x="59039" y="125046"/>
                </a:lnTo>
                <a:lnTo>
                  <a:pt x="89623" y="89457"/>
                </a:lnTo>
                <a:lnTo>
                  <a:pt x="125278" y="58929"/>
                </a:lnTo>
                <a:lnTo>
                  <a:pt x="165372" y="34091"/>
                </a:lnTo>
                <a:lnTo>
                  <a:pt x="209277" y="15570"/>
                </a:lnTo>
                <a:lnTo>
                  <a:pt x="256361" y="3997"/>
                </a:lnTo>
                <a:lnTo>
                  <a:pt x="305995" y="0"/>
                </a:lnTo>
                <a:lnTo>
                  <a:pt x="1827059" y="0"/>
                </a:lnTo>
                <a:lnTo>
                  <a:pt x="1876693" y="3997"/>
                </a:lnTo>
                <a:lnTo>
                  <a:pt x="1923777" y="15570"/>
                </a:lnTo>
                <a:lnTo>
                  <a:pt x="1967681" y="34091"/>
                </a:lnTo>
                <a:lnTo>
                  <a:pt x="2007776" y="58929"/>
                </a:lnTo>
                <a:lnTo>
                  <a:pt x="2043430" y="89457"/>
                </a:lnTo>
                <a:lnTo>
                  <a:pt x="2074015" y="125046"/>
                </a:lnTo>
                <a:lnTo>
                  <a:pt x="2098899" y="165066"/>
                </a:lnTo>
                <a:lnTo>
                  <a:pt x="2117454" y="208888"/>
                </a:lnTo>
                <a:lnTo>
                  <a:pt x="2129049" y="255885"/>
                </a:lnTo>
                <a:lnTo>
                  <a:pt x="2133054" y="305427"/>
                </a:lnTo>
                <a:lnTo>
                  <a:pt x="2129049" y="354969"/>
                </a:lnTo>
                <a:lnTo>
                  <a:pt x="2117454" y="401966"/>
                </a:lnTo>
                <a:lnTo>
                  <a:pt x="2098899" y="445789"/>
                </a:lnTo>
                <a:lnTo>
                  <a:pt x="2074015" y="485809"/>
                </a:lnTo>
                <a:lnTo>
                  <a:pt x="2043430" y="521397"/>
                </a:lnTo>
                <a:lnTo>
                  <a:pt x="2007776" y="551925"/>
                </a:lnTo>
                <a:lnTo>
                  <a:pt x="1967681" y="576764"/>
                </a:lnTo>
                <a:lnTo>
                  <a:pt x="1923777" y="595284"/>
                </a:lnTo>
                <a:lnTo>
                  <a:pt x="1876693" y="606858"/>
                </a:lnTo>
                <a:lnTo>
                  <a:pt x="1827059" y="610855"/>
                </a:lnTo>
                <a:close/>
              </a:path>
            </a:pathLst>
          </a:custGeom>
          <a:solidFill>
            <a:srgbClr val="FFBD58"/>
          </a:solidFill>
        </p:spPr>
        <p:txBody>
          <a:bodyPr wrap="square" lIns="0" tIns="0" rIns="0" bIns="0" rtlCol="0"/>
          <a:lstStyle/>
          <a:p>
            <a:endParaRPr/>
          </a:p>
        </p:txBody>
      </p:sp>
      <p:sp>
        <p:nvSpPr>
          <p:cNvPr id="2155" name="object 2155"/>
          <p:cNvSpPr txBox="1">
            <a:spLocks noGrp="1"/>
          </p:cNvSpPr>
          <p:nvPr>
            <p:ph type="title"/>
          </p:nvPr>
        </p:nvSpPr>
        <p:spPr>
          <a:xfrm>
            <a:off x="2723912" y="1585595"/>
            <a:ext cx="1846580" cy="487680"/>
          </a:xfrm>
          <a:prstGeom prst="rect">
            <a:avLst/>
          </a:prstGeom>
        </p:spPr>
        <p:txBody>
          <a:bodyPr vert="horz" wrap="square" lIns="0" tIns="16510" rIns="0" bIns="0" rtlCol="0">
            <a:spAutoFit/>
          </a:bodyPr>
          <a:lstStyle/>
          <a:p>
            <a:pPr marL="12700">
              <a:lnSpc>
                <a:spcPct val="100000"/>
              </a:lnSpc>
              <a:spcBef>
                <a:spcPts val="130"/>
              </a:spcBef>
            </a:pPr>
            <a:r>
              <a:rPr spc="409" dirty="0"/>
              <a:t>C</a:t>
            </a:r>
            <a:r>
              <a:rPr spc="365" dirty="0"/>
              <a:t>O</a:t>
            </a:r>
            <a:r>
              <a:rPr spc="-95" dirty="0"/>
              <a:t>N</a:t>
            </a:r>
            <a:r>
              <a:rPr spc="-415" dirty="0"/>
              <a:t>T</a:t>
            </a:r>
            <a:r>
              <a:rPr spc="65" dirty="0"/>
              <a:t>E</a:t>
            </a:r>
            <a:r>
              <a:rPr spc="-95" dirty="0"/>
              <a:t>N</a:t>
            </a:r>
            <a:r>
              <a:rPr spc="-415" dirty="0"/>
              <a:t>T</a:t>
            </a:r>
            <a:r>
              <a:rPr spc="295" dirty="0"/>
              <a:t>S</a:t>
            </a:r>
          </a:p>
        </p:txBody>
      </p:sp>
      <p:sp>
        <p:nvSpPr>
          <p:cNvPr id="2162" name="object 2162"/>
          <p:cNvSpPr txBox="1"/>
          <p:nvPr/>
        </p:nvSpPr>
        <p:spPr>
          <a:xfrm>
            <a:off x="6139094" y="2544712"/>
            <a:ext cx="621030" cy="249554"/>
          </a:xfrm>
          <a:prstGeom prst="rect">
            <a:avLst/>
          </a:prstGeom>
        </p:spPr>
        <p:txBody>
          <a:bodyPr vert="horz" wrap="square" lIns="0" tIns="15240" rIns="0" bIns="0" rtlCol="0">
            <a:spAutoFit/>
          </a:bodyPr>
          <a:lstStyle/>
          <a:p>
            <a:pPr marL="12700">
              <a:lnSpc>
                <a:spcPct val="100000"/>
              </a:lnSpc>
              <a:spcBef>
                <a:spcPts val="120"/>
              </a:spcBef>
            </a:pPr>
            <a:r>
              <a:rPr sz="1450" b="1" spc="-65" dirty="0">
                <a:latin typeface="Trebuchet MS"/>
                <a:cs typeface="Trebuchet MS"/>
              </a:rPr>
              <a:t>P</a:t>
            </a:r>
            <a:r>
              <a:rPr sz="1450" b="1" spc="175" dirty="0">
                <a:latin typeface="Trebuchet MS"/>
                <a:cs typeface="Trebuchet MS"/>
              </a:rPr>
              <a:t>g</a:t>
            </a:r>
            <a:r>
              <a:rPr sz="1450" b="1" spc="-125" dirty="0">
                <a:latin typeface="Trebuchet MS"/>
                <a:cs typeface="Trebuchet MS"/>
              </a:rPr>
              <a:t>.</a:t>
            </a:r>
            <a:r>
              <a:rPr sz="1450" b="1" spc="-70" dirty="0">
                <a:latin typeface="Trebuchet MS"/>
                <a:cs typeface="Trebuchet MS"/>
              </a:rPr>
              <a:t> </a:t>
            </a:r>
            <a:r>
              <a:rPr sz="1450" b="1" spc="-10" dirty="0">
                <a:latin typeface="Trebuchet MS"/>
                <a:cs typeface="Trebuchet MS"/>
              </a:rPr>
              <a:t>N</a:t>
            </a:r>
            <a:r>
              <a:rPr sz="1450" b="1" spc="20" dirty="0">
                <a:latin typeface="Trebuchet MS"/>
                <a:cs typeface="Trebuchet MS"/>
              </a:rPr>
              <a:t>o</a:t>
            </a:r>
            <a:r>
              <a:rPr sz="1450" b="1" spc="-125" dirty="0">
                <a:latin typeface="Trebuchet MS"/>
                <a:cs typeface="Trebuchet MS"/>
              </a:rPr>
              <a:t>.</a:t>
            </a:r>
            <a:endParaRPr sz="1450" dirty="0">
              <a:latin typeface="Trebuchet MS"/>
              <a:cs typeface="Trebuchet MS"/>
            </a:endParaRPr>
          </a:p>
        </p:txBody>
      </p:sp>
      <p:sp>
        <p:nvSpPr>
          <p:cNvPr id="2160" name="object 2157"/>
          <p:cNvSpPr txBox="1"/>
          <p:nvPr/>
        </p:nvSpPr>
        <p:spPr>
          <a:xfrm>
            <a:off x="2554605" y="8314954"/>
            <a:ext cx="2244256" cy="258404"/>
          </a:xfrm>
          <a:prstGeom prst="rect">
            <a:avLst/>
          </a:prstGeom>
        </p:spPr>
        <p:txBody>
          <a:bodyPr vert="horz" wrap="square" lIns="0" tIns="12065" rIns="0" bIns="0" rtlCol="0">
            <a:spAutoFit/>
          </a:bodyPr>
          <a:lstStyle/>
          <a:p>
            <a:pPr marL="12700">
              <a:lnSpc>
                <a:spcPct val="100000"/>
              </a:lnSpc>
              <a:spcBef>
                <a:spcPts val="95"/>
              </a:spcBef>
            </a:pPr>
            <a:r>
              <a:rPr sz="1600" b="1" spc="20" dirty="0">
                <a:latin typeface="Trebuchet MS"/>
                <a:cs typeface="Trebuchet MS"/>
              </a:rPr>
              <a:t>K</a:t>
            </a:r>
            <a:r>
              <a:rPr lang="en-US" sz="1600" b="1" spc="20" dirty="0">
                <a:latin typeface="Trebuchet MS"/>
                <a:cs typeface="Trebuchet MS"/>
              </a:rPr>
              <a:t>now </a:t>
            </a:r>
            <a:r>
              <a:rPr sz="1600" b="1" spc="5" dirty="0">
                <a:latin typeface="Trebuchet MS"/>
                <a:cs typeface="Trebuchet MS"/>
              </a:rPr>
              <a:t>Y</a:t>
            </a:r>
            <a:r>
              <a:rPr lang="en-US" sz="1600" b="1" spc="5" dirty="0">
                <a:latin typeface="Trebuchet MS"/>
                <a:cs typeface="Trebuchet MS"/>
              </a:rPr>
              <a:t>our </a:t>
            </a:r>
            <a:r>
              <a:rPr sz="1600" b="1" spc="40" dirty="0">
                <a:latin typeface="Trebuchet MS"/>
                <a:cs typeface="Trebuchet MS"/>
              </a:rPr>
              <a:t>M</a:t>
            </a:r>
            <a:r>
              <a:rPr lang="en-US" sz="1600" b="1" spc="40" dirty="0">
                <a:latin typeface="Trebuchet MS"/>
                <a:cs typeface="Trebuchet MS"/>
              </a:rPr>
              <a:t>embers</a:t>
            </a:r>
            <a:endParaRPr sz="1600" b="1" dirty="0">
              <a:latin typeface="Trebuchet MS"/>
              <a:cs typeface="Trebuchet MS"/>
            </a:endParaRPr>
          </a:p>
        </p:txBody>
      </p:sp>
      <p:sp>
        <p:nvSpPr>
          <p:cNvPr id="2161" name="object 2158"/>
          <p:cNvSpPr txBox="1"/>
          <p:nvPr/>
        </p:nvSpPr>
        <p:spPr>
          <a:xfrm>
            <a:off x="501650" y="8778875"/>
            <a:ext cx="6187662" cy="355225"/>
          </a:xfrm>
          <a:prstGeom prst="rect">
            <a:avLst/>
          </a:prstGeom>
        </p:spPr>
        <p:txBody>
          <a:bodyPr vert="horz" wrap="square" lIns="0" tIns="77470" rIns="0" bIns="0" rtlCol="0">
            <a:spAutoFit/>
          </a:bodyPr>
          <a:lstStyle/>
          <a:p>
            <a:pPr marL="192405" indent="-120650">
              <a:buFontTx/>
              <a:buAutoNum type="arabicPeriod"/>
              <a:tabLst>
                <a:tab pos="193040" algn="l"/>
              </a:tabLst>
            </a:pPr>
            <a:r>
              <a:rPr lang="en-IN" spc="-5" dirty="0">
                <a:cs typeface="Trebuchet MS"/>
              </a:rPr>
              <a:t> Dr. Vipin Jain                                                                                     </a:t>
            </a:r>
            <a:r>
              <a:rPr lang="en-IN" spc="-10" dirty="0">
                <a:cs typeface="Trebuchet MS"/>
              </a:rPr>
              <a:t>45</a:t>
            </a:r>
            <a:endParaRPr lang="en-IN" dirty="0">
              <a:cs typeface="Trebuchet MS"/>
            </a:endParaRPr>
          </a:p>
        </p:txBody>
      </p:sp>
      <p:sp>
        <p:nvSpPr>
          <p:cNvPr id="2163" name="object 2158"/>
          <p:cNvSpPr txBox="1">
            <a:spLocks noGrp="1"/>
          </p:cNvSpPr>
          <p:nvPr>
            <p:ph type="sldNum" sz="quarter" idx="7"/>
          </p:nvPr>
        </p:nvSpPr>
        <p:spPr>
          <a:xfrm>
            <a:off x="5415280" y="10199255"/>
            <a:ext cx="344170" cy="247650"/>
          </a:xfrm>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a:t>
            </a:fld>
            <a:endParaRPr spc="229" dirty="0"/>
          </a:p>
        </p:txBody>
      </p:sp>
      <p:sp>
        <p:nvSpPr>
          <p:cNvPr id="2157" name="Rectangle 2156"/>
          <p:cNvSpPr/>
          <p:nvPr/>
        </p:nvSpPr>
        <p:spPr>
          <a:xfrm>
            <a:off x="445305" y="2911475"/>
            <a:ext cx="6379676" cy="6186309"/>
          </a:xfrm>
          <a:prstGeom prst="rect">
            <a:avLst/>
          </a:prstGeom>
        </p:spPr>
        <p:txBody>
          <a:bodyPr wrap="square">
            <a:spAutoFit/>
          </a:bodyPr>
          <a:lstStyle/>
          <a:p>
            <a:pPr algn="just"/>
            <a:r>
              <a:rPr lang="en-IN" dirty="0"/>
              <a:t>1 Promotion of IIM Membership – Actions &amp;                                    5</a:t>
            </a:r>
          </a:p>
          <a:p>
            <a:pPr algn="just"/>
            <a:r>
              <a:rPr lang="en-IN" dirty="0"/>
              <a:t>    Strategies                       </a:t>
            </a:r>
          </a:p>
          <a:p>
            <a:pPr algn="just"/>
            <a:r>
              <a:rPr lang="en-IN" dirty="0"/>
              <a:t>2 What would it take for India to reach net zero emissions?          7</a:t>
            </a:r>
          </a:p>
          <a:p>
            <a:pPr algn="just"/>
            <a:r>
              <a:rPr lang="en-IN" dirty="0"/>
              <a:t>3 Centre sets lithium mining royalty at 3% of LME price                10</a:t>
            </a:r>
          </a:p>
          <a:p>
            <a:pPr algn="just"/>
            <a:r>
              <a:rPr lang="en-IN" dirty="0"/>
              <a:t>4 India’s First Large Private Gold Mine to Begin Production          12</a:t>
            </a:r>
          </a:p>
          <a:p>
            <a:pPr algn="just"/>
            <a:r>
              <a:rPr lang="en-IN" dirty="0"/>
              <a:t>    by Next Year End</a:t>
            </a:r>
          </a:p>
          <a:p>
            <a:pPr algn="just"/>
            <a:r>
              <a:rPr lang="en-IN" dirty="0"/>
              <a:t>5 Global Biofuel Alliance                                                                      13</a:t>
            </a:r>
          </a:p>
          <a:p>
            <a:pPr algn="just"/>
            <a:r>
              <a:rPr lang="en-IN" dirty="0"/>
              <a:t>6 Challenges to be expected during steel’s green transition          16</a:t>
            </a:r>
          </a:p>
          <a:p>
            <a:pPr algn="just"/>
            <a:r>
              <a:rPr lang="en-IN" dirty="0"/>
              <a:t>7 Hybrid Steel                                                                                         19</a:t>
            </a:r>
          </a:p>
          <a:p>
            <a:pPr algn="just"/>
            <a:r>
              <a:rPr lang="en-IN" dirty="0"/>
              <a:t>8 Major North American Steel Users Band Together                       23</a:t>
            </a:r>
          </a:p>
          <a:p>
            <a:pPr algn="just"/>
            <a:r>
              <a:rPr lang="en-IN" dirty="0"/>
              <a:t>   to Place First Big ​‘Green Steel’ Order </a:t>
            </a:r>
          </a:p>
          <a:p>
            <a:pPr algn="just"/>
            <a:r>
              <a:rPr lang="en-IN" dirty="0"/>
              <a:t>9 Low - Grade DRI Melting for a Low Carbon Steel Industry          27</a:t>
            </a:r>
          </a:p>
          <a:p>
            <a:pPr algn="just"/>
            <a:r>
              <a:rPr lang="en-IN" dirty="0"/>
              <a:t>10 Is Hydrogen the Key to Greener Smelting and Refining?           31</a:t>
            </a:r>
          </a:p>
          <a:p>
            <a:pPr algn="just"/>
            <a:r>
              <a:rPr lang="en-IN" dirty="0"/>
              <a:t>11 </a:t>
            </a:r>
            <a:r>
              <a:rPr lang="en-IN" dirty="0" err="1"/>
              <a:t>Electrowinning</a:t>
            </a:r>
            <a:r>
              <a:rPr lang="en-IN" dirty="0"/>
              <a:t> Process for Iron Production                                35</a:t>
            </a:r>
          </a:p>
          <a:p>
            <a:pPr algn="just"/>
            <a:r>
              <a:rPr lang="en-IN" dirty="0"/>
              <a:t>12 JSW Steel to Start Using Green Hydrogen within Two Years     41</a:t>
            </a:r>
          </a:p>
          <a:p>
            <a:pPr algn="just"/>
            <a:r>
              <a:rPr lang="en-IN" dirty="0"/>
              <a:t>13 Hydrogen Storage Slashes the Cost of Grid-connected             42</a:t>
            </a:r>
          </a:p>
          <a:p>
            <a:pPr algn="just"/>
            <a:r>
              <a:rPr lang="en-IN" dirty="0"/>
              <a:t>      Green H2 Production </a:t>
            </a:r>
          </a:p>
          <a:p>
            <a:pPr algn="just"/>
            <a:r>
              <a:rPr lang="en-IN" dirty="0"/>
              <a:t>14 Slags Replace over 1.1 billion tons of Natural Rock                   43</a:t>
            </a:r>
          </a:p>
          <a:p>
            <a:pPr algn="just"/>
            <a:r>
              <a:rPr lang="en-IN" dirty="0"/>
              <a:t>15 Greenwashing                                                                                 44</a:t>
            </a:r>
          </a:p>
          <a:p>
            <a:pPr algn="just"/>
            <a:endParaRPr lang="en-IN" dirty="0"/>
          </a:p>
          <a:p>
            <a:pPr algn="just"/>
            <a:endParaRPr lang="en-IN" dirty="0"/>
          </a:p>
          <a:p>
            <a:pPr algn="just"/>
            <a:r>
              <a:rPr lang="en-IN" dirty="0"/>
              <a:t>          </a:t>
            </a:r>
          </a:p>
        </p:txBody>
      </p:sp>
    </p:spTree>
    <p:extLst>
      <p:ext uri="{BB962C8B-B14F-4D97-AF65-F5344CB8AC3E}">
        <p14:creationId xmlns:p14="http://schemas.microsoft.com/office/powerpoint/2010/main" val="1699433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20</a:t>
            </a:fld>
            <a:endParaRPr spc="229" dirty="0"/>
          </a:p>
        </p:txBody>
      </p:sp>
      <p:sp>
        <p:nvSpPr>
          <p:cNvPr id="275" name="Rectangle 274"/>
          <p:cNvSpPr/>
          <p:nvPr/>
        </p:nvSpPr>
        <p:spPr>
          <a:xfrm>
            <a:off x="163984" y="854075"/>
            <a:ext cx="7018033" cy="8956298"/>
          </a:xfrm>
          <a:prstGeom prst="rect">
            <a:avLst/>
          </a:prstGeom>
        </p:spPr>
        <p:txBody>
          <a:bodyPr wrap="square">
            <a:spAutoFit/>
          </a:bodyPr>
          <a:lstStyle/>
          <a:p>
            <a:pPr algn="just"/>
            <a:r>
              <a:rPr lang="en-IN" dirty="0"/>
              <a:t>temperature range 500–600°C. During this process the steel exhibits extremely good dimensional stability. Optimization of the alloying elements was made during the alloy design stage to minimize the segregation of alloying elements.</a:t>
            </a:r>
          </a:p>
          <a:p>
            <a:pPr algn="just"/>
            <a:endParaRPr lang="en-IN" dirty="0"/>
          </a:p>
          <a:p>
            <a:pPr algn="just"/>
            <a:r>
              <a:rPr lang="en-IN" dirty="0"/>
              <a:t>Steels are divided into separate categories of tool steel, stainless steel, and lower alloy engineering steel, as well as more sophisticated </a:t>
            </a:r>
            <a:r>
              <a:rPr lang="en-IN" dirty="0" err="1"/>
              <a:t>maraging</a:t>
            </a:r>
            <a:r>
              <a:rPr lang="en-IN" dirty="0"/>
              <a:t> steels. </a:t>
            </a:r>
            <a:r>
              <a:rPr lang="en-IN" dirty="0" err="1"/>
              <a:t>Ovako’s</a:t>
            </a:r>
            <a:r>
              <a:rPr lang="en-IN" dirty="0"/>
              <a:t> latest invention is to challenge these long-established divisions and to merge the unique properties in each category into one high performance steel. The new steel family is called ‘Hybrid Steel’. The reason is that a combination of two well established precipitate phases is used to strengthen this steel: alloy carbide and intermetallic. Furthermore, Hybrid Steel is made possible by a creative alloying philosophy that minimizes segregation. The result is a steel with more than twice the yield and tensile strength of conventional bearing steel (52100) when tempered for use at elevated temperatures. This new steel family will help customers and end-users to improve efficiency and save costs. Advanced engineering components need high-performance steels that not only sustain high loads but are also reliable. One method to increase reliability is to improve fatigue life. For ultra-high-strength steels, fatigue is an essential life-limiting factor for any well-designed component. There are two critical factors in optimizing the fatigue resistance of steel. Both of these were considered in the development and production of Hybrid Steel. First, it is vital to control the size and population of defects (inclusions) in steel that act as stress concentrators and crack initiators. </a:t>
            </a:r>
            <a:r>
              <a:rPr lang="en-IN" dirty="0" err="1"/>
              <a:t>Ovako</a:t>
            </a:r>
            <a:r>
              <a:rPr lang="en-IN" dirty="0"/>
              <a:t> is a leader in the production of ’clean’ steel with over a century of experience in supplying it to the bearing industry. Second, perhaps the most important criteria for fatigue resistance, is that the microstructure should not be weakened when exposed to the operating temperature and load. Operating under high load and at elevated temperature effectively  provides an energy input that causes </a:t>
            </a:r>
          </a:p>
        </p:txBody>
      </p:sp>
      <p:sp>
        <p:nvSpPr>
          <p:cNvPr id="280"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21</a:t>
            </a:fld>
            <a:endParaRPr spc="229" dirty="0"/>
          </a:p>
        </p:txBody>
      </p:sp>
      <p:sp>
        <p:nvSpPr>
          <p:cNvPr id="275" name="Rectangle 274"/>
          <p:cNvSpPr/>
          <p:nvPr/>
        </p:nvSpPr>
        <p:spPr>
          <a:xfrm>
            <a:off x="294502" y="750402"/>
            <a:ext cx="6887350" cy="9233297"/>
          </a:xfrm>
          <a:prstGeom prst="rect">
            <a:avLst/>
          </a:prstGeom>
        </p:spPr>
        <p:txBody>
          <a:bodyPr wrap="square">
            <a:spAutoFit/>
          </a:bodyPr>
          <a:lstStyle/>
          <a:p>
            <a:pPr algn="just"/>
            <a:r>
              <a:rPr lang="en-IN" dirty="0"/>
              <a:t>the steel microstructure to degrade. This degradation can occur at moderate temperatures with long exposure times or at elevated temperature applications over a much shorter time. Hybrid Steel achieves its strength after high-temperature tempering, and the resulting microstructure is extremely stable. The steel, therefore, offers a much higher fatigue resistance. Highly alloyed tool steels can also be tempered at 500–600°C and exhibit a low tendency for microstructural degradation. However, these steels have issues in large scale production. In addition to the long fatigue life, Hybrid Steel has several other advantages, for example, it has good corrosion resistance and it is suitable for </a:t>
            </a:r>
            <a:r>
              <a:rPr lang="en-IN" dirty="0" err="1"/>
              <a:t>nitriding</a:t>
            </a:r>
            <a:r>
              <a:rPr lang="en-IN" dirty="0"/>
              <a:t>. Furthermore, it has a very high hardenability; hence, it does not require any quenching, resulting in a very low distortion of the heat-treated component. There is also potential to simplify the manufacturing process with the use of Hybrid Steel, enabling further cost reduction for customers. </a:t>
            </a:r>
          </a:p>
          <a:p>
            <a:pPr algn="just"/>
            <a:endParaRPr lang="en-IN" dirty="0"/>
          </a:p>
          <a:p>
            <a:pPr algn="just"/>
            <a:r>
              <a:rPr lang="en-IN" dirty="0"/>
              <a:t>In addition to the long fatigue life, Hybrid Steel has several other advantages, for example, it has good corrosion resistance and it is suitable for </a:t>
            </a:r>
            <a:r>
              <a:rPr lang="en-IN" dirty="0" err="1"/>
              <a:t>nitriding</a:t>
            </a:r>
            <a:r>
              <a:rPr lang="en-IN" dirty="0"/>
              <a:t>. Furthermore, it has a very high hardenability; hence, it does not require any quenching, resulting in a very low distortion of the heat-treated component. There is also potential to simplify the manufacturing process with the use of Hybrid Steel, enabling further cost reduction for customers. </a:t>
            </a:r>
          </a:p>
          <a:p>
            <a:pPr algn="just"/>
            <a:endParaRPr lang="en-IN" dirty="0"/>
          </a:p>
          <a:p>
            <a:pPr algn="just"/>
            <a:r>
              <a:rPr lang="en-IN" dirty="0"/>
              <a:t>Hybrid Steel may prove to be one of the most significant developments in the steel industry for many decades. It is anticipated that it will find a wide variety of uses in highly demanding applications such as engine components, bearings, fuel injection components, mining tools and machining tools. Hybrid Steel could be a key part of the solution in future weight and energy-saving initiatives across the engineering sector. The full scope of its potential is only  just starting to be explored as we work with customers to explore the opportunities for Hybrid Steel. It has been shown that Hybrid Steel possesses a superior  </a:t>
            </a:r>
          </a:p>
        </p:txBody>
      </p:sp>
      <p:sp>
        <p:nvSpPr>
          <p:cNvPr id="279"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6"/>
            <a:ext cx="67712" cy="67695"/>
          </a:xfrm>
          <a:prstGeom prst="rect">
            <a:avLst/>
          </a:prstGeom>
        </p:spPr>
      </p:pic>
      <p:pic>
        <p:nvPicPr>
          <p:cNvPr id="3" name="object 3"/>
          <p:cNvPicPr/>
          <p:nvPr/>
        </p:nvPicPr>
        <p:blipFill>
          <a:blip r:embed="rId3" cstate="print"/>
          <a:stretch>
            <a:fillRect/>
          </a:stretch>
        </p:blipFill>
        <p:spPr>
          <a:xfrm>
            <a:off x="156931" y="672486"/>
            <a:ext cx="67712" cy="67695"/>
          </a:xfrm>
          <a:prstGeom prst="rect">
            <a:avLst/>
          </a:prstGeom>
        </p:spPr>
      </p:pic>
      <p:pic>
        <p:nvPicPr>
          <p:cNvPr id="4" name="object 4"/>
          <p:cNvPicPr/>
          <p:nvPr/>
        </p:nvPicPr>
        <p:blipFill>
          <a:blip r:embed="rId4"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2"/>
            <a:ext cx="64712" cy="64665"/>
          </a:xfrm>
          <a:prstGeom prst="rect">
            <a:avLst/>
          </a:prstGeom>
        </p:spPr>
      </p:pic>
      <p:pic>
        <p:nvPicPr>
          <p:cNvPr id="47" name="object 47"/>
          <p:cNvPicPr/>
          <p:nvPr/>
        </p:nvPicPr>
        <p:blipFill>
          <a:blip r:embed="rId6" cstate="print"/>
          <a:stretch>
            <a:fillRect/>
          </a:stretch>
        </p:blipFill>
        <p:spPr>
          <a:xfrm>
            <a:off x="1785699" y="537616"/>
            <a:ext cx="66212" cy="66195"/>
          </a:xfrm>
          <a:prstGeom prst="rect">
            <a:avLst/>
          </a:prstGeom>
        </p:spPr>
      </p:pic>
      <p:pic>
        <p:nvPicPr>
          <p:cNvPr id="48" name="object 48"/>
          <p:cNvPicPr/>
          <p:nvPr/>
        </p:nvPicPr>
        <p:blipFill>
          <a:blip r:embed="rId7" cstate="print"/>
          <a:stretch>
            <a:fillRect/>
          </a:stretch>
        </p:blipFill>
        <p:spPr>
          <a:xfrm>
            <a:off x="1648529" y="536117"/>
            <a:ext cx="69212" cy="69194"/>
          </a:xfrm>
          <a:prstGeom prst="rect">
            <a:avLst/>
          </a:prstGeom>
        </p:spPr>
      </p:pic>
      <p:pic>
        <p:nvPicPr>
          <p:cNvPr id="49" name="object 49"/>
          <p:cNvPicPr/>
          <p:nvPr/>
        </p:nvPicPr>
        <p:blipFill>
          <a:blip r:embed="rId3" cstate="print"/>
          <a:stretch>
            <a:fillRect/>
          </a:stretch>
        </p:blipFill>
        <p:spPr>
          <a:xfrm>
            <a:off x="1513595" y="536851"/>
            <a:ext cx="67712" cy="67695"/>
          </a:xfrm>
          <a:prstGeom prst="rect">
            <a:avLst/>
          </a:prstGeom>
        </p:spPr>
      </p:pic>
      <p:pic>
        <p:nvPicPr>
          <p:cNvPr id="50" name="object 50"/>
          <p:cNvPicPr/>
          <p:nvPr/>
        </p:nvPicPr>
        <p:blipFill>
          <a:blip r:embed="rId6" cstate="print"/>
          <a:stretch>
            <a:fillRect/>
          </a:stretch>
        </p:blipFill>
        <p:spPr>
          <a:xfrm>
            <a:off x="1378691" y="537616"/>
            <a:ext cx="66212" cy="66195"/>
          </a:xfrm>
          <a:prstGeom prst="rect">
            <a:avLst/>
          </a:prstGeom>
        </p:spPr>
      </p:pic>
      <p:pic>
        <p:nvPicPr>
          <p:cNvPr id="51" name="object 51"/>
          <p:cNvPicPr/>
          <p:nvPr/>
        </p:nvPicPr>
        <p:blipFill>
          <a:blip r:embed="rId8" cstate="print"/>
          <a:stretch>
            <a:fillRect/>
          </a:stretch>
        </p:blipFill>
        <p:spPr>
          <a:xfrm>
            <a:off x="1242286" y="536851"/>
            <a:ext cx="67712" cy="67695"/>
          </a:xfrm>
          <a:prstGeom prst="rect">
            <a:avLst/>
          </a:prstGeom>
        </p:spPr>
      </p:pic>
      <p:pic>
        <p:nvPicPr>
          <p:cNvPr id="52" name="object 52"/>
          <p:cNvPicPr/>
          <p:nvPr/>
        </p:nvPicPr>
        <p:blipFill>
          <a:blip r:embed="rId3" cstate="print"/>
          <a:stretch>
            <a:fillRect/>
          </a:stretch>
        </p:blipFill>
        <p:spPr>
          <a:xfrm>
            <a:off x="970182" y="536117"/>
            <a:ext cx="69212" cy="69194"/>
          </a:xfrm>
          <a:prstGeom prst="rect">
            <a:avLst/>
          </a:prstGeom>
        </p:spPr>
      </p:pic>
      <p:pic>
        <p:nvPicPr>
          <p:cNvPr id="53" name="object 53"/>
          <p:cNvPicPr/>
          <p:nvPr/>
        </p:nvPicPr>
        <p:blipFill>
          <a:blip r:embed="rId9" cstate="print"/>
          <a:stretch>
            <a:fillRect/>
          </a:stretch>
        </p:blipFill>
        <p:spPr>
          <a:xfrm>
            <a:off x="1106617" y="536851"/>
            <a:ext cx="67712" cy="67695"/>
          </a:xfrm>
          <a:prstGeom prst="rect">
            <a:avLst/>
          </a:prstGeom>
        </p:spPr>
      </p:pic>
      <p:pic>
        <p:nvPicPr>
          <p:cNvPr id="54" name="object 54"/>
          <p:cNvPicPr/>
          <p:nvPr/>
        </p:nvPicPr>
        <p:blipFill>
          <a:blip r:embed="rId10" cstate="print"/>
          <a:stretch>
            <a:fillRect/>
          </a:stretch>
        </p:blipFill>
        <p:spPr>
          <a:xfrm>
            <a:off x="834513" y="536117"/>
            <a:ext cx="69242" cy="69194"/>
          </a:xfrm>
          <a:prstGeom prst="rect">
            <a:avLst/>
          </a:prstGeom>
        </p:spPr>
      </p:pic>
      <p:pic>
        <p:nvPicPr>
          <p:cNvPr id="55" name="object 55"/>
          <p:cNvPicPr/>
          <p:nvPr/>
        </p:nvPicPr>
        <p:blipFill>
          <a:blip r:embed="rId6" cstate="print"/>
          <a:stretch>
            <a:fillRect/>
          </a:stretch>
        </p:blipFill>
        <p:spPr>
          <a:xfrm>
            <a:off x="698843" y="536117"/>
            <a:ext cx="69242" cy="69194"/>
          </a:xfrm>
          <a:prstGeom prst="rect">
            <a:avLst/>
          </a:prstGeom>
        </p:spPr>
      </p:pic>
      <p:pic>
        <p:nvPicPr>
          <p:cNvPr id="56" name="object 56"/>
          <p:cNvPicPr/>
          <p:nvPr/>
        </p:nvPicPr>
        <p:blipFill>
          <a:blip r:embed="rId11" cstate="print"/>
          <a:stretch>
            <a:fillRect/>
          </a:stretch>
        </p:blipFill>
        <p:spPr>
          <a:xfrm>
            <a:off x="562439" y="535352"/>
            <a:ext cx="70712" cy="70724"/>
          </a:xfrm>
          <a:prstGeom prst="rect">
            <a:avLst/>
          </a:prstGeom>
        </p:spPr>
      </p:pic>
      <p:pic>
        <p:nvPicPr>
          <p:cNvPr id="57" name="object 57"/>
          <p:cNvPicPr/>
          <p:nvPr/>
        </p:nvPicPr>
        <p:blipFill>
          <a:blip r:embed="rId3" cstate="print"/>
          <a:stretch>
            <a:fillRect/>
          </a:stretch>
        </p:blipFill>
        <p:spPr>
          <a:xfrm>
            <a:off x="427505" y="536117"/>
            <a:ext cx="69242" cy="69194"/>
          </a:xfrm>
          <a:prstGeom prst="rect">
            <a:avLst/>
          </a:prstGeom>
        </p:spPr>
      </p:pic>
      <p:pic>
        <p:nvPicPr>
          <p:cNvPr id="58" name="object 58"/>
          <p:cNvPicPr/>
          <p:nvPr/>
        </p:nvPicPr>
        <p:blipFill>
          <a:blip r:embed="rId12" cstate="print"/>
          <a:stretch>
            <a:fillRect/>
          </a:stretch>
        </p:blipFill>
        <p:spPr>
          <a:xfrm>
            <a:off x="291866" y="536117"/>
            <a:ext cx="69212" cy="69194"/>
          </a:xfrm>
          <a:prstGeom prst="rect">
            <a:avLst/>
          </a:prstGeom>
        </p:spPr>
      </p:pic>
      <p:pic>
        <p:nvPicPr>
          <p:cNvPr id="59" name="object 59"/>
          <p:cNvPicPr/>
          <p:nvPr/>
        </p:nvPicPr>
        <p:blipFill>
          <a:blip r:embed="rId6" cstate="print"/>
          <a:stretch>
            <a:fillRect/>
          </a:stretch>
        </p:blipFill>
        <p:spPr>
          <a:xfrm>
            <a:off x="156196" y="536117"/>
            <a:ext cx="69212" cy="69194"/>
          </a:xfrm>
          <a:prstGeom prst="rect">
            <a:avLst/>
          </a:prstGeom>
        </p:spPr>
      </p:pic>
      <p:pic>
        <p:nvPicPr>
          <p:cNvPr id="60" name="object 60"/>
          <p:cNvPicPr/>
          <p:nvPr/>
        </p:nvPicPr>
        <p:blipFill>
          <a:blip r:embed="rId12"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7"/>
            <a:ext cx="64712" cy="64665"/>
          </a:xfrm>
          <a:prstGeom prst="rect">
            <a:avLst/>
          </a:prstGeom>
        </p:spPr>
      </p:pic>
      <p:pic>
        <p:nvPicPr>
          <p:cNvPr id="103" name="object 103"/>
          <p:cNvPicPr/>
          <p:nvPr/>
        </p:nvPicPr>
        <p:blipFill>
          <a:blip r:embed="rId14" cstate="print"/>
          <a:stretch>
            <a:fillRect/>
          </a:stretch>
        </p:blipFill>
        <p:spPr>
          <a:xfrm>
            <a:off x="1784933" y="401247"/>
            <a:ext cx="67712" cy="67695"/>
          </a:xfrm>
          <a:prstGeom prst="rect">
            <a:avLst/>
          </a:prstGeom>
        </p:spPr>
      </p:pic>
      <p:pic>
        <p:nvPicPr>
          <p:cNvPr id="104" name="object 104"/>
          <p:cNvPicPr/>
          <p:nvPr/>
        </p:nvPicPr>
        <p:blipFill>
          <a:blip r:embed="rId11" cstate="print"/>
          <a:stretch>
            <a:fillRect/>
          </a:stretch>
        </p:blipFill>
        <p:spPr>
          <a:xfrm>
            <a:off x="1647764" y="399717"/>
            <a:ext cx="70712" cy="70724"/>
          </a:xfrm>
          <a:prstGeom prst="rect">
            <a:avLst/>
          </a:prstGeom>
        </p:spPr>
      </p:pic>
      <p:pic>
        <p:nvPicPr>
          <p:cNvPr id="105" name="object 105"/>
          <p:cNvPicPr/>
          <p:nvPr/>
        </p:nvPicPr>
        <p:blipFill>
          <a:blip r:embed="rId15" cstate="print"/>
          <a:stretch>
            <a:fillRect/>
          </a:stretch>
        </p:blipFill>
        <p:spPr>
          <a:xfrm>
            <a:off x="1512860" y="400482"/>
            <a:ext cx="69212" cy="69194"/>
          </a:xfrm>
          <a:prstGeom prst="rect">
            <a:avLst/>
          </a:prstGeom>
        </p:spPr>
      </p:pic>
      <p:pic>
        <p:nvPicPr>
          <p:cNvPr id="106" name="object 106"/>
          <p:cNvPicPr/>
          <p:nvPr/>
        </p:nvPicPr>
        <p:blipFill>
          <a:blip r:embed="rId16" cstate="print"/>
          <a:stretch>
            <a:fillRect/>
          </a:stretch>
        </p:blipFill>
        <p:spPr>
          <a:xfrm>
            <a:off x="1376425" y="399717"/>
            <a:ext cx="70742" cy="70724"/>
          </a:xfrm>
          <a:prstGeom prst="rect">
            <a:avLst/>
          </a:prstGeom>
        </p:spPr>
      </p:pic>
      <p:pic>
        <p:nvPicPr>
          <p:cNvPr id="107" name="object 107"/>
          <p:cNvPicPr/>
          <p:nvPr/>
        </p:nvPicPr>
        <p:blipFill>
          <a:blip r:embed="rId15" cstate="print"/>
          <a:stretch>
            <a:fillRect/>
          </a:stretch>
        </p:blipFill>
        <p:spPr>
          <a:xfrm>
            <a:off x="1241521" y="400482"/>
            <a:ext cx="69212" cy="69194"/>
          </a:xfrm>
          <a:prstGeom prst="rect">
            <a:avLst/>
          </a:prstGeom>
        </p:spPr>
      </p:pic>
      <p:pic>
        <p:nvPicPr>
          <p:cNvPr id="108" name="object 108"/>
          <p:cNvPicPr/>
          <p:nvPr/>
        </p:nvPicPr>
        <p:blipFill>
          <a:blip r:embed="rId17" cstate="print"/>
          <a:stretch>
            <a:fillRect/>
          </a:stretch>
        </p:blipFill>
        <p:spPr>
          <a:xfrm>
            <a:off x="1105852" y="400482"/>
            <a:ext cx="69212" cy="69194"/>
          </a:xfrm>
          <a:prstGeom prst="rect">
            <a:avLst/>
          </a:prstGeom>
        </p:spPr>
      </p:pic>
      <p:pic>
        <p:nvPicPr>
          <p:cNvPr id="109" name="object 109"/>
          <p:cNvPicPr/>
          <p:nvPr/>
        </p:nvPicPr>
        <p:blipFill>
          <a:blip r:embed="rId18" cstate="print"/>
          <a:stretch>
            <a:fillRect/>
          </a:stretch>
        </p:blipFill>
        <p:spPr>
          <a:xfrm>
            <a:off x="969448" y="399717"/>
            <a:ext cx="70712" cy="70724"/>
          </a:xfrm>
          <a:prstGeom prst="rect">
            <a:avLst/>
          </a:prstGeom>
        </p:spPr>
      </p:pic>
      <p:pic>
        <p:nvPicPr>
          <p:cNvPr id="110" name="object 110"/>
          <p:cNvPicPr/>
          <p:nvPr/>
        </p:nvPicPr>
        <p:blipFill>
          <a:blip r:embed="rId19" cstate="print"/>
          <a:stretch>
            <a:fillRect/>
          </a:stretch>
        </p:blipFill>
        <p:spPr>
          <a:xfrm>
            <a:off x="833748" y="399717"/>
            <a:ext cx="70742" cy="70724"/>
          </a:xfrm>
          <a:prstGeom prst="rect">
            <a:avLst/>
          </a:prstGeom>
        </p:spPr>
      </p:pic>
      <p:pic>
        <p:nvPicPr>
          <p:cNvPr id="111" name="object 111"/>
          <p:cNvPicPr/>
          <p:nvPr/>
        </p:nvPicPr>
        <p:blipFill>
          <a:blip r:embed="rId18" cstate="print"/>
          <a:stretch>
            <a:fillRect/>
          </a:stretch>
        </p:blipFill>
        <p:spPr>
          <a:xfrm>
            <a:off x="698109" y="399717"/>
            <a:ext cx="70712" cy="70724"/>
          </a:xfrm>
          <a:prstGeom prst="rect">
            <a:avLst/>
          </a:prstGeom>
        </p:spPr>
      </p:pic>
      <p:pic>
        <p:nvPicPr>
          <p:cNvPr id="112" name="object 112"/>
          <p:cNvPicPr/>
          <p:nvPr/>
        </p:nvPicPr>
        <p:blipFill>
          <a:blip r:embed="rId20" cstate="print"/>
          <a:stretch>
            <a:fillRect/>
          </a:stretch>
        </p:blipFill>
        <p:spPr>
          <a:xfrm>
            <a:off x="561674" y="398982"/>
            <a:ext cx="72242" cy="72193"/>
          </a:xfrm>
          <a:prstGeom prst="rect">
            <a:avLst/>
          </a:prstGeom>
        </p:spPr>
      </p:pic>
      <p:pic>
        <p:nvPicPr>
          <p:cNvPr id="113" name="object 113"/>
          <p:cNvPicPr/>
          <p:nvPr/>
        </p:nvPicPr>
        <p:blipFill>
          <a:blip r:embed="rId18" cstate="print"/>
          <a:stretch>
            <a:fillRect/>
          </a:stretch>
        </p:blipFill>
        <p:spPr>
          <a:xfrm>
            <a:off x="426770" y="399717"/>
            <a:ext cx="70712" cy="70724"/>
          </a:xfrm>
          <a:prstGeom prst="rect">
            <a:avLst/>
          </a:prstGeom>
        </p:spPr>
      </p:pic>
      <p:pic>
        <p:nvPicPr>
          <p:cNvPr id="114" name="object 114"/>
          <p:cNvPicPr/>
          <p:nvPr/>
        </p:nvPicPr>
        <p:blipFill>
          <a:blip r:embed="rId11" cstate="print"/>
          <a:stretch>
            <a:fillRect/>
          </a:stretch>
        </p:blipFill>
        <p:spPr>
          <a:xfrm>
            <a:off x="291101" y="399717"/>
            <a:ext cx="70712" cy="70724"/>
          </a:xfrm>
          <a:prstGeom prst="rect">
            <a:avLst/>
          </a:prstGeom>
        </p:spPr>
      </p:pic>
      <p:pic>
        <p:nvPicPr>
          <p:cNvPr id="115" name="object 115"/>
          <p:cNvPicPr/>
          <p:nvPr/>
        </p:nvPicPr>
        <p:blipFill>
          <a:blip r:embed="rId21" cstate="print"/>
          <a:stretch>
            <a:fillRect/>
          </a:stretch>
        </p:blipFill>
        <p:spPr>
          <a:xfrm>
            <a:off x="155431" y="399717"/>
            <a:ext cx="70742" cy="70724"/>
          </a:xfrm>
          <a:prstGeom prst="rect">
            <a:avLst/>
          </a:prstGeom>
        </p:spPr>
      </p:pic>
      <p:pic>
        <p:nvPicPr>
          <p:cNvPr id="116" name="object 116"/>
          <p:cNvPicPr/>
          <p:nvPr/>
        </p:nvPicPr>
        <p:blipFill>
          <a:blip r:embed="rId19"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2"/>
            <a:ext cx="64712" cy="64695"/>
          </a:xfrm>
          <a:prstGeom prst="rect">
            <a:avLst/>
          </a:prstGeom>
        </p:spPr>
      </p:pic>
      <p:pic>
        <p:nvPicPr>
          <p:cNvPr id="157" name="object 157"/>
          <p:cNvPicPr/>
          <p:nvPr/>
        </p:nvPicPr>
        <p:blipFill>
          <a:blip r:embed="rId3" cstate="print"/>
          <a:stretch>
            <a:fillRect/>
          </a:stretch>
        </p:blipFill>
        <p:spPr>
          <a:xfrm>
            <a:off x="2056272" y="265612"/>
            <a:ext cx="67712" cy="67695"/>
          </a:xfrm>
          <a:prstGeom prst="rect">
            <a:avLst/>
          </a:prstGeom>
        </p:spPr>
      </p:pic>
      <p:pic>
        <p:nvPicPr>
          <p:cNvPr id="158" name="object 158"/>
          <p:cNvPicPr/>
          <p:nvPr/>
        </p:nvPicPr>
        <p:blipFill>
          <a:blip r:embed="rId3" cstate="print"/>
          <a:stretch>
            <a:fillRect/>
          </a:stretch>
        </p:blipFill>
        <p:spPr>
          <a:xfrm>
            <a:off x="1920603" y="265612"/>
            <a:ext cx="67712" cy="67695"/>
          </a:xfrm>
          <a:prstGeom prst="rect">
            <a:avLst/>
          </a:prstGeom>
        </p:spPr>
      </p:pic>
      <p:pic>
        <p:nvPicPr>
          <p:cNvPr id="159" name="object 159"/>
          <p:cNvPicPr/>
          <p:nvPr/>
        </p:nvPicPr>
        <p:blipFill>
          <a:blip r:embed="rId22" cstate="print"/>
          <a:stretch>
            <a:fillRect/>
          </a:stretch>
        </p:blipFill>
        <p:spPr>
          <a:xfrm>
            <a:off x="1783433" y="264113"/>
            <a:ext cx="70712" cy="70694"/>
          </a:xfrm>
          <a:prstGeom prst="rect">
            <a:avLst/>
          </a:prstGeom>
        </p:spPr>
      </p:pic>
      <p:pic>
        <p:nvPicPr>
          <p:cNvPr id="160" name="object 160"/>
          <p:cNvPicPr/>
          <p:nvPr/>
        </p:nvPicPr>
        <p:blipFill>
          <a:blip r:embed="rId23" cstate="print"/>
          <a:stretch>
            <a:fillRect/>
          </a:stretch>
        </p:blipFill>
        <p:spPr>
          <a:xfrm>
            <a:off x="1646264" y="262582"/>
            <a:ext cx="73742" cy="73723"/>
          </a:xfrm>
          <a:prstGeom prst="rect">
            <a:avLst/>
          </a:prstGeom>
        </p:spPr>
      </p:pic>
      <p:pic>
        <p:nvPicPr>
          <p:cNvPr id="161" name="object 161"/>
          <p:cNvPicPr/>
          <p:nvPr/>
        </p:nvPicPr>
        <p:blipFill>
          <a:blip r:embed="rId15" cstate="print"/>
          <a:stretch>
            <a:fillRect/>
          </a:stretch>
        </p:blipFill>
        <p:spPr>
          <a:xfrm>
            <a:off x="1512095" y="264113"/>
            <a:ext cx="70742" cy="70694"/>
          </a:xfrm>
          <a:prstGeom prst="rect">
            <a:avLst/>
          </a:prstGeom>
        </p:spPr>
      </p:pic>
      <p:pic>
        <p:nvPicPr>
          <p:cNvPr id="162" name="object 162"/>
          <p:cNvPicPr/>
          <p:nvPr/>
        </p:nvPicPr>
        <p:blipFill>
          <a:blip r:embed="rId24" cstate="print"/>
          <a:stretch>
            <a:fillRect/>
          </a:stretch>
        </p:blipFill>
        <p:spPr>
          <a:xfrm>
            <a:off x="1375691" y="263347"/>
            <a:ext cx="72212" cy="72193"/>
          </a:xfrm>
          <a:prstGeom prst="rect">
            <a:avLst/>
          </a:prstGeom>
        </p:spPr>
      </p:pic>
      <p:pic>
        <p:nvPicPr>
          <p:cNvPr id="163" name="object 163"/>
          <p:cNvPicPr/>
          <p:nvPr/>
        </p:nvPicPr>
        <p:blipFill>
          <a:blip r:embed="rId25" cstate="print"/>
          <a:stretch>
            <a:fillRect/>
          </a:stretch>
        </p:blipFill>
        <p:spPr>
          <a:xfrm>
            <a:off x="1240021" y="263347"/>
            <a:ext cx="72212" cy="72193"/>
          </a:xfrm>
          <a:prstGeom prst="rect">
            <a:avLst/>
          </a:prstGeom>
        </p:spPr>
      </p:pic>
      <p:pic>
        <p:nvPicPr>
          <p:cNvPr id="164" name="object 164"/>
          <p:cNvPicPr/>
          <p:nvPr/>
        </p:nvPicPr>
        <p:blipFill>
          <a:blip r:embed="rId26" cstate="print"/>
          <a:stretch>
            <a:fillRect/>
          </a:stretch>
        </p:blipFill>
        <p:spPr>
          <a:xfrm>
            <a:off x="1105086" y="264113"/>
            <a:ext cx="70742" cy="70694"/>
          </a:xfrm>
          <a:prstGeom prst="rect">
            <a:avLst/>
          </a:prstGeom>
        </p:spPr>
      </p:pic>
      <p:pic>
        <p:nvPicPr>
          <p:cNvPr id="165" name="object 165"/>
          <p:cNvPicPr/>
          <p:nvPr/>
        </p:nvPicPr>
        <p:blipFill>
          <a:blip r:embed="rId18" cstate="print"/>
          <a:stretch>
            <a:fillRect/>
          </a:stretch>
        </p:blipFill>
        <p:spPr>
          <a:xfrm>
            <a:off x="969448" y="264113"/>
            <a:ext cx="70712" cy="70694"/>
          </a:xfrm>
          <a:prstGeom prst="rect">
            <a:avLst/>
          </a:prstGeom>
        </p:spPr>
      </p:pic>
      <p:pic>
        <p:nvPicPr>
          <p:cNvPr id="166" name="object 166"/>
          <p:cNvPicPr/>
          <p:nvPr/>
        </p:nvPicPr>
        <p:blipFill>
          <a:blip r:embed="rId27" cstate="print"/>
          <a:stretch>
            <a:fillRect/>
          </a:stretch>
        </p:blipFill>
        <p:spPr>
          <a:xfrm>
            <a:off x="833013" y="263347"/>
            <a:ext cx="72242" cy="72193"/>
          </a:xfrm>
          <a:prstGeom prst="rect">
            <a:avLst/>
          </a:prstGeom>
        </p:spPr>
      </p:pic>
      <p:pic>
        <p:nvPicPr>
          <p:cNvPr id="167" name="object 167"/>
          <p:cNvPicPr/>
          <p:nvPr/>
        </p:nvPicPr>
        <p:blipFill>
          <a:blip r:embed="rId28" cstate="print"/>
          <a:stretch>
            <a:fillRect/>
          </a:stretch>
        </p:blipFill>
        <p:spPr>
          <a:xfrm>
            <a:off x="696578" y="262582"/>
            <a:ext cx="73742" cy="73723"/>
          </a:xfrm>
          <a:prstGeom prst="rect">
            <a:avLst/>
          </a:prstGeom>
        </p:spPr>
      </p:pic>
      <p:pic>
        <p:nvPicPr>
          <p:cNvPr id="168" name="object 168"/>
          <p:cNvPicPr/>
          <p:nvPr/>
        </p:nvPicPr>
        <p:blipFill>
          <a:blip r:embed="rId29" cstate="print"/>
          <a:stretch>
            <a:fillRect/>
          </a:stretch>
        </p:blipFill>
        <p:spPr>
          <a:xfrm>
            <a:off x="560939" y="262582"/>
            <a:ext cx="73712" cy="73723"/>
          </a:xfrm>
          <a:prstGeom prst="rect">
            <a:avLst/>
          </a:prstGeom>
        </p:spPr>
      </p:pic>
      <p:pic>
        <p:nvPicPr>
          <p:cNvPr id="169" name="object 169"/>
          <p:cNvPicPr/>
          <p:nvPr/>
        </p:nvPicPr>
        <p:blipFill>
          <a:blip r:embed="rId30" cstate="print"/>
          <a:stretch>
            <a:fillRect/>
          </a:stretch>
        </p:blipFill>
        <p:spPr>
          <a:xfrm>
            <a:off x="426005" y="263347"/>
            <a:ext cx="72242" cy="72193"/>
          </a:xfrm>
          <a:prstGeom prst="rect">
            <a:avLst/>
          </a:prstGeom>
        </p:spPr>
      </p:pic>
      <p:pic>
        <p:nvPicPr>
          <p:cNvPr id="170" name="object 170"/>
          <p:cNvPicPr/>
          <p:nvPr/>
        </p:nvPicPr>
        <p:blipFill>
          <a:blip r:embed="rId31" cstate="print"/>
          <a:stretch>
            <a:fillRect/>
          </a:stretch>
        </p:blipFill>
        <p:spPr>
          <a:xfrm>
            <a:off x="290335" y="263347"/>
            <a:ext cx="72242" cy="72193"/>
          </a:xfrm>
          <a:prstGeom prst="rect">
            <a:avLst/>
          </a:prstGeom>
        </p:spPr>
      </p:pic>
      <p:pic>
        <p:nvPicPr>
          <p:cNvPr id="171" name="object 171"/>
          <p:cNvPicPr/>
          <p:nvPr/>
        </p:nvPicPr>
        <p:blipFill>
          <a:blip r:embed="rId25" cstate="print"/>
          <a:stretch>
            <a:fillRect/>
          </a:stretch>
        </p:blipFill>
        <p:spPr>
          <a:xfrm>
            <a:off x="154697" y="263347"/>
            <a:ext cx="72212" cy="72193"/>
          </a:xfrm>
          <a:prstGeom prst="rect">
            <a:avLst/>
          </a:prstGeom>
        </p:spPr>
      </p:pic>
      <p:pic>
        <p:nvPicPr>
          <p:cNvPr id="172" name="object 172"/>
          <p:cNvPicPr/>
          <p:nvPr/>
        </p:nvPicPr>
        <p:blipFill>
          <a:blip r:embed="rId26"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7"/>
            <a:ext cx="64681" cy="64695"/>
          </a:xfrm>
          <a:prstGeom prst="rect">
            <a:avLst/>
          </a:prstGeom>
        </p:spPr>
      </p:pic>
      <p:pic>
        <p:nvPicPr>
          <p:cNvPr id="212" name="object 212"/>
          <p:cNvPicPr/>
          <p:nvPr/>
        </p:nvPicPr>
        <p:blipFill>
          <a:blip r:embed="rId3" cstate="print"/>
          <a:stretch>
            <a:fillRect/>
          </a:stretch>
        </p:blipFill>
        <p:spPr>
          <a:xfrm>
            <a:off x="2191942" y="129977"/>
            <a:ext cx="67712" cy="67695"/>
          </a:xfrm>
          <a:prstGeom prst="rect">
            <a:avLst/>
          </a:prstGeom>
        </p:spPr>
      </p:pic>
      <p:pic>
        <p:nvPicPr>
          <p:cNvPr id="213" name="object 213"/>
          <p:cNvPicPr/>
          <p:nvPr/>
        </p:nvPicPr>
        <p:blipFill>
          <a:blip r:embed="rId22" cstate="print"/>
          <a:stretch>
            <a:fillRect/>
          </a:stretch>
        </p:blipFill>
        <p:spPr>
          <a:xfrm>
            <a:off x="2054772" y="128478"/>
            <a:ext cx="70712" cy="70694"/>
          </a:xfrm>
          <a:prstGeom prst="rect">
            <a:avLst/>
          </a:prstGeom>
        </p:spPr>
      </p:pic>
      <p:pic>
        <p:nvPicPr>
          <p:cNvPr id="214" name="object 214"/>
          <p:cNvPicPr/>
          <p:nvPr/>
        </p:nvPicPr>
        <p:blipFill>
          <a:blip r:embed="rId22" cstate="print"/>
          <a:stretch>
            <a:fillRect/>
          </a:stretch>
        </p:blipFill>
        <p:spPr>
          <a:xfrm>
            <a:off x="1919103" y="128478"/>
            <a:ext cx="70712" cy="70694"/>
          </a:xfrm>
          <a:prstGeom prst="rect">
            <a:avLst/>
          </a:prstGeom>
        </p:spPr>
      </p:pic>
      <p:pic>
        <p:nvPicPr>
          <p:cNvPr id="215" name="object 215"/>
          <p:cNvPicPr/>
          <p:nvPr/>
        </p:nvPicPr>
        <p:blipFill>
          <a:blip r:embed="rId22" cstate="print"/>
          <a:stretch>
            <a:fillRect/>
          </a:stretch>
        </p:blipFill>
        <p:spPr>
          <a:xfrm>
            <a:off x="1783433" y="128478"/>
            <a:ext cx="70712" cy="70694"/>
          </a:xfrm>
          <a:prstGeom prst="rect">
            <a:avLst/>
          </a:prstGeom>
        </p:spPr>
      </p:pic>
      <p:pic>
        <p:nvPicPr>
          <p:cNvPr id="216" name="object 216"/>
          <p:cNvPicPr/>
          <p:nvPr/>
        </p:nvPicPr>
        <p:blipFill>
          <a:blip r:embed="rId32" cstate="print"/>
          <a:stretch>
            <a:fillRect/>
          </a:stretch>
        </p:blipFill>
        <p:spPr>
          <a:xfrm>
            <a:off x="1510595" y="126947"/>
            <a:ext cx="73742" cy="73723"/>
          </a:xfrm>
          <a:prstGeom prst="rect">
            <a:avLst/>
          </a:prstGeom>
        </p:spPr>
      </p:pic>
      <p:pic>
        <p:nvPicPr>
          <p:cNvPr id="217" name="object 217"/>
          <p:cNvPicPr/>
          <p:nvPr/>
        </p:nvPicPr>
        <p:blipFill>
          <a:blip r:embed="rId33" cstate="print"/>
          <a:stretch>
            <a:fillRect/>
          </a:stretch>
        </p:blipFill>
        <p:spPr>
          <a:xfrm>
            <a:off x="1645499" y="126213"/>
            <a:ext cx="75242" cy="75223"/>
          </a:xfrm>
          <a:prstGeom prst="rect">
            <a:avLst/>
          </a:prstGeom>
        </p:spPr>
      </p:pic>
      <p:pic>
        <p:nvPicPr>
          <p:cNvPr id="218" name="object 218"/>
          <p:cNvPicPr/>
          <p:nvPr/>
        </p:nvPicPr>
        <p:blipFill>
          <a:blip r:embed="rId34" cstate="print"/>
          <a:stretch>
            <a:fillRect/>
          </a:stretch>
        </p:blipFill>
        <p:spPr>
          <a:xfrm>
            <a:off x="1374925" y="126947"/>
            <a:ext cx="73742" cy="73723"/>
          </a:xfrm>
          <a:prstGeom prst="rect">
            <a:avLst/>
          </a:prstGeom>
        </p:spPr>
      </p:pic>
      <p:pic>
        <p:nvPicPr>
          <p:cNvPr id="219" name="object 219"/>
          <p:cNvPicPr/>
          <p:nvPr/>
        </p:nvPicPr>
        <p:blipFill>
          <a:blip r:embed="rId28" cstate="print"/>
          <a:stretch>
            <a:fillRect/>
          </a:stretch>
        </p:blipFill>
        <p:spPr>
          <a:xfrm>
            <a:off x="1238521" y="126213"/>
            <a:ext cx="75211" cy="75223"/>
          </a:xfrm>
          <a:prstGeom prst="rect">
            <a:avLst/>
          </a:prstGeom>
        </p:spPr>
      </p:pic>
      <p:pic>
        <p:nvPicPr>
          <p:cNvPr id="220" name="object 220"/>
          <p:cNvPicPr/>
          <p:nvPr/>
        </p:nvPicPr>
        <p:blipFill>
          <a:blip r:embed="rId33" cstate="print"/>
          <a:stretch>
            <a:fillRect/>
          </a:stretch>
        </p:blipFill>
        <p:spPr>
          <a:xfrm>
            <a:off x="1102852" y="126213"/>
            <a:ext cx="75242" cy="75223"/>
          </a:xfrm>
          <a:prstGeom prst="rect">
            <a:avLst/>
          </a:prstGeom>
        </p:spPr>
      </p:pic>
      <p:pic>
        <p:nvPicPr>
          <p:cNvPr id="221" name="object 221"/>
          <p:cNvPicPr/>
          <p:nvPr/>
        </p:nvPicPr>
        <p:blipFill>
          <a:blip r:embed="rId28" cstate="print"/>
          <a:stretch>
            <a:fillRect/>
          </a:stretch>
        </p:blipFill>
        <p:spPr>
          <a:xfrm>
            <a:off x="967182" y="126213"/>
            <a:ext cx="75242" cy="75223"/>
          </a:xfrm>
          <a:prstGeom prst="rect">
            <a:avLst/>
          </a:prstGeom>
        </p:spPr>
      </p:pic>
      <p:pic>
        <p:nvPicPr>
          <p:cNvPr id="222" name="object 222"/>
          <p:cNvPicPr/>
          <p:nvPr/>
        </p:nvPicPr>
        <p:blipFill>
          <a:blip r:embed="rId28" cstate="print"/>
          <a:stretch>
            <a:fillRect/>
          </a:stretch>
        </p:blipFill>
        <p:spPr>
          <a:xfrm>
            <a:off x="695844" y="126213"/>
            <a:ext cx="75242" cy="75223"/>
          </a:xfrm>
          <a:prstGeom prst="rect">
            <a:avLst/>
          </a:prstGeom>
        </p:spPr>
      </p:pic>
      <p:pic>
        <p:nvPicPr>
          <p:cNvPr id="223" name="object 223"/>
          <p:cNvPicPr/>
          <p:nvPr/>
        </p:nvPicPr>
        <p:blipFill>
          <a:blip r:embed="rId33" cstate="print"/>
          <a:stretch>
            <a:fillRect/>
          </a:stretch>
        </p:blipFill>
        <p:spPr>
          <a:xfrm>
            <a:off x="831513" y="126213"/>
            <a:ext cx="75242" cy="75223"/>
          </a:xfrm>
          <a:prstGeom prst="rect">
            <a:avLst/>
          </a:prstGeom>
        </p:spPr>
      </p:pic>
      <p:pic>
        <p:nvPicPr>
          <p:cNvPr id="224" name="object 224"/>
          <p:cNvPicPr/>
          <p:nvPr/>
        </p:nvPicPr>
        <p:blipFill>
          <a:blip r:embed="rId33" cstate="print"/>
          <a:stretch>
            <a:fillRect/>
          </a:stretch>
        </p:blipFill>
        <p:spPr>
          <a:xfrm>
            <a:off x="560174" y="126213"/>
            <a:ext cx="75242" cy="75223"/>
          </a:xfrm>
          <a:prstGeom prst="rect">
            <a:avLst/>
          </a:prstGeom>
        </p:spPr>
      </p:pic>
      <p:pic>
        <p:nvPicPr>
          <p:cNvPr id="225" name="object 225"/>
          <p:cNvPicPr/>
          <p:nvPr/>
        </p:nvPicPr>
        <p:blipFill>
          <a:blip r:embed="rId35" cstate="print"/>
          <a:stretch>
            <a:fillRect/>
          </a:stretch>
        </p:blipFill>
        <p:spPr>
          <a:xfrm>
            <a:off x="425270" y="126947"/>
            <a:ext cx="73712" cy="73723"/>
          </a:xfrm>
          <a:prstGeom prst="rect">
            <a:avLst/>
          </a:prstGeom>
        </p:spPr>
      </p:pic>
      <p:pic>
        <p:nvPicPr>
          <p:cNvPr id="226" name="object 226"/>
          <p:cNvPicPr/>
          <p:nvPr/>
        </p:nvPicPr>
        <p:blipFill>
          <a:blip r:embed="rId34" cstate="print"/>
          <a:stretch>
            <a:fillRect/>
          </a:stretch>
        </p:blipFill>
        <p:spPr>
          <a:xfrm>
            <a:off x="289601" y="126947"/>
            <a:ext cx="73742" cy="73723"/>
          </a:xfrm>
          <a:prstGeom prst="rect">
            <a:avLst/>
          </a:prstGeom>
        </p:spPr>
      </p:pic>
      <p:pic>
        <p:nvPicPr>
          <p:cNvPr id="227" name="object 227"/>
          <p:cNvPicPr/>
          <p:nvPr/>
        </p:nvPicPr>
        <p:blipFill>
          <a:blip r:embed="rId36" cstate="print"/>
          <a:stretch>
            <a:fillRect/>
          </a:stretch>
        </p:blipFill>
        <p:spPr>
          <a:xfrm>
            <a:off x="153931" y="126947"/>
            <a:ext cx="73742" cy="73723"/>
          </a:xfrm>
          <a:prstGeom prst="rect">
            <a:avLst/>
          </a:prstGeom>
        </p:spPr>
      </p:pic>
      <p:pic>
        <p:nvPicPr>
          <p:cNvPr id="228" name="object 228"/>
          <p:cNvPicPr/>
          <p:nvPr/>
        </p:nvPicPr>
        <p:blipFill>
          <a:blip r:embed="rId37"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8" name="object 278"/>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9" name="object 279"/>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22</a:t>
            </a:fld>
            <a:endParaRPr spc="229" dirty="0"/>
          </a:p>
        </p:txBody>
      </p:sp>
      <p:sp>
        <p:nvSpPr>
          <p:cNvPr id="275" name="Rectangle 274"/>
          <p:cNvSpPr/>
          <p:nvPr/>
        </p:nvSpPr>
        <p:spPr>
          <a:xfrm>
            <a:off x="261509" y="787358"/>
            <a:ext cx="6817409" cy="9510296"/>
          </a:xfrm>
          <a:prstGeom prst="rect">
            <a:avLst/>
          </a:prstGeom>
        </p:spPr>
        <p:txBody>
          <a:bodyPr wrap="square">
            <a:spAutoFit/>
          </a:bodyPr>
          <a:lstStyle/>
          <a:p>
            <a:pPr algn="just"/>
            <a:r>
              <a:rPr lang="en-IN" dirty="0"/>
              <a:t>combination of mechanical properties. It has high-strength at elevated temperatures, high fatigue life and weldability and also offers enhanced corrosion resistance. Furthermore, the ease of manufacturing and the potential for the reduction of the processing steps that enable cost reductions in a manufactured component are the key advantages of Hybrid Steel compared to conventional engineering steel .</a:t>
            </a:r>
          </a:p>
          <a:p>
            <a:pPr algn="just"/>
            <a:endParaRPr lang="en-IN" dirty="0"/>
          </a:p>
          <a:p>
            <a:pPr algn="just"/>
            <a:r>
              <a:rPr lang="en-IN" dirty="0"/>
              <a:t>It must be emphasized that Hybrid Steel is much more than a new type of steel. It is a new concept representing a family of steels from which different grades will emerge over time to suit specific customer needs. It is the combination of properties that make Hybrid steel so interesting. The critical properties of Hybrid Steel are: 1. High strength, especially at elevated temperatures; 2. High-volume, cost-efficient production; 3. High hardenability enabling low distortion; 4. High cleanness and fatigue strength at elevated temperatures; 5. Uniform properties with low microstructural segregation; 6. High strength with good weldability; 7. Excellent surface treatment possibilities; and 8. Good corrosion resistance.</a:t>
            </a:r>
          </a:p>
          <a:p>
            <a:pPr algn="just"/>
            <a:endParaRPr lang="en-IN" dirty="0"/>
          </a:p>
          <a:p>
            <a:pPr algn="just"/>
            <a:r>
              <a:rPr lang="en-IN" dirty="0"/>
              <a:t>Advanced engineering components need high-performance steels that not only sustain high loads but are also reliable. One method to increase reliability is to improve fatigue life. For ultra-high-strength steels, fatigue is an essential life-limiting factor for any well-designed component. There are two critical factors in optimizing the fatigue resistance of steel. Both of these were considered in the development and production of Hybrid Steel. First, it is vital to control the size and population of defects (inclusions) in steel that act as stress concentrators and crack initiators. </a:t>
            </a:r>
            <a:r>
              <a:rPr lang="en-IN" dirty="0" err="1"/>
              <a:t>Ovako</a:t>
            </a:r>
            <a:r>
              <a:rPr lang="en-IN" dirty="0"/>
              <a:t> is a leader in the production of ’clean’ steel with over a century of experience in supplying it to the bearing industry. Second, perhaps the most important criteria for fatigue resistance is that the microstructure should not be weakened when exposed to the  operating temperature and load. Operating </a:t>
            </a:r>
          </a:p>
          <a:p>
            <a:pPr algn="just"/>
            <a:endParaRPr lang="en-IN" dirty="0"/>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7"/>
            <a:ext cx="67712" cy="67695"/>
          </a:xfrm>
          <a:prstGeom prst="rect">
            <a:avLst/>
          </a:prstGeom>
        </p:spPr>
      </p:pic>
      <p:pic>
        <p:nvPicPr>
          <p:cNvPr id="3" name="object 3"/>
          <p:cNvPicPr/>
          <p:nvPr/>
        </p:nvPicPr>
        <p:blipFill>
          <a:blip r:embed="rId3" cstate="print"/>
          <a:stretch>
            <a:fillRect/>
          </a:stretch>
        </p:blipFill>
        <p:spPr>
          <a:xfrm>
            <a:off x="292601" y="672487"/>
            <a:ext cx="67712" cy="67695"/>
          </a:xfrm>
          <a:prstGeom prst="rect">
            <a:avLst/>
          </a:prstGeom>
        </p:spPr>
      </p:pic>
      <p:pic>
        <p:nvPicPr>
          <p:cNvPr id="4" name="object 4"/>
          <p:cNvPicPr/>
          <p:nvPr/>
        </p:nvPicPr>
        <p:blipFill>
          <a:blip r:embed="rId4" cstate="print"/>
          <a:stretch>
            <a:fillRect/>
          </a:stretch>
        </p:blipFill>
        <p:spPr>
          <a:xfrm>
            <a:off x="21262" y="672487"/>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4"/>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5"/>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5"/>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0"/>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7"/>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2"/>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7"/>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5"/>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6"/>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4"/>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7"/>
            <a:ext cx="66212" cy="66195"/>
          </a:xfrm>
          <a:prstGeom prst="rect">
            <a:avLst/>
          </a:prstGeom>
        </p:spPr>
      </p:pic>
      <p:pic>
        <p:nvPicPr>
          <p:cNvPr id="48" name="object 48"/>
          <p:cNvPicPr/>
          <p:nvPr/>
        </p:nvPicPr>
        <p:blipFill>
          <a:blip r:embed="rId2" cstate="print"/>
          <a:stretch>
            <a:fillRect/>
          </a:stretch>
        </p:blipFill>
        <p:spPr>
          <a:xfrm>
            <a:off x="1513595" y="536852"/>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7"/>
            <a:ext cx="66212" cy="66195"/>
          </a:xfrm>
          <a:prstGeom prst="rect">
            <a:avLst/>
          </a:prstGeom>
        </p:spPr>
      </p:pic>
      <p:pic>
        <p:nvPicPr>
          <p:cNvPr id="51" name="object 51"/>
          <p:cNvPicPr/>
          <p:nvPr/>
        </p:nvPicPr>
        <p:blipFill>
          <a:blip r:embed="rId8" cstate="print"/>
          <a:stretch>
            <a:fillRect/>
          </a:stretch>
        </p:blipFill>
        <p:spPr>
          <a:xfrm>
            <a:off x="1242286" y="536852"/>
            <a:ext cx="67712" cy="67695"/>
          </a:xfrm>
          <a:prstGeom prst="rect">
            <a:avLst/>
          </a:prstGeom>
        </p:spPr>
      </p:pic>
      <p:pic>
        <p:nvPicPr>
          <p:cNvPr id="52" name="object 52"/>
          <p:cNvPicPr/>
          <p:nvPr/>
        </p:nvPicPr>
        <p:blipFill>
          <a:blip r:embed="rId9" cstate="print"/>
          <a:stretch>
            <a:fillRect/>
          </a:stretch>
        </p:blipFill>
        <p:spPr>
          <a:xfrm>
            <a:off x="1106617" y="536852"/>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9"/>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9"/>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4"/>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1"/>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1"/>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1"/>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2"/>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0"/>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0"/>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7"/>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8"/>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3"/>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3"/>
            <a:ext cx="69212" cy="69194"/>
          </a:xfrm>
          <a:prstGeom prst="rect">
            <a:avLst/>
          </a:prstGeom>
        </p:spPr>
      </p:pic>
      <p:pic>
        <p:nvPicPr>
          <p:cNvPr id="108" name="object 108"/>
          <p:cNvPicPr/>
          <p:nvPr/>
        </p:nvPicPr>
        <p:blipFill>
          <a:blip r:embed="rId17" cstate="print"/>
          <a:stretch>
            <a:fillRect/>
          </a:stretch>
        </p:blipFill>
        <p:spPr>
          <a:xfrm>
            <a:off x="1105852" y="400483"/>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3"/>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9"/>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9"/>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1"/>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6"/>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5"/>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8"/>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0"/>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8"/>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6"/>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1"/>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9"/>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3"/>
            <a:ext cx="67712" cy="67695"/>
          </a:xfrm>
          <a:prstGeom prst="rect">
            <a:avLst/>
          </a:prstGeom>
        </p:spPr>
      </p:pic>
      <p:pic>
        <p:nvPicPr>
          <p:cNvPr id="158" name="object 158"/>
          <p:cNvPicPr/>
          <p:nvPr/>
        </p:nvPicPr>
        <p:blipFill>
          <a:blip r:embed="rId2" cstate="print"/>
          <a:stretch>
            <a:fillRect/>
          </a:stretch>
        </p:blipFill>
        <p:spPr>
          <a:xfrm>
            <a:off x="1920603" y="265613"/>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3"/>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8"/>
            <a:ext cx="72212" cy="72193"/>
          </a:xfrm>
          <a:prstGeom prst="rect">
            <a:avLst/>
          </a:prstGeom>
        </p:spPr>
      </p:pic>
      <p:pic>
        <p:nvPicPr>
          <p:cNvPr id="163" name="object 163"/>
          <p:cNvPicPr/>
          <p:nvPr/>
        </p:nvPicPr>
        <p:blipFill>
          <a:blip r:embed="rId25" cstate="print"/>
          <a:stretch>
            <a:fillRect/>
          </a:stretch>
        </p:blipFill>
        <p:spPr>
          <a:xfrm>
            <a:off x="1240021" y="263348"/>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8"/>
            <a:ext cx="72242" cy="72193"/>
          </a:xfrm>
          <a:prstGeom prst="rect">
            <a:avLst/>
          </a:prstGeom>
        </p:spPr>
      </p:pic>
      <p:pic>
        <p:nvPicPr>
          <p:cNvPr id="167" name="object 167"/>
          <p:cNvPicPr/>
          <p:nvPr/>
        </p:nvPicPr>
        <p:blipFill>
          <a:blip r:embed="rId28" cstate="print"/>
          <a:stretch>
            <a:fillRect/>
          </a:stretch>
        </p:blipFill>
        <p:spPr>
          <a:xfrm>
            <a:off x="696578" y="262583"/>
            <a:ext cx="73742" cy="73723"/>
          </a:xfrm>
          <a:prstGeom prst="rect">
            <a:avLst/>
          </a:prstGeom>
        </p:spPr>
      </p:pic>
      <p:pic>
        <p:nvPicPr>
          <p:cNvPr id="168" name="object 168"/>
          <p:cNvPicPr/>
          <p:nvPr/>
        </p:nvPicPr>
        <p:blipFill>
          <a:blip r:embed="rId29" cstate="print"/>
          <a:stretch>
            <a:fillRect/>
          </a:stretch>
        </p:blipFill>
        <p:spPr>
          <a:xfrm>
            <a:off x="560939" y="262583"/>
            <a:ext cx="73712" cy="73723"/>
          </a:xfrm>
          <a:prstGeom prst="rect">
            <a:avLst/>
          </a:prstGeom>
        </p:spPr>
      </p:pic>
      <p:pic>
        <p:nvPicPr>
          <p:cNvPr id="169" name="object 169"/>
          <p:cNvPicPr/>
          <p:nvPr/>
        </p:nvPicPr>
        <p:blipFill>
          <a:blip r:embed="rId30" cstate="print"/>
          <a:stretch>
            <a:fillRect/>
          </a:stretch>
        </p:blipFill>
        <p:spPr>
          <a:xfrm>
            <a:off x="426005" y="263348"/>
            <a:ext cx="72242" cy="72193"/>
          </a:xfrm>
          <a:prstGeom prst="rect">
            <a:avLst/>
          </a:prstGeom>
        </p:spPr>
      </p:pic>
      <p:pic>
        <p:nvPicPr>
          <p:cNvPr id="170" name="object 170"/>
          <p:cNvPicPr/>
          <p:nvPr/>
        </p:nvPicPr>
        <p:blipFill>
          <a:blip r:embed="rId31" cstate="print"/>
          <a:stretch>
            <a:fillRect/>
          </a:stretch>
        </p:blipFill>
        <p:spPr>
          <a:xfrm>
            <a:off x="290335" y="263348"/>
            <a:ext cx="72242" cy="72193"/>
          </a:xfrm>
          <a:prstGeom prst="rect">
            <a:avLst/>
          </a:prstGeom>
        </p:spPr>
      </p:pic>
      <p:pic>
        <p:nvPicPr>
          <p:cNvPr id="171" name="object 171"/>
          <p:cNvPicPr/>
          <p:nvPr/>
        </p:nvPicPr>
        <p:blipFill>
          <a:blip r:embed="rId25" cstate="print"/>
          <a:stretch>
            <a:fillRect/>
          </a:stretch>
        </p:blipFill>
        <p:spPr>
          <a:xfrm>
            <a:off x="154697" y="263348"/>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9"/>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9"/>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1"/>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8"/>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8"/>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8"/>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8"/>
            <a:ext cx="73712" cy="73723"/>
          </a:xfrm>
          <a:prstGeom prst="rect">
            <a:avLst/>
          </a:prstGeom>
        </p:spPr>
      </p:pic>
      <p:pic>
        <p:nvPicPr>
          <p:cNvPr id="226" name="object 226"/>
          <p:cNvPicPr/>
          <p:nvPr/>
        </p:nvPicPr>
        <p:blipFill>
          <a:blip r:embed="rId34" cstate="print"/>
          <a:stretch>
            <a:fillRect/>
          </a:stretch>
        </p:blipFill>
        <p:spPr>
          <a:xfrm>
            <a:off x="289601" y="126948"/>
            <a:ext cx="73742" cy="73723"/>
          </a:xfrm>
          <a:prstGeom prst="rect">
            <a:avLst/>
          </a:prstGeom>
        </p:spPr>
      </p:pic>
      <p:pic>
        <p:nvPicPr>
          <p:cNvPr id="227" name="object 227"/>
          <p:cNvPicPr/>
          <p:nvPr/>
        </p:nvPicPr>
        <p:blipFill>
          <a:blip r:embed="rId36" cstate="print"/>
          <a:stretch>
            <a:fillRect/>
          </a:stretch>
        </p:blipFill>
        <p:spPr>
          <a:xfrm>
            <a:off x="153931" y="126948"/>
            <a:ext cx="73742" cy="73723"/>
          </a:xfrm>
          <a:prstGeom prst="rect">
            <a:avLst/>
          </a:prstGeom>
        </p:spPr>
      </p:pic>
      <p:pic>
        <p:nvPicPr>
          <p:cNvPr id="228" name="object 228"/>
          <p:cNvPicPr/>
          <p:nvPr/>
        </p:nvPicPr>
        <p:blipFill>
          <a:blip r:embed="rId37" cstate="print"/>
          <a:stretch>
            <a:fillRect/>
          </a:stretch>
        </p:blipFill>
        <p:spPr>
          <a:xfrm>
            <a:off x="18262" y="126948"/>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4" y="0"/>
                </a:moveTo>
                <a:lnTo>
                  <a:pt x="45237" y="0"/>
                </a:lnTo>
                <a:lnTo>
                  <a:pt x="53929" y="5858"/>
                </a:lnTo>
                <a:lnTo>
                  <a:pt x="60699" y="15897"/>
                </a:lnTo>
                <a:lnTo>
                  <a:pt x="63181" y="28191"/>
                </a:lnTo>
                <a:lnTo>
                  <a:pt x="60699" y="40485"/>
                </a:lnTo>
                <a:lnTo>
                  <a:pt x="53929" y="50524"/>
                </a:lnTo>
                <a:lnTo>
                  <a:pt x="43888"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4" y="0"/>
                </a:moveTo>
                <a:lnTo>
                  <a:pt x="43199" y="0"/>
                </a:lnTo>
                <a:lnTo>
                  <a:pt x="52651" y="6375"/>
                </a:lnTo>
                <a:lnTo>
                  <a:pt x="59258" y="16180"/>
                </a:lnTo>
                <a:lnTo>
                  <a:pt x="61681" y="28191"/>
                </a:lnTo>
                <a:lnTo>
                  <a:pt x="59258" y="40190"/>
                </a:lnTo>
                <a:lnTo>
                  <a:pt x="52651" y="49996"/>
                </a:lnTo>
                <a:lnTo>
                  <a:pt x="42852"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8" y="0"/>
                </a:moveTo>
                <a:lnTo>
                  <a:pt x="45267" y="0"/>
                </a:lnTo>
                <a:lnTo>
                  <a:pt x="53960" y="5858"/>
                </a:lnTo>
                <a:lnTo>
                  <a:pt x="60730" y="15897"/>
                </a:lnTo>
                <a:lnTo>
                  <a:pt x="63212" y="28191"/>
                </a:lnTo>
                <a:lnTo>
                  <a:pt x="60730" y="40485"/>
                </a:lnTo>
                <a:lnTo>
                  <a:pt x="53960" y="50524"/>
                </a:lnTo>
                <a:lnTo>
                  <a:pt x="43918" y="57292"/>
                </a:lnTo>
                <a:lnTo>
                  <a:pt x="31621" y="59774"/>
                </a:lnTo>
                <a:lnTo>
                  <a:pt x="19319" y="57292"/>
                </a:lnTo>
                <a:lnTo>
                  <a:pt x="9267" y="50524"/>
                </a:lnTo>
                <a:lnTo>
                  <a:pt x="2487" y="40485"/>
                </a:lnTo>
                <a:lnTo>
                  <a:pt x="0" y="28191"/>
                </a:lnTo>
                <a:lnTo>
                  <a:pt x="2487" y="15897"/>
                </a:lnTo>
                <a:lnTo>
                  <a:pt x="9267" y="5858"/>
                </a:lnTo>
                <a:lnTo>
                  <a:pt x="17968"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4" y="0"/>
                </a:moveTo>
                <a:lnTo>
                  <a:pt x="43204" y="0"/>
                </a:lnTo>
                <a:lnTo>
                  <a:pt x="52666" y="6375"/>
                </a:lnTo>
                <a:lnTo>
                  <a:pt x="59284" y="16180"/>
                </a:lnTo>
                <a:lnTo>
                  <a:pt x="61712" y="28191"/>
                </a:lnTo>
                <a:lnTo>
                  <a:pt x="59284" y="40190"/>
                </a:lnTo>
                <a:lnTo>
                  <a:pt x="52666" y="49996"/>
                </a:lnTo>
                <a:lnTo>
                  <a:pt x="42857"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4" y="0"/>
                </a:moveTo>
                <a:lnTo>
                  <a:pt x="43217" y="0"/>
                </a:lnTo>
                <a:lnTo>
                  <a:pt x="52678" y="6375"/>
                </a:lnTo>
                <a:lnTo>
                  <a:pt x="59288" y="16180"/>
                </a:lnTo>
                <a:lnTo>
                  <a:pt x="61712" y="28191"/>
                </a:lnTo>
                <a:lnTo>
                  <a:pt x="59288" y="40190"/>
                </a:lnTo>
                <a:lnTo>
                  <a:pt x="52678" y="49996"/>
                </a:lnTo>
                <a:lnTo>
                  <a:pt x="42870"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6"/>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23</a:t>
            </a:fld>
            <a:endParaRPr spc="229" dirty="0"/>
          </a:p>
        </p:txBody>
      </p:sp>
      <p:sp>
        <p:nvSpPr>
          <p:cNvPr id="275" name="Rectangle 274"/>
          <p:cNvSpPr/>
          <p:nvPr/>
        </p:nvSpPr>
        <p:spPr>
          <a:xfrm>
            <a:off x="347104" y="791935"/>
            <a:ext cx="6854296" cy="3139321"/>
          </a:xfrm>
          <a:prstGeom prst="rect">
            <a:avLst/>
          </a:prstGeom>
        </p:spPr>
        <p:txBody>
          <a:bodyPr wrap="square">
            <a:spAutoFit/>
          </a:bodyPr>
          <a:lstStyle/>
          <a:p>
            <a:pPr algn="just"/>
            <a:r>
              <a:rPr lang="en-IN" dirty="0"/>
              <a:t>under high load and at elevated temperature effectively provides an energy input that causes the steel microstructure to degrade. This degradation can occur at moderate temperatures with long exposure times or at elevated temperature applications over a much shorter time. Hybrid Steel achieves its strength after high-temperature tempering, and the resulting microstructure is extremely stable. The steel, therefore, offers a much higher fatigue resistance. Highly alloyed tool steels can also be tempered at 500–600°C and exhibit a low tendency for microstructural degradation. However, these steels have issues in large scale production.</a:t>
            </a:r>
          </a:p>
          <a:p>
            <a:pPr algn="r"/>
            <a:r>
              <a:rPr lang="en-IN" dirty="0"/>
              <a:t>Source:  https://www.ovako.com&gt;steel-portfolio&gt;ovako-brands</a:t>
            </a:r>
          </a:p>
        </p:txBody>
      </p:sp>
      <p:sp>
        <p:nvSpPr>
          <p:cNvPr id="287" name="object 275"/>
          <p:cNvSpPr/>
          <p:nvPr/>
        </p:nvSpPr>
        <p:spPr>
          <a:xfrm>
            <a:off x="394344" y="4130675"/>
            <a:ext cx="5738286"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a:t>Major North American Steel Users Band Together to Place First Big ​‘Green Steel’ Order </a:t>
            </a:r>
          </a:p>
        </p:txBody>
      </p:sp>
      <p:sp>
        <p:nvSpPr>
          <p:cNvPr id="276" name="Rectangle 275"/>
          <p:cNvSpPr/>
          <p:nvPr/>
        </p:nvSpPr>
        <p:spPr>
          <a:xfrm>
            <a:off x="326471" y="5121275"/>
            <a:ext cx="6814677" cy="4247317"/>
          </a:xfrm>
          <a:prstGeom prst="rect">
            <a:avLst/>
          </a:prstGeom>
        </p:spPr>
        <p:txBody>
          <a:bodyPr wrap="square">
            <a:spAutoFit/>
          </a:bodyPr>
          <a:lstStyle/>
          <a:p>
            <a:pPr algn="just"/>
            <a:r>
              <a:rPr lang="en-IN" dirty="0"/>
              <a:t>Microsoft, Trammell Crow, </a:t>
            </a:r>
            <a:r>
              <a:rPr lang="en-IN" dirty="0" err="1"/>
              <a:t>Nextracker</a:t>
            </a:r>
            <a:r>
              <a:rPr lang="en-IN" dirty="0"/>
              <a:t> and other companies will request 2 million tons of ​“near-zero-emissions” steel in push to help U.S. steelmakers decarbonize.</a:t>
            </a:r>
          </a:p>
          <a:p>
            <a:pPr algn="just"/>
            <a:endParaRPr lang="en-IN" dirty="0"/>
          </a:p>
          <a:p>
            <a:pPr algn="just"/>
            <a:r>
              <a:rPr lang="en-IN" dirty="0"/>
              <a:t>Companies that use huge amounts of steel to construct buildings or clean-energy equipment are banding together to push North American steelmakers to adopt greener manufacturing methods.</a:t>
            </a:r>
          </a:p>
          <a:p>
            <a:pPr algn="just"/>
            <a:endParaRPr lang="en-IN" dirty="0"/>
          </a:p>
          <a:p>
            <a:pPr algn="just"/>
            <a:r>
              <a:rPr lang="en-IN" dirty="0"/>
              <a:t>Corporations including tech giant Microsoft, major U.S. real estate developer Trammell Crow and solar-hardware-maker </a:t>
            </a:r>
            <a:r>
              <a:rPr lang="en-IN" dirty="0" err="1"/>
              <a:t>Nextracker</a:t>
            </a:r>
            <a:r>
              <a:rPr lang="en-IN" dirty="0"/>
              <a:t> announced a plan to jointly request a total of 2 million metric tons of ​“near-zero emissions” steel from producers. The broadly defined category can include steel that’s produced using renewable electricity, clean hydrogen or potentially with carbon-capture technology.</a:t>
            </a:r>
          </a:p>
          <a:p>
            <a:pPr algn="just"/>
            <a:endParaRPr lang="en-IN" dirty="0"/>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04"/>
                </a:lnTo>
                <a:lnTo>
                  <a:pt x="226936" y="227304"/>
                </a:lnTo>
                <a:lnTo>
                  <a:pt x="226936" y="113017"/>
                </a:lnTo>
                <a:lnTo>
                  <a:pt x="113499" y="113017"/>
                </a:lnTo>
                <a:lnTo>
                  <a:pt x="113499" y="0"/>
                </a:lnTo>
                <a:lnTo>
                  <a:pt x="0" y="0"/>
                </a:lnTo>
                <a:lnTo>
                  <a:pt x="0" y="113017"/>
                </a:lnTo>
                <a:lnTo>
                  <a:pt x="0" y="227304"/>
                </a:lnTo>
                <a:lnTo>
                  <a:pt x="0" y="340334"/>
                </a:lnTo>
                <a:lnTo>
                  <a:pt x="226936" y="340334"/>
                </a:lnTo>
                <a:lnTo>
                  <a:pt x="226936" y="365734"/>
                </a:lnTo>
                <a:lnTo>
                  <a:pt x="340436" y="365734"/>
                </a:lnTo>
                <a:lnTo>
                  <a:pt x="340436" y="340334"/>
                </a:lnTo>
                <a:lnTo>
                  <a:pt x="567372" y="340334"/>
                </a:lnTo>
                <a:lnTo>
                  <a:pt x="567372" y="227304"/>
                </a:lnTo>
                <a:lnTo>
                  <a:pt x="453872" y="227304"/>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3"/>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28"/>
                </a:lnTo>
                <a:lnTo>
                  <a:pt x="0" y="706145"/>
                </a:lnTo>
                <a:lnTo>
                  <a:pt x="6216091" y="706145"/>
                </a:lnTo>
                <a:lnTo>
                  <a:pt x="6216091" y="567728"/>
                </a:lnTo>
                <a:lnTo>
                  <a:pt x="5989091" y="567728"/>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6" name="object 276"/>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7" name="object 277"/>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24</a:t>
            </a:fld>
            <a:endParaRPr spc="229" dirty="0"/>
          </a:p>
        </p:txBody>
      </p:sp>
      <p:sp>
        <p:nvSpPr>
          <p:cNvPr id="275" name="Rectangle 274"/>
          <p:cNvSpPr/>
          <p:nvPr/>
        </p:nvSpPr>
        <p:spPr>
          <a:xfrm>
            <a:off x="289601" y="740183"/>
            <a:ext cx="6924221" cy="9510296"/>
          </a:xfrm>
          <a:prstGeom prst="rect">
            <a:avLst/>
          </a:prstGeom>
        </p:spPr>
        <p:txBody>
          <a:bodyPr wrap="square">
            <a:spAutoFit/>
          </a:bodyPr>
          <a:lstStyle/>
          <a:p>
            <a:pPr algn="just"/>
            <a:r>
              <a:rPr lang="en-IN" dirty="0"/>
              <a:t>The initiative, named the Sustainable Steel Buyers Platform, was convened by the clean energy think tank RMI and unveiled at Microsoft’s Times Square office during Climate Week NYC.  Representatives from global steel giant ArcelorMittal, Swedish </a:t>
            </a:r>
            <a:r>
              <a:rPr lang="en-IN" dirty="0" err="1"/>
              <a:t>startup</a:t>
            </a:r>
            <a:r>
              <a:rPr lang="en-IN" dirty="0"/>
              <a:t> H</a:t>
            </a:r>
            <a:r>
              <a:rPr lang="en-IN" baseline="-25000" dirty="0"/>
              <a:t>2 </a:t>
            </a:r>
            <a:r>
              <a:rPr lang="en-IN" dirty="0"/>
              <a:t>Green Steel and the automaker Volvo Group also attended the event. </a:t>
            </a:r>
          </a:p>
          <a:p>
            <a:pPr algn="just"/>
            <a:endParaRPr lang="en-IN" dirty="0"/>
          </a:p>
          <a:p>
            <a:pPr algn="just"/>
            <a:r>
              <a:rPr lang="en-IN" dirty="0"/>
              <a:t>The platform is an attempt to close the gap between the buyers that want to purchase green steel - and are willing to pay a premium for the product - and the manufacturers that are faced with making multibillion-dollar investments to retrofit old facilities or build new ones.</a:t>
            </a:r>
          </a:p>
          <a:p>
            <a:pPr algn="just"/>
            <a:r>
              <a:rPr lang="en-IN" dirty="0"/>
              <a:t>Globally, steel production is responsible for between 7 and 9 percent of human-caused carbon dioxide emissions every year.</a:t>
            </a:r>
          </a:p>
          <a:p>
            <a:pPr algn="just"/>
            <a:endParaRPr lang="en-IN" dirty="0"/>
          </a:p>
          <a:p>
            <a:pPr algn="just"/>
            <a:r>
              <a:rPr lang="en-IN" dirty="0"/>
              <a:t>Existing efforts to jump-start a U.S. green-steel industry include the First Movers Coalition - organized by the U.S. State Department and the World Economic Forum – and </a:t>
            </a:r>
            <a:r>
              <a:rPr lang="en-IN" dirty="0" err="1"/>
              <a:t>SteelZero</a:t>
            </a:r>
            <a:r>
              <a:rPr lang="en-IN" dirty="0"/>
              <a:t>, an initiative led by Climate Week NYC’s organizer Climate Group. In both of these consortia, companies have pledged to buy a certain portion of green steel by 2030 and to source only green steel by 2050.</a:t>
            </a:r>
          </a:p>
          <a:p>
            <a:pPr algn="just"/>
            <a:r>
              <a:rPr lang="en-IN" dirty="0"/>
              <a:t>The new platform ​is a way to aggregate this demand, because no one steel buyer can do this alone.</a:t>
            </a:r>
          </a:p>
          <a:p>
            <a:pPr algn="just"/>
            <a:endParaRPr lang="en-IN" dirty="0"/>
          </a:p>
          <a:p>
            <a:pPr algn="just"/>
            <a:r>
              <a:rPr lang="en-IN" dirty="0"/>
              <a:t>In a related announcement, the First Movers Coalition on Wednesday launched the Near-Zero Steel 2030 Challenge, a global initiative to identify ways for steel producers, buyers and technology providers to partner on boosting the supply of near-zero steel in the coming years. A recent example of such a collaboration is the long-term supply agreement that Volvo just signed with H</a:t>
            </a:r>
            <a:r>
              <a:rPr lang="en-IN" baseline="-25000" dirty="0"/>
              <a:t>2 </a:t>
            </a:r>
            <a:r>
              <a:rPr lang="en-IN" dirty="0"/>
              <a:t>Green Steel. The </a:t>
            </a:r>
            <a:r>
              <a:rPr lang="en-IN" dirty="0" err="1"/>
              <a:t>startup</a:t>
            </a:r>
            <a:r>
              <a:rPr lang="en-IN" dirty="0"/>
              <a:t> says it expects to start delivering the high-strength material starting in mid-2026.</a:t>
            </a:r>
          </a:p>
          <a:p>
            <a:pPr algn="just"/>
            <a:endParaRPr lang="en-IN" dirty="0"/>
          </a:p>
          <a:p>
            <a:pPr algn="just"/>
            <a:endParaRPr lang="en-IN" dirty="0"/>
          </a:p>
        </p:txBody>
      </p:sp>
      <p:sp>
        <p:nvSpPr>
          <p:cNvPr id="279"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8" name="object 278"/>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9" name="object 279"/>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25</a:t>
            </a:fld>
            <a:endParaRPr spc="229" dirty="0"/>
          </a:p>
        </p:txBody>
      </p:sp>
      <p:sp>
        <p:nvSpPr>
          <p:cNvPr id="275" name="Rectangle 274"/>
          <p:cNvSpPr/>
          <p:nvPr/>
        </p:nvSpPr>
        <p:spPr>
          <a:xfrm>
            <a:off x="363342" y="930275"/>
            <a:ext cx="6850479" cy="9510296"/>
          </a:xfrm>
          <a:prstGeom prst="rect">
            <a:avLst/>
          </a:prstGeom>
        </p:spPr>
        <p:txBody>
          <a:bodyPr wrap="square">
            <a:spAutoFit/>
          </a:bodyPr>
          <a:lstStyle/>
          <a:p>
            <a:pPr algn="just"/>
            <a:r>
              <a:rPr lang="en-IN" dirty="0"/>
              <a:t>Kicking fossil fuels out of steel production</a:t>
            </a:r>
          </a:p>
          <a:p>
            <a:pPr algn="just"/>
            <a:endParaRPr lang="en-IN" b="1" dirty="0"/>
          </a:p>
          <a:p>
            <a:pPr algn="just"/>
            <a:r>
              <a:rPr lang="en-IN" dirty="0"/>
              <a:t>The 2-million-metric-ton order from the Sustainable Steel Buyers Platform represents a sizable volume for steelmakers, equal to the annual production of an average-size steel plant. It’s also only a tiny fraction - about 0.1 percent — of the nearly 2 billion metric tons of high-strength material that global steelmakers produce each year to build everything from bridges, roads and buildings to cars, ships, wind turbines and solar-panel racks.</a:t>
            </a:r>
          </a:p>
          <a:p>
            <a:pPr algn="just"/>
            <a:endParaRPr lang="en-IN" dirty="0"/>
          </a:p>
          <a:p>
            <a:pPr algn="just"/>
            <a:r>
              <a:rPr lang="en-IN" dirty="0"/>
              <a:t>Traditional steelmaking processes use copious amounts of fossil fuels to transform raw iron ore into gleaming coils of finished steel. About 70 percent of the world’s primary steel is made in ​“integrated mills” that use extremely hot, coal-hungry blast furnaces and basic oxygen furnaces.</a:t>
            </a:r>
          </a:p>
          <a:p>
            <a:pPr algn="just"/>
            <a:endParaRPr lang="en-IN" dirty="0"/>
          </a:p>
          <a:p>
            <a:pPr algn="just"/>
            <a:r>
              <a:rPr lang="en-IN" dirty="0"/>
              <a:t>Most of the remaining 30 percent is made by melting scrap metal in electric arc furnaces - a process that can dramatically reduce the emissions associated with steelmaking but doesn’t entirely replace the industry’s need for non-recycled steel. Automakers in particular need primary material to make a car’s chassis and body. </a:t>
            </a:r>
          </a:p>
          <a:p>
            <a:pPr algn="just"/>
            <a:endParaRPr lang="en-IN" dirty="0"/>
          </a:p>
          <a:p>
            <a:pPr algn="just"/>
            <a:r>
              <a:rPr lang="en-IN" dirty="0"/>
              <a:t>In the United States, the story plays out in reverse: About 70 percent of steel is made using scrap and electric arc furnaces, while roughly 30 percent is produced in the nation’s eight remaining integrated mills.</a:t>
            </a:r>
          </a:p>
          <a:p>
            <a:pPr algn="just"/>
            <a:endParaRPr lang="en-IN" dirty="0"/>
          </a:p>
          <a:p>
            <a:pPr algn="just"/>
            <a:r>
              <a:rPr lang="en-IN" dirty="0"/>
              <a:t>The industry hasn’t yet adopted a concrete definition of what counts as ​“green steel”. The term can be used loosely today to describe scrap-based steel made in electric furnaces - even those powered by non-renewable electricity - and it can sometimes include coal - or gas-using facilities that install equipment to capture carbon dioxide from the facilities’ flue  streams.</a:t>
            </a:r>
          </a:p>
          <a:p>
            <a:pPr algn="just"/>
            <a:endParaRPr lang="en-IN" dirty="0"/>
          </a:p>
        </p:txBody>
      </p:sp>
      <p:sp>
        <p:nvSpPr>
          <p:cNvPr id="280" name="object 275"/>
          <p:cNvSpPr txBox="1"/>
          <p:nvPr/>
        </p:nvSpPr>
        <p:spPr>
          <a:xfrm>
            <a:off x="4729036" y="56935"/>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26</a:t>
            </a:fld>
            <a:endParaRPr spc="229" dirty="0"/>
          </a:p>
        </p:txBody>
      </p:sp>
      <p:sp>
        <p:nvSpPr>
          <p:cNvPr id="275" name="Rectangle 274"/>
          <p:cNvSpPr/>
          <p:nvPr/>
        </p:nvSpPr>
        <p:spPr>
          <a:xfrm>
            <a:off x="326472" y="733227"/>
            <a:ext cx="6814676" cy="9787295"/>
          </a:xfrm>
          <a:prstGeom prst="rect">
            <a:avLst/>
          </a:prstGeom>
        </p:spPr>
        <p:txBody>
          <a:bodyPr wrap="square">
            <a:spAutoFit/>
          </a:bodyPr>
          <a:lstStyle/>
          <a:p>
            <a:pPr algn="just"/>
            <a:r>
              <a:rPr lang="en-IN" dirty="0"/>
              <a:t>For many clean-energy advocates, an ideal setup for primary steelmaking involves replacing blast furnaces with a hydrogen-</a:t>
            </a:r>
            <a:r>
              <a:rPr lang="en-IN" dirty="0" err="1"/>
              <a:t>fueled</a:t>
            </a:r>
            <a:r>
              <a:rPr lang="en-IN" dirty="0"/>
              <a:t> technology that processes iron ore into what’s known as direct reduced iron, or DRI. Ideally, the hydrogen is made only by using renewable-powered </a:t>
            </a:r>
            <a:r>
              <a:rPr lang="en-IN" dirty="0" err="1"/>
              <a:t>electrolyzers</a:t>
            </a:r>
            <a:r>
              <a:rPr lang="en-IN" dirty="0"/>
              <a:t>, which split water into hydrogen and oxygen. The DRI is then converted into steel using electric arc furnaces that are also powered entirely by renewables.</a:t>
            </a:r>
          </a:p>
          <a:p>
            <a:pPr algn="just"/>
            <a:endParaRPr lang="en-IN" dirty="0"/>
          </a:p>
          <a:p>
            <a:pPr algn="just"/>
            <a:r>
              <a:rPr lang="en-IN" dirty="0"/>
              <a:t>Alternately, iron can be converted directly into steel using novel methods like ​“molten oxide electrolysis,” which the </a:t>
            </a:r>
            <a:r>
              <a:rPr lang="en-IN" dirty="0" err="1"/>
              <a:t>startup</a:t>
            </a:r>
            <a:r>
              <a:rPr lang="en-IN" dirty="0"/>
              <a:t> Boston Metal is  attempting to scale up  and commercialize.</a:t>
            </a:r>
          </a:p>
          <a:p>
            <a:pPr algn="just"/>
            <a:endParaRPr lang="en-IN" sz="1400" dirty="0"/>
          </a:p>
          <a:p>
            <a:pPr algn="just"/>
            <a:r>
              <a:rPr lang="en-IN" dirty="0"/>
              <a:t>The United States currently has three DRI facilities, but they all primarily use fossil gas to process iron ore. Replacing fossil fuels with clean hydrogen in such facilities will require building significantly more </a:t>
            </a:r>
            <a:r>
              <a:rPr lang="en-IN" dirty="0" err="1"/>
              <a:t>electrolyzers</a:t>
            </a:r>
            <a:r>
              <a:rPr lang="en-IN" dirty="0"/>
              <a:t> - and renewable energy to power them. In Sweden, H</a:t>
            </a:r>
            <a:r>
              <a:rPr lang="en-IN" baseline="-25000" dirty="0"/>
              <a:t>2 </a:t>
            </a:r>
            <a:r>
              <a:rPr lang="en-IN" dirty="0"/>
              <a:t> Green Steel plans to use more than 700 megawatts of hydrogen </a:t>
            </a:r>
            <a:r>
              <a:rPr lang="en-IN" dirty="0" err="1"/>
              <a:t>electrolyzers</a:t>
            </a:r>
            <a:r>
              <a:rPr lang="en-IN" dirty="0"/>
              <a:t> at its forthcoming facility, which will be capable of producing up to 5 million metric tons of green steel by 2030.</a:t>
            </a:r>
          </a:p>
          <a:p>
            <a:pPr algn="just"/>
            <a:endParaRPr lang="en-IN" sz="1400" dirty="0"/>
          </a:p>
          <a:p>
            <a:pPr algn="just"/>
            <a:r>
              <a:rPr lang="en-IN" dirty="0"/>
              <a:t>Members of the Sustainable Steel Buyers Platform said their goal is to accelerate the business case for steel producers that are considering converting or building new green-steel facilities. </a:t>
            </a:r>
          </a:p>
          <a:p>
            <a:pPr algn="just"/>
            <a:endParaRPr lang="en-IN" sz="1400" dirty="0"/>
          </a:p>
          <a:p>
            <a:pPr algn="just"/>
            <a:r>
              <a:rPr lang="en-IN" dirty="0"/>
              <a:t>The buyers’ strategy will play out in two steps. To start, participants issued a ​“request for information” to North American steelmakers to determine what is possible, in terms of how much green-steel manufacturers can realistically produce, by when, and using which alternative methods. Then, early next year, the buyers group plans to formally request proposals from manufacturers to supply the collective 2 million metric tons of steel.</a:t>
            </a:r>
          </a:p>
          <a:p>
            <a:pPr algn="just"/>
            <a:endParaRPr lang="en-IN" dirty="0"/>
          </a:p>
          <a:p>
            <a:pPr algn="just"/>
            <a:r>
              <a:rPr lang="en-IN" dirty="0"/>
              <a:t>Companies will likely make a one-time request for the steel, though it could play out over multiple bidding rounds. While buyers are  </a:t>
            </a:r>
          </a:p>
          <a:p>
            <a:pPr algn="just"/>
            <a:endParaRPr lang="en-IN" dirty="0"/>
          </a:p>
        </p:txBody>
      </p:sp>
      <p:sp>
        <p:nvSpPr>
          <p:cNvPr id="279"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6"/>
            <a:ext cx="67712" cy="67695"/>
          </a:xfrm>
          <a:prstGeom prst="rect">
            <a:avLst/>
          </a:prstGeom>
        </p:spPr>
      </p:pic>
      <p:pic>
        <p:nvPicPr>
          <p:cNvPr id="3" name="object 3"/>
          <p:cNvPicPr/>
          <p:nvPr/>
        </p:nvPicPr>
        <p:blipFill>
          <a:blip r:embed="rId3" cstate="print"/>
          <a:stretch>
            <a:fillRect/>
          </a:stretch>
        </p:blipFill>
        <p:spPr>
          <a:xfrm>
            <a:off x="156931" y="672486"/>
            <a:ext cx="67712" cy="67695"/>
          </a:xfrm>
          <a:prstGeom prst="rect">
            <a:avLst/>
          </a:prstGeom>
        </p:spPr>
      </p:pic>
      <p:pic>
        <p:nvPicPr>
          <p:cNvPr id="4" name="object 4"/>
          <p:cNvPicPr/>
          <p:nvPr/>
        </p:nvPicPr>
        <p:blipFill>
          <a:blip r:embed="rId4"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2"/>
            <a:ext cx="64712" cy="64665"/>
          </a:xfrm>
          <a:prstGeom prst="rect">
            <a:avLst/>
          </a:prstGeom>
        </p:spPr>
      </p:pic>
      <p:pic>
        <p:nvPicPr>
          <p:cNvPr id="47" name="object 47"/>
          <p:cNvPicPr/>
          <p:nvPr/>
        </p:nvPicPr>
        <p:blipFill>
          <a:blip r:embed="rId6" cstate="print"/>
          <a:stretch>
            <a:fillRect/>
          </a:stretch>
        </p:blipFill>
        <p:spPr>
          <a:xfrm>
            <a:off x="1785699" y="537616"/>
            <a:ext cx="66212" cy="66195"/>
          </a:xfrm>
          <a:prstGeom prst="rect">
            <a:avLst/>
          </a:prstGeom>
        </p:spPr>
      </p:pic>
      <p:pic>
        <p:nvPicPr>
          <p:cNvPr id="48" name="object 48"/>
          <p:cNvPicPr/>
          <p:nvPr/>
        </p:nvPicPr>
        <p:blipFill>
          <a:blip r:embed="rId7" cstate="print"/>
          <a:stretch>
            <a:fillRect/>
          </a:stretch>
        </p:blipFill>
        <p:spPr>
          <a:xfrm>
            <a:off x="1648529" y="536117"/>
            <a:ext cx="69212" cy="69194"/>
          </a:xfrm>
          <a:prstGeom prst="rect">
            <a:avLst/>
          </a:prstGeom>
        </p:spPr>
      </p:pic>
      <p:pic>
        <p:nvPicPr>
          <p:cNvPr id="49" name="object 49"/>
          <p:cNvPicPr/>
          <p:nvPr/>
        </p:nvPicPr>
        <p:blipFill>
          <a:blip r:embed="rId3" cstate="print"/>
          <a:stretch>
            <a:fillRect/>
          </a:stretch>
        </p:blipFill>
        <p:spPr>
          <a:xfrm>
            <a:off x="1513595" y="536851"/>
            <a:ext cx="67712" cy="67695"/>
          </a:xfrm>
          <a:prstGeom prst="rect">
            <a:avLst/>
          </a:prstGeom>
        </p:spPr>
      </p:pic>
      <p:pic>
        <p:nvPicPr>
          <p:cNvPr id="50" name="object 50"/>
          <p:cNvPicPr/>
          <p:nvPr/>
        </p:nvPicPr>
        <p:blipFill>
          <a:blip r:embed="rId6" cstate="print"/>
          <a:stretch>
            <a:fillRect/>
          </a:stretch>
        </p:blipFill>
        <p:spPr>
          <a:xfrm>
            <a:off x="1378691" y="537616"/>
            <a:ext cx="66212" cy="66195"/>
          </a:xfrm>
          <a:prstGeom prst="rect">
            <a:avLst/>
          </a:prstGeom>
        </p:spPr>
      </p:pic>
      <p:pic>
        <p:nvPicPr>
          <p:cNvPr id="51" name="object 51"/>
          <p:cNvPicPr/>
          <p:nvPr/>
        </p:nvPicPr>
        <p:blipFill>
          <a:blip r:embed="rId8" cstate="print"/>
          <a:stretch>
            <a:fillRect/>
          </a:stretch>
        </p:blipFill>
        <p:spPr>
          <a:xfrm>
            <a:off x="1242286" y="536851"/>
            <a:ext cx="67712" cy="67695"/>
          </a:xfrm>
          <a:prstGeom prst="rect">
            <a:avLst/>
          </a:prstGeom>
        </p:spPr>
      </p:pic>
      <p:pic>
        <p:nvPicPr>
          <p:cNvPr id="52" name="object 52"/>
          <p:cNvPicPr/>
          <p:nvPr/>
        </p:nvPicPr>
        <p:blipFill>
          <a:blip r:embed="rId3" cstate="print"/>
          <a:stretch>
            <a:fillRect/>
          </a:stretch>
        </p:blipFill>
        <p:spPr>
          <a:xfrm>
            <a:off x="970182" y="536117"/>
            <a:ext cx="69212" cy="69194"/>
          </a:xfrm>
          <a:prstGeom prst="rect">
            <a:avLst/>
          </a:prstGeom>
        </p:spPr>
      </p:pic>
      <p:pic>
        <p:nvPicPr>
          <p:cNvPr id="53" name="object 53"/>
          <p:cNvPicPr/>
          <p:nvPr/>
        </p:nvPicPr>
        <p:blipFill>
          <a:blip r:embed="rId9" cstate="print"/>
          <a:stretch>
            <a:fillRect/>
          </a:stretch>
        </p:blipFill>
        <p:spPr>
          <a:xfrm>
            <a:off x="1106617" y="536851"/>
            <a:ext cx="67712" cy="67695"/>
          </a:xfrm>
          <a:prstGeom prst="rect">
            <a:avLst/>
          </a:prstGeom>
        </p:spPr>
      </p:pic>
      <p:pic>
        <p:nvPicPr>
          <p:cNvPr id="54" name="object 54"/>
          <p:cNvPicPr/>
          <p:nvPr/>
        </p:nvPicPr>
        <p:blipFill>
          <a:blip r:embed="rId10" cstate="print"/>
          <a:stretch>
            <a:fillRect/>
          </a:stretch>
        </p:blipFill>
        <p:spPr>
          <a:xfrm>
            <a:off x="834513" y="536117"/>
            <a:ext cx="69242" cy="69194"/>
          </a:xfrm>
          <a:prstGeom prst="rect">
            <a:avLst/>
          </a:prstGeom>
        </p:spPr>
      </p:pic>
      <p:pic>
        <p:nvPicPr>
          <p:cNvPr id="55" name="object 55"/>
          <p:cNvPicPr/>
          <p:nvPr/>
        </p:nvPicPr>
        <p:blipFill>
          <a:blip r:embed="rId6" cstate="print"/>
          <a:stretch>
            <a:fillRect/>
          </a:stretch>
        </p:blipFill>
        <p:spPr>
          <a:xfrm>
            <a:off x="698843" y="536117"/>
            <a:ext cx="69242" cy="69194"/>
          </a:xfrm>
          <a:prstGeom prst="rect">
            <a:avLst/>
          </a:prstGeom>
        </p:spPr>
      </p:pic>
      <p:pic>
        <p:nvPicPr>
          <p:cNvPr id="56" name="object 56"/>
          <p:cNvPicPr/>
          <p:nvPr/>
        </p:nvPicPr>
        <p:blipFill>
          <a:blip r:embed="rId11" cstate="print"/>
          <a:stretch>
            <a:fillRect/>
          </a:stretch>
        </p:blipFill>
        <p:spPr>
          <a:xfrm>
            <a:off x="562439" y="535352"/>
            <a:ext cx="70712" cy="70724"/>
          </a:xfrm>
          <a:prstGeom prst="rect">
            <a:avLst/>
          </a:prstGeom>
        </p:spPr>
      </p:pic>
      <p:pic>
        <p:nvPicPr>
          <p:cNvPr id="57" name="object 57"/>
          <p:cNvPicPr/>
          <p:nvPr/>
        </p:nvPicPr>
        <p:blipFill>
          <a:blip r:embed="rId3" cstate="print"/>
          <a:stretch>
            <a:fillRect/>
          </a:stretch>
        </p:blipFill>
        <p:spPr>
          <a:xfrm>
            <a:off x="427505" y="536117"/>
            <a:ext cx="69242" cy="69194"/>
          </a:xfrm>
          <a:prstGeom prst="rect">
            <a:avLst/>
          </a:prstGeom>
        </p:spPr>
      </p:pic>
      <p:pic>
        <p:nvPicPr>
          <p:cNvPr id="58" name="object 58"/>
          <p:cNvPicPr/>
          <p:nvPr/>
        </p:nvPicPr>
        <p:blipFill>
          <a:blip r:embed="rId12" cstate="print"/>
          <a:stretch>
            <a:fillRect/>
          </a:stretch>
        </p:blipFill>
        <p:spPr>
          <a:xfrm>
            <a:off x="291866" y="536117"/>
            <a:ext cx="69212" cy="69194"/>
          </a:xfrm>
          <a:prstGeom prst="rect">
            <a:avLst/>
          </a:prstGeom>
        </p:spPr>
      </p:pic>
      <p:pic>
        <p:nvPicPr>
          <p:cNvPr id="59" name="object 59"/>
          <p:cNvPicPr/>
          <p:nvPr/>
        </p:nvPicPr>
        <p:blipFill>
          <a:blip r:embed="rId6" cstate="print"/>
          <a:stretch>
            <a:fillRect/>
          </a:stretch>
        </p:blipFill>
        <p:spPr>
          <a:xfrm>
            <a:off x="156196" y="536117"/>
            <a:ext cx="69212" cy="69194"/>
          </a:xfrm>
          <a:prstGeom prst="rect">
            <a:avLst/>
          </a:prstGeom>
        </p:spPr>
      </p:pic>
      <p:pic>
        <p:nvPicPr>
          <p:cNvPr id="60" name="object 60"/>
          <p:cNvPicPr/>
          <p:nvPr/>
        </p:nvPicPr>
        <p:blipFill>
          <a:blip r:embed="rId12"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7"/>
            <a:ext cx="64712" cy="64665"/>
          </a:xfrm>
          <a:prstGeom prst="rect">
            <a:avLst/>
          </a:prstGeom>
        </p:spPr>
      </p:pic>
      <p:pic>
        <p:nvPicPr>
          <p:cNvPr id="103" name="object 103"/>
          <p:cNvPicPr/>
          <p:nvPr/>
        </p:nvPicPr>
        <p:blipFill>
          <a:blip r:embed="rId14" cstate="print"/>
          <a:stretch>
            <a:fillRect/>
          </a:stretch>
        </p:blipFill>
        <p:spPr>
          <a:xfrm>
            <a:off x="1784933" y="401247"/>
            <a:ext cx="67712" cy="67695"/>
          </a:xfrm>
          <a:prstGeom prst="rect">
            <a:avLst/>
          </a:prstGeom>
        </p:spPr>
      </p:pic>
      <p:pic>
        <p:nvPicPr>
          <p:cNvPr id="104" name="object 104"/>
          <p:cNvPicPr/>
          <p:nvPr/>
        </p:nvPicPr>
        <p:blipFill>
          <a:blip r:embed="rId11" cstate="print"/>
          <a:stretch>
            <a:fillRect/>
          </a:stretch>
        </p:blipFill>
        <p:spPr>
          <a:xfrm>
            <a:off x="1647764" y="399717"/>
            <a:ext cx="70712" cy="70724"/>
          </a:xfrm>
          <a:prstGeom prst="rect">
            <a:avLst/>
          </a:prstGeom>
        </p:spPr>
      </p:pic>
      <p:pic>
        <p:nvPicPr>
          <p:cNvPr id="105" name="object 105"/>
          <p:cNvPicPr/>
          <p:nvPr/>
        </p:nvPicPr>
        <p:blipFill>
          <a:blip r:embed="rId15" cstate="print"/>
          <a:stretch>
            <a:fillRect/>
          </a:stretch>
        </p:blipFill>
        <p:spPr>
          <a:xfrm>
            <a:off x="1512860" y="400482"/>
            <a:ext cx="69212" cy="69194"/>
          </a:xfrm>
          <a:prstGeom prst="rect">
            <a:avLst/>
          </a:prstGeom>
        </p:spPr>
      </p:pic>
      <p:pic>
        <p:nvPicPr>
          <p:cNvPr id="106" name="object 106"/>
          <p:cNvPicPr/>
          <p:nvPr/>
        </p:nvPicPr>
        <p:blipFill>
          <a:blip r:embed="rId16" cstate="print"/>
          <a:stretch>
            <a:fillRect/>
          </a:stretch>
        </p:blipFill>
        <p:spPr>
          <a:xfrm>
            <a:off x="1376425" y="399717"/>
            <a:ext cx="70742" cy="70724"/>
          </a:xfrm>
          <a:prstGeom prst="rect">
            <a:avLst/>
          </a:prstGeom>
        </p:spPr>
      </p:pic>
      <p:pic>
        <p:nvPicPr>
          <p:cNvPr id="107" name="object 107"/>
          <p:cNvPicPr/>
          <p:nvPr/>
        </p:nvPicPr>
        <p:blipFill>
          <a:blip r:embed="rId15" cstate="print"/>
          <a:stretch>
            <a:fillRect/>
          </a:stretch>
        </p:blipFill>
        <p:spPr>
          <a:xfrm>
            <a:off x="1241521" y="400482"/>
            <a:ext cx="69212" cy="69194"/>
          </a:xfrm>
          <a:prstGeom prst="rect">
            <a:avLst/>
          </a:prstGeom>
        </p:spPr>
      </p:pic>
      <p:pic>
        <p:nvPicPr>
          <p:cNvPr id="108" name="object 108"/>
          <p:cNvPicPr/>
          <p:nvPr/>
        </p:nvPicPr>
        <p:blipFill>
          <a:blip r:embed="rId17" cstate="print"/>
          <a:stretch>
            <a:fillRect/>
          </a:stretch>
        </p:blipFill>
        <p:spPr>
          <a:xfrm>
            <a:off x="1105852" y="400482"/>
            <a:ext cx="69212" cy="69194"/>
          </a:xfrm>
          <a:prstGeom prst="rect">
            <a:avLst/>
          </a:prstGeom>
        </p:spPr>
      </p:pic>
      <p:pic>
        <p:nvPicPr>
          <p:cNvPr id="109" name="object 109"/>
          <p:cNvPicPr/>
          <p:nvPr/>
        </p:nvPicPr>
        <p:blipFill>
          <a:blip r:embed="rId18" cstate="print"/>
          <a:stretch>
            <a:fillRect/>
          </a:stretch>
        </p:blipFill>
        <p:spPr>
          <a:xfrm>
            <a:off x="969448" y="399717"/>
            <a:ext cx="70712" cy="70724"/>
          </a:xfrm>
          <a:prstGeom prst="rect">
            <a:avLst/>
          </a:prstGeom>
        </p:spPr>
      </p:pic>
      <p:pic>
        <p:nvPicPr>
          <p:cNvPr id="110" name="object 110"/>
          <p:cNvPicPr/>
          <p:nvPr/>
        </p:nvPicPr>
        <p:blipFill>
          <a:blip r:embed="rId19" cstate="print"/>
          <a:stretch>
            <a:fillRect/>
          </a:stretch>
        </p:blipFill>
        <p:spPr>
          <a:xfrm>
            <a:off x="833748" y="399717"/>
            <a:ext cx="70742" cy="70724"/>
          </a:xfrm>
          <a:prstGeom prst="rect">
            <a:avLst/>
          </a:prstGeom>
        </p:spPr>
      </p:pic>
      <p:pic>
        <p:nvPicPr>
          <p:cNvPr id="111" name="object 111"/>
          <p:cNvPicPr/>
          <p:nvPr/>
        </p:nvPicPr>
        <p:blipFill>
          <a:blip r:embed="rId18" cstate="print"/>
          <a:stretch>
            <a:fillRect/>
          </a:stretch>
        </p:blipFill>
        <p:spPr>
          <a:xfrm>
            <a:off x="698109" y="399717"/>
            <a:ext cx="70712" cy="70724"/>
          </a:xfrm>
          <a:prstGeom prst="rect">
            <a:avLst/>
          </a:prstGeom>
        </p:spPr>
      </p:pic>
      <p:pic>
        <p:nvPicPr>
          <p:cNvPr id="112" name="object 112"/>
          <p:cNvPicPr/>
          <p:nvPr/>
        </p:nvPicPr>
        <p:blipFill>
          <a:blip r:embed="rId20" cstate="print"/>
          <a:stretch>
            <a:fillRect/>
          </a:stretch>
        </p:blipFill>
        <p:spPr>
          <a:xfrm>
            <a:off x="561674" y="398982"/>
            <a:ext cx="72242" cy="72193"/>
          </a:xfrm>
          <a:prstGeom prst="rect">
            <a:avLst/>
          </a:prstGeom>
        </p:spPr>
      </p:pic>
      <p:pic>
        <p:nvPicPr>
          <p:cNvPr id="113" name="object 113"/>
          <p:cNvPicPr/>
          <p:nvPr/>
        </p:nvPicPr>
        <p:blipFill>
          <a:blip r:embed="rId18" cstate="print"/>
          <a:stretch>
            <a:fillRect/>
          </a:stretch>
        </p:blipFill>
        <p:spPr>
          <a:xfrm>
            <a:off x="426770" y="399717"/>
            <a:ext cx="70712" cy="70724"/>
          </a:xfrm>
          <a:prstGeom prst="rect">
            <a:avLst/>
          </a:prstGeom>
        </p:spPr>
      </p:pic>
      <p:pic>
        <p:nvPicPr>
          <p:cNvPr id="114" name="object 114"/>
          <p:cNvPicPr/>
          <p:nvPr/>
        </p:nvPicPr>
        <p:blipFill>
          <a:blip r:embed="rId11" cstate="print"/>
          <a:stretch>
            <a:fillRect/>
          </a:stretch>
        </p:blipFill>
        <p:spPr>
          <a:xfrm>
            <a:off x="291101" y="399717"/>
            <a:ext cx="70712" cy="70724"/>
          </a:xfrm>
          <a:prstGeom prst="rect">
            <a:avLst/>
          </a:prstGeom>
        </p:spPr>
      </p:pic>
      <p:pic>
        <p:nvPicPr>
          <p:cNvPr id="115" name="object 115"/>
          <p:cNvPicPr/>
          <p:nvPr/>
        </p:nvPicPr>
        <p:blipFill>
          <a:blip r:embed="rId21" cstate="print"/>
          <a:stretch>
            <a:fillRect/>
          </a:stretch>
        </p:blipFill>
        <p:spPr>
          <a:xfrm>
            <a:off x="155431" y="399717"/>
            <a:ext cx="70742" cy="70724"/>
          </a:xfrm>
          <a:prstGeom prst="rect">
            <a:avLst/>
          </a:prstGeom>
        </p:spPr>
      </p:pic>
      <p:pic>
        <p:nvPicPr>
          <p:cNvPr id="116" name="object 116"/>
          <p:cNvPicPr/>
          <p:nvPr/>
        </p:nvPicPr>
        <p:blipFill>
          <a:blip r:embed="rId19"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2"/>
            <a:ext cx="64712" cy="64695"/>
          </a:xfrm>
          <a:prstGeom prst="rect">
            <a:avLst/>
          </a:prstGeom>
        </p:spPr>
      </p:pic>
      <p:pic>
        <p:nvPicPr>
          <p:cNvPr id="157" name="object 157"/>
          <p:cNvPicPr/>
          <p:nvPr/>
        </p:nvPicPr>
        <p:blipFill>
          <a:blip r:embed="rId3" cstate="print"/>
          <a:stretch>
            <a:fillRect/>
          </a:stretch>
        </p:blipFill>
        <p:spPr>
          <a:xfrm>
            <a:off x="2056272" y="265612"/>
            <a:ext cx="67712" cy="67695"/>
          </a:xfrm>
          <a:prstGeom prst="rect">
            <a:avLst/>
          </a:prstGeom>
        </p:spPr>
      </p:pic>
      <p:pic>
        <p:nvPicPr>
          <p:cNvPr id="158" name="object 158"/>
          <p:cNvPicPr/>
          <p:nvPr/>
        </p:nvPicPr>
        <p:blipFill>
          <a:blip r:embed="rId3" cstate="print"/>
          <a:stretch>
            <a:fillRect/>
          </a:stretch>
        </p:blipFill>
        <p:spPr>
          <a:xfrm>
            <a:off x="1920603" y="265612"/>
            <a:ext cx="67712" cy="67695"/>
          </a:xfrm>
          <a:prstGeom prst="rect">
            <a:avLst/>
          </a:prstGeom>
        </p:spPr>
      </p:pic>
      <p:pic>
        <p:nvPicPr>
          <p:cNvPr id="159" name="object 159"/>
          <p:cNvPicPr/>
          <p:nvPr/>
        </p:nvPicPr>
        <p:blipFill>
          <a:blip r:embed="rId22" cstate="print"/>
          <a:stretch>
            <a:fillRect/>
          </a:stretch>
        </p:blipFill>
        <p:spPr>
          <a:xfrm>
            <a:off x="1783433" y="264113"/>
            <a:ext cx="70712" cy="70694"/>
          </a:xfrm>
          <a:prstGeom prst="rect">
            <a:avLst/>
          </a:prstGeom>
        </p:spPr>
      </p:pic>
      <p:pic>
        <p:nvPicPr>
          <p:cNvPr id="160" name="object 160"/>
          <p:cNvPicPr/>
          <p:nvPr/>
        </p:nvPicPr>
        <p:blipFill>
          <a:blip r:embed="rId23" cstate="print"/>
          <a:stretch>
            <a:fillRect/>
          </a:stretch>
        </p:blipFill>
        <p:spPr>
          <a:xfrm>
            <a:off x="1646264" y="262582"/>
            <a:ext cx="73742" cy="73723"/>
          </a:xfrm>
          <a:prstGeom prst="rect">
            <a:avLst/>
          </a:prstGeom>
        </p:spPr>
      </p:pic>
      <p:pic>
        <p:nvPicPr>
          <p:cNvPr id="161" name="object 161"/>
          <p:cNvPicPr/>
          <p:nvPr/>
        </p:nvPicPr>
        <p:blipFill>
          <a:blip r:embed="rId15" cstate="print"/>
          <a:stretch>
            <a:fillRect/>
          </a:stretch>
        </p:blipFill>
        <p:spPr>
          <a:xfrm>
            <a:off x="1512095" y="264113"/>
            <a:ext cx="70742" cy="70694"/>
          </a:xfrm>
          <a:prstGeom prst="rect">
            <a:avLst/>
          </a:prstGeom>
        </p:spPr>
      </p:pic>
      <p:pic>
        <p:nvPicPr>
          <p:cNvPr id="162" name="object 162"/>
          <p:cNvPicPr/>
          <p:nvPr/>
        </p:nvPicPr>
        <p:blipFill>
          <a:blip r:embed="rId24" cstate="print"/>
          <a:stretch>
            <a:fillRect/>
          </a:stretch>
        </p:blipFill>
        <p:spPr>
          <a:xfrm>
            <a:off x="1375691" y="263347"/>
            <a:ext cx="72212" cy="72193"/>
          </a:xfrm>
          <a:prstGeom prst="rect">
            <a:avLst/>
          </a:prstGeom>
        </p:spPr>
      </p:pic>
      <p:pic>
        <p:nvPicPr>
          <p:cNvPr id="163" name="object 163"/>
          <p:cNvPicPr/>
          <p:nvPr/>
        </p:nvPicPr>
        <p:blipFill>
          <a:blip r:embed="rId25" cstate="print"/>
          <a:stretch>
            <a:fillRect/>
          </a:stretch>
        </p:blipFill>
        <p:spPr>
          <a:xfrm>
            <a:off x="1240021" y="263347"/>
            <a:ext cx="72212" cy="72193"/>
          </a:xfrm>
          <a:prstGeom prst="rect">
            <a:avLst/>
          </a:prstGeom>
        </p:spPr>
      </p:pic>
      <p:pic>
        <p:nvPicPr>
          <p:cNvPr id="164" name="object 164"/>
          <p:cNvPicPr/>
          <p:nvPr/>
        </p:nvPicPr>
        <p:blipFill>
          <a:blip r:embed="rId26" cstate="print"/>
          <a:stretch>
            <a:fillRect/>
          </a:stretch>
        </p:blipFill>
        <p:spPr>
          <a:xfrm>
            <a:off x="1105086" y="264113"/>
            <a:ext cx="70742" cy="70694"/>
          </a:xfrm>
          <a:prstGeom prst="rect">
            <a:avLst/>
          </a:prstGeom>
        </p:spPr>
      </p:pic>
      <p:pic>
        <p:nvPicPr>
          <p:cNvPr id="165" name="object 165"/>
          <p:cNvPicPr/>
          <p:nvPr/>
        </p:nvPicPr>
        <p:blipFill>
          <a:blip r:embed="rId18" cstate="print"/>
          <a:stretch>
            <a:fillRect/>
          </a:stretch>
        </p:blipFill>
        <p:spPr>
          <a:xfrm>
            <a:off x="969448" y="264113"/>
            <a:ext cx="70712" cy="70694"/>
          </a:xfrm>
          <a:prstGeom prst="rect">
            <a:avLst/>
          </a:prstGeom>
        </p:spPr>
      </p:pic>
      <p:pic>
        <p:nvPicPr>
          <p:cNvPr id="166" name="object 166"/>
          <p:cNvPicPr/>
          <p:nvPr/>
        </p:nvPicPr>
        <p:blipFill>
          <a:blip r:embed="rId27" cstate="print"/>
          <a:stretch>
            <a:fillRect/>
          </a:stretch>
        </p:blipFill>
        <p:spPr>
          <a:xfrm>
            <a:off x="833013" y="263347"/>
            <a:ext cx="72242" cy="72193"/>
          </a:xfrm>
          <a:prstGeom prst="rect">
            <a:avLst/>
          </a:prstGeom>
        </p:spPr>
      </p:pic>
      <p:pic>
        <p:nvPicPr>
          <p:cNvPr id="167" name="object 167"/>
          <p:cNvPicPr/>
          <p:nvPr/>
        </p:nvPicPr>
        <p:blipFill>
          <a:blip r:embed="rId28" cstate="print"/>
          <a:stretch>
            <a:fillRect/>
          </a:stretch>
        </p:blipFill>
        <p:spPr>
          <a:xfrm>
            <a:off x="696578" y="262582"/>
            <a:ext cx="73742" cy="73723"/>
          </a:xfrm>
          <a:prstGeom prst="rect">
            <a:avLst/>
          </a:prstGeom>
        </p:spPr>
      </p:pic>
      <p:pic>
        <p:nvPicPr>
          <p:cNvPr id="168" name="object 168"/>
          <p:cNvPicPr/>
          <p:nvPr/>
        </p:nvPicPr>
        <p:blipFill>
          <a:blip r:embed="rId29" cstate="print"/>
          <a:stretch>
            <a:fillRect/>
          </a:stretch>
        </p:blipFill>
        <p:spPr>
          <a:xfrm>
            <a:off x="560939" y="262582"/>
            <a:ext cx="73712" cy="73723"/>
          </a:xfrm>
          <a:prstGeom prst="rect">
            <a:avLst/>
          </a:prstGeom>
        </p:spPr>
      </p:pic>
      <p:pic>
        <p:nvPicPr>
          <p:cNvPr id="169" name="object 169"/>
          <p:cNvPicPr/>
          <p:nvPr/>
        </p:nvPicPr>
        <p:blipFill>
          <a:blip r:embed="rId30" cstate="print"/>
          <a:stretch>
            <a:fillRect/>
          </a:stretch>
        </p:blipFill>
        <p:spPr>
          <a:xfrm>
            <a:off x="426005" y="263347"/>
            <a:ext cx="72242" cy="72193"/>
          </a:xfrm>
          <a:prstGeom prst="rect">
            <a:avLst/>
          </a:prstGeom>
        </p:spPr>
      </p:pic>
      <p:pic>
        <p:nvPicPr>
          <p:cNvPr id="170" name="object 170"/>
          <p:cNvPicPr/>
          <p:nvPr/>
        </p:nvPicPr>
        <p:blipFill>
          <a:blip r:embed="rId31" cstate="print"/>
          <a:stretch>
            <a:fillRect/>
          </a:stretch>
        </p:blipFill>
        <p:spPr>
          <a:xfrm>
            <a:off x="290335" y="263347"/>
            <a:ext cx="72242" cy="72193"/>
          </a:xfrm>
          <a:prstGeom prst="rect">
            <a:avLst/>
          </a:prstGeom>
        </p:spPr>
      </p:pic>
      <p:pic>
        <p:nvPicPr>
          <p:cNvPr id="171" name="object 171"/>
          <p:cNvPicPr/>
          <p:nvPr/>
        </p:nvPicPr>
        <p:blipFill>
          <a:blip r:embed="rId25" cstate="print"/>
          <a:stretch>
            <a:fillRect/>
          </a:stretch>
        </p:blipFill>
        <p:spPr>
          <a:xfrm>
            <a:off x="154697" y="263347"/>
            <a:ext cx="72212" cy="72193"/>
          </a:xfrm>
          <a:prstGeom prst="rect">
            <a:avLst/>
          </a:prstGeom>
        </p:spPr>
      </p:pic>
      <p:pic>
        <p:nvPicPr>
          <p:cNvPr id="172" name="object 172"/>
          <p:cNvPicPr/>
          <p:nvPr/>
        </p:nvPicPr>
        <p:blipFill>
          <a:blip r:embed="rId26"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7"/>
            <a:ext cx="64681" cy="64695"/>
          </a:xfrm>
          <a:prstGeom prst="rect">
            <a:avLst/>
          </a:prstGeom>
        </p:spPr>
      </p:pic>
      <p:pic>
        <p:nvPicPr>
          <p:cNvPr id="212" name="object 212"/>
          <p:cNvPicPr/>
          <p:nvPr/>
        </p:nvPicPr>
        <p:blipFill>
          <a:blip r:embed="rId3" cstate="print"/>
          <a:stretch>
            <a:fillRect/>
          </a:stretch>
        </p:blipFill>
        <p:spPr>
          <a:xfrm>
            <a:off x="2191942" y="129977"/>
            <a:ext cx="67712" cy="67695"/>
          </a:xfrm>
          <a:prstGeom prst="rect">
            <a:avLst/>
          </a:prstGeom>
        </p:spPr>
      </p:pic>
      <p:pic>
        <p:nvPicPr>
          <p:cNvPr id="213" name="object 213"/>
          <p:cNvPicPr/>
          <p:nvPr/>
        </p:nvPicPr>
        <p:blipFill>
          <a:blip r:embed="rId22" cstate="print"/>
          <a:stretch>
            <a:fillRect/>
          </a:stretch>
        </p:blipFill>
        <p:spPr>
          <a:xfrm>
            <a:off x="2054772" y="128478"/>
            <a:ext cx="70712" cy="70694"/>
          </a:xfrm>
          <a:prstGeom prst="rect">
            <a:avLst/>
          </a:prstGeom>
        </p:spPr>
      </p:pic>
      <p:pic>
        <p:nvPicPr>
          <p:cNvPr id="214" name="object 214"/>
          <p:cNvPicPr/>
          <p:nvPr/>
        </p:nvPicPr>
        <p:blipFill>
          <a:blip r:embed="rId22" cstate="print"/>
          <a:stretch>
            <a:fillRect/>
          </a:stretch>
        </p:blipFill>
        <p:spPr>
          <a:xfrm>
            <a:off x="1919103" y="128478"/>
            <a:ext cx="70712" cy="70694"/>
          </a:xfrm>
          <a:prstGeom prst="rect">
            <a:avLst/>
          </a:prstGeom>
        </p:spPr>
      </p:pic>
      <p:pic>
        <p:nvPicPr>
          <p:cNvPr id="215" name="object 215"/>
          <p:cNvPicPr/>
          <p:nvPr/>
        </p:nvPicPr>
        <p:blipFill>
          <a:blip r:embed="rId22" cstate="print"/>
          <a:stretch>
            <a:fillRect/>
          </a:stretch>
        </p:blipFill>
        <p:spPr>
          <a:xfrm>
            <a:off x="1783433" y="128478"/>
            <a:ext cx="70712" cy="70694"/>
          </a:xfrm>
          <a:prstGeom prst="rect">
            <a:avLst/>
          </a:prstGeom>
        </p:spPr>
      </p:pic>
      <p:pic>
        <p:nvPicPr>
          <p:cNvPr id="216" name="object 216"/>
          <p:cNvPicPr/>
          <p:nvPr/>
        </p:nvPicPr>
        <p:blipFill>
          <a:blip r:embed="rId32" cstate="print"/>
          <a:stretch>
            <a:fillRect/>
          </a:stretch>
        </p:blipFill>
        <p:spPr>
          <a:xfrm>
            <a:off x="1510595" y="126947"/>
            <a:ext cx="73742" cy="73723"/>
          </a:xfrm>
          <a:prstGeom prst="rect">
            <a:avLst/>
          </a:prstGeom>
        </p:spPr>
      </p:pic>
      <p:pic>
        <p:nvPicPr>
          <p:cNvPr id="217" name="object 217"/>
          <p:cNvPicPr/>
          <p:nvPr/>
        </p:nvPicPr>
        <p:blipFill>
          <a:blip r:embed="rId33" cstate="print"/>
          <a:stretch>
            <a:fillRect/>
          </a:stretch>
        </p:blipFill>
        <p:spPr>
          <a:xfrm>
            <a:off x="1645499" y="126213"/>
            <a:ext cx="75242" cy="75223"/>
          </a:xfrm>
          <a:prstGeom prst="rect">
            <a:avLst/>
          </a:prstGeom>
        </p:spPr>
      </p:pic>
      <p:pic>
        <p:nvPicPr>
          <p:cNvPr id="218" name="object 218"/>
          <p:cNvPicPr/>
          <p:nvPr/>
        </p:nvPicPr>
        <p:blipFill>
          <a:blip r:embed="rId34" cstate="print"/>
          <a:stretch>
            <a:fillRect/>
          </a:stretch>
        </p:blipFill>
        <p:spPr>
          <a:xfrm>
            <a:off x="1374925" y="126947"/>
            <a:ext cx="73742" cy="73723"/>
          </a:xfrm>
          <a:prstGeom prst="rect">
            <a:avLst/>
          </a:prstGeom>
        </p:spPr>
      </p:pic>
      <p:pic>
        <p:nvPicPr>
          <p:cNvPr id="219" name="object 219"/>
          <p:cNvPicPr/>
          <p:nvPr/>
        </p:nvPicPr>
        <p:blipFill>
          <a:blip r:embed="rId28" cstate="print"/>
          <a:stretch>
            <a:fillRect/>
          </a:stretch>
        </p:blipFill>
        <p:spPr>
          <a:xfrm>
            <a:off x="1238521" y="126213"/>
            <a:ext cx="75211" cy="75223"/>
          </a:xfrm>
          <a:prstGeom prst="rect">
            <a:avLst/>
          </a:prstGeom>
        </p:spPr>
      </p:pic>
      <p:pic>
        <p:nvPicPr>
          <p:cNvPr id="220" name="object 220"/>
          <p:cNvPicPr/>
          <p:nvPr/>
        </p:nvPicPr>
        <p:blipFill>
          <a:blip r:embed="rId33" cstate="print"/>
          <a:stretch>
            <a:fillRect/>
          </a:stretch>
        </p:blipFill>
        <p:spPr>
          <a:xfrm>
            <a:off x="1102852" y="126213"/>
            <a:ext cx="75242" cy="75223"/>
          </a:xfrm>
          <a:prstGeom prst="rect">
            <a:avLst/>
          </a:prstGeom>
        </p:spPr>
      </p:pic>
      <p:pic>
        <p:nvPicPr>
          <p:cNvPr id="221" name="object 221"/>
          <p:cNvPicPr/>
          <p:nvPr/>
        </p:nvPicPr>
        <p:blipFill>
          <a:blip r:embed="rId28" cstate="print"/>
          <a:stretch>
            <a:fillRect/>
          </a:stretch>
        </p:blipFill>
        <p:spPr>
          <a:xfrm>
            <a:off x="967182" y="126213"/>
            <a:ext cx="75242" cy="75223"/>
          </a:xfrm>
          <a:prstGeom prst="rect">
            <a:avLst/>
          </a:prstGeom>
        </p:spPr>
      </p:pic>
      <p:pic>
        <p:nvPicPr>
          <p:cNvPr id="222" name="object 222"/>
          <p:cNvPicPr/>
          <p:nvPr/>
        </p:nvPicPr>
        <p:blipFill>
          <a:blip r:embed="rId28" cstate="print"/>
          <a:stretch>
            <a:fillRect/>
          </a:stretch>
        </p:blipFill>
        <p:spPr>
          <a:xfrm>
            <a:off x="695844" y="126213"/>
            <a:ext cx="75242" cy="75223"/>
          </a:xfrm>
          <a:prstGeom prst="rect">
            <a:avLst/>
          </a:prstGeom>
        </p:spPr>
      </p:pic>
      <p:pic>
        <p:nvPicPr>
          <p:cNvPr id="223" name="object 223"/>
          <p:cNvPicPr/>
          <p:nvPr/>
        </p:nvPicPr>
        <p:blipFill>
          <a:blip r:embed="rId33" cstate="print"/>
          <a:stretch>
            <a:fillRect/>
          </a:stretch>
        </p:blipFill>
        <p:spPr>
          <a:xfrm>
            <a:off x="831513" y="126213"/>
            <a:ext cx="75242" cy="75223"/>
          </a:xfrm>
          <a:prstGeom prst="rect">
            <a:avLst/>
          </a:prstGeom>
        </p:spPr>
      </p:pic>
      <p:pic>
        <p:nvPicPr>
          <p:cNvPr id="224" name="object 224"/>
          <p:cNvPicPr/>
          <p:nvPr/>
        </p:nvPicPr>
        <p:blipFill>
          <a:blip r:embed="rId33" cstate="print"/>
          <a:stretch>
            <a:fillRect/>
          </a:stretch>
        </p:blipFill>
        <p:spPr>
          <a:xfrm>
            <a:off x="560174" y="126213"/>
            <a:ext cx="75242" cy="75223"/>
          </a:xfrm>
          <a:prstGeom prst="rect">
            <a:avLst/>
          </a:prstGeom>
        </p:spPr>
      </p:pic>
      <p:pic>
        <p:nvPicPr>
          <p:cNvPr id="225" name="object 225"/>
          <p:cNvPicPr/>
          <p:nvPr/>
        </p:nvPicPr>
        <p:blipFill>
          <a:blip r:embed="rId35" cstate="print"/>
          <a:stretch>
            <a:fillRect/>
          </a:stretch>
        </p:blipFill>
        <p:spPr>
          <a:xfrm>
            <a:off x="425270" y="126947"/>
            <a:ext cx="73712" cy="73723"/>
          </a:xfrm>
          <a:prstGeom prst="rect">
            <a:avLst/>
          </a:prstGeom>
        </p:spPr>
      </p:pic>
      <p:pic>
        <p:nvPicPr>
          <p:cNvPr id="226" name="object 226"/>
          <p:cNvPicPr/>
          <p:nvPr/>
        </p:nvPicPr>
        <p:blipFill>
          <a:blip r:embed="rId34" cstate="print"/>
          <a:stretch>
            <a:fillRect/>
          </a:stretch>
        </p:blipFill>
        <p:spPr>
          <a:xfrm>
            <a:off x="289601" y="126947"/>
            <a:ext cx="73742" cy="73723"/>
          </a:xfrm>
          <a:prstGeom prst="rect">
            <a:avLst/>
          </a:prstGeom>
        </p:spPr>
      </p:pic>
      <p:pic>
        <p:nvPicPr>
          <p:cNvPr id="227" name="object 227"/>
          <p:cNvPicPr/>
          <p:nvPr/>
        </p:nvPicPr>
        <p:blipFill>
          <a:blip r:embed="rId36" cstate="print"/>
          <a:stretch>
            <a:fillRect/>
          </a:stretch>
        </p:blipFill>
        <p:spPr>
          <a:xfrm>
            <a:off x="153931" y="126947"/>
            <a:ext cx="73742" cy="73723"/>
          </a:xfrm>
          <a:prstGeom prst="rect">
            <a:avLst/>
          </a:prstGeom>
        </p:spPr>
      </p:pic>
      <p:pic>
        <p:nvPicPr>
          <p:cNvPr id="228" name="object 228"/>
          <p:cNvPicPr/>
          <p:nvPr/>
        </p:nvPicPr>
        <p:blipFill>
          <a:blip r:embed="rId37"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7" name="object 27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8" name="object 278"/>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27</a:t>
            </a:fld>
            <a:endParaRPr spc="229" dirty="0"/>
          </a:p>
        </p:txBody>
      </p:sp>
      <p:sp>
        <p:nvSpPr>
          <p:cNvPr id="2049" name="Rectangle 2048"/>
          <p:cNvSpPr/>
          <p:nvPr/>
        </p:nvSpPr>
        <p:spPr>
          <a:xfrm>
            <a:off x="289601" y="795158"/>
            <a:ext cx="7059890" cy="2923877"/>
          </a:xfrm>
          <a:prstGeom prst="rect">
            <a:avLst/>
          </a:prstGeom>
        </p:spPr>
        <p:txBody>
          <a:bodyPr wrap="square">
            <a:spAutoFit/>
          </a:bodyPr>
          <a:lstStyle/>
          <a:p>
            <a:pPr algn="just"/>
            <a:r>
              <a:rPr lang="en-IN" dirty="0"/>
              <a:t>looking to get their green steel on ​“accelerated timelines,” it will probably still take several years for steelmakers to ramp up production to fulfil the orders.</a:t>
            </a:r>
          </a:p>
          <a:p>
            <a:pPr algn="just"/>
            <a:endParaRPr lang="en-IN" dirty="0"/>
          </a:p>
          <a:p>
            <a:pPr algn="just"/>
            <a:r>
              <a:rPr lang="en-IN" dirty="0"/>
              <a:t>How participating companies will define green or ​“near-zero-emissions” steel is entirely up to the participating companies, They could follow the blueprint offered by an industry standard known as </a:t>
            </a:r>
            <a:r>
              <a:rPr lang="en-IN" dirty="0" err="1"/>
              <a:t>ResponsibleSteel</a:t>
            </a:r>
            <a:r>
              <a:rPr lang="en-IN" dirty="0"/>
              <a:t>,  which maps out how producers evaluate and report emissions associated with steelmaking.</a:t>
            </a:r>
          </a:p>
          <a:p>
            <a:pPr algn="just"/>
            <a:endParaRPr lang="en-IN" sz="800" dirty="0"/>
          </a:p>
          <a:p>
            <a:pPr algn="r"/>
            <a:r>
              <a:rPr lang="en-IN" sz="1400" i="1" dirty="0"/>
              <a:t>Source: RMI Spark Newsletter, October 5, 2023,Canary Media</a:t>
            </a:r>
            <a:endParaRPr lang="en-IN" sz="1400" dirty="0"/>
          </a:p>
        </p:txBody>
      </p:sp>
      <p:sp>
        <p:nvSpPr>
          <p:cNvPr id="284" name="object 275"/>
          <p:cNvSpPr/>
          <p:nvPr/>
        </p:nvSpPr>
        <p:spPr>
          <a:xfrm>
            <a:off x="360313" y="3902075"/>
            <a:ext cx="5293174"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a:t>Low - Grade DRI Melting for a Low Carbon Steel Industry</a:t>
            </a:r>
            <a:r>
              <a:rPr lang="en-IN" sz="1600" b="1" dirty="0"/>
              <a:t> </a:t>
            </a:r>
            <a:endParaRPr lang="en-IN" sz="1600" dirty="0"/>
          </a:p>
        </p:txBody>
      </p:sp>
      <p:sp>
        <p:nvSpPr>
          <p:cNvPr id="2050" name="Rectangle 2049"/>
          <p:cNvSpPr/>
          <p:nvPr/>
        </p:nvSpPr>
        <p:spPr>
          <a:xfrm>
            <a:off x="227673" y="4740275"/>
            <a:ext cx="6991046" cy="4801314"/>
          </a:xfrm>
          <a:prstGeom prst="rect">
            <a:avLst/>
          </a:prstGeom>
        </p:spPr>
        <p:txBody>
          <a:bodyPr wrap="square">
            <a:spAutoFit/>
          </a:bodyPr>
          <a:lstStyle/>
          <a:p>
            <a:pPr algn="just"/>
            <a:r>
              <a:rPr lang="en-IN" dirty="0"/>
              <a:t>With the demand for high-grade iron ore increasing, the availability and cost of low-grade iron ore reveals immense potential to reduce emissions and maintain production. </a:t>
            </a:r>
            <a:r>
              <a:rPr lang="en-IN" dirty="0" err="1"/>
              <a:t>Primetals</a:t>
            </a:r>
            <a:r>
              <a:rPr lang="en-IN" dirty="0"/>
              <a:t> is introducing the Smelter, a new solution for the final ­reduction and melting of low-grade direct reduced iron.</a:t>
            </a:r>
          </a:p>
          <a:p>
            <a:pPr algn="just"/>
            <a:endParaRPr lang="en-IN" dirty="0"/>
          </a:p>
          <a:p>
            <a:pPr algn="just"/>
            <a:r>
              <a:rPr lang="en-IN" dirty="0"/>
              <a:t>Accounting for anywhere between 7 to 10 percent of global CO</a:t>
            </a:r>
            <a:r>
              <a:rPr lang="en-IN" baseline="-25000" dirty="0"/>
              <a:t>2</a:t>
            </a:r>
            <a:r>
              <a:rPr lang="en-IN" dirty="0"/>
              <a:t> emissions, the steel industry is experiencing increased pressure to reduce carbon emissions. With demands on the rise, the industry has begun a revolutionary transformation impacting all aspects of steel production. However, an industry-wide transformation presents a challenge that new technologies are able to solve - introducing the Smelter. The Smelter provides a solution for low-grade direct reduced iron (DRI), taking advantage of the availability of low-grade iron ore on the global market as the blast furnace is phased out.</a:t>
            </a:r>
          </a:p>
          <a:p>
            <a:pPr algn="just"/>
            <a:endParaRPr lang="en-IN" dirty="0"/>
          </a:p>
          <a:p>
            <a:pPr algn="just"/>
            <a:endParaRPr lang="en-IN" dirty="0"/>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04"/>
                </a:lnTo>
                <a:lnTo>
                  <a:pt x="226936" y="227304"/>
                </a:lnTo>
                <a:lnTo>
                  <a:pt x="226936" y="113017"/>
                </a:lnTo>
                <a:lnTo>
                  <a:pt x="113499" y="113017"/>
                </a:lnTo>
                <a:lnTo>
                  <a:pt x="113499" y="0"/>
                </a:lnTo>
                <a:lnTo>
                  <a:pt x="0" y="0"/>
                </a:lnTo>
                <a:lnTo>
                  <a:pt x="0" y="113017"/>
                </a:lnTo>
                <a:lnTo>
                  <a:pt x="0" y="227304"/>
                </a:lnTo>
                <a:lnTo>
                  <a:pt x="0" y="340334"/>
                </a:lnTo>
                <a:lnTo>
                  <a:pt x="226936" y="340334"/>
                </a:lnTo>
                <a:lnTo>
                  <a:pt x="226936" y="365734"/>
                </a:lnTo>
                <a:lnTo>
                  <a:pt x="340436" y="365734"/>
                </a:lnTo>
                <a:lnTo>
                  <a:pt x="340436" y="340334"/>
                </a:lnTo>
                <a:lnTo>
                  <a:pt x="567372" y="340334"/>
                </a:lnTo>
                <a:lnTo>
                  <a:pt x="567372" y="227304"/>
                </a:lnTo>
                <a:lnTo>
                  <a:pt x="453872" y="227304"/>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3"/>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28"/>
                </a:lnTo>
                <a:lnTo>
                  <a:pt x="0" y="706145"/>
                </a:lnTo>
                <a:lnTo>
                  <a:pt x="6216091" y="706145"/>
                </a:lnTo>
                <a:lnTo>
                  <a:pt x="6216091" y="567728"/>
                </a:lnTo>
                <a:lnTo>
                  <a:pt x="5989091" y="567728"/>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28</a:t>
            </a:fld>
            <a:endParaRPr spc="229" dirty="0"/>
          </a:p>
        </p:txBody>
      </p:sp>
      <p:sp>
        <p:nvSpPr>
          <p:cNvPr id="275" name="Rectangle 274"/>
          <p:cNvSpPr/>
          <p:nvPr/>
        </p:nvSpPr>
        <p:spPr>
          <a:xfrm>
            <a:off x="362577" y="803459"/>
            <a:ext cx="6851245" cy="9510296"/>
          </a:xfrm>
          <a:prstGeom prst="rect">
            <a:avLst/>
          </a:prstGeom>
        </p:spPr>
        <p:txBody>
          <a:bodyPr wrap="square">
            <a:spAutoFit/>
          </a:bodyPr>
          <a:lstStyle/>
          <a:p>
            <a:r>
              <a:rPr lang="en-IN" b="1" dirty="0"/>
              <a:t>Low Grade Reduction</a:t>
            </a:r>
          </a:p>
          <a:p>
            <a:endParaRPr lang="en-IN" dirty="0"/>
          </a:p>
          <a:p>
            <a:pPr algn="just"/>
            <a:r>
              <a:rPr lang="en-IN" dirty="0"/>
              <a:t>The integrated route - i.e., blast furnace and basic oxygen furnace (BOF) route—is the dominant steelmaking method worldwide, making up more than 70 percent of global steel production, making, the blast furnace route responsible for the largest share of carbon emissions in steelmaking. Thus, a clear means of reducing emissions is the replacement of the blast furnace with direct reduction processes, such as MIDREX, </a:t>
            </a:r>
            <a:r>
              <a:rPr lang="en-IN" dirty="0" err="1"/>
              <a:t>HyREX</a:t>
            </a:r>
            <a:r>
              <a:rPr lang="en-IN" dirty="0"/>
              <a:t> and HYFOR. Combine these solutions with an electric arc furnace and producers have the potential for the lowest amount of emissions using virgin materials. However, this transition is faced with a challenge—the availability of iron ore.</a:t>
            </a:r>
          </a:p>
          <a:p>
            <a:pPr algn="just"/>
            <a:endParaRPr lang="en-IN" dirty="0"/>
          </a:p>
          <a:p>
            <a:pPr algn="just"/>
            <a:r>
              <a:rPr lang="en-IN" dirty="0"/>
              <a:t>When talking about the challenge of availability when it comes to the iron ore feedstock for the steel industry, we are talking clearly about the availability of direct-reduction-grade iron ore - i.e., iron ore with ferrous content of 67 percent or more. Even with various mineral processing and beneficiation technologies to increase the ferrous content, reaching high enough levels for high performance in an electric arc furnace remains difficult. The electric arc furnace performance relies on high-grade DRI to keep slag production low and melting efficiency and yield high. With an abundance of low-grade iron ore in the market, the Smelter provides a means for melting hot-charged low-grade DRI. </a:t>
            </a:r>
          </a:p>
          <a:p>
            <a:pPr algn="just"/>
            <a:endParaRPr lang="en-IN" dirty="0"/>
          </a:p>
          <a:p>
            <a:pPr algn="just"/>
            <a:r>
              <a:rPr lang="en-IN" dirty="0"/>
              <a:t>The Smelter intervenes in the steelmaking process by melting and reducing low-grade iron ore hot-charged from the direct reduction process. The Smelter is also flexible and can manage low-grade pellets and hot compacted iron - e.g., from the MIDREX direct reduction process or direct reduced iron from hydrogen-based direct reduced iron ore fines made using HYFOR technology. The Smelter is also capable of adjusting the carbon level of the output material and produces slag similar to that of the blast furnace.</a:t>
            </a:r>
          </a:p>
          <a:p>
            <a:pPr algn="just"/>
            <a:endParaRPr lang="en-IN" dirty="0"/>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7"/>
            <a:ext cx="67712" cy="67695"/>
          </a:xfrm>
          <a:prstGeom prst="rect">
            <a:avLst/>
          </a:prstGeom>
        </p:spPr>
      </p:pic>
      <p:pic>
        <p:nvPicPr>
          <p:cNvPr id="3" name="object 3"/>
          <p:cNvPicPr/>
          <p:nvPr/>
        </p:nvPicPr>
        <p:blipFill>
          <a:blip r:embed="rId3" cstate="print"/>
          <a:stretch>
            <a:fillRect/>
          </a:stretch>
        </p:blipFill>
        <p:spPr>
          <a:xfrm>
            <a:off x="292601" y="672487"/>
            <a:ext cx="67712" cy="67695"/>
          </a:xfrm>
          <a:prstGeom prst="rect">
            <a:avLst/>
          </a:prstGeom>
        </p:spPr>
      </p:pic>
      <p:pic>
        <p:nvPicPr>
          <p:cNvPr id="4" name="object 4"/>
          <p:cNvPicPr/>
          <p:nvPr/>
        </p:nvPicPr>
        <p:blipFill>
          <a:blip r:embed="rId4" cstate="print"/>
          <a:stretch>
            <a:fillRect/>
          </a:stretch>
        </p:blipFill>
        <p:spPr>
          <a:xfrm>
            <a:off x="21262" y="672487"/>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4"/>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5"/>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5"/>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0"/>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7"/>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2"/>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7"/>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5"/>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6"/>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4"/>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7"/>
            <a:ext cx="66212" cy="66195"/>
          </a:xfrm>
          <a:prstGeom prst="rect">
            <a:avLst/>
          </a:prstGeom>
        </p:spPr>
      </p:pic>
      <p:pic>
        <p:nvPicPr>
          <p:cNvPr id="48" name="object 48"/>
          <p:cNvPicPr/>
          <p:nvPr/>
        </p:nvPicPr>
        <p:blipFill>
          <a:blip r:embed="rId2" cstate="print"/>
          <a:stretch>
            <a:fillRect/>
          </a:stretch>
        </p:blipFill>
        <p:spPr>
          <a:xfrm>
            <a:off x="1513595" y="536852"/>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7"/>
            <a:ext cx="66212" cy="66195"/>
          </a:xfrm>
          <a:prstGeom prst="rect">
            <a:avLst/>
          </a:prstGeom>
        </p:spPr>
      </p:pic>
      <p:pic>
        <p:nvPicPr>
          <p:cNvPr id="51" name="object 51"/>
          <p:cNvPicPr/>
          <p:nvPr/>
        </p:nvPicPr>
        <p:blipFill>
          <a:blip r:embed="rId8" cstate="print"/>
          <a:stretch>
            <a:fillRect/>
          </a:stretch>
        </p:blipFill>
        <p:spPr>
          <a:xfrm>
            <a:off x="1242286" y="536852"/>
            <a:ext cx="67712" cy="67695"/>
          </a:xfrm>
          <a:prstGeom prst="rect">
            <a:avLst/>
          </a:prstGeom>
        </p:spPr>
      </p:pic>
      <p:pic>
        <p:nvPicPr>
          <p:cNvPr id="52" name="object 52"/>
          <p:cNvPicPr/>
          <p:nvPr/>
        </p:nvPicPr>
        <p:blipFill>
          <a:blip r:embed="rId9" cstate="print"/>
          <a:stretch>
            <a:fillRect/>
          </a:stretch>
        </p:blipFill>
        <p:spPr>
          <a:xfrm>
            <a:off x="1106617" y="536852"/>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9"/>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9"/>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4"/>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1"/>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1"/>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1"/>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2"/>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0"/>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0"/>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7"/>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8"/>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3"/>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3"/>
            <a:ext cx="69212" cy="69194"/>
          </a:xfrm>
          <a:prstGeom prst="rect">
            <a:avLst/>
          </a:prstGeom>
        </p:spPr>
      </p:pic>
      <p:pic>
        <p:nvPicPr>
          <p:cNvPr id="108" name="object 108"/>
          <p:cNvPicPr/>
          <p:nvPr/>
        </p:nvPicPr>
        <p:blipFill>
          <a:blip r:embed="rId17" cstate="print"/>
          <a:stretch>
            <a:fillRect/>
          </a:stretch>
        </p:blipFill>
        <p:spPr>
          <a:xfrm>
            <a:off x="1105852" y="400483"/>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3"/>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9"/>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9"/>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1"/>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6"/>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5"/>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8"/>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0"/>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8"/>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6"/>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1"/>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9"/>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3"/>
            <a:ext cx="67712" cy="67695"/>
          </a:xfrm>
          <a:prstGeom prst="rect">
            <a:avLst/>
          </a:prstGeom>
        </p:spPr>
      </p:pic>
      <p:pic>
        <p:nvPicPr>
          <p:cNvPr id="158" name="object 158"/>
          <p:cNvPicPr/>
          <p:nvPr/>
        </p:nvPicPr>
        <p:blipFill>
          <a:blip r:embed="rId2" cstate="print"/>
          <a:stretch>
            <a:fillRect/>
          </a:stretch>
        </p:blipFill>
        <p:spPr>
          <a:xfrm>
            <a:off x="1920603" y="265613"/>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3"/>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8"/>
            <a:ext cx="72212" cy="72193"/>
          </a:xfrm>
          <a:prstGeom prst="rect">
            <a:avLst/>
          </a:prstGeom>
        </p:spPr>
      </p:pic>
      <p:pic>
        <p:nvPicPr>
          <p:cNvPr id="163" name="object 163"/>
          <p:cNvPicPr/>
          <p:nvPr/>
        </p:nvPicPr>
        <p:blipFill>
          <a:blip r:embed="rId25" cstate="print"/>
          <a:stretch>
            <a:fillRect/>
          </a:stretch>
        </p:blipFill>
        <p:spPr>
          <a:xfrm>
            <a:off x="1240021" y="263348"/>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8"/>
            <a:ext cx="72242" cy="72193"/>
          </a:xfrm>
          <a:prstGeom prst="rect">
            <a:avLst/>
          </a:prstGeom>
        </p:spPr>
      </p:pic>
      <p:pic>
        <p:nvPicPr>
          <p:cNvPr id="167" name="object 167"/>
          <p:cNvPicPr/>
          <p:nvPr/>
        </p:nvPicPr>
        <p:blipFill>
          <a:blip r:embed="rId28" cstate="print"/>
          <a:stretch>
            <a:fillRect/>
          </a:stretch>
        </p:blipFill>
        <p:spPr>
          <a:xfrm>
            <a:off x="696578" y="262583"/>
            <a:ext cx="73742" cy="73723"/>
          </a:xfrm>
          <a:prstGeom prst="rect">
            <a:avLst/>
          </a:prstGeom>
        </p:spPr>
      </p:pic>
      <p:pic>
        <p:nvPicPr>
          <p:cNvPr id="168" name="object 168"/>
          <p:cNvPicPr/>
          <p:nvPr/>
        </p:nvPicPr>
        <p:blipFill>
          <a:blip r:embed="rId29" cstate="print"/>
          <a:stretch>
            <a:fillRect/>
          </a:stretch>
        </p:blipFill>
        <p:spPr>
          <a:xfrm>
            <a:off x="560939" y="262583"/>
            <a:ext cx="73712" cy="73723"/>
          </a:xfrm>
          <a:prstGeom prst="rect">
            <a:avLst/>
          </a:prstGeom>
        </p:spPr>
      </p:pic>
      <p:pic>
        <p:nvPicPr>
          <p:cNvPr id="169" name="object 169"/>
          <p:cNvPicPr/>
          <p:nvPr/>
        </p:nvPicPr>
        <p:blipFill>
          <a:blip r:embed="rId30" cstate="print"/>
          <a:stretch>
            <a:fillRect/>
          </a:stretch>
        </p:blipFill>
        <p:spPr>
          <a:xfrm>
            <a:off x="426005" y="263348"/>
            <a:ext cx="72242" cy="72193"/>
          </a:xfrm>
          <a:prstGeom prst="rect">
            <a:avLst/>
          </a:prstGeom>
        </p:spPr>
      </p:pic>
      <p:pic>
        <p:nvPicPr>
          <p:cNvPr id="170" name="object 170"/>
          <p:cNvPicPr/>
          <p:nvPr/>
        </p:nvPicPr>
        <p:blipFill>
          <a:blip r:embed="rId31" cstate="print"/>
          <a:stretch>
            <a:fillRect/>
          </a:stretch>
        </p:blipFill>
        <p:spPr>
          <a:xfrm>
            <a:off x="290335" y="263348"/>
            <a:ext cx="72242" cy="72193"/>
          </a:xfrm>
          <a:prstGeom prst="rect">
            <a:avLst/>
          </a:prstGeom>
        </p:spPr>
      </p:pic>
      <p:pic>
        <p:nvPicPr>
          <p:cNvPr id="171" name="object 171"/>
          <p:cNvPicPr/>
          <p:nvPr/>
        </p:nvPicPr>
        <p:blipFill>
          <a:blip r:embed="rId25" cstate="print"/>
          <a:stretch>
            <a:fillRect/>
          </a:stretch>
        </p:blipFill>
        <p:spPr>
          <a:xfrm>
            <a:off x="154697" y="263348"/>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9"/>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9"/>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1"/>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8"/>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8"/>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8"/>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8"/>
            <a:ext cx="73712" cy="73723"/>
          </a:xfrm>
          <a:prstGeom prst="rect">
            <a:avLst/>
          </a:prstGeom>
        </p:spPr>
      </p:pic>
      <p:pic>
        <p:nvPicPr>
          <p:cNvPr id="226" name="object 226"/>
          <p:cNvPicPr/>
          <p:nvPr/>
        </p:nvPicPr>
        <p:blipFill>
          <a:blip r:embed="rId34" cstate="print"/>
          <a:stretch>
            <a:fillRect/>
          </a:stretch>
        </p:blipFill>
        <p:spPr>
          <a:xfrm>
            <a:off x="289601" y="126948"/>
            <a:ext cx="73742" cy="73723"/>
          </a:xfrm>
          <a:prstGeom prst="rect">
            <a:avLst/>
          </a:prstGeom>
        </p:spPr>
      </p:pic>
      <p:pic>
        <p:nvPicPr>
          <p:cNvPr id="227" name="object 227"/>
          <p:cNvPicPr/>
          <p:nvPr/>
        </p:nvPicPr>
        <p:blipFill>
          <a:blip r:embed="rId36" cstate="print"/>
          <a:stretch>
            <a:fillRect/>
          </a:stretch>
        </p:blipFill>
        <p:spPr>
          <a:xfrm>
            <a:off x="153931" y="126948"/>
            <a:ext cx="73742" cy="73723"/>
          </a:xfrm>
          <a:prstGeom prst="rect">
            <a:avLst/>
          </a:prstGeom>
        </p:spPr>
      </p:pic>
      <p:pic>
        <p:nvPicPr>
          <p:cNvPr id="228" name="object 228"/>
          <p:cNvPicPr/>
          <p:nvPr/>
        </p:nvPicPr>
        <p:blipFill>
          <a:blip r:embed="rId37" cstate="print"/>
          <a:stretch>
            <a:fillRect/>
          </a:stretch>
        </p:blipFill>
        <p:spPr>
          <a:xfrm>
            <a:off x="18262" y="126948"/>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4" y="0"/>
                </a:moveTo>
                <a:lnTo>
                  <a:pt x="45237" y="0"/>
                </a:lnTo>
                <a:lnTo>
                  <a:pt x="53929" y="5858"/>
                </a:lnTo>
                <a:lnTo>
                  <a:pt x="60699" y="15897"/>
                </a:lnTo>
                <a:lnTo>
                  <a:pt x="63181" y="28191"/>
                </a:lnTo>
                <a:lnTo>
                  <a:pt x="60699" y="40485"/>
                </a:lnTo>
                <a:lnTo>
                  <a:pt x="53929" y="50524"/>
                </a:lnTo>
                <a:lnTo>
                  <a:pt x="43888"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4" y="0"/>
                </a:moveTo>
                <a:lnTo>
                  <a:pt x="43199" y="0"/>
                </a:lnTo>
                <a:lnTo>
                  <a:pt x="52651" y="6375"/>
                </a:lnTo>
                <a:lnTo>
                  <a:pt x="59258" y="16180"/>
                </a:lnTo>
                <a:lnTo>
                  <a:pt x="61681" y="28191"/>
                </a:lnTo>
                <a:lnTo>
                  <a:pt x="59258" y="40190"/>
                </a:lnTo>
                <a:lnTo>
                  <a:pt x="52651" y="49996"/>
                </a:lnTo>
                <a:lnTo>
                  <a:pt x="42852"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8" y="0"/>
                </a:moveTo>
                <a:lnTo>
                  <a:pt x="45267" y="0"/>
                </a:lnTo>
                <a:lnTo>
                  <a:pt x="53960" y="5858"/>
                </a:lnTo>
                <a:lnTo>
                  <a:pt x="60730" y="15897"/>
                </a:lnTo>
                <a:lnTo>
                  <a:pt x="63212" y="28191"/>
                </a:lnTo>
                <a:lnTo>
                  <a:pt x="60730" y="40485"/>
                </a:lnTo>
                <a:lnTo>
                  <a:pt x="53960" y="50524"/>
                </a:lnTo>
                <a:lnTo>
                  <a:pt x="43918" y="57292"/>
                </a:lnTo>
                <a:lnTo>
                  <a:pt x="31621" y="59774"/>
                </a:lnTo>
                <a:lnTo>
                  <a:pt x="19319" y="57292"/>
                </a:lnTo>
                <a:lnTo>
                  <a:pt x="9267" y="50524"/>
                </a:lnTo>
                <a:lnTo>
                  <a:pt x="2487" y="40485"/>
                </a:lnTo>
                <a:lnTo>
                  <a:pt x="0" y="28191"/>
                </a:lnTo>
                <a:lnTo>
                  <a:pt x="2487" y="15897"/>
                </a:lnTo>
                <a:lnTo>
                  <a:pt x="9267" y="5858"/>
                </a:lnTo>
                <a:lnTo>
                  <a:pt x="17968"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4" y="0"/>
                </a:moveTo>
                <a:lnTo>
                  <a:pt x="43204" y="0"/>
                </a:lnTo>
                <a:lnTo>
                  <a:pt x="52666" y="6375"/>
                </a:lnTo>
                <a:lnTo>
                  <a:pt x="59284" y="16180"/>
                </a:lnTo>
                <a:lnTo>
                  <a:pt x="61712" y="28191"/>
                </a:lnTo>
                <a:lnTo>
                  <a:pt x="59284" y="40190"/>
                </a:lnTo>
                <a:lnTo>
                  <a:pt x="52666" y="49996"/>
                </a:lnTo>
                <a:lnTo>
                  <a:pt x="42857"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4" y="0"/>
                </a:moveTo>
                <a:lnTo>
                  <a:pt x="43217" y="0"/>
                </a:lnTo>
                <a:lnTo>
                  <a:pt x="52678" y="6375"/>
                </a:lnTo>
                <a:lnTo>
                  <a:pt x="59288" y="16180"/>
                </a:lnTo>
                <a:lnTo>
                  <a:pt x="61712" y="28191"/>
                </a:lnTo>
                <a:lnTo>
                  <a:pt x="59288" y="40190"/>
                </a:lnTo>
                <a:lnTo>
                  <a:pt x="52678" y="49996"/>
                </a:lnTo>
                <a:lnTo>
                  <a:pt x="42870"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6"/>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6" name="object 276"/>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7" name="object 277"/>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29</a:t>
            </a:fld>
            <a:endParaRPr spc="229" dirty="0"/>
          </a:p>
        </p:txBody>
      </p:sp>
      <p:sp>
        <p:nvSpPr>
          <p:cNvPr id="281" name="Rectangle 280"/>
          <p:cNvSpPr/>
          <p:nvPr/>
        </p:nvSpPr>
        <p:spPr>
          <a:xfrm>
            <a:off x="396413" y="747009"/>
            <a:ext cx="6817409" cy="9233297"/>
          </a:xfrm>
          <a:prstGeom prst="rect">
            <a:avLst/>
          </a:prstGeom>
        </p:spPr>
        <p:txBody>
          <a:bodyPr wrap="square">
            <a:spAutoFit/>
          </a:bodyPr>
          <a:lstStyle/>
          <a:p>
            <a:pPr algn="just"/>
            <a:r>
              <a:rPr lang="en-IN" dirty="0"/>
              <a:t>The Smelter is ­designed to handle various low-grade iron ore input materials, including hydrogen-based direct reduced iron ore fines, and can be integrated into existing steelworks.</a:t>
            </a:r>
          </a:p>
          <a:p>
            <a:pPr algn="just"/>
            <a:endParaRPr lang="en-IN" b="1" dirty="0"/>
          </a:p>
          <a:p>
            <a:pPr algn="just"/>
            <a:r>
              <a:rPr lang="en-IN" b="1" dirty="0"/>
              <a:t>Environmental Impact Reduction</a:t>
            </a:r>
          </a:p>
          <a:p>
            <a:pPr algn="just"/>
            <a:endParaRPr lang="en-IN" dirty="0"/>
          </a:p>
          <a:p>
            <a:pPr algn="just"/>
            <a:r>
              <a:rPr lang="en-IN" dirty="0"/>
              <a:t>While reduction of emissions is a top priority for the steel industry, reduction in landfilled slag and waste materials plays an equally important role for the industry and to benefit the circular economy. In the separation of valuable hot metal from the slag, the Smelter can adjust the composition of the slag to achieve high levels of glass content. This type of slag is ideal for reuse in the cement industry, which has become a reliable recycler of blast furnace slag. Furthermore, the Smelter can also benefit from advanced solutions for dry slag granulation. Additionally, beyond slag recycling, the air-tight operation of the Smelter makes it an optimal recycler for iron and iron oxide-containing by-products—dust, mill scale, and even slag.</a:t>
            </a:r>
          </a:p>
          <a:p>
            <a:pPr algn="just"/>
            <a:endParaRPr lang="en-IN" dirty="0"/>
          </a:p>
          <a:p>
            <a:r>
              <a:rPr lang="en-IN" b="1" dirty="0"/>
              <a:t>Modular and Flexible Design</a:t>
            </a:r>
          </a:p>
          <a:p>
            <a:endParaRPr lang="en-IN" dirty="0"/>
          </a:p>
          <a:p>
            <a:pPr algn="just"/>
            <a:r>
              <a:rPr lang="en-IN" dirty="0"/>
              <a:t>With an excess of low-grade iron ore emerging onto the market, the adaptation of a Smelter allows producers to take full advantage of the decreasing cost of low-grade iron ore while maintaining production. The Smelter can reach 1.5 million tons of DRI charged annually and can be built in parallel for increased capacity and integrates with existing plant logistics easily. High yield is also an essential benefit of the Smelter, thanks to the long setting time. While implementation presents the challenge of additional operational expenditure - i.e., the operation of the Smelter unit and BOF - cost analysis demonstrates the effective low energy costs and the ability to take advantage of the market price for low-grade iron ore make the Smelter an ideal transformational technology.</a:t>
            </a:r>
          </a:p>
        </p:txBody>
      </p:sp>
      <p:sp>
        <p:nvSpPr>
          <p:cNvPr id="279"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0"/>
            <a:ext cx="7556500" cy="9998075"/>
          </a:xfrm>
          <a:custGeom>
            <a:avLst/>
            <a:gdLst/>
            <a:ahLst/>
            <a:cxnLst/>
            <a:rect l="l" t="t" r="r" b="b"/>
            <a:pathLst>
              <a:path w="7556500" h="10687685">
                <a:moveTo>
                  <a:pt x="7556499" y="10687592"/>
                </a:moveTo>
                <a:lnTo>
                  <a:pt x="0" y="10687592"/>
                </a:lnTo>
                <a:lnTo>
                  <a:pt x="0" y="0"/>
                </a:lnTo>
                <a:lnTo>
                  <a:pt x="7556499" y="0"/>
                </a:lnTo>
                <a:lnTo>
                  <a:pt x="7556499" y="10687592"/>
                </a:lnTo>
                <a:close/>
              </a:path>
            </a:pathLst>
          </a:custGeom>
          <a:solidFill>
            <a:srgbClr val="F7F7F7"/>
          </a:solidFill>
        </p:spPr>
        <p:txBody>
          <a:bodyPr wrap="square" lIns="0" tIns="0" rIns="0" bIns="0" rtlCol="0"/>
          <a:lstStyle/>
          <a:p>
            <a:endParaRPr/>
          </a:p>
        </p:txBody>
      </p:sp>
      <p:sp>
        <p:nvSpPr>
          <p:cNvPr id="3" name="object 3"/>
          <p:cNvSpPr/>
          <p:nvPr/>
        </p:nvSpPr>
        <p:spPr>
          <a:xfrm>
            <a:off x="3706544" y="686032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 name="object 4"/>
          <p:cNvSpPr/>
          <p:nvPr/>
        </p:nvSpPr>
        <p:spPr>
          <a:xfrm>
            <a:off x="3570875" y="686032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 name="object 5"/>
          <p:cNvSpPr/>
          <p:nvPr/>
        </p:nvSpPr>
        <p:spPr>
          <a:xfrm>
            <a:off x="3435205" y="686032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3299536" y="686032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3163866" y="6860326"/>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3028197" y="6860326"/>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3842213" y="6724691"/>
            <a:ext cx="5080" cy="5080"/>
          </a:xfrm>
          <a:custGeom>
            <a:avLst/>
            <a:gdLst/>
            <a:ahLst/>
            <a:cxnLst/>
            <a:rect l="l" t="t" r="r" b="b"/>
            <a:pathLst>
              <a:path w="5079"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3706544" y="6724691"/>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3570875" y="6724691"/>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3435205" y="6724691"/>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3299536" y="6724691"/>
            <a:ext cx="5080" cy="5080"/>
          </a:xfrm>
          <a:custGeom>
            <a:avLst/>
            <a:gdLst/>
            <a:ahLst/>
            <a:cxnLst/>
            <a:rect l="l" t="t" r="r" b="b"/>
            <a:pathLst>
              <a:path w="5079"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3163866" y="6724691"/>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3028197" y="6724691"/>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2892528" y="6724691"/>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2756858" y="6724691"/>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2621220" y="6724691"/>
            <a:ext cx="5080" cy="5080"/>
          </a:xfrm>
          <a:custGeom>
            <a:avLst/>
            <a:gdLst/>
            <a:ahLst/>
            <a:cxnLst/>
            <a:rect l="l" t="t" r="r" b="b"/>
            <a:pathLst>
              <a:path w="5080"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4113522" y="658908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3977883" y="658908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3842213" y="658908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3706544" y="658908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3570875" y="658908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3435205" y="658908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3299536" y="658908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3163866" y="658908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3028197" y="658908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2892528" y="658908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2756858" y="658908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2621220" y="6589086"/>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2485550" y="6589086"/>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2349881" y="6589086"/>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4384861" y="645345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4249191" y="645345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4113522" y="645345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977883" y="645345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842213" y="645345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706544" y="645345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3570875" y="645345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3435205" y="645345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3299536" y="645345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3163866" y="645345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3028197" y="645345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892528" y="645345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756858" y="645345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6" name="object 46"/>
          <p:cNvSpPr/>
          <p:nvPr/>
        </p:nvSpPr>
        <p:spPr>
          <a:xfrm>
            <a:off x="2621220" y="6453451"/>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7" name="object 47"/>
          <p:cNvSpPr/>
          <p:nvPr/>
        </p:nvSpPr>
        <p:spPr>
          <a:xfrm>
            <a:off x="2485550" y="6453451"/>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8" name="object 48"/>
          <p:cNvSpPr/>
          <p:nvPr/>
        </p:nvSpPr>
        <p:spPr>
          <a:xfrm>
            <a:off x="2349881" y="645345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 name="object 49"/>
          <p:cNvSpPr/>
          <p:nvPr/>
        </p:nvSpPr>
        <p:spPr>
          <a:xfrm>
            <a:off x="2214211" y="645345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0" name="object 50"/>
          <p:cNvSpPr/>
          <p:nvPr/>
        </p:nvSpPr>
        <p:spPr>
          <a:xfrm>
            <a:off x="2078542" y="6453451"/>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1" name="object 51"/>
          <p:cNvSpPr/>
          <p:nvPr/>
        </p:nvSpPr>
        <p:spPr>
          <a:xfrm>
            <a:off x="4656199" y="631781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2" name="object 52"/>
          <p:cNvSpPr/>
          <p:nvPr/>
        </p:nvSpPr>
        <p:spPr>
          <a:xfrm>
            <a:off x="4520530" y="631781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3" name="object 53"/>
          <p:cNvSpPr/>
          <p:nvPr/>
        </p:nvSpPr>
        <p:spPr>
          <a:xfrm>
            <a:off x="4384861" y="631781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4" name="object 54"/>
          <p:cNvSpPr/>
          <p:nvPr/>
        </p:nvSpPr>
        <p:spPr>
          <a:xfrm>
            <a:off x="4249191" y="631781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5" name="object 55"/>
          <p:cNvSpPr/>
          <p:nvPr/>
        </p:nvSpPr>
        <p:spPr>
          <a:xfrm>
            <a:off x="4113522" y="631781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6" name="object 56"/>
          <p:cNvSpPr/>
          <p:nvPr/>
        </p:nvSpPr>
        <p:spPr>
          <a:xfrm>
            <a:off x="3977883" y="631781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7" name="object 57"/>
          <p:cNvSpPr/>
          <p:nvPr/>
        </p:nvSpPr>
        <p:spPr>
          <a:xfrm>
            <a:off x="3842213" y="631781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8" name="object 58"/>
          <p:cNvSpPr/>
          <p:nvPr/>
        </p:nvSpPr>
        <p:spPr>
          <a:xfrm>
            <a:off x="3706544" y="631781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9" name="object 59"/>
          <p:cNvSpPr/>
          <p:nvPr/>
        </p:nvSpPr>
        <p:spPr>
          <a:xfrm>
            <a:off x="3570875" y="631781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0" name="object 60"/>
          <p:cNvSpPr/>
          <p:nvPr/>
        </p:nvSpPr>
        <p:spPr>
          <a:xfrm>
            <a:off x="3435205" y="631781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1" name="object 61"/>
          <p:cNvSpPr/>
          <p:nvPr/>
        </p:nvSpPr>
        <p:spPr>
          <a:xfrm>
            <a:off x="3299536" y="631781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3163866" y="631781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3028197" y="631781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2892528" y="631781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2756858" y="631781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2621220" y="6317816"/>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2485550" y="6317816"/>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2349881" y="6317816"/>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2214211" y="6317816"/>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2078542" y="6317816"/>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1942872" y="6317816"/>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1806836" y="631744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4927538" y="61821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4791869" y="61821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4656199" y="61821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4520530" y="61821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4384861" y="61821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4249191" y="61821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4113522" y="61821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3977883" y="618218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3841815"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3706544" y="61821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3570875" y="61821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3435205" y="618218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3299536" y="618218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3163499" y="618181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028197" y="6182181"/>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2892160"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2756491"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2620822"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2485152"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2349881" y="6182181"/>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2213844" y="618181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2078174" y="618181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1942505"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1806836"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1671166" y="618181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1535497" y="6181814"/>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1399827" y="6181814"/>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5063208" y="604654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1" name="object 101"/>
          <p:cNvSpPr/>
          <p:nvPr/>
        </p:nvSpPr>
        <p:spPr>
          <a:xfrm>
            <a:off x="4927538" y="604654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2" name="object 102"/>
          <p:cNvSpPr/>
          <p:nvPr/>
        </p:nvSpPr>
        <p:spPr>
          <a:xfrm>
            <a:off x="4791869" y="604654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3" name="object 103"/>
          <p:cNvSpPr/>
          <p:nvPr/>
        </p:nvSpPr>
        <p:spPr>
          <a:xfrm>
            <a:off x="4656199" y="604654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4" name="object 104"/>
          <p:cNvSpPr/>
          <p:nvPr/>
        </p:nvSpPr>
        <p:spPr>
          <a:xfrm>
            <a:off x="4520530" y="604654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5" name="object 105"/>
          <p:cNvSpPr/>
          <p:nvPr/>
        </p:nvSpPr>
        <p:spPr>
          <a:xfrm>
            <a:off x="4384861" y="604654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6" name="object 106"/>
          <p:cNvSpPr/>
          <p:nvPr/>
        </p:nvSpPr>
        <p:spPr>
          <a:xfrm>
            <a:off x="4248824"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7" name="object 107"/>
          <p:cNvSpPr/>
          <p:nvPr/>
        </p:nvSpPr>
        <p:spPr>
          <a:xfrm>
            <a:off x="4113522" y="604654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8" name="object 108"/>
          <p:cNvSpPr/>
          <p:nvPr/>
        </p:nvSpPr>
        <p:spPr>
          <a:xfrm>
            <a:off x="3977485"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9" name="object 109"/>
          <p:cNvSpPr/>
          <p:nvPr/>
        </p:nvSpPr>
        <p:spPr>
          <a:xfrm>
            <a:off x="3841815"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0" name="object 110"/>
          <p:cNvSpPr/>
          <p:nvPr/>
        </p:nvSpPr>
        <p:spPr>
          <a:xfrm>
            <a:off x="3706146" y="6046179"/>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1" name="object 111"/>
          <p:cNvSpPr/>
          <p:nvPr/>
        </p:nvSpPr>
        <p:spPr>
          <a:xfrm>
            <a:off x="3570508"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2" name="object 112"/>
          <p:cNvSpPr/>
          <p:nvPr/>
        </p:nvSpPr>
        <p:spPr>
          <a:xfrm>
            <a:off x="3434838"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3" name="object 113"/>
          <p:cNvSpPr/>
          <p:nvPr/>
        </p:nvSpPr>
        <p:spPr>
          <a:xfrm>
            <a:off x="3299169"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4" name="object 114"/>
          <p:cNvSpPr/>
          <p:nvPr/>
        </p:nvSpPr>
        <p:spPr>
          <a:xfrm>
            <a:off x="3163499"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5" name="object 115"/>
          <p:cNvSpPr/>
          <p:nvPr/>
        </p:nvSpPr>
        <p:spPr>
          <a:xfrm>
            <a:off x="3027830"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6" name="object 116"/>
          <p:cNvSpPr/>
          <p:nvPr/>
        </p:nvSpPr>
        <p:spPr>
          <a:xfrm>
            <a:off x="2892160"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7" name="object 117"/>
          <p:cNvSpPr/>
          <p:nvPr/>
        </p:nvSpPr>
        <p:spPr>
          <a:xfrm>
            <a:off x="2756491"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2620822"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2485152"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2349513"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2213844"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2078174"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1942505"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1806836"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1671166"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1535497" y="604617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1399827" y="604617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1264189" y="604617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1128519" y="604617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992850" y="604617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857180" y="6046179"/>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721511" y="6046179"/>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85842" y="604617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450172" y="6046179"/>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314503" y="604617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178864" y="604617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3195" y="604617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7505165" y="591091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7369526" y="591091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7233857" y="591091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5198847" y="591091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5063208" y="591091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4927538" y="591091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4791869" y="591091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4656199" y="5910912"/>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4520530" y="5910912"/>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4384493"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4248824"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4113154" y="5910544"/>
            <a:ext cx="5715" cy="5715"/>
          </a:xfrm>
          <a:custGeom>
            <a:avLst/>
            <a:gdLst/>
            <a:ahLst/>
            <a:cxnLst/>
            <a:rect l="l" t="t" r="r" b="b"/>
            <a:pathLst>
              <a:path w="5714" h="5714">
                <a:moveTo>
                  <a:pt x="1193" y="0"/>
                </a:moveTo>
                <a:lnTo>
                  <a:pt x="2632" y="0"/>
                </a:lnTo>
                <a:lnTo>
                  <a:pt x="4071" y="0"/>
                </a:lnTo>
                <a:lnTo>
                  <a:pt x="5265" y="1162"/>
                </a:lnTo>
                <a:lnTo>
                  <a:pt x="5265" y="4070"/>
                </a:lnTo>
                <a:lnTo>
                  <a:pt x="407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977485"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3841815"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3706146" y="5910544"/>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3570508"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3434838"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3299169"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6" name="object 156"/>
          <p:cNvSpPr/>
          <p:nvPr/>
        </p:nvSpPr>
        <p:spPr>
          <a:xfrm>
            <a:off x="3163499"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7" name="object 157"/>
          <p:cNvSpPr/>
          <p:nvPr/>
        </p:nvSpPr>
        <p:spPr>
          <a:xfrm>
            <a:off x="3027830"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8" name="object 158"/>
          <p:cNvSpPr/>
          <p:nvPr/>
        </p:nvSpPr>
        <p:spPr>
          <a:xfrm>
            <a:off x="2892160"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9" name="object 159"/>
          <p:cNvSpPr/>
          <p:nvPr/>
        </p:nvSpPr>
        <p:spPr>
          <a:xfrm>
            <a:off x="2756491"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0" name="object 160"/>
          <p:cNvSpPr/>
          <p:nvPr/>
        </p:nvSpPr>
        <p:spPr>
          <a:xfrm>
            <a:off x="2620822"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1" name="object 161"/>
          <p:cNvSpPr/>
          <p:nvPr/>
        </p:nvSpPr>
        <p:spPr>
          <a:xfrm>
            <a:off x="2485152"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2" name="object 162"/>
          <p:cNvSpPr/>
          <p:nvPr/>
        </p:nvSpPr>
        <p:spPr>
          <a:xfrm>
            <a:off x="2349513"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3" name="object 163"/>
          <p:cNvSpPr/>
          <p:nvPr/>
        </p:nvSpPr>
        <p:spPr>
          <a:xfrm>
            <a:off x="2213844"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4" name="object 164"/>
          <p:cNvSpPr/>
          <p:nvPr/>
        </p:nvSpPr>
        <p:spPr>
          <a:xfrm>
            <a:off x="2078174" y="591054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5" name="object 165"/>
          <p:cNvSpPr/>
          <p:nvPr/>
        </p:nvSpPr>
        <p:spPr>
          <a:xfrm>
            <a:off x="1942505"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6" name="object 166"/>
          <p:cNvSpPr/>
          <p:nvPr/>
        </p:nvSpPr>
        <p:spPr>
          <a:xfrm>
            <a:off x="1806836"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7" name="object 167"/>
          <p:cNvSpPr/>
          <p:nvPr/>
        </p:nvSpPr>
        <p:spPr>
          <a:xfrm>
            <a:off x="1671166" y="591054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8" name="object 168"/>
          <p:cNvSpPr/>
          <p:nvPr/>
        </p:nvSpPr>
        <p:spPr>
          <a:xfrm>
            <a:off x="1535497" y="5910544"/>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9" name="object 169"/>
          <p:cNvSpPr/>
          <p:nvPr/>
        </p:nvSpPr>
        <p:spPr>
          <a:xfrm>
            <a:off x="1399827" y="5910544"/>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0" name="object 170"/>
          <p:cNvSpPr/>
          <p:nvPr/>
        </p:nvSpPr>
        <p:spPr>
          <a:xfrm>
            <a:off x="1264189" y="591054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1" name="object 171"/>
          <p:cNvSpPr/>
          <p:nvPr/>
        </p:nvSpPr>
        <p:spPr>
          <a:xfrm>
            <a:off x="1128519" y="591054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2" name="object 172"/>
          <p:cNvSpPr/>
          <p:nvPr/>
        </p:nvSpPr>
        <p:spPr>
          <a:xfrm>
            <a:off x="992850" y="591054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3" name="object 173"/>
          <p:cNvSpPr/>
          <p:nvPr/>
        </p:nvSpPr>
        <p:spPr>
          <a:xfrm>
            <a:off x="857180" y="5910544"/>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21511" y="5910544"/>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585842" y="5910544"/>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449805" y="591014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314136" y="591014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178466" y="591014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42797" y="591014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7505165" y="577527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7369526" y="577527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7233857" y="577527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7098187" y="577527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334516" y="577527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198847" y="5775276"/>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063208" y="577527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4927538" y="5775276"/>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4791471" y="5774909"/>
            <a:ext cx="5715" cy="5715"/>
          </a:xfrm>
          <a:custGeom>
            <a:avLst/>
            <a:gdLst/>
            <a:ahLst/>
            <a:cxnLst/>
            <a:rect l="l" t="t" r="r" b="b"/>
            <a:pathLst>
              <a:path w="5714" h="5714">
                <a:moveTo>
                  <a:pt x="1193" y="0"/>
                </a:moveTo>
                <a:lnTo>
                  <a:pt x="2632"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4656199" y="5775276"/>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4520163"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4384493"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248456"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112787"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3977118"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3841448"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3706146" y="5774909"/>
            <a:ext cx="5715" cy="5715"/>
          </a:xfrm>
          <a:custGeom>
            <a:avLst/>
            <a:gdLst/>
            <a:ahLst/>
            <a:cxnLst/>
            <a:rect l="l" t="t" r="r" b="b"/>
            <a:pathLst>
              <a:path w="5714" h="5714">
                <a:moveTo>
                  <a:pt x="1193" y="0"/>
                </a:moveTo>
                <a:lnTo>
                  <a:pt x="2663"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3570508"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3434838"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299169"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163132"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027462"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2891793"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2756124"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2620454"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2484785"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2349115" y="577454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213844"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078174" y="5774909"/>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1942505" y="5774909"/>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1806836" y="5774909"/>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1" name="object 211"/>
          <p:cNvSpPr/>
          <p:nvPr/>
        </p:nvSpPr>
        <p:spPr>
          <a:xfrm>
            <a:off x="1671166" y="5774909"/>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2" name="object 212"/>
          <p:cNvSpPr/>
          <p:nvPr/>
        </p:nvSpPr>
        <p:spPr>
          <a:xfrm>
            <a:off x="1535497" y="5774909"/>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3" name="object 213"/>
          <p:cNvSpPr/>
          <p:nvPr/>
        </p:nvSpPr>
        <p:spPr>
          <a:xfrm>
            <a:off x="1399827" y="5774909"/>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4" name="object 214"/>
          <p:cNvSpPr/>
          <p:nvPr/>
        </p:nvSpPr>
        <p:spPr>
          <a:xfrm>
            <a:off x="1263791" y="577454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5" name="object 215"/>
          <p:cNvSpPr/>
          <p:nvPr/>
        </p:nvSpPr>
        <p:spPr>
          <a:xfrm>
            <a:off x="1128121" y="577454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6" name="object 216"/>
          <p:cNvSpPr/>
          <p:nvPr/>
        </p:nvSpPr>
        <p:spPr>
          <a:xfrm>
            <a:off x="992483"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7" name="object 217"/>
          <p:cNvSpPr/>
          <p:nvPr/>
        </p:nvSpPr>
        <p:spPr>
          <a:xfrm>
            <a:off x="856813"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8" name="object 218"/>
          <p:cNvSpPr/>
          <p:nvPr/>
        </p:nvSpPr>
        <p:spPr>
          <a:xfrm>
            <a:off x="721144" y="577454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9" name="object 219"/>
          <p:cNvSpPr/>
          <p:nvPr/>
        </p:nvSpPr>
        <p:spPr>
          <a:xfrm>
            <a:off x="585474" y="5774542"/>
            <a:ext cx="6350" cy="6350"/>
          </a:xfrm>
          <a:custGeom>
            <a:avLst/>
            <a:gdLst/>
            <a:ahLst/>
            <a:cxnLst/>
            <a:rect l="l" t="t" r="r" b="b"/>
            <a:pathLst>
              <a:path w="6350" h="6350">
                <a:moveTo>
                  <a:pt x="1346" y="0"/>
                </a:moveTo>
                <a:lnTo>
                  <a:pt x="2999" y="0"/>
                </a:lnTo>
                <a:lnTo>
                  <a:pt x="4652" y="0"/>
                </a:lnTo>
                <a:lnTo>
                  <a:pt x="6030" y="1346"/>
                </a:lnTo>
                <a:lnTo>
                  <a:pt x="6030"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0" name="object 220"/>
          <p:cNvSpPr/>
          <p:nvPr/>
        </p:nvSpPr>
        <p:spPr>
          <a:xfrm>
            <a:off x="449805" y="577454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1" name="object 221"/>
          <p:cNvSpPr/>
          <p:nvPr/>
        </p:nvSpPr>
        <p:spPr>
          <a:xfrm>
            <a:off x="313768" y="5774144"/>
            <a:ext cx="6985" cy="6985"/>
          </a:xfrm>
          <a:custGeom>
            <a:avLst/>
            <a:gdLst/>
            <a:ahLst/>
            <a:cxnLst/>
            <a:rect l="l" t="t" r="r" b="b"/>
            <a:pathLst>
              <a:path w="6985"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22" name="object 222"/>
          <p:cNvSpPr/>
          <p:nvPr/>
        </p:nvSpPr>
        <p:spPr>
          <a:xfrm>
            <a:off x="178466" y="577454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3" name="object 223"/>
          <p:cNvSpPr/>
          <p:nvPr/>
        </p:nvSpPr>
        <p:spPr>
          <a:xfrm>
            <a:off x="42429" y="5774144"/>
            <a:ext cx="6985" cy="6985"/>
          </a:xfrm>
          <a:custGeom>
            <a:avLst/>
            <a:gdLst/>
            <a:ahLst/>
            <a:cxnLst/>
            <a:rect l="l" t="t" r="r" b="b"/>
            <a:pathLst>
              <a:path w="6984" h="6985">
                <a:moveTo>
                  <a:pt x="1530" y="0"/>
                </a:moveTo>
                <a:lnTo>
                  <a:pt x="3397" y="0"/>
                </a:lnTo>
                <a:lnTo>
                  <a:pt x="5265" y="0"/>
                </a:lnTo>
                <a:lnTo>
                  <a:pt x="6765" y="1530"/>
                </a:lnTo>
                <a:lnTo>
                  <a:pt x="676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24" name="object 224"/>
          <p:cNvSpPr/>
          <p:nvPr/>
        </p:nvSpPr>
        <p:spPr>
          <a:xfrm>
            <a:off x="7505165" y="563964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5" name="object 225"/>
          <p:cNvSpPr/>
          <p:nvPr/>
        </p:nvSpPr>
        <p:spPr>
          <a:xfrm>
            <a:off x="7369526" y="563964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6" name="object 226"/>
          <p:cNvSpPr/>
          <p:nvPr/>
        </p:nvSpPr>
        <p:spPr>
          <a:xfrm>
            <a:off x="7233857" y="563964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7" name="object 227"/>
          <p:cNvSpPr/>
          <p:nvPr/>
        </p:nvSpPr>
        <p:spPr>
          <a:xfrm>
            <a:off x="7098187" y="563964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8" name="object 228"/>
          <p:cNvSpPr/>
          <p:nvPr/>
        </p:nvSpPr>
        <p:spPr>
          <a:xfrm>
            <a:off x="6962518" y="5639642"/>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9" name="object 229"/>
          <p:cNvSpPr/>
          <p:nvPr/>
        </p:nvSpPr>
        <p:spPr>
          <a:xfrm>
            <a:off x="5470185" y="563964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5334516" y="563964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5198847" y="5639642"/>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5063208" y="5639642"/>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4927140" y="563927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4791471" y="5639274"/>
            <a:ext cx="5715" cy="5715"/>
          </a:xfrm>
          <a:custGeom>
            <a:avLst/>
            <a:gdLst/>
            <a:ahLst/>
            <a:cxnLst/>
            <a:rect l="l" t="t" r="r" b="b"/>
            <a:pathLst>
              <a:path w="5714" h="5714">
                <a:moveTo>
                  <a:pt x="1193" y="0"/>
                </a:moveTo>
                <a:lnTo>
                  <a:pt x="2632" y="0"/>
                </a:lnTo>
                <a:lnTo>
                  <a:pt x="4101" y="0"/>
                </a:lnTo>
                <a:lnTo>
                  <a:pt x="5295" y="1193"/>
                </a:lnTo>
                <a:lnTo>
                  <a:pt x="529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4655832" y="5639274"/>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4520163" y="5639274"/>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4384126"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4248456"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4112787"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3977118"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3841448"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3705779"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3570109"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3434440"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3298801"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3163132"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3027462"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2891793"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2756124"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2620454"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2484785"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2349115"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2213446"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2077777" y="5638907"/>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1942138"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1806468"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1671166" y="563927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1535130"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1399460" y="5638907"/>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1263791"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1128121" y="5638907"/>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992483"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856813" y="5638907"/>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720746" y="5638509"/>
            <a:ext cx="6985" cy="6985"/>
          </a:xfrm>
          <a:custGeom>
            <a:avLst/>
            <a:gdLst/>
            <a:ahLst/>
            <a:cxnLst/>
            <a:rect l="l" t="t" r="r" b="b"/>
            <a:pathLst>
              <a:path w="6984" h="6985">
                <a:moveTo>
                  <a:pt x="1530" y="0"/>
                </a:moveTo>
                <a:lnTo>
                  <a:pt x="3397" y="0"/>
                </a:lnTo>
                <a:lnTo>
                  <a:pt x="5265" y="0"/>
                </a:lnTo>
                <a:lnTo>
                  <a:pt x="6795" y="1530"/>
                </a:lnTo>
                <a:lnTo>
                  <a:pt x="679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65" name="object 265"/>
          <p:cNvSpPr/>
          <p:nvPr/>
        </p:nvSpPr>
        <p:spPr>
          <a:xfrm>
            <a:off x="585107" y="5638509"/>
            <a:ext cx="6985" cy="6985"/>
          </a:xfrm>
          <a:custGeom>
            <a:avLst/>
            <a:gdLst/>
            <a:ahLst/>
            <a:cxnLst/>
            <a:rect l="l" t="t" r="r" b="b"/>
            <a:pathLst>
              <a:path w="6984"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6" name="object 266"/>
          <p:cNvSpPr/>
          <p:nvPr/>
        </p:nvSpPr>
        <p:spPr>
          <a:xfrm>
            <a:off x="449438" y="5638509"/>
            <a:ext cx="6985" cy="6985"/>
          </a:xfrm>
          <a:custGeom>
            <a:avLst/>
            <a:gdLst/>
            <a:ahLst/>
            <a:cxnLst/>
            <a:rect l="l" t="t" r="r" b="b"/>
            <a:pathLst>
              <a:path w="6984" h="6985">
                <a:moveTo>
                  <a:pt x="1499" y="0"/>
                </a:moveTo>
                <a:lnTo>
                  <a:pt x="3367" y="0"/>
                </a:lnTo>
                <a:lnTo>
                  <a:pt x="5265" y="0"/>
                </a:lnTo>
                <a:lnTo>
                  <a:pt x="6765" y="1530"/>
                </a:lnTo>
                <a:lnTo>
                  <a:pt x="6765" y="5263"/>
                </a:lnTo>
                <a:lnTo>
                  <a:pt x="5265"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313401" y="5638142"/>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268" name="object 268"/>
          <p:cNvSpPr/>
          <p:nvPr/>
        </p:nvSpPr>
        <p:spPr>
          <a:xfrm>
            <a:off x="177333" y="5637775"/>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269" name="object 269"/>
          <p:cNvSpPr/>
          <p:nvPr/>
        </p:nvSpPr>
        <p:spPr>
          <a:xfrm>
            <a:off x="41695" y="5637775"/>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270" name="object 270"/>
          <p:cNvSpPr/>
          <p:nvPr/>
        </p:nvSpPr>
        <p:spPr>
          <a:xfrm>
            <a:off x="7505165" y="5504007"/>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1" name="object 271"/>
          <p:cNvSpPr/>
          <p:nvPr/>
        </p:nvSpPr>
        <p:spPr>
          <a:xfrm>
            <a:off x="7369526" y="5504007"/>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2" name="object 272"/>
          <p:cNvSpPr/>
          <p:nvPr/>
        </p:nvSpPr>
        <p:spPr>
          <a:xfrm>
            <a:off x="7233857" y="5504007"/>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3" name="object 273"/>
          <p:cNvSpPr/>
          <p:nvPr/>
        </p:nvSpPr>
        <p:spPr>
          <a:xfrm>
            <a:off x="7098187" y="5504007"/>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4" name="object 274"/>
          <p:cNvSpPr/>
          <p:nvPr/>
        </p:nvSpPr>
        <p:spPr>
          <a:xfrm>
            <a:off x="6962518" y="5504007"/>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5" name="object 275"/>
          <p:cNvSpPr/>
          <p:nvPr/>
        </p:nvSpPr>
        <p:spPr>
          <a:xfrm>
            <a:off x="6826849" y="5504007"/>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6" name="object 276"/>
          <p:cNvSpPr/>
          <p:nvPr/>
        </p:nvSpPr>
        <p:spPr>
          <a:xfrm>
            <a:off x="5605855" y="5504007"/>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7" name="object 277"/>
          <p:cNvSpPr/>
          <p:nvPr/>
        </p:nvSpPr>
        <p:spPr>
          <a:xfrm>
            <a:off x="5470185" y="5504007"/>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8" name="object 278"/>
          <p:cNvSpPr/>
          <p:nvPr/>
        </p:nvSpPr>
        <p:spPr>
          <a:xfrm>
            <a:off x="5334516" y="5504007"/>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9" name="object 279"/>
          <p:cNvSpPr/>
          <p:nvPr/>
        </p:nvSpPr>
        <p:spPr>
          <a:xfrm>
            <a:off x="5198479" y="5503640"/>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0" name="object 280"/>
          <p:cNvSpPr/>
          <p:nvPr/>
        </p:nvSpPr>
        <p:spPr>
          <a:xfrm>
            <a:off x="5062810" y="5503640"/>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1" name="object 281"/>
          <p:cNvSpPr/>
          <p:nvPr/>
        </p:nvSpPr>
        <p:spPr>
          <a:xfrm>
            <a:off x="4927140" y="5503640"/>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2" name="object 282"/>
          <p:cNvSpPr/>
          <p:nvPr/>
        </p:nvSpPr>
        <p:spPr>
          <a:xfrm>
            <a:off x="4791104"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3" name="object 283"/>
          <p:cNvSpPr/>
          <p:nvPr/>
        </p:nvSpPr>
        <p:spPr>
          <a:xfrm>
            <a:off x="4655434"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4" name="object 284"/>
          <p:cNvSpPr/>
          <p:nvPr/>
        </p:nvSpPr>
        <p:spPr>
          <a:xfrm>
            <a:off x="4519765"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5" name="object 285"/>
          <p:cNvSpPr/>
          <p:nvPr/>
        </p:nvSpPr>
        <p:spPr>
          <a:xfrm>
            <a:off x="4384126"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6" name="object 286"/>
          <p:cNvSpPr/>
          <p:nvPr/>
        </p:nvSpPr>
        <p:spPr>
          <a:xfrm>
            <a:off x="4248456"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7" name="object 287"/>
          <p:cNvSpPr/>
          <p:nvPr/>
        </p:nvSpPr>
        <p:spPr>
          <a:xfrm>
            <a:off x="4112787"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8" name="object 288"/>
          <p:cNvSpPr/>
          <p:nvPr/>
        </p:nvSpPr>
        <p:spPr>
          <a:xfrm>
            <a:off x="3976750" y="5502905"/>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89" name="object 289"/>
          <p:cNvSpPr/>
          <p:nvPr/>
        </p:nvSpPr>
        <p:spPr>
          <a:xfrm>
            <a:off x="3841081" y="5502905"/>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90" name="object 290"/>
          <p:cNvSpPr/>
          <p:nvPr/>
        </p:nvSpPr>
        <p:spPr>
          <a:xfrm>
            <a:off x="3705779"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1" name="object 291"/>
          <p:cNvSpPr/>
          <p:nvPr/>
        </p:nvSpPr>
        <p:spPr>
          <a:xfrm>
            <a:off x="3570109"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2" name="object 292"/>
          <p:cNvSpPr/>
          <p:nvPr/>
        </p:nvSpPr>
        <p:spPr>
          <a:xfrm>
            <a:off x="3434440"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3" name="object 293"/>
          <p:cNvSpPr/>
          <p:nvPr/>
        </p:nvSpPr>
        <p:spPr>
          <a:xfrm>
            <a:off x="3298801"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4" name="object 294"/>
          <p:cNvSpPr/>
          <p:nvPr/>
        </p:nvSpPr>
        <p:spPr>
          <a:xfrm>
            <a:off x="3163132"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5" name="object 295"/>
          <p:cNvSpPr/>
          <p:nvPr/>
        </p:nvSpPr>
        <p:spPr>
          <a:xfrm>
            <a:off x="3027462"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6" name="object 296"/>
          <p:cNvSpPr/>
          <p:nvPr/>
        </p:nvSpPr>
        <p:spPr>
          <a:xfrm>
            <a:off x="2891793"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7" name="object 297"/>
          <p:cNvSpPr/>
          <p:nvPr/>
        </p:nvSpPr>
        <p:spPr>
          <a:xfrm>
            <a:off x="2756124"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8" name="object 298"/>
          <p:cNvSpPr/>
          <p:nvPr/>
        </p:nvSpPr>
        <p:spPr>
          <a:xfrm>
            <a:off x="2620454"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9" name="object 299"/>
          <p:cNvSpPr/>
          <p:nvPr/>
        </p:nvSpPr>
        <p:spPr>
          <a:xfrm>
            <a:off x="2484785"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0" name="object 300"/>
          <p:cNvSpPr/>
          <p:nvPr/>
        </p:nvSpPr>
        <p:spPr>
          <a:xfrm>
            <a:off x="2349115"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1" name="object 301"/>
          <p:cNvSpPr/>
          <p:nvPr/>
        </p:nvSpPr>
        <p:spPr>
          <a:xfrm>
            <a:off x="2213446"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2" name="object 302"/>
          <p:cNvSpPr/>
          <p:nvPr/>
        </p:nvSpPr>
        <p:spPr>
          <a:xfrm>
            <a:off x="2077777" y="5503272"/>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03" name="object 303"/>
          <p:cNvSpPr/>
          <p:nvPr/>
        </p:nvSpPr>
        <p:spPr>
          <a:xfrm>
            <a:off x="1942138"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4" name="object 304"/>
          <p:cNvSpPr/>
          <p:nvPr/>
        </p:nvSpPr>
        <p:spPr>
          <a:xfrm>
            <a:off x="1806468"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5" name="object 305"/>
          <p:cNvSpPr/>
          <p:nvPr/>
        </p:nvSpPr>
        <p:spPr>
          <a:xfrm>
            <a:off x="1670799" y="5503272"/>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6" name="object 306"/>
          <p:cNvSpPr/>
          <p:nvPr/>
        </p:nvSpPr>
        <p:spPr>
          <a:xfrm>
            <a:off x="1535130"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7" name="object 307"/>
          <p:cNvSpPr/>
          <p:nvPr/>
        </p:nvSpPr>
        <p:spPr>
          <a:xfrm>
            <a:off x="1399460" y="5503272"/>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8" name="object 308"/>
          <p:cNvSpPr/>
          <p:nvPr/>
        </p:nvSpPr>
        <p:spPr>
          <a:xfrm>
            <a:off x="1263791"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9" name="object 309"/>
          <p:cNvSpPr/>
          <p:nvPr/>
        </p:nvSpPr>
        <p:spPr>
          <a:xfrm>
            <a:off x="1128121" y="5503272"/>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0" name="object 310"/>
          <p:cNvSpPr/>
          <p:nvPr/>
        </p:nvSpPr>
        <p:spPr>
          <a:xfrm>
            <a:off x="992085" y="5502905"/>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1" name="object 311"/>
          <p:cNvSpPr/>
          <p:nvPr/>
        </p:nvSpPr>
        <p:spPr>
          <a:xfrm>
            <a:off x="856415" y="5502905"/>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2" name="object 312"/>
          <p:cNvSpPr/>
          <p:nvPr/>
        </p:nvSpPr>
        <p:spPr>
          <a:xfrm>
            <a:off x="720746" y="5502905"/>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3" name="object 313"/>
          <p:cNvSpPr/>
          <p:nvPr/>
        </p:nvSpPr>
        <p:spPr>
          <a:xfrm>
            <a:off x="584709" y="550250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4" name="object 314"/>
          <p:cNvSpPr/>
          <p:nvPr/>
        </p:nvSpPr>
        <p:spPr>
          <a:xfrm>
            <a:off x="449040" y="550250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5" name="object 315"/>
          <p:cNvSpPr/>
          <p:nvPr/>
        </p:nvSpPr>
        <p:spPr>
          <a:xfrm>
            <a:off x="313003" y="5502140"/>
            <a:ext cx="8890" cy="8890"/>
          </a:xfrm>
          <a:custGeom>
            <a:avLst/>
            <a:gdLst/>
            <a:ahLst/>
            <a:cxnLst/>
            <a:rect l="l" t="t" r="r" b="b"/>
            <a:pathLst>
              <a:path w="8889" h="8889">
                <a:moveTo>
                  <a:pt x="1867" y="0"/>
                </a:moveTo>
                <a:lnTo>
                  <a:pt x="4132" y="0"/>
                </a:lnTo>
                <a:lnTo>
                  <a:pt x="6428" y="0"/>
                </a:lnTo>
                <a:lnTo>
                  <a:pt x="8295" y="1866"/>
                </a:lnTo>
                <a:lnTo>
                  <a:pt x="829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316" name="object 316"/>
          <p:cNvSpPr/>
          <p:nvPr/>
        </p:nvSpPr>
        <p:spPr>
          <a:xfrm>
            <a:off x="176966" y="550177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17" name="object 317"/>
          <p:cNvSpPr/>
          <p:nvPr/>
        </p:nvSpPr>
        <p:spPr>
          <a:xfrm>
            <a:off x="40929" y="5501375"/>
            <a:ext cx="10160" cy="10160"/>
          </a:xfrm>
          <a:custGeom>
            <a:avLst/>
            <a:gdLst/>
            <a:ahLst/>
            <a:cxnLst/>
            <a:rect l="l" t="t" r="r" b="b"/>
            <a:pathLst>
              <a:path w="10159"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318" name="object 318"/>
          <p:cNvSpPr/>
          <p:nvPr/>
        </p:nvSpPr>
        <p:spPr>
          <a:xfrm>
            <a:off x="7504798" y="5368004"/>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19" name="object 319"/>
          <p:cNvSpPr/>
          <p:nvPr/>
        </p:nvSpPr>
        <p:spPr>
          <a:xfrm>
            <a:off x="7369128" y="5368004"/>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20" name="object 320"/>
          <p:cNvSpPr/>
          <p:nvPr/>
        </p:nvSpPr>
        <p:spPr>
          <a:xfrm>
            <a:off x="7233857" y="5368402"/>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1" name="object 321"/>
          <p:cNvSpPr/>
          <p:nvPr/>
        </p:nvSpPr>
        <p:spPr>
          <a:xfrm>
            <a:off x="7098187" y="5368402"/>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2" name="object 322"/>
          <p:cNvSpPr/>
          <p:nvPr/>
        </p:nvSpPr>
        <p:spPr>
          <a:xfrm>
            <a:off x="6962518" y="5368402"/>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3" name="object 323"/>
          <p:cNvSpPr/>
          <p:nvPr/>
        </p:nvSpPr>
        <p:spPr>
          <a:xfrm>
            <a:off x="6826849" y="5368402"/>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4" name="object 324"/>
          <p:cNvSpPr/>
          <p:nvPr/>
        </p:nvSpPr>
        <p:spPr>
          <a:xfrm>
            <a:off x="6691179" y="5368402"/>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5" name="object 325"/>
          <p:cNvSpPr/>
          <p:nvPr/>
        </p:nvSpPr>
        <p:spPr>
          <a:xfrm>
            <a:off x="5877193" y="5368402"/>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6" name="object 326"/>
          <p:cNvSpPr/>
          <p:nvPr/>
        </p:nvSpPr>
        <p:spPr>
          <a:xfrm>
            <a:off x="5741524" y="5368402"/>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7" name="object 327"/>
          <p:cNvSpPr/>
          <p:nvPr/>
        </p:nvSpPr>
        <p:spPr>
          <a:xfrm>
            <a:off x="5605855" y="5368402"/>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8" name="object 328"/>
          <p:cNvSpPr/>
          <p:nvPr/>
        </p:nvSpPr>
        <p:spPr>
          <a:xfrm>
            <a:off x="5470185" y="5368402"/>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9" name="object 329"/>
          <p:cNvSpPr/>
          <p:nvPr/>
        </p:nvSpPr>
        <p:spPr>
          <a:xfrm>
            <a:off x="5334516" y="5368402"/>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0" name="object 330"/>
          <p:cNvSpPr/>
          <p:nvPr/>
        </p:nvSpPr>
        <p:spPr>
          <a:xfrm>
            <a:off x="5198479" y="536800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1" name="object 331"/>
          <p:cNvSpPr/>
          <p:nvPr/>
        </p:nvSpPr>
        <p:spPr>
          <a:xfrm>
            <a:off x="5062810" y="536800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2" name="object 332"/>
          <p:cNvSpPr/>
          <p:nvPr/>
        </p:nvSpPr>
        <p:spPr>
          <a:xfrm>
            <a:off x="4927140" y="536800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3" name="object 333"/>
          <p:cNvSpPr/>
          <p:nvPr/>
        </p:nvSpPr>
        <p:spPr>
          <a:xfrm>
            <a:off x="4791104"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4" name="object 334"/>
          <p:cNvSpPr/>
          <p:nvPr/>
        </p:nvSpPr>
        <p:spPr>
          <a:xfrm>
            <a:off x="4655434" y="536763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5" name="object 335"/>
          <p:cNvSpPr/>
          <p:nvPr/>
        </p:nvSpPr>
        <p:spPr>
          <a:xfrm>
            <a:off x="4519765" y="536763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6" name="object 336"/>
          <p:cNvSpPr/>
          <p:nvPr/>
        </p:nvSpPr>
        <p:spPr>
          <a:xfrm>
            <a:off x="4384126"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7" name="object 337"/>
          <p:cNvSpPr/>
          <p:nvPr/>
        </p:nvSpPr>
        <p:spPr>
          <a:xfrm>
            <a:off x="4248456"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8" name="object 338"/>
          <p:cNvSpPr/>
          <p:nvPr/>
        </p:nvSpPr>
        <p:spPr>
          <a:xfrm>
            <a:off x="4112420" y="5367270"/>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39" name="object 339"/>
          <p:cNvSpPr/>
          <p:nvPr/>
        </p:nvSpPr>
        <p:spPr>
          <a:xfrm>
            <a:off x="3976750" y="5367270"/>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0" name="object 340"/>
          <p:cNvSpPr/>
          <p:nvPr/>
        </p:nvSpPr>
        <p:spPr>
          <a:xfrm>
            <a:off x="3841081" y="5367270"/>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1" name="object 341"/>
          <p:cNvSpPr/>
          <p:nvPr/>
        </p:nvSpPr>
        <p:spPr>
          <a:xfrm>
            <a:off x="3705411" y="5367270"/>
            <a:ext cx="6985" cy="6985"/>
          </a:xfrm>
          <a:custGeom>
            <a:avLst/>
            <a:gdLst/>
            <a:ahLst/>
            <a:cxnLst/>
            <a:rect l="l" t="t" r="r" b="b"/>
            <a:pathLst>
              <a:path w="6985" h="6985">
                <a:moveTo>
                  <a:pt x="1499" y="0"/>
                </a:moveTo>
                <a:lnTo>
                  <a:pt x="339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2" name="object 342"/>
          <p:cNvSpPr/>
          <p:nvPr/>
        </p:nvSpPr>
        <p:spPr>
          <a:xfrm>
            <a:off x="3569742" y="5367270"/>
            <a:ext cx="6985" cy="6985"/>
          </a:xfrm>
          <a:custGeom>
            <a:avLst/>
            <a:gdLst/>
            <a:ahLst/>
            <a:cxnLst/>
            <a:rect l="l" t="t" r="r" b="b"/>
            <a:pathLst>
              <a:path w="6985" h="6985">
                <a:moveTo>
                  <a:pt x="1499" y="0"/>
                </a:moveTo>
                <a:lnTo>
                  <a:pt x="339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3" name="object 343"/>
          <p:cNvSpPr/>
          <p:nvPr/>
        </p:nvSpPr>
        <p:spPr>
          <a:xfrm>
            <a:off x="3434073" y="5367270"/>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44" name="object 344"/>
          <p:cNvSpPr/>
          <p:nvPr/>
        </p:nvSpPr>
        <p:spPr>
          <a:xfrm>
            <a:off x="3298801"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5" name="object 345"/>
          <p:cNvSpPr/>
          <p:nvPr/>
        </p:nvSpPr>
        <p:spPr>
          <a:xfrm>
            <a:off x="3163132"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6" name="object 346"/>
          <p:cNvSpPr/>
          <p:nvPr/>
        </p:nvSpPr>
        <p:spPr>
          <a:xfrm>
            <a:off x="3027462"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7" name="object 347"/>
          <p:cNvSpPr/>
          <p:nvPr/>
        </p:nvSpPr>
        <p:spPr>
          <a:xfrm>
            <a:off x="2891793"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8" name="object 348"/>
          <p:cNvSpPr/>
          <p:nvPr/>
        </p:nvSpPr>
        <p:spPr>
          <a:xfrm>
            <a:off x="2756124"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9" name="object 349"/>
          <p:cNvSpPr/>
          <p:nvPr/>
        </p:nvSpPr>
        <p:spPr>
          <a:xfrm>
            <a:off x="2620454"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0" name="object 350"/>
          <p:cNvSpPr/>
          <p:nvPr/>
        </p:nvSpPr>
        <p:spPr>
          <a:xfrm>
            <a:off x="2484785"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1" name="object 351"/>
          <p:cNvSpPr/>
          <p:nvPr/>
        </p:nvSpPr>
        <p:spPr>
          <a:xfrm>
            <a:off x="2349115" y="536763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2" name="object 352"/>
          <p:cNvSpPr/>
          <p:nvPr/>
        </p:nvSpPr>
        <p:spPr>
          <a:xfrm>
            <a:off x="2213446" y="536763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3" name="object 353"/>
          <p:cNvSpPr/>
          <p:nvPr/>
        </p:nvSpPr>
        <p:spPr>
          <a:xfrm>
            <a:off x="2077777" y="5367637"/>
            <a:ext cx="6350" cy="6350"/>
          </a:xfrm>
          <a:custGeom>
            <a:avLst/>
            <a:gdLst/>
            <a:ahLst/>
            <a:cxnLst/>
            <a:rect l="l" t="t" r="r" b="b"/>
            <a:pathLst>
              <a:path w="6350" h="6350">
                <a:moveTo>
                  <a:pt x="1377" y="0"/>
                </a:moveTo>
                <a:lnTo>
                  <a:pt x="3030" y="0"/>
                </a:lnTo>
                <a:lnTo>
                  <a:pt x="4683" y="0"/>
                </a:lnTo>
                <a:lnTo>
                  <a:pt x="6030" y="1346"/>
                </a:lnTo>
                <a:lnTo>
                  <a:pt x="6030" y="4682"/>
                </a:lnTo>
                <a:lnTo>
                  <a:pt x="4683" y="6028"/>
                </a:lnTo>
                <a:lnTo>
                  <a:pt x="1377" y="602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54" name="object 354"/>
          <p:cNvSpPr/>
          <p:nvPr/>
        </p:nvSpPr>
        <p:spPr>
          <a:xfrm>
            <a:off x="1942138"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5" name="object 355"/>
          <p:cNvSpPr/>
          <p:nvPr/>
        </p:nvSpPr>
        <p:spPr>
          <a:xfrm>
            <a:off x="1806468"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6" name="object 356"/>
          <p:cNvSpPr/>
          <p:nvPr/>
        </p:nvSpPr>
        <p:spPr>
          <a:xfrm>
            <a:off x="1670799" y="536763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7" name="object 357"/>
          <p:cNvSpPr/>
          <p:nvPr/>
        </p:nvSpPr>
        <p:spPr>
          <a:xfrm>
            <a:off x="1535130"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8" name="object 358"/>
          <p:cNvSpPr/>
          <p:nvPr/>
        </p:nvSpPr>
        <p:spPr>
          <a:xfrm>
            <a:off x="1399460" y="536763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9" name="object 359"/>
          <p:cNvSpPr/>
          <p:nvPr/>
        </p:nvSpPr>
        <p:spPr>
          <a:xfrm>
            <a:off x="1263791" y="5367637"/>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0" name="object 360"/>
          <p:cNvSpPr/>
          <p:nvPr/>
        </p:nvSpPr>
        <p:spPr>
          <a:xfrm>
            <a:off x="1127754" y="5367270"/>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1" name="object 361"/>
          <p:cNvSpPr/>
          <p:nvPr/>
        </p:nvSpPr>
        <p:spPr>
          <a:xfrm>
            <a:off x="992085" y="5367270"/>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2" name="object 362"/>
          <p:cNvSpPr/>
          <p:nvPr/>
        </p:nvSpPr>
        <p:spPr>
          <a:xfrm>
            <a:off x="856415" y="5367270"/>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3" name="object 363"/>
          <p:cNvSpPr/>
          <p:nvPr/>
        </p:nvSpPr>
        <p:spPr>
          <a:xfrm>
            <a:off x="720746" y="5367270"/>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4" name="object 364"/>
          <p:cNvSpPr/>
          <p:nvPr/>
        </p:nvSpPr>
        <p:spPr>
          <a:xfrm>
            <a:off x="584709" y="536687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5" name="object 365"/>
          <p:cNvSpPr/>
          <p:nvPr/>
        </p:nvSpPr>
        <p:spPr>
          <a:xfrm>
            <a:off x="449040" y="536687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6" name="object 366"/>
          <p:cNvSpPr/>
          <p:nvPr/>
        </p:nvSpPr>
        <p:spPr>
          <a:xfrm>
            <a:off x="312636" y="536613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67" name="object 367"/>
          <p:cNvSpPr/>
          <p:nvPr/>
        </p:nvSpPr>
        <p:spPr>
          <a:xfrm>
            <a:off x="176599" y="5365770"/>
            <a:ext cx="10160" cy="10160"/>
          </a:xfrm>
          <a:custGeom>
            <a:avLst/>
            <a:gdLst/>
            <a:ahLst/>
            <a:cxnLst/>
            <a:rect l="l" t="t" r="r" b="b"/>
            <a:pathLst>
              <a:path w="10160"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8" name="object 368"/>
          <p:cNvSpPr/>
          <p:nvPr/>
        </p:nvSpPr>
        <p:spPr>
          <a:xfrm>
            <a:off x="40929" y="5365770"/>
            <a:ext cx="10160" cy="10160"/>
          </a:xfrm>
          <a:custGeom>
            <a:avLst/>
            <a:gdLst/>
            <a:ahLst/>
            <a:cxnLst/>
            <a:rect l="l" t="t" r="r" b="b"/>
            <a:pathLst>
              <a:path w="10159"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9" name="object 369"/>
          <p:cNvSpPr/>
          <p:nvPr/>
        </p:nvSpPr>
        <p:spPr>
          <a:xfrm>
            <a:off x="7504798" y="5232370"/>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0" name="object 370"/>
          <p:cNvSpPr/>
          <p:nvPr/>
        </p:nvSpPr>
        <p:spPr>
          <a:xfrm>
            <a:off x="7369128" y="5232370"/>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1" name="object 371"/>
          <p:cNvSpPr/>
          <p:nvPr/>
        </p:nvSpPr>
        <p:spPr>
          <a:xfrm>
            <a:off x="7233857" y="523276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2" name="object 372"/>
          <p:cNvSpPr/>
          <p:nvPr/>
        </p:nvSpPr>
        <p:spPr>
          <a:xfrm>
            <a:off x="7098187" y="523276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3" name="object 373"/>
          <p:cNvSpPr/>
          <p:nvPr/>
        </p:nvSpPr>
        <p:spPr>
          <a:xfrm>
            <a:off x="6962518" y="523276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4" name="object 374"/>
          <p:cNvSpPr/>
          <p:nvPr/>
        </p:nvSpPr>
        <p:spPr>
          <a:xfrm>
            <a:off x="6826849" y="523276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5" name="object 375"/>
          <p:cNvSpPr/>
          <p:nvPr/>
        </p:nvSpPr>
        <p:spPr>
          <a:xfrm>
            <a:off x="6691179" y="523276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6" name="object 376"/>
          <p:cNvSpPr/>
          <p:nvPr/>
        </p:nvSpPr>
        <p:spPr>
          <a:xfrm>
            <a:off x="6555510" y="523276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7" name="object 377"/>
          <p:cNvSpPr/>
          <p:nvPr/>
        </p:nvSpPr>
        <p:spPr>
          <a:xfrm>
            <a:off x="6419841" y="523276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8" name="object 378"/>
          <p:cNvSpPr/>
          <p:nvPr/>
        </p:nvSpPr>
        <p:spPr>
          <a:xfrm>
            <a:off x="6284171" y="523276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9" name="object 379"/>
          <p:cNvSpPr/>
          <p:nvPr/>
        </p:nvSpPr>
        <p:spPr>
          <a:xfrm>
            <a:off x="6148502" y="5232767"/>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380" name="object 380"/>
          <p:cNvSpPr/>
          <p:nvPr/>
        </p:nvSpPr>
        <p:spPr>
          <a:xfrm>
            <a:off x="6012863" y="523276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1" name="object 381"/>
          <p:cNvSpPr/>
          <p:nvPr/>
        </p:nvSpPr>
        <p:spPr>
          <a:xfrm>
            <a:off x="5877193" y="5232767"/>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2" name="object 382"/>
          <p:cNvSpPr/>
          <p:nvPr/>
        </p:nvSpPr>
        <p:spPr>
          <a:xfrm>
            <a:off x="5741524" y="523276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3" name="object 383"/>
          <p:cNvSpPr/>
          <p:nvPr/>
        </p:nvSpPr>
        <p:spPr>
          <a:xfrm>
            <a:off x="5605855" y="5232767"/>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4" name="object 384"/>
          <p:cNvSpPr/>
          <p:nvPr/>
        </p:nvSpPr>
        <p:spPr>
          <a:xfrm>
            <a:off x="5469818" y="5232370"/>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385" name="object 385"/>
          <p:cNvSpPr/>
          <p:nvPr/>
        </p:nvSpPr>
        <p:spPr>
          <a:xfrm>
            <a:off x="5334148" y="5232370"/>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6" name="object 386"/>
          <p:cNvSpPr/>
          <p:nvPr/>
        </p:nvSpPr>
        <p:spPr>
          <a:xfrm>
            <a:off x="5198479" y="5232370"/>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7" name="object 387"/>
          <p:cNvSpPr/>
          <p:nvPr/>
        </p:nvSpPr>
        <p:spPr>
          <a:xfrm>
            <a:off x="5062442" y="523200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8" name="object 388"/>
          <p:cNvSpPr/>
          <p:nvPr/>
        </p:nvSpPr>
        <p:spPr>
          <a:xfrm>
            <a:off x="4926773" y="523200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9" name="object 389"/>
          <p:cNvSpPr/>
          <p:nvPr/>
        </p:nvSpPr>
        <p:spPr>
          <a:xfrm>
            <a:off x="4791104" y="523200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0" name="object 390"/>
          <p:cNvSpPr/>
          <p:nvPr/>
        </p:nvSpPr>
        <p:spPr>
          <a:xfrm>
            <a:off x="4655434" y="5232002"/>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1" name="object 391"/>
          <p:cNvSpPr/>
          <p:nvPr/>
        </p:nvSpPr>
        <p:spPr>
          <a:xfrm>
            <a:off x="4519397"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2" name="object 392"/>
          <p:cNvSpPr/>
          <p:nvPr/>
        </p:nvSpPr>
        <p:spPr>
          <a:xfrm>
            <a:off x="4383728"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3" name="object 393"/>
          <p:cNvSpPr/>
          <p:nvPr/>
        </p:nvSpPr>
        <p:spPr>
          <a:xfrm>
            <a:off x="4247691" y="5231237"/>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4" name="object 394"/>
          <p:cNvSpPr/>
          <p:nvPr/>
        </p:nvSpPr>
        <p:spPr>
          <a:xfrm>
            <a:off x="4112022" y="5231237"/>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5" name="object 395"/>
          <p:cNvSpPr/>
          <p:nvPr/>
        </p:nvSpPr>
        <p:spPr>
          <a:xfrm>
            <a:off x="3976353" y="5231237"/>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6" name="object 396"/>
          <p:cNvSpPr/>
          <p:nvPr/>
        </p:nvSpPr>
        <p:spPr>
          <a:xfrm>
            <a:off x="3840714" y="5231237"/>
            <a:ext cx="7620" cy="7620"/>
          </a:xfrm>
          <a:custGeom>
            <a:avLst/>
            <a:gdLst/>
            <a:ahLst/>
            <a:cxnLst/>
            <a:rect l="l" t="t" r="r" b="b"/>
            <a:pathLst>
              <a:path w="7620" h="7620">
                <a:moveTo>
                  <a:pt x="1683" y="0"/>
                </a:moveTo>
                <a:lnTo>
                  <a:pt x="3734" y="0"/>
                </a:lnTo>
                <a:lnTo>
                  <a:pt x="5816" y="0"/>
                </a:lnTo>
                <a:lnTo>
                  <a:pt x="7499" y="1713"/>
                </a:lnTo>
                <a:lnTo>
                  <a:pt x="7499" y="5845"/>
                </a:lnTo>
                <a:lnTo>
                  <a:pt x="581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7" name="object 397"/>
          <p:cNvSpPr/>
          <p:nvPr/>
        </p:nvSpPr>
        <p:spPr>
          <a:xfrm>
            <a:off x="3705411" y="5231635"/>
            <a:ext cx="6985" cy="6985"/>
          </a:xfrm>
          <a:custGeom>
            <a:avLst/>
            <a:gdLst/>
            <a:ahLst/>
            <a:cxnLst/>
            <a:rect l="l" t="t" r="r" b="b"/>
            <a:pathLst>
              <a:path w="6985" h="6985">
                <a:moveTo>
                  <a:pt x="1499" y="0"/>
                </a:moveTo>
                <a:lnTo>
                  <a:pt x="339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8" name="object 398"/>
          <p:cNvSpPr/>
          <p:nvPr/>
        </p:nvSpPr>
        <p:spPr>
          <a:xfrm>
            <a:off x="3569742" y="5231635"/>
            <a:ext cx="6985" cy="6985"/>
          </a:xfrm>
          <a:custGeom>
            <a:avLst/>
            <a:gdLst/>
            <a:ahLst/>
            <a:cxnLst/>
            <a:rect l="l" t="t" r="r" b="b"/>
            <a:pathLst>
              <a:path w="6985"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9" name="object 399"/>
          <p:cNvSpPr/>
          <p:nvPr/>
        </p:nvSpPr>
        <p:spPr>
          <a:xfrm>
            <a:off x="3434073"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0" name="object 400"/>
          <p:cNvSpPr/>
          <p:nvPr/>
        </p:nvSpPr>
        <p:spPr>
          <a:xfrm>
            <a:off x="3298403"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1" name="object 401"/>
          <p:cNvSpPr/>
          <p:nvPr/>
        </p:nvSpPr>
        <p:spPr>
          <a:xfrm>
            <a:off x="3162734" y="5231635"/>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2" name="object 402"/>
          <p:cNvSpPr/>
          <p:nvPr/>
        </p:nvSpPr>
        <p:spPr>
          <a:xfrm>
            <a:off x="3026697" y="5231237"/>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3" name="object 403"/>
          <p:cNvSpPr/>
          <p:nvPr/>
        </p:nvSpPr>
        <p:spPr>
          <a:xfrm>
            <a:off x="2891028" y="5231237"/>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4" name="object 404"/>
          <p:cNvSpPr/>
          <p:nvPr/>
        </p:nvSpPr>
        <p:spPr>
          <a:xfrm>
            <a:off x="2755358" y="5231237"/>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5" name="object 405"/>
          <p:cNvSpPr/>
          <p:nvPr/>
        </p:nvSpPr>
        <p:spPr>
          <a:xfrm>
            <a:off x="2620087" y="5231635"/>
            <a:ext cx="6985" cy="6985"/>
          </a:xfrm>
          <a:custGeom>
            <a:avLst/>
            <a:gdLst/>
            <a:ahLst/>
            <a:cxnLst/>
            <a:rect l="l" t="t" r="r" b="b"/>
            <a:pathLst>
              <a:path w="6985" h="6985">
                <a:moveTo>
                  <a:pt x="1499" y="0"/>
                </a:moveTo>
                <a:lnTo>
                  <a:pt x="336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6" name="object 406"/>
          <p:cNvSpPr/>
          <p:nvPr/>
        </p:nvSpPr>
        <p:spPr>
          <a:xfrm>
            <a:off x="2484417" y="5231635"/>
            <a:ext cx="6985" cy="6985"/>
          </a:xfrm>
          <a:custGeom>
            <a:avLst/>
            <a:gdLst/>
            <a:ahLst/>
            <a:cxnLst/>
            <a:rect l="l" t="t" r="r" b="b"/>
            <a:pathLst>
              <a:path w="6985"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7" name="object 407"/>
          <p:cNvSpPr/>
          <p:nvPr/>
        </p:nvSpPr>
        <p:spPr>
          <a:xfrm>
            <a:off x="2348748"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8" name="object 408"/>
          <p:cNvSpPr/>
          <p:nvPr/>
        </p:nvSpPr>
        <p:spPr>
          <a:xfrm>
            <a:off x="2213079"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9" name="object 409"/>
          <p:cNvSpPr/>
          <p:nvPr/>
        </p:nvSpPr>
        <p:spPr>
          <a:xfrm>
            <a:off x="2077409" y="5231635"/>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0" name="object 410"/>
          <p:cNvSpPr/>
          <p:nvPr/>
        </p:nvSpPr>
        <p:spPr>
          <a:xfrm>
            <a:off x="1941740" y="5231635"/>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1" name="object 411"/>
          <p:cNvSpPr/>
          <p:nvPr/>
        </p:nvSpPr>
        <p:spPr>
          <a:xfrm>
            <a:off x="1806070" y="5231635"/>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2" name="object 412"/>
          <p:cNvSpPr/>
          <p:nvPr/>
        </p:nvSpPr>
        <p:spPr>
          <a:xfrm>
            <a:off x="1670799" y="523200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3" name="object 413"/>
          <p:cNvSpPr/>
          <p:nvPr/>
        </p:nvSpPr>
        <p:spPr>
          <a:xfrm>
            <a:off x="1535130" y="523200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4" name="object 414"/>
          <p:cNvSpPr/>
          <p:nvPr/>
        </p:nvSpPr>
        <p:spPr>
          <a:xfrm>
            <a:off x="1399093" y="5231635"/>
            <a:ext cx="6985" cy="6985"/>
          </a:xfrm>
          <a:custGeom>
            <a:avLst/>
            <a:gdLst/>
            <a:ahLst/>
            <a:cxnLst/>
            <a:rect l="l" t="t" r="r" b="b"/>
            <a:pathLst>
              <a:path w="6984"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5" name="object 415"/>
          <p:cNvSpPr/>
          <p:nvPr/>
        </p:nvSpPr>
        <p:spPr>
          <a:xfrm>
            <a:off x="1263423" y="5231635"/>
            <a:ext cx="6985" cy="6985"/>
          </a:xfrm>
          <a:custGeom>
            <a:avLst/>
            <a:gdLst/>
            <a:ahLst/>
            <a:cxnLst/>
            <a:rect l="l" t="t" r="r" b="b"/>
            <a:pathLst>
              <a:path w="6984"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6" name="object 416"/>
          <p:cNvSpPr/>
          <p:nvPr/>
        </p:nvSpPr>
        <p:spPr>
          <a:xfrm>
            <a:off x="1127754" y="5231635"/>
            <a:ext cx="6985" cy="6985"/>
          </a:xfrm>
          <a:custGeom>
            <a:avLst/>
            <a:gdLst/>
            <a:ahLst/>
            <a:cxnLst/>
            <a:rect l="l" t="t" r="r" b="b"/>
            <a:pathLst>
              <a:path w="6984"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7" name="object 417"/>
          <p:cNvSpPr/>
          <p:nvPr/>
        </p:nvSpPr>
        <p:spPr>
          <a:xfrm>
            <a:off x="991717" y="5231237"/>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8" name="object 418"/>
          <p:cNvSpPr/>
          <p:nvPr/>
        </p:nvSpPr>
        <p:spPr>
          <a:xfrm>
            <a:off x="856048" y="5231237"/>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9" name="object 419"/>
          <p:cNvSpPr/>
          <p:nvPr/>
        </p:nvSpPr>
        <p:spPr>
          <a:xfrm>
            <a:off x="720011" y="5230870"/>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0" name="object 420"/>
          <p:cNvSpPr/>
          <p:nvPr/>
        </p:nvSpPr>
        <p:spPr>
          <a:xfrm>
            <a:off x="584342" y="5230870"/>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1" name="object 421"/>
          <p:cNvSpPr/>
          <p:nvPr/>
        </p:nvSpPr>
        <p:spPr>
          <a:xfrm>
            <a:off x="448305" y="523050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22" name="object 422"/>
          <p:cNvSpPr/>
          <p:nvPr/>
        </p:nvSpPr>
        <p:spPr>
          <a:xfrm>
            <a:off x="311870" y="5229738"/>
            <a:ext cx="10795" cy="10795"/>
          </a:xfrm>
          <a:custGeom>
            <a:avLst/>
            <a:gdLst/>
            <a:ahLst/>
            <a:cxnLst/>
            <a:rect l="l" t="t" r="r" b="b"/>
            <a:pathLst>
              <a:path w="10795"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3" name="object 423"/>
          <p:cNvSpPr/>
          <p:nvPr/>
        </p:nvSpPr>
        <p:spPr>
          <a:xfrm>
            <a:off x="176231" y="5229738"/>
            <a:ext cx="10795" cy="10795"/>
          </a:xfrm>
          <a:custGeom>
            <a:avLst/>
            <a:gdLst/>
            <a:ahLst/>
            <a:cxnLst/>
            <a:rect l="l" t="t" r="r" b="b"/>
            <a:pathLst>
              <a:path w="10794"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4" name="object 424"/>
          <p:cNvSpPr/>
          <p:nvPr/>
        </p:nvSpPr>
        <p:spPr>
          <a:xfrm>
            <a:off x="39429" y="5228605"/>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425" name="object 425"/>
          <p:cNvSpPr/>
          <p:nvPr/>
        </p:nvSpPr>
        <p:spPr>
          <a:xfrm>
            <a:off x="7504431" y="509636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6" name="object 426"/>
          <p:cNvSpPr/>
          <p:nvPr/>
        </p:nvSpPr>
        <p:spPr>
          <a:xfrm>
            <a:off x="7368761" y="509636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7" name="object 427"/>
          <p:cNvSpPr/>
          <p:nvPr/>
        </p:nvSpPr>
        <p:spPr>
          <a:xfrm>
            <a:off x="7233459" y="5096735"/>
            <a:ext cx="5715" cy="5715"/>
          </a:xfrm>
          <a:custGeom>
            <a:avLst/>
            <a:gdLst/>
            <a:ahLst/>
            <a:cxnLst/>
            <a:rect l="l" t="t" r="r" b="b"/>
            <a:pathLst>
              <a:path w="5715"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8" name="object 428"/>
          <p:cNvSpPr/>
          <p:nvPr/>
        </p:nvSpPr>
        <p:spPr>
          <a:xfrm>
            <a:off x="7097790" y="5096735"/>
            <a:ext cx="5715" cy="5715"/>
          </a:xfrm>
          <a:custGeom>
            <a:avLst/>
            <a:gdLst/>
            <a:ahLst/>
            <a:cxnLst/>
            <a:rect l="l" t="t" r="r" b="b"/>
            <a:pathLst>
              <a:path w="5715" h="5714">
                <a:moveTo>
                  <a:pt x="1193" y="0"/>
                </a:moveTo>
                <a:lnTo>
                  <a:pt x="2632" y="0"/>
                </a:lnTo>
                <a:lnTo>
                  <a:pt x="4101" y="0"/>
                </a:lnTo>
                <a:lnTo>
                  <a:pt x="5295" y="1193"/>
                </a:lnTo>
                <a:lnTo>
                  <a:pt x="529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9" name="object 429"/>
          <p:cNvSpPr/>
          <p:nvPr/>
        </p:nvSpPr>
        <p:spPr>
          <a:xfrm>
            <a:off x="6962151" y="5096735"/>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0" name="object 430"/>
          <p:cNvSpPr/>
          <p:nvPr/>
        </p:nvSpPr>
        <p:spPr>
          <a:xfrm>
            <a:off x="6826481" y="5096735"/>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1" name="object 431"/>
          <p:cNvSpPr/>
          <p:nvPr/>
        </p:nvSpPr>
        <p:spPr>
          <a:xfrm>
            <a:off x="6690812" y="5096735"/>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2" name="object 432"/>
          <p:cNvSpPr/>
          <p:nvPr/>
        </p:nvSpPr>
        <p:spPr>
          <a:xfrm>
            <a:off x="6555510" y="5097133"/>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3" name="object 433"/>
          <p:cNvSpPr/>
          <p:nvPr/>
        </p:nvSpPr>
        <p:spPr>
          <a:xfrm>
            <a:off x="6419841" y="5097133"/>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4" name="object 434"/>
          <p:cNvSpPr/>
          <p:nvPr/>
        </p:nvSpPr>
        <p:spPr>
          <a:xfrm>
            <a:off x="6284171" y="5097133"/>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5" name="object 435"/>
          <p:cNvSpPr/>
          <p:nvPr/>
        </p:nvSpPr>
        <p:spPr>
          <a:xfrm>
            <a:off x="6148502" y="5097133"/>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436" name="object 436"/>
          <p:cNvSpPr/>
          <p:nvPr/>
        </p:nvSpPr>
        <p:spPr>
          <a:xfrm>
            <a:off x="6012465" y="5096735"/>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7" name="object 437"/>
          <p:cNvSpPr/>
          <p:nvPr/>
        </p:nvSpPr>
        <p:spPr>
          <a:xfrm>
            <a:off x="5876795" y="5096735"/>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8" name="object 438"/>
          <p:cNvSpPr/>
          <p:nvPr/>
        </p:nvSpPr>
        <p:spPr>
          <a:xfrm>
            <a:off x="5741524" y="5097133"/>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9" name="object 439"/>
          <p:cNvSpPr/>
          <p:nvPr/>
        </p:nvSpPr>
        <p:spPr>
          <a:xfrm>
            <a:off x="5605487" y="5096735"/>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0" name="object 440"/>
          <p:cNvSpPr/>
          <p:nvPr/>
        </p:nvSpPr>
        <p:spPr>
          <a:xfrm>
            <a:off x="5469818" y="5096735"/>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1" name="object 441"/>
          <p:cNvSpPr/>
          <p:nvPr/>
        </p:nvSpPr>
        <p:spPr>
          <a:xfrm>
            <a:off x="5333781" y="509636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2" name="object 442"/>
          <p:cNvSpPr/>
          <p:nvPr/>
        </p:nvSpPr>
        <p:spPr>
          <a:xfrm>
            <a:off x="5198112" y="5096367"/>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3" name="object 443"/>
          <p:cNvSpPr/>
          <p:nvPr/>
        </p:nvSpPr>
        <p:spPr>
          <a:xfrm>
            <a:off x="5062442" y="509636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4" name="object 444"/>
          <p:cNvSpPr/>
          <p:nvPr/>
        </p:nvSpPr>
        <p:spPr>
          <a:xfrm>
            <a:off x="4926773" y="5096367"/>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5" name="object 445"/>
          <p:cNvSpPr/>
          <p:nvPr/>
        </p:nvSpPr>
        <p:spPr>
          <a:xfrm>
            <a:off x="4790736" y="5096000"/>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6" name="object 446"/>
          <p:cNvSpPr/>
          <p:nvPr/>
        </p:nvSpPr>
        <p:spPr>
          <a:xfrm>
            <a:off x="4655067" y="5096000"/>
            <a:ext cx="6985" cy="6985"/>
          </a:xfrm>
          <a:custGeom>
            <a:avLst/>
            <a:gdLst/>
            <a:ahLst/>
            <a:cxnLst/>
            <a:rect l="l" t="t" r="r" b="b"/>
            <a:pathLst>
              <a:path w="6985" h="6985">
                <a:moveTo>
                  <a:pt x="1499" y="0"/>
                </a:moveTo>
                <a:lnTo>
                  <a:pt x="339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7" name="object 447"/>
          <p:cNvSpPr/>
          <p:nvPr/>
        </p:nvSpPr>
        <p:spPr>
          <a:xfrm>
            <a:off x="4519397" y="5096000"/>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48" name="object 448"/>
          <p:cNvSpPr/>
          <p:nvPr/>
        </p:nvSpPr>
        <p:spPr>
          <a:xfrm>
            <a:off x="4383361" y="5095633"/>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49" name="object 449"/>
          <p:cNvSpPr/>
          <p:nvPr/>
        </p:nvSpPr>
        <p:spPr>
          <a:xfrm>
            <a:off x="4247324" y="5095235"/>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50" name="object 450"/>
          <p:cNvSpPr/>
          <p:nvPr/>
        </p:nvSpPr>
        <p:spPr>
          <a:xfrm>
            <a:off x="4112022" y="5095633"/>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1" name="object 451"/>
          <p:cNvSpPr/>
          <p:nvPr/>
        </p:nvSpPr>
        <p:spPr>
          <a:xfrm>
            <a:off x="3975985" y="5095235"/>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2" name="object 452"/>
          <p:cNvSpPr/>
          <p:nvPr/>
        </p:nvSpPr>
        <p:spPr>
          <a:xfrm>
            <a:off x="3840315" y="5095235"/>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3" name="object 453"/>
          <p:cNvSpPr/>
          <p:nvPr/>
        </p:nvSpPr>
        <p:spPr>
          <a:xfrm>
            <a:off x="3705044" y="5095633"/>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4" name="object 454"/>
          <p:cNvSpPr/>
          <p:nvPr/>
        </p:nvSpPr>
        <p:spPr>
          <a:xfrm>
            <a:off x="3569375" y="5095633"/>
            <a:ext cx="7620" cy="7620"/>
          </a:xfrm>
          <a:custGeom>
            <a:avLst/>
            <a:gdLst/>
            <a:ahLst/>
            <a:cxnLst/>
            <a:rect l="l" t="t" r="r" b="b"/>
            <a:pathLst>
              <a:path w="7620" h="7620">
                <a:moveTo>
                  <a:pt x="1683" y="0"/>
                </a:moveTo>
                <a:lnTo>
                  <a:pt x="3765" y="0"/>
                </a:lnTo>
                <a:lnTo>
                  <a:pt x="5816" y="0"/>
                </a:lnTo>
                <a:lnTo>
                  <a:pt x="7530" y="1683"/>
                </a:lnTo>
                <a:lnTo>
                  <a:pt x="7530"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5" name="object 455"/>
          <p:cNvSpPr/>
          <p:nvPr/>
        </p:nvSpPr>
        <p:spPr>
          <a:xfrm>
            <a:off x="3433705" y="5095633"/>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6" name="object 456"/>
          <p:cNvSpPr/>
          <p:nvPr/>
        </p:nvSpPr>
        <p:spPr>
          <a:xfrm>
            <a:off x="3298036" y="5095633"/>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7" name="object 457"/>
          <p:cNvSpPr/>
          <p:nvPr/>
        </p:nvSpPr>
        <p:spPr>
          <a:xfrm>
            <a:off x="3162367"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8" name="object 458"/>
          <p:cNvSpPr/>
          <p:nvPr/>
        </p:nvSpPr>
        <p:spPr>
          <a:xfrm>
            <a:off x="3026697"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9" name="object 459"/>
          <p:cNvSpPr/>
          <p:nvPr/>
        </p:nvSpPr>
        <p:spPr>
          <a:xfrm>
            <a:off x="2891028"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0" name="object 460"/>
          <p:cNvSpPr/>
          <p:nvPr/>
        </p:nvSpPr>
        <p:spPr>
          <a:xfrm>
            <a:off x="2755358"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1" name="object 461"/>
          <p:cNvSpPr/>
          <p:nvPr/>
        </p:nvSpPr>
        <p:spPr>
          <a:xfrm>
            <a:off x="2619689"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2" name="object 462"/>
          <p:cNvSpPr/>
          <p:nvPr/>
        </p:nvSpPr>
        <p:spPr>
          <a:xfrm>
            <a:off x="2484417" y="5096000"/>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3" name="object 463"/>
          <p:cNvSpPr/>
          <p:nvPr/>
        </p:nvSpPr>
        <p:spPr>
          <a:xfrm>
            <a:off x="2348381" y="5095633"/>
            <a:ext cx="7620" cy="7620"/>
          </a:xfrm>
          <a:custGeom>
            <a:avLst/>
            <a:gdLst/>
            <a:ahLst/>
            <a:cxnLst/>
            <a:rect l="l" t="t" r="r" b="b"/>
            <a:pathLst>
              <a:path w="7619" h="7620">
                <a:moveTo>
                  <a:pt x="1683" y="0"/>
                </a:moveTo>
                <a:lnTo>
                  <a:pt x="3765" y="0"/>
                </a:lnTo>
                <a:lnTo>
                  <a:pt x="5846" y="0"/>
                </a:lnTo>
                <a:lnTo>
                  <a:pt x="7499" y="1683"/>
                </a:lnTo>
                <a:lnTo>
                  <a:pt x="7499"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4" name="object 464"/>
          <p:cNvSpPr/>
          <p:nvPr/>
        </p:nvSpPr>
        <p:spPr>
          <a:xfrm>
            <a:off x="2213079" y="5096000"/>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5" name="object 465"/>
          <p:cNvSpPr/>
          <p:nvPr/>
        </p:nvSpPr>
        <p:spPr>
          <a:xfrm>
            <a:off x="2077409" y="5096000"/>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6" name="object 466"/>
          <p:cNvSpPr/>
          <p:nvPr/>
        </p:nvSpPr>
        <p:spPr>
          <a:xfrm>
            <a:off x="1941740" y="5096000"/>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7" name="object 467"/>
          <p:cNvSpPr/>
          <p:nvPr/>
        </p:nvSpPr>
        <p:spPr>
          <a:xfrm>
            <a:off x="1806070" y="5096000"/>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8" name="object 468"/>
          <p:cNvSpPr/>
          <p:nvPr/>
        </p:nvSpPr>
        <p:spPr>
          <a:xfrm>
            <a:off x="1670432" y="5096000"/>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9" name="object 469"/>
          <p:cNvSpPr/>
          <p:nvPr/>
        </p:nvSpPr>
        <p:spPr>
          <a:xfrm>
            <a:off x="1534762" y="5096000"/>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70" name="object 470"/>
          <p:cNvSpPr/>
          <p:nvPr/>
        </p:nvSpPr>
        <p:spPr>
          <a:xfrm>
            <a:off x="1398725" y="5095633"/>
            <a:ext cx="7620" cy="7620"/>
          </a:xfrm>
          <a:custGeom>
            <a:avLst/>
            <a:gdLst/>
            <a:ahLst/>
            <a:cxnLst/>
            <a:rect l="l" t="t" r="r" b="b"/>
            <a:pathLst>
              <a:path w="7619"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1" name="object 471"/>
          <p:cNvSpPr/>
          <p:nvPr/>
        </p:nvSpPr>
        <p:spPr>
          <a:xfrm>
            <a:off x="1263056" y="5095633"/>
            <a:ext cx="7620" cy="7620"/>
          </a:xfrm>
          <a:custGeom>
            <a:avLst/>
            <a:gdLst/>
            <a:ahLst/>
            <a:cxnLst/>
            <a:rect l="l" t="t" r="r" b="b"/>
            <a:pathLst>
              <a:path w="7619"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2" name="object 472"/>
          <p:cNvSpPr/>
          <p:nvPr/>
        </p:nvSpPr>
        <p:spPr>
          <a:xfrm>
            <a:off x="1127387" y="5095633"/>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3" name="object 473"/>
          <p:cNvSpPr/>
          <p:nvPr/>
        </p:nvSpPr>
        <p:spPr>
          <a:xfrm>
            <a:off x="991350" y="5095235"/>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4" name="object 474"/>
          <p:cNvSpPr/>
          <p:nvPr/>
        </p:nvSpPr>
        <p:spPr>
          <a:xfrm>
            <a:off x="855681" y="5095235"/>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5" name="object 475"/>
          <p:cNvSpPr/>
          <p:nvPr/>
        </p:nvSpPr>
        <p:spPr>
          <a:xfrm>
            <a:off x="719644" y="5094868"/>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6" name="object 476"/>
          <p:cNvSpPr/>
          <p:nvPr/>
        </p:nvSpPr>
        <p:spPr>
          <a:xfrm>
            <a:off x="583974" y="509486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7" name="object 477"/>
          <p:cNvSpPr/>
          <p:nvPr/>
        </p:nvSpPr>
        <p:spPr>
          <a:xfrm>
            <a:off x="447540" y="5094103"/>
            <a:ext cx="10795" cy="10795"/>
          </a:xfrm>
          <a:custGeom>
            <a:avLst/>
            <a:gdLst/>
            <a:ahLst/>
            <a:cxnLst/>
            <a:rect l="l" t="t" r="r" b="b"/>
            <a:pathLst>
              <a:path w="10795" h="10795">
                <a:moveTo>
                  <a:pt x="2357" y="0"/>
                </a:moveTo>
                <a:lnTo>
                  <a:pt x="5265" y="0"/>
                </a:lnTo>
                <a:lnTo>
                  <a:pt x="8173" y="0"/>
                </a:lnTo>
                <a:lnTo>
                  <a:pt x="10530" y="2387"/>
                </a:lnTo>
                <a:lnTo>
                  <a:pt x="10530" y="8171"/>
                </a:lnTo>
                <a:lnTo>
                  <a:pt x="8173" y="10558"/>
                </a:lnTo>
                <a:lnTo>
                  <a:pt x="2357" y="10558"/>
                </a:lnTo>
                <a:lnTo>
                  <a:pt x="0" y="817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478" name="object 478"/>
          <p:cNvSpPr/>
          <p:nvPr/>
        </p:nvSpPr>
        <p:spPr>
          <a:xfrm>
            <a:off x="311503" y="5093735"/>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479" name="object 479"/>
          <p:cNvSpPr/>
          <p:nvPr/>
        </p:nvSpPr>
        <p:spPr>
          <a:xfrm>
            <a:off x="174701" y="5092603"/>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480" name="object 480"/>
          <p:cNvSpPr/>
          <p:nvPr/>
        </p:nvSpPr>
        <p:spPr>
          <a:xfrm>
            <a:off x="39429" y="5093001"/>
            <a:ext cx="13335" cy="13335"/>
          </a:xfrm>
          <a:custGeom>
            <a:avLst/>
            <a:gdLst/>
            <a:ahLst/>
            <a:cxnLst/>
            <a:rect l="l" t="t" r="r" b="b"/>
            <a:pathLst>
              <a:path w="13334"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481" name="object 481"/>
          <p:cNvSpPr/>
          <p:nvPr/>
        </p:nvSpPr>
        <p:spPr>
          <a:xfrm>
            <a:off x="7504032" y="4960365"/>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2" name="object 482"/>
          <p:cNvSpPr/>
          <p:nvPr/>
        </p:nvSpPr>
        <p:spPr>
          <a:xfrm>
            <a:off x="7368761" y="496073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3" name="object 483"/>
          <p:cNvSpPr/>
          <p:nvPr/>
        </p:nvSpPr>
        <p:spPr>
          <a:xfrm>
            <a:off x="7233091" y="496073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4" name="object 484"/>
          <p:cNvSpPr/>
          <p:nvPr/>
        </p:nvSpPr>
        <p:spPr>
          <a:xfrm>
            <a:off x="7097790" y="4961130"/>
            <a:ext cx="5715" cy="5715"/>
          </a:xfrm>
          <a:custGeom>
            <a:avLst/>
            <a:gdLst/>
            <a:ahLst/>
            <a:cxnLst/>
            <a:rect l="l" t="t" r="r" b="b"/>
            <a:pathLst>
              <a:path w="5715" h="5714">
                <a:moveTo>
                  <a:pt x="1193" y="0"/>
                </a:moveTo>
                <a:lnTo>
                  <a:pt x="2632"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85" name="object 485"/>
          <p:cNvSpPr/>
          <p:nvPr/>
        </p:nvSpPr>
        <p:spPr>
          <a:xfrm>
            <a:off x="6962151" y="496113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6" name="object 486"/>
          <p:cNvSpPr/>
          <p:nvPr/>
        </p:nvSpPr>
        <p:spPr>
          <a:xfrm>
            <a:off x="6826481" y="496113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7" name="object 487"/>
          <p:cNvSpPr/>
          <p:nvPr/>
        </p:nvSpPr>
        <p:spPr>
          <a:xfrm>
            <a:off x="6690812" y="496113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8" name="object 488"/>
          <p:cNvSpPr/>
          <p:nvPr/>
        </p:nvSpPr>
        <p:spPr>
          <a:xfrm>
            <a:off x="6555143" y="4961130"/>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9" name="object 489"/>
          <p:cNvSpPr/>
          <p:nvPr/>
        </p:nvSpPr>
        <p:spPr>
          <a:xfrm>
            <a:off x="6419841" y="4961497"/>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0" name="object 490"/>
          <p:cNvSpPr/>
          <p:nvPr/>
        </p:nvSpPr>
        <p:spPr>
          <a:xfrm>
            <a:off x="6283804" y="496113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1" name="object 491"/>
          <p:cNvSpPr/>
          <p:nvPr/>
        </p:nvSpPr>
        <p:spPr>
          <a:xfrm>
            <a:off x="6148134" y="496113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2" name="object 492"/>
          <p:cNvSpPr/>
          <p:nvPr/>
        </p:nvSpPr>
        <p:spPr>
          <a:xfrm>
            <a:off x="6012465" y="496113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3" name="object 493"/>
          <p:cNvSpPr/>
          <p:nvPr/>
        </p:nvSpPr>
        <p:spPr>
          <a:xfrm>
            <a:off x="5876795" y="4961130"/>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4" name="object 494"/>
          <p:cNvSpPr/>
          <p:nvPr/>
        </p:nvSpPr>
        <p:spPr>
          <a:xfrm>
            <a:off x="5741157" y="4961130"/>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5" name="object 495"/>
          <p:cNvSpPr/>
          <p:nvPr/>
        </p:nvSpPr>
        <p:spPr>
          <a:xfrm>
            <a:off x="5605487" y="4961130"/>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6" name="object 496"/>
          <p:cNvSpPr/>
          <p:nvPr/>
        </p:nvSpPr>
        <p:spPr>
          <a:xfrm>
            <a:off x="5469451" y="496073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7" name="object 497"/>
          <p:cNvSpPr/>
          <p:nvPr/>
        </p:nvSpPr>
        <p:spPr>
          <a:xfrm>
            <a:off x="5333781" y="496073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8" name="object 498"/>
          <p:cNvSpPr/>
          <p:nvPr/>
        </p:nvSpPr>
        <p:spPr>
          <a:xfrm>
            <a:off x="5198112" y="4960732"/>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9" name="object 499"/>
          <p:cNvSpPr/>
          <p:nvPr/>
        </p:nvSpPr>
        <p:spPr>
          <a:xfrm>
            <a:off x="5062442" y="4960732"/>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00" name="object 500"/>
          <p:cNvSpPr/>
          <p:nvPr/>
        </p:nvSpPr>
        <p:spPr>
          <a:xfrm>
            <a:off x="4926406" y="4960365"/>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01" name="object 501"/>
          <p:cNvSpPr/>
          <p:nvPr/>
        </p:nvSpPr>
        <p:spPr>
          <a:xfrm>
            <a:off x="4790369" y="4959998"/>
            <a:ext cx="7620" cy="7620"/>
          </a:xfrm>
          <a:custGeom>
            <a:avLst/>
            <a:gdLst/>
            <a:ahLst/>
            <a:cxnLst/>
            <a:rect l="l" t="t" r="r" b="b"/>
            <a:pathLst>
              <a:path w="7620"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2" name="object 502"/>
          <p:cNvSpPr/>
          <p:nvPr/>
        </p:nvSpPr>
        <p:spPr>
          <a:xfrm>
            <a:off x="4654699" y="4959998"/>
            <a:ext cx="7620" cy="7620"/>
          </a:xfrm>
          <a:custGeom>
            <a:avLst/>
            <a:gdLst/>
            <a:ahLst/>
            <a:cxnLst/>
            <a:rect l="l" t="t" r="r" b="b"/>
            <a:pathLst>
              <a:path w="7620" h="7620">
                <a:moveTo>
                  <a:pt x="1683" y="0"/>
                </a:moveTo>
                <a:lnTo>
                  <a:pt x="3765"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3" name="object 503"/>
          <p:cNvSpPr/>
          <p:nvPr/>
        </p:nvSpPr>
        <p:spPr>
          <a:xfrm>
            <a:off x="4519030" y="4959998"/>
            <a:ext cx="7620" cy="7620"/>
          </a:xfrm>
          <a:custGeom>
            <a:avLst/>
            <a:gdLst/>
            <a:ahLst/>
            <a:cxnLst/>
            <a:rect l="l" t="t" r="r" b="b"/>
            <a:pathLst>
              <a:path w="7620"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4" name="object 504"/>
          <p:cNvSpPr/>
          <p:nvPr/>
        </p:nvSpPr>
        <p:spPr>
          <a:xfrm>
            <a:off x="4382993" y="4959600"/>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5" name="object 505"/>
          <p:cNvSpPr/>
          <p:nvPr/>
        </p:nvSpPr>
        <p:spPr>
          <a:xfrm>
            <a:off x="4247324" y="4959600"/>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6" name="object 506"/>
          <p:cNvSpPr/>
          <p:nvPr/>
        </p:nvSpPr>
        <p:spPr>
          <a:xfrm>
            <a:off x="4111654" y="4959600"/>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7" name="object 507"/>
          <p:cNvSpPr/>
          <p:nvPr/>
        </p:nvSpPr>
        <p:spPr>
          <a:xfrm>
            <a:off x="3975985" y="4959600"/>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08" name="object 508"/>
          <p:cNvSpPr/>
          <p:nvPr/>
        </p:nvSpPr>
        <p:spPr>
          <a:xfrm>
            <a:off x="3839948" y="495923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09" name="object 509"/>
          <p:cNvSpPr/>
          <p:nvPr/>
        </p:nvSpPr>
        <p:spPr>
          <a:xfrm>
            <a:off x="3704646" y="4959600"/>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0" name="object 510"/>
          <p:cNvSpPr/>
          <p:nvPr/>
        </p:nvSpPr>
        <p:spPr>
          <a:xfrm>
            <a:off x="3568977" y="4959600"/>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1" name="object 511"/>
          <p:cNvSpPr/>
          <p:nvPr/>
        </p:nvSpPr>
        <p:spPr>
          <a:xfrm>
            <a:off x="3433338" y="4959600"/>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2" name="object 512"/>
          <p:cNvSpPr/>
          <p:nvPr/>
        </p:nvSpPr>
        <p:spPr>
          <a:xfrm>
            <a:off x="3297669" y="4959600"/>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3" name="object 513"/>
          <p:cNvSpPr/>
          <p:nvPr/>
        </p:nvSpPr>
        <p:spPr>
          <a:xfrm>
            <a:off x="3161999" y="4959600"/>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4" name="object 514"/>
          <p:cNvSpPr/>
          <p:nvPr/>
        </p:nvSpPr>
        <p:spPr>
          <a:xfrm>
            <a:off x="3026330" y="4959600"/>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5" name="object 515"/>
          <p:cNvSpPr/>
          <p:nvPr/>
        </p:nvSpPr>
        <p:spPr>
          <a:xfrm>
            <a:off x="2890660" y="4959600"/>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6" name="object 516"/>
          <p:cNvSpPr/>
          <p:nvPr/>
        </p:nvSpPr>
        <p:spPr>
          <a:xfrm>
            <a:off x="2754991" y="4959600"/>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7" name="object 517"/>
          <p:cNvSpPr/>
          <p:nvPr/>
        </p:nvSpPr>
        <p:spPr>
          <a:xfrm>
            <a:off x="2619689"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8" name="object 518"/>
          <p:cNvSpPr/>
          <p:nvPr/>
        </p:nvSpPr>
        <p:spPr>
          <a:xfrm>
            <a:off x="2484050" y="4959998"/>
            <a:ext cx="7620" cy="7620"/>
          </a:xfrm>
          <a:custGeom>
            <a:avLst/>
            <a:gdLst/>
            <a:ahLst/>
            <a:cxnLst/>
            <a:rect l="l" t="t" r="r" b="b"/>
            <a:pathLst>
              <a:path w="7619" h="7620">
                <a:moveTo>
                  <a:pt x="1683" y="0"/>
                </a:moveTo>
                <a:lnTo>
                  <a:pt x="3734"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9" name="object 519"/>
          <p:cNvSpPr/>
          <p:nvPr/>
        </p:nvSpPr>
        <p:spPr>
          <a:xfrm>
            <a:off x="2348381" y="4959998"/>
            <a:ext cx="7620" cy="7620"/>
          </a:xfrm>
          <a:custGeom>
            <a:avLst/>
            <a:gdLst/>
            <a:ahLst/>
            <a:cxnLst/>
            <a:rect l="l" t="t" r="r" b="b"/>
            <a:pathLst>
              <a:path w="7619" h="7620">
                <a:moveTo>
                  <a:pt x="1683" y="0"/>
                </a:moveTo>
                <a:lnTo>
                  <a:pt x="3765"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0" name="object 520"/>
          <p:cNvSpPr/>
          <p:nvPr/>
        </p:nvSpPr>
        <p:spPr>
          <a:xfrm>
            <a:off x="2212711"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1" name="object 521"/>
          <p:cNvSpPr/>
          <p:nvPr/>
        </p:nvSpPr>
        <p:spPr>
          <a:xfrm>
            <a:off x="2077042"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2" name="object 522"/>
          <p:cNvSpPr/>
          <p:nvPr/>
        </p:nvSpPr>
        <p:spPr>
          <a:xfrm>
            <a:off x="1941372"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3" name="object 523"/>
          <p:cNvSpPr/>
          <p:nvPr/>
        </p:nvSpPr>
        <p:spPr>
          <a:xfrm>
            <a:off x="1805703"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4" name="object 524"/>
          <p:cNvSpPr/>
          <p:nvPr/>
        </p:nvSpPr>
        <p:spPr>
          <a:xfrm>
            <a:off x="1670034"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5" name="object 525"/>
          <p:cNvSpPr/>
          <p:nvPr/>
        </p:nvSpPr>
        <p:spPr>
          <a:xfrm>
            <a:off x="1534364" y="4959998"/>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6" name="object 526"/>
          <p:cNvSpPr/>
          <p:nvPr/>
        </p:nvSpPr>
        <p:spPr>
          <a:xfrm>
            <a:off x="1398725" y="4959998"/>
            <a:ext cx="7620" cy="7620"/>
          </a:xfrm>
          <a:custGeom>
            <a:avLst/>
            <a:gdLst/>
            <a:ahLst/>
            <a:cxnLst/>
            <a:rect l="l" t="t" r="r" b="b"/>
            <a:pathLst>
              <a:path w="7619"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7" name="object 527"/>
          <p:cNvSpPr/>
          <p:nvPr/>
        </p:nvSpPr>
        <p:spPr>
          <a:xfrm>
            <a:off x="1262658" y="4959600"/>
            <a:ext cx="8890" cy="8890"/>
          </a:xfrm>
          <a:custGeom>
            <a:avLst/>
            <a:gdLst/>
            <a:ahLst/>
            <a:cxnLst/>
            <a:rect l="l" t="t" r="r" b="b"/>
            <a:pathLst>
              <a:path w="8890"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8" name="object 528"/>
          <p:cNvSpPr/>
          <p:nvPr/>
        </p:nvSpPr>
        <p:spPr>
          <a:xfrm>
            <a:off x="1127019" y="4959600"/>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9" name="object 529"/>
          <p:cNvSpPr/>
          <p:nvPr/>
        </p:nvSpPr>
        <p:spPr>
          <a:xfrm>
            <a:off x="990952" y="495923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30" name="object 530"/>
          <p:cNvSpPr/>
          <p:nvPr/>
        </p:nvSpPr>
        <p:spPr>
          <a:xfrm>
            <a:off x="854915" y="4958866"/>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1" name="object 531"/>
          <p:cNvSpPr/>
          <p:nvPr/>
        </p:nvSpPr>
        <p:spPr>
          <a:xfrm>
            <a:off x="719246" y="4958866"/>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2" name="object 532"/>
          <p:cNvSpPr/>
          <p:nvPr/>
        </p:nvSpPr>
        <p:spPr>
          <a:xfrm>
            <a:off x="583209" y="495849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3" name="object 533"/>
          <p:cNvSpPr/>
          <p:nvPr/>
        </p:nvSpPr>
        <p:spPr>
          <a:xfrm>
            <a:off x="447540" y="495849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4" name="object 534"/>
          <p:cNvSpPr/>
          <p:nvPr/>
        </p:nvSpPr>
        <p:spPr>
          <a:xfrm>
            <a:off x="311503" y="4958100"/>
            <a:ext cx="11430" cy="11430"/>
          </a:xfrm>
          <a:custGeom>
            <a:avLst/>
            <a:gdLst/>
            <a:ahLst/>
            <a:cxnLst/>
            <a:rect l="l" t="t" r="r" b="b"/>
            <a:pathLst>
              <a:path w="11429" h="11429">
                <a:moveTo>
                  <a:pt x="2540" y="0"/>
                </a:moveTo>
                <a:lnTo>
                  <a:pt x="5632" y="0"/>
                </a:lnTo>
                <a:lnTo>
                  <a:pt x="8754" y="0"/>
                </a:lnTo>
                <a:lnTo>
                  <a:pt x="11295" y="2540"/>
                </a:lnTo>
                <a:lnTo>
                  <a:pt x="11295" y="8783"/>
                </a:lnTo>
                <a:lnTo>
                  <a:pt x="8754" y="11292"/>
                </a:lnTo>
                <a:lnTo>
                  <a:pt x="2540" y="11292"/>
                </a:lnTo>
                <a:lnTo>
                  <a:pt x="0" y="8783"/>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535" name="object 535"/>
          <p:cNvSpPr/>
          <p:nvPr/>
        </p:nvSpPr>
        <p:spPr>
          <a:xfrm>
            <a:off x="174701" y="4956968"/>
            <a:ext cx="13970" cy="13970"/>
          </a:xfrm>
          <a:custGeom>
            <a:avLst/>
            <a:gdLst/>
            <a:ahLst/>
            <a:cxnLst/>
            <a:rect l="l" t="t" r="r" b="b"/>
            <a:pathLst>
              <a:path w="13969" h="13970">
                <a:moveTo>
                  <a:pt x="3030" y="0"/>
                </a:moveTo>
                <a:lnTo>
                  <a:pt x="6795" y="0"/>
                </a:lnTo>
                <a:lnTo>
                  <a:pt x="10530" y="0"/>
                </a:lnTo>
                <a:lnTo>
                  <a:pt x="13560" y="3060"/>
                </a:lnTo>
                <a:lnTo>
                  <a:pt x="13560" y="10527"/>
                </a:lnTo>
                <a:lnTo>
                  <a:pt x="10530"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536" name="object 536"/>
          <p:cNvSpPr/>
          <p:nvPr/>
        </p:nvSpPr>
        <p:spPr>
          <a:xfrm>
            <a:off x="38664" y="4956601"/>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537" name="object 537"/>
          <p:cNvSpPr/>
          <p:nvPr/>
        </p:nvSpPr>
        <p:spPr>
          <a:xfrm>
            <a:off x="7504032" y="4824730"/>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38" name="object 538"/>
          <p:cNvSpPr/>
          <p:nvPr/>
        </p:nvSpPr>
        <p:spPr>
          <a:xfrm>
            <a:off x="7367996" y="4824363"/>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9" name="object 539"/>
          <p:cNvSpPr/>
          <p:nvPr/>
        </p:nvSpPr>
        <p:spPr>
          <a:xfrm>
            <a:off x="7232724" y="4824730"/>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0" name="object 540"/>
          <p:cNvSpPr/>
          <p:nvPr/>
        </p:nvSpPr>
        <p:spPr>
          <a:xfrm>
            <a:off x="7097055" y="4824730"/>
            <a:ext cx="6985" cy="6985"/>
          </a:xfrm>
          <a:custGeom>
            <a:avLst/>
            <a:gdLst/>
            <a:ahLst/>
            <a:cxnLst/>
            <a:rect l="l" t="t" r="r" b="b"/>
            <a:pathLst>
              <a:path w="6984"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1" name="object 541"/>
          <p:cNvSpPr/>
          <p:nvPr/>
        </p:nvSpPr>
        <p:spPr>
          <a:xfrm>
            <a:off x="6961753" y="4825098"/>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42" name="object 542"/>
          <p:cNvSpPr/>
          <p:nvPr/>
        </p:nvSpPr>
        <p:spPr>
          <a:xfrm>
            <a:off x="6826481" y="4825495"/>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3" name="object 543"/>
          <p:cNvSpPr/>
          <p:nvPr/>
        </p:nvSpPr>
        <p:spPr>
          <a:xfrm>
            <a:off x="6690812" y="4825495"/>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4" name="object 544"/>
          <p:cNvSpPr/>
          <p:nvPr/>
        </p:nvSpPr>
        <p:spPr>
          <a:xfrm>
            <a:off x="6555143" y="4825495"/>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5" name="object 545"/>
          <p:cNvSpPr/>
          <p:nvPr/>
        </p:nvSpPr>
        <p:spPr>
          <a:xfrm>
            <a:off x="6419473" y="482549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6" name="object 546"/>
          <p:cNvSpPr/>
          <p:nvPr/>
        </p:nvSpPr>
        <p:spPr>
          <a:xfrm>
            <a:off x="6283804" y="482549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7" name="object 547"/>
          <p:cNvSpPr/>
          <p:nvPr/>
        </p:nvSpPr>
        <p:spPr>
          <a:xfrm>
            <a:off x="6148134" y="482549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8" name="object 548"/>
          <p:cNvSpPr/>
          <p:nvPr/>
        </p:nvSpPr>
        <p:spPr>
          <a:xfrm>
            <a:off x="6012465" y="482549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9" name="object 549"/>
          <p:cNvSpPr/>
          <p:nvPr/>
        </p:nvSpPr>
        <p:spPr>
          <a:xfrm>
            <a:off x="5876795" y="4825495"/>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50" name="object 550"/>
          <p:cNvSpPr/>
          <p:nvPr/>
        </p:nvSpPr>
        <p:spPr>
          <a:xfrm>
            <a:off x="5741157" y="4825495"/>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1" name="object 551"/>
          <p:cNvSpPr/>
          <p:nvPr/>
        </p:nvSpPr>
        <p:spPr>
          <a:xfrm>
            <a:off x="5605089" y="4825098"/>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2" name="object 552"/>
          <p:cNvSpPr/>
          <p:nvPr/>
        </p:nvSpPr>
        <p:spPr>
          <a:xfrm>
            <a:off x="5469451" y="4825098"/>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3" name="object 553"/>
          <p:cNvSpPr/>
          <p:nvPr/>
        </p:nvSpPr>
        <p:spPr>
          <a:xfrm>
            <a:off x="5333781" y="4825098"/>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4" name="object 554"/>
          <p:cNvSpPr/>
          <p:nvPr/>
        </p:nvSpPr>
        <p:spPr>
          <a:xfrm>
            <a:off x="5198112" y="4825098"/>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5" name="object 555"/>
          <p:cNvSpPr/>
          <p:nvPr/>
        </p:nvSpPr>
        <p:spPr>
          <a:xfrm>
            <a:off x="5062075" y="4824730"/>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56" name="object 556"/>
          <p:cNvSpPr/>
          <p:nvPr/>
        </p:nvSpPr>
        <p:spPr>
          <a:xfrm>
            <a:off x="4926008" y="4824363"/>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557" name="object 557"/>
          <p:cNvSpPr/>
          <p:nvPr/>
        </p:nvSpPr>
        <p:spPr>
          <a:xfrm>
            <a:off x="4790369" y="4824363"/>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58" name="object 558"/>
          <p:cNvSpPr/>
          <p:nvPr/>
        </p:nvSpPr>
        <p:spPr>
          <a:xfrm>
            <a:off x="4654301" y="4823996"/>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59" name="object 559"/>
          <p:cNvSpPr/>
          <p:nvPr/>
        </p:nvSpPr>
        <p:spPr>
          <a:xfrm>
            <a:off x="4518663" y="4823996"/>
            <a:ext cx="8890" cy="8890"/>
          </a:xfrm>
          <a:custGeom>
            <a:avLst/>
            <a:gdLst/>
            <a:ahLst/>
            <a:cxnLst/>
            <a:rect l="l" t="t" r="r" b="b"/>
            <a:pathLst>
              <a:path w="8889" h="8889">
                <a:moveTo>
                  <a:pt x="1836" y="0"/>
                </a:moveTo>
                <a:lnTo>
                  <a:pt x="4132" y="0"/>
                </a:lnTo>
                <a:lnTo>
                  <a:pt x="6397" y="0"/>
                </a:lnTo>
                <a:lnTo>
                  <a:pt x="8264" y="1836"/>
                </a:lnTo>
                <a:lnTo>
                  <a:pt x="8264"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0" name="object 560"/>
          <p:cNvSpPr/>
          <p:nvPr/>
        </p:nvSpPr>
        <p:spPr>
          <a:xfrm>
            <a:off x="4382993" y="4823996"/>
            <a:ext cx="8890" cy="8890"/>
          </a:xfrm>
          <a:custGeom>
            <a:avLst/>
            <a:gdLst/>
            <a:ahLst/>
            <a:cxnLst/>
            <a:rect l="l" t="t" r="r" b="b"/>
            <a:pathLst>
              <a:path w="8889" h="8889">
                <a:moveTo>
                  <a:pt x="1836" y="0"/>
                </a:moveTo>
                <a:lnTo>
                  <a:pt x="4132" y="0"/>
                </a:lnTo>
                <a:lnTo>
                  <a:pt x="6428" y="0"/>
                </a:lnTo>
                <a:lnTo>
                  <a:pt x="8264" y="1836"/>
                </a:lnTo>
                <a:lnTo>
                  <a:pt x="8264"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1" name="object 561"/>
          <p:cNvSpPr/>
          <p:nvPr/>
        </p:nvSpPr>
        <p:spPr>
          <a:xfrm>
            <a:off x="4246957" y="4823598"/>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2" name="object 562"/>
          <p:cNvSpPr/>
          <p:nvPr/>
        </p:nvSpPr>
        <p:spPr>
          <a:xfrm>
            <a:off x="4111287" y="482359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3" name="object 563"/>
          <p:cNvSpPr/>
          <p:nvPr/>
        </p:nvSpPr>
        <p:spPr>
          <a:xfrm>
            <a:off x="3975618" y="482359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4" name="object 564"/>
          <p:cNvSpPr/>
          <p:nvPr/>
        </p:nvSpPr>
        <p:spPr>
          <a:xfrm>
            <a:off x="3839581" y="4823231"/>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65" name="object 565"/>
          <p:cNvSpPr/>
          <p:nvPr/>
        </p:nvSpPr>
        <p:spPr>
          <a:xfrm>
            <a:off x="3704279" y="4823598"/>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6" name="object 566"/>
          <p:cNvSpPr/>
          <p:nvPr/>
        </p:nvSpPr>
        <p:spPr>
          <a:xfrm>
            <a:off x="3568610" y="4823598"/>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7" name="object 567"/>
          <p:cNvSpPr/>
          <p:nvPr/>
        </p:nvSpPr>
        <p:spPr>
          <a:xfrm>
            <a:off x="3432940" y="4823598"/>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8" name="object 568"/>
          <p:cNvSpPr/>
          <p:nvPr/>
        </p:nvSpPr>
        <p:spPr>
          <a:xfrm>
            <a:off x="3297669" y="4823996"/>
            <a:ext cx="8890" cy="8890"/>
          </a:xfrm>
          <a:custGeom>
            <a:avLst/>
            <a:gdLst/>
            <a:ahLst/>
            <a:cxnLst/>
            <a:rect l="l" t="t" r="r" b="b"/>
            <a:pathLst>
              <a:path w="8889"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9" name="object 569"/>
          <p:cNvSpPr/>
          <p:nvPr/>
        </p:nvSpPr>
        <p:spPr>
          <a:xfrm>
            <a:off x="3161999" y="4823996"/>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0" name="object 570"/>
          <p:cNvSpPr/>
          <p:nvPr/>
        </p:nvSpPr>
        <p:spPr>
          <a:xfrm>
            <a:off x="3026330" y="4823996"/>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1" name="object 571"/>
          <p:cNvSpPr/>
          <p:nvPr/>
        </p:nvSpPr>
        <p:spPr>
          <a:xfrm>
            <a:off x="2890293" y="482359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2" name="object 572"/>
          <p:cNvSpPr/>
          <p:nvPr/>
        </p:nvSpPr>
        <p:spPr>
          <a:xfrm>
            <a:off x="2754624" y="4823598"/>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3" name="object 573"/>
          <p:cNvSpPr/>
          <p:nvPr/>
        </p:nvSpPr>
        <p:spPr>
          <a:xfrm>
            <a:off x="2619322" y="4823996"/>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4" name="object 574"/>
          <p:cNvSpPr/>
          <p:nvPr/>
        </p:nvSpPr>
        <p:spPr>
          <a:xfrm>
            <a:off x="2483652" y="4823996"/>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5" name="object 575"/>
          <p:cNvSpPr/>
          <p:nvPr/>
        </p:nvSpPr>
        <p:spPr>
          <a:xfrm>
            <a:off x="2347983" y="4823996"/>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6" name="object 576"/>
          <p:cNvSpPr/>
          <p:nvPr/>
        </p:nvSpPr>
        <p:spPr>
          <a:xfrm>
            <a:off x="2212711" y="4824363"/>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7" name="object 577"/>
          <p:cNvSpPr/>
          <p:nvPr/>
        </p:nvSpPr>
        <p:spPr>
          <a:xfrm>
            <a:off x="2076674" y="4823996"/>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8" name="object 578"/>
          <p:cNvSpPr/>
          <p:nvPr/>
        </p:nvSpPr>
        <p:spPr>
          <a:xfrm>
            <a:off x="1941372" y="4824363"/>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9" name="object 579"/>
          <p:cNvSpPr/>
          <p:nvPr/>
        </p:nvSpPr>
        <p:spPr>
          <a:xfrm>
            <a:off x="1805703" y="4824363"/>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0" name="object 580"/>
          <p:cNvSpPr/>
          <p:nvPr/>
        </p:nvSpPr>
        <p:spPr>
          <a:xfrm>
            <a:off x="1670034" y="4824363"/>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1" name="object 581"/>
          <p:cNvSpPr/>
          <p:nvPr/>
        </p:nvSpPr>
        <p:spPr>
          <a:xfrm>
            <a:off x="1533997" y="4823996"/>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2" name="object 582"/>
          <p:cNvSpPr/>
          <p:nvPr/>
        </p:nvSpPr>
        <p:spPr>
          <a:xfrm>
            <a:off x="1398328" y="4823996"/>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3" name="object 583"/>
          <p:cNvSpPr/>
          <p:nvPr/>
        </p:nvSpPr>
        <p:spPr>
          <a:xfrm>
            <a:off x="1262658" y="4823996"/>
            <a:ext cx="8890" cy="8890"/>
          </a:xfrm>
          <a:custGeom>
            <a:avLst/>
            <a:gdLst/>
            <a:ahLst/>
            <a:cxnLst/>
            <a:rect l="l" t="t" r="r" b="b"/>
            <a:pathLst>
              <a:path w="8890"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4" name="object 584"/>
          <p:cNvSpPr/>
          <p:nvPr/>
        </p:nvSpPr>
        <p:spPr>
          <a:xfrm>
            <a:off x="1126621" y="4823598"/>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5" name="object 585"/>
          <p:cNvSpPr/>
          <p:nvPr/>
        </p:nvSpPr>
        <p:spPr>
          <a:xfrm>
            <a:off x="990585" y="4823231"/>
            <a:ext cx="10160" cy="10160"/>
          </a:xfrm>
          <a:custGeom>
            <a:avLst/>
            <a:gdLst/>
            <a:ahLst/>
            <a:cxnLst/>
            <a:rect l="l" t="t" r="r" b="b"/>
            <a:pathLst>
              <a:path w="10159"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86" name="object 586"/>
          <p:cNvSpPr/>
          <p:nvPr/>
        </p:nvSpPr>
        <p:spPr>
          <a:xfrm>
            <a:off x="854915" y="4823231"/>
            <a:ext cx="10160" cy="10160"/>
          </a:xfrm>
          <a:custGeom>
            <a:avLst/>
            <a:gdLst/>
            <a:ahLst/>
            <a:cxnLst/>
            <a:rect l="l" t="t" r="r" b="b"/>
            <a:pathLst>
              <a:path w="10159"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87" name="object 587"/>
          <p:cNvSpPr/>
          <p:nvPr/>
        </p:nvSpPr>
        <p:spPr>
          <a:xfrm>
            <a:off x="718878" y="482286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88" name="object 588"/>
          <p:cNvSpPr/>
          <p:nvPr/>
        </p:nvSpPr>
        <p:spPr>
          <a:xfrm>
            <a:off x="582842" y="4822466"/>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89" name="object 589"/>
          <p:cNvSpPr/>
          <p:nvPr/>
        </p:nvSpPr>
        <p:spPr>
          <a:xfrm>
            <a:off x="447172" y="4822466"/>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90" name="object 590"/>
          <p:cNvSpPr/>
          <p:nvPr/>
        </p:nvSpPr>
        <p:spPr>
          <a:xfrm>
            <a:off x="309636" y="4820599"/>
            <a:ext cx="15240" cy="15240"/>
          </a:xfrm>
          <a:custGeom>
            <a:avLst/>
            <a:gdLst/>
            <a:ahLst/>
            <a:cxnLst/>
            <a:rect l="l" t="t" r="r" b="b"/>
            <a:pathLst>
              <a:path w="15239" h="15239">
                <a:moveTo>
                  <a:pt x="3367" y="0"/>
                </a:moveTo>
                <a:lnTo>
                  <a:pt x="7499"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591" name="object 591"/>
          <p:cNvSpPr/>
          <p:nvPr/>
        </p:nvSpPr>
        <p:spPr>
          <a:xfrm>
            <a:off x="173599" y="4820232"/>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592" name="object 592"/>
          <p:cNvSpPr/>
          <p:nvPr/>
        </p:nvSpPr>
        <p:spPr>
          <a:xfrm>
            <a:off x="36797" y="4819099"/>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593" name="object 593"/>
          <p:cNvSpPr/>
          <p:nvPr/>
        </p:nvSpPr>
        <p:spPr>
          <a:xfrm>
            <a:off x="7503298" y="4688361"/>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4" name="object 594"/>
          <p:cNvSpPr/>
          <p:nvPr/>
        </p:nvSpPr>
        <p:spPr>
          <a:xfrm>
            <a:off x="7367996" y="4688728"/>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5" name="object 595"/>
          <p:cNvSpPr/>
          <p:nvPr/>
        </p:nvSpPr>
        <p:spPr>
          <a:xfrm>
            <a:off x="7232357" y="4688728"/>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596" name="object 596"/>
          <p:cNvSpPr/>
          <p:nvPr/>
        </p:nvSpPr>
        <p:spPr>
          <a:xfrm>
            <a:off x="7096687" y="4688728"/>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7" name="object 597"/>
          <p:cNvSpPr/>
          <p:nvPr/>
        </p:nvSpPr>
        <p:spPr>
          <a:xfrm>
            <a:off x="6961385" y="4689095"/>
            <a:ext cx="6985" cy="6985"/>
          </a:xfrm>
          <a:custGeom>
            <a:avLst/>
            <a:gdLst/>
            <a:ahLst/>
            <a:cxnLst/>
            <a:rect l="l" t="t" r="r" b="b"/>
            <a:pathLst>
              <a:path w="6984"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98" name="object 598"/>
          <p:cNvSpPr/>
          <p:nvPr/>
        </p:nvSpPr>
        <p:spPr>
          <a:xfrm>
            <a:off x="6826114" y="4689493"/>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599" name="object 599"/>
          <p:cNvSpPr/>
          <p:nvPr/>
        </p:nvSpPr>
        <p:spPr>
          <a:xfrm>
            <a:off x="6690445" y="4689493"/>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00" name="object 600"/>
          <p:cNvSpPr/>
          <p:nvPr/>
        </p:nvSpPr>
        <p:spPr>
          <a:xfrm>
            <a:off x="6555143" y="4689861"/>
            <a:ext cx="5715" cy="5715"/>
          </a:xfrm>
          <a:custGeom>
            <a:avLst/>
            <a:gdLst/>
            <a:ahLst/>
            <a:cxnLst/>
            <a:rect l="l" t="t" r="r" b="b"/>
            <a:pathLst>
              <a:path w="5715"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601" name="object 601"/>
          <p:cNvSpPr/>
          <p:nvPr/>
        </p:nvSpPr>
        <p:spPr>
          <a:xfrm>
            <a:off x="6419473" y="4689861"/>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2" name="object 602"/>
          <p:cNvSpPr/>
          <p:nvPr/>
        </p:nvSpPr>
        <p:spPr>
          <a:xfrm>
            <a:off x="6283804" y="4689861"/>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3" name="object 603"/>
          <p:cNvSpPr/>
          <p:nvPr/>
        </p:nvSpPr>
        <p:spPr>
          <a:xfrm>
            <a:off x="6147767" y="468949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4" name="object 604"/>
          <p:cNvSpPr/>
          <p:nvPr/>
        </p:nvSpPr>
        <p:spPr>
          <a:xfrm>
            <a:off x="6012098" y="468949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5" name="object 605"/>
          <p:cNvSpPr/>
          <p:nvPr/>
        </p:nvSpPr>
        <p:spPr>
          <a:xfrm>
            <a:off x="5876428" y="468949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6" name="object 606"/>
          <p:cNvSpPr/>
          <p:nvPr/>
        </p:nvSpPr>
        <p:spPr>
          <a:xfrm>
            <a:off x="5740759" y="4689493"/>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7" name="object 607"/>
          <p:cNvSpPr/>
          <p:nvPr/>
        </p:nvSpPr>
        <p:spPr>
          <a:xfrm>
            <a:off x="5605089" y="4689493"/>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8" name="object 608"/>
          <p:cNvSpPr/>
          <p:nvPr/>
        </p:nvSpPr>
        <p:spPr>
          <a:xfrm>
            <a:off x="5469451" y="4689493"/>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9" name="object 609"/>
          <p:cNvSpPr/>
          <p:nvPr/>
        </p:nvSpPr>
        <p:spPr>
          <a:xfrm>
            <a:off x="5333383" y="4689095"/>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10" name="object 610"/>
          <p:cNvSpPr/>
          <p:nvPr/>
        </p:nvSpPr>
        <p:spPr>
          <a:xfrm>
            <a:off x="5197744" y="4689095"/>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11" name="object 611"/>
          <p:cNvSpPr/>
          <p:nvPr/>
        </p:nvSpPr>
        <p:spPr>
          <a:xfrm>
            <a:off x="5061677" y="4688728"/>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12" name="object 612"/>
          <p:cNvSpPr/>
          <p:nvPr/>
        </p:nvSpPr>
        <p:spPr>
          <a:xfrm>
            <a:off x="4926008" y="4688728"/>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613" name="object 613"/>
          <p:cNvSpPr/>
          <p:nvPr/>
        </p:nvSpPr>
        <p:spPr>
          <a:xfrm>
            <a:off x="4789971" y="4688361"/>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4" name="object 614"/>
          <p:cNvSpPr/>
          <p:nvPr/>
        </p:nvSpPr>
        <p:spPr>
          <a:xfrm>
            <a:off x="4654301" y="4688361"/>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5" name="object 615"/>
          <p:cNvSpPr/>
          <p:nvPr/>
        </p:nvSpPr>
        <p:spPr>
          <a:xfrm>
            <a:off x="4518265" y="4687963"/>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6" name="object 616"/>
          <p:cNvSpPr/>
          <p:nvPr/>
        </p:nvSpPr>
        <p:spPr>
          <a:xfrm>
            <a:off x="4382595" y="4687963"/>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7" name="object 617"/>
          <p:cNvSpPr/>
          <p:nvPr/>
        </p:nvSpPr>
        <p:spPr>
          <a:xfrm>
            <a:off x="4246559" y="4687596"/>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8" name="object 618"/>
          <p:cNvSpPr/>
          <p:nvPr/>
        </p:nvSpPr>
        <p:spPr>
          <a:xfrm>
            <a:off x="4110889" y="4687596"/>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9" name="object 619"/>
          <p:cNvSpPr/>
          <p:nvPr/>
        </p:nvSpPr>
        <p:spPr>
          <a:xfrm>
            <a:off x="3975250" y="4687596"/>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0" name="object 620"/>
          <p:cNvSpPr/>
          <p:nvPr/>
        </p:nvSpPr>
        <p:spPr>
          <a:xfrm>
            <a:off x="3839183" y="468722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21" name="object 621"/>
          <p:cNvSpPr/>
          <p:nvPr/>
        </p:nvSpPr>
        <p:spPr>
          <a:xfrm>
            <a:off x="3703911" y="4687596"/>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2" name="object 622"/>
          <p:cNvSpPr/>
          <p:nvPr/>
        </p:nvSpPr>
        <p:spPr>
          <a:xfrm>
            <a:off x="3568242" y="4687596"/>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3" name="object 623"/>
          <p:cNvSpPr/>
          <p:nvPr/>
        </p:nvSpPr>
        <p:spPr>
          <a:xfrm>
            <a:off x="3432573" y="4687596"/>
            <a:ext cx="10160" cy="10160"/>
          </a:xfrm>
          <a:custGeom>
            <a:avLst/>
            <a:gdLst/>
            <a:ahLst/>
            <a:cxnLst/>
            <a:rect l="l" t="t" r="r" b="b"/>
            <a:pathLst>
              <a:path w="10160"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4" name="object 624"/>
          <p:cNvSpPr/>
          <p:nvPr/>
        </p:nvSpPr>
        <p:spPr>
          <a:xfrm>
            <a:off x="3296903" y="4687596"/>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5" name="object 625"/>
          <p:cNvSpPr/>
          <p:nvPr/>
        </p:nvSpPr>
        <p:spPr>
          <a:xfrm>
            <a:off x="3161632" y="4687963"/>
            <a:ext cx="9525" cy="9525"/>
          </a:xfrm>
          <a:custGeom>
            <a:avLst/>
            <a:gdLst/>
            <a:ahLst/>
            <a:cxnLst/>
            <a:rect l="l" t="t" r="r" b="b"/>
            <a:pathLst>
              <a:path w="9525" h="9525">
                <a:moveTo>
                  <a:pt x="1989" y="0"/>
                </a:moveTo>
                <a:lnTo>
                  <a:pt x="4499" y="0"/>
                </a:lnTo>
                <a:lnTo>
                  <a:pt x="6979" y="0"/>
                </a:lnTo>
                <a:lnTo>
                  <a:pt x="8999" y="2019"/>
                </a:lnTo>
                <a:lnTo>
                  <a:pt x="8999" y="7008"/>
                </a:lnTo>
                <a:lnTo>
                  <a:pt x="6979" y="9028"/>
                </a:lnTo>
                <a:lnTo>
                  <a:pt x="1989" y="9028"/>
                </a:lnTo>
                <a:lnTo>
                  <a:pt x="0" y="7008"/>
                </a:lnTo>
                <a:lnTo>
                  <a:pt x="0" y="2019"/>
                </a:lnTo>
                <a:lnTo>
                  <a:pt x="1989" y="0"/>
                </a:lnTo>
                <a:close/>
              </a:path>
            </a:pathLst>
          </a:custGeom>
          <a:solidFill>
            <a:srgbClr val="D9D9D8">
              <a:alpha val="50000"/>
            </a:srgbClr>
          </a:solidFill>
        </p:spPr>
        <p:txBody>
          <a:bodyPr wrap="square" lIns="0" tIns="0" rIns="0" bIns="0" rtlCol="0"/>
          <a:lstStyle/>
          <a:p>
            <a:endParaRPr/>
          </a:p>
        </p:txBody>
      </p:sp>
      <p:sp>
        <p:nvSpPr>
          <p:cNvPr id="626" name="object 626"/>
          <p:cNvSpPr/>
          <p:nvPr/>
        </p:nvSpPr>
        <p:spPr>
          <a:xfrm>
            <a:off x="3025932" y="4687963"/>
            <a:ext cx="9525" cy="9525"/>
          </a:xfrm>
          <a:custGeom>
            <a:avLst/>
            <a:gdLst/>
            <a:ahLst/>
            <a:cxnLst/>
            <a:rect l="l" t="t" r="r" b="b"/>
            <a:pathLst>
              <a:path w="9525" h="9525">
                <a:moveTo>
                  <a:pt x="2020" y="0"/>
                </a:moveTo>
                <a:lnTo>
                  <a:pt x="4530" y="0"/>
                </a:lnTo>
                <a:lnTo>
                  <a:pt x="7040" y="0"/>
                </a:lnTo>
                <a:lnTo>
                  <a:pt x="9060" y="2019"/>
                </a:lnTo>
                <a:lnTo>
                  <a:pt x="9060" y="7008"/>
                </a:lnTo>
                <a:lnTo>
                  <a:pt x="704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7" name="object 627"/>
          <p:cNvSpPr/>
          <p:nvPr/>
        </p:nvSpPr>
        <p:spPr>
          <a:xfrm>
            <a:off x="2890293" y="46879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8" name="object 628"/>
          <p:cNvSpPr/>
          <p:nvPr/>
        </p:nvSpPr>
        <p:spPr>
          <a:xfrm>
            <a:off x="2754226" y="4687596"/>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9" name="object 629"/>
          <p:cNvSpPr/>
          <p:nvPr/>
        </p:nvSpPr>
        <p:spPr>
          <a:xfrm>
            <a:off x="2618954" y="46879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0" name="object 630"/>
          <p:cNvSpPr/>
          <p:nvPr/>
        </p:nvSpPr>
        <p:spPr>
          <a:xfrm>
            <a:off x="2483285" y="46879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1" name="object 631"/>
          <p:cNvSpPr/>
          <p:nvPr/>
        </p:nvSpPr>
        <p:spPr>
          <a:xfrm>
            <a:off x="2347983" y="4688361"/>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2" name="object 632"/>
          <p:cNvSpPr/>
          <p:nvPr/>
        </p:nvSpPr>
        <p:spPr>
          <a:xfrm>
            <a:off x="2212313" y="4688361"/>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3" name="object 633"/>
          <p:cNvSpPr/>
          <p:nvPr/>
        </p:nvSpPr>
        <p:spPr>
          <a:xfrm>
            <a:off x="2076674" y="4688361"/>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4" name="object 634"/>
          <p:cNvSpPr/>
          <p:nvPr/>
        </p:nvSpPr>
        <p:spPr>
          <a:xfrm>
            <a:off x="1941005" y="4688361"/>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5" name="object 635"/>
          <p:cNvSpPr/>
          <p:nvPr/>
        </p:nvSpPr>
        <p:spPr>
          <a:xfrm>
            <a:off x="1805336" y="4688361"/>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6" name="object 636"/>
          <p:cNvSpPr/>
          <p:nvPr/>
        </p:nvSpPr>
        <p:spPr>
          <a:xfrm>
            <a:off x="1669666" y="4688361"/>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7" name="object 637"/>
          <p:cNvSpPr/>
          <p:nvPr/>
        </p:nvSpPr>
        <p:spPr>
          <a:xfrm>
            <a:off x="1533630" y="4687963"/>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8" name="object 638"/>
          <p:cNvSpPr/>
          <p:nvPr/>
        </p:nvSpPr>
        <p:spPr>
          <a:xfrm>
            <a:off x="1398328" y="4688361"/>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9" name="object 639"/>
          <p:cNvSpPr/>
          <p:nvPr/>
        </p:nvSpPr>
        <p:spPr>
          <a:xfrm>
            <a:off x="1262291" y="468796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0" name="object 640"/>
          <p:cNvSpPr/>
          <p:nvPr/>
        </p:nvSpPr>
        <p:spPr>
          <a:xfrm>
            <a:off x="1126621" y="4687963"/>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1" name="object 641"/>
          <p:cNvSpPr/>
          <p:nvPr/>
        </p:nvSpPr>
        <p:spPr>
          <a:xfrm>
            <a:off x="990217" y="468722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2" name="object 642"/>
          <p:cNvSpPr/>
          <p:nvPr/>
        </p:nvSpPr>
        <p:spPr>
          <a:xfrm>
            <a:off x="854548" y="468722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3" name="object 643"/>
          <p:cNvSpPr/>
          <p:nvPr/>
        </p:nvSpPr>
        <p:spPr>
          <a:xfrm>
            <a:off x="718511" y="4686861"/>
            <a:ext cx="11430" cy="11430"/>
          </a:xfrm>
          <a:custGeom>
            <a:avLst/>
            <a:gdLst/>
            <a:ahLst/>
            <a:cxnLst/>
            <a:rect l="l" t="t" r="r" b="b"/>
            <a:pathLst>
              <a:path w="11429"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44" name="object 644"/>
          <p:cNvSpPr/>
          <p:nvPr/>
        </p:nvSpPr>
        <p:spPr>
          <a:xfrm>
            <a:off x="582076" y="4686096"/>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5" name="object 645"/>
          <p:cNvSpPr/>
          <p:nvPr/>
        </p:nvSpPr>
        <p:spPr>
          <a:xfrm>
            <a:off x="446407" y="4686096"/>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6" name="object 646"/>
          <p:cNvSpPr/>
          <p:nvPr/>
        </p:nvSpPr>
        <p:spPr>
          <a:xfrm>
            <a:off x="309238" y="4684597"/>
            <a:ext cx="15875" cy="15875"/>
          </a:xfrm>
          <a:custGeom>
            <a:avLst/>
            <a:gdLst/>
            <a:ahLst/>
            <a:cxnLst/>
            <a:rect l="l" t="t" r="r" b="b"/>
            <a:pathLst>
              <a:path w="15875" h="15875">
                <a:moveTo>
                  <a:pt x="3550" y="0"/>
                </a:moveTo>
                <a:lnTo>
                  <a:pt x="7897" y="0"/>
                </a:lnTo>
                <a:lnTo>
                  <a:pt x="12275" y="0"/>
                </a:lnTo>
                <a:lnTo>
                  <a:pt x="15826" y="3519"/>
                </a:lnTo>
                <a:lnTo>
                  <a:pt x="15826"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647" name="object 647"/>
          <p:cNvSpPr/>
          <p:nvPr/>
        </p:nvSpPr>
        <p:spPr>
          <a:xfrm>
            <a:off x="172466" y="4683464"/>
            <a:ext cx="18415" cy="18415"/>
          </a:xfrm>
          <a:custGeom>
            <a:avLst/>
            <a:gdLst/>
            <a:ahLst/>
            <a:cxnLst/>
            <a:rect l="l" t="t" r="r" b="b"/>
            <a:pathLst>
              <a:path w="18414" h="18414">
                <a:moveTo>
                  <a:pt x="4040" y="0"/>
                </a:moveTo>
                <a:lnTo>
                  <a:pt x="9030"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648" name="object 648"/>
          <p:cNvSpPr/>
          <p:nvPr/>
        </p:nvSpPr>
        <p:spPr>
          <a:xfrm>
            <a:off x="36032" y="4682699"/>
            <a:ext cx="19685" cy="19685"/>
          </a:xfrm>
          <a:custGeom>
            <a:avLst/>
            <a:gdLst/>
            <a:ahLst/>
            <a:cxnLst/>
            <a:rect l="l" t="t" r="r" b="b"/>
            <a:pathLst>
              <a:path w="19684" h="19685">
                <a:moveTo>
                  <a:pt x="4377" y="0"/>
                </a:moveTo>
                <a:lnTo>
                  <a:pt x="9795" y="0"/>
                </a:lnTo>
                <a:lnTo>
                  <a:pt x="15183" y="0"/>
                </a:lnTo>
                <a:lnTo>
                  <a:pt x="19560" y="4406"/>
                </a:lnTo>
                <a:lnTo>
                  <a:pt x="19560" y="15209"/>
                </a:lnTo>
                <a:lnTo>
                  <a:pt x="15183" y="19555"/>
                </a:lnTo>
                <a:lnTo>
                  <a:pt x="4377" y="19555"/>
                </a:lnTo>
                <a:lnTo>
                  <a:pt x="0" y="1520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649" name="object 649"/>
          <p:cNvSpPr/>
          <p:nvPr/>
        </p:nvSpPr>
        <p:spPr>
          <a:xfrm>
            <a:off x="7501400" y="4550828"/>
            <a:ext cx="12065" cy="12065"/>
          </a:xfrm>
          <a:custGeom>
            <a:avLst/>
            <a:gdLst/>
            <a:ahLst/>
            <a:cxnLst/>
            <a:rect l="l" t="t" r="r" b="b"/>
            <a:pathLst>
              <a:path w="12065" h="12064">
                <a:moveTo>
                  <a:pt x="2724" y="0"/>
                </a:moveTo>
                <a:lnTo>
                  <a:pt x="6030" y="0"/>
                </a:lnTo>
                <a:lnTo>
                  <a:pt x="9367" y="0"/>
                </a:lnTo>
                <a:lnTo>
                  <a:pt x="12060" y="2693"/>
                </a:lnTo>
                <a:lnTo>
                  <a:pt x="12060" y="9364"/>
                </a:lnTo>
                <a:lnTo>
                  <a:pt x="9367" y="12057"/>
                </a:lnTo>
                <a:lnTo>
                  <a:pt x="2724" y="12057"/>
                </a:lnTo>
                <a:lnTo>
                  <a:pt x="0" y="936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650" name="object 650"/>
          <p:cNvSpPr/>
          <p:nvPr/>
        </p:nvSpPr>
        <p:spPr>
          <a:xfrm>
            <a:off x="7366863" y="4551961"/>
            <a:ext cx="10160" cy="10160"/>
          </a:xfrm>
          <a:custGeom>
            <a:avLst/>
            <a:gdLst/>
            <a:ahLst/>
            <a:cxnLst/>
            <a:rect l="l" t="t" r="r" b="b"/>
            <a:pathLst>
              <a:path w="10159" h="10160">
                <a:moveTo>
                  <a:pt x="2204" y="0"/>
                </a:moveTo>
                <a:lnTo>
                  <a:pt x="4897" y="0"/>
                </a:lnTo>
                <a:lnTo>
                  <a:pt x="7622" y="0"/>
                </a:lnTo>
                <a:lnTo>
                  <a:pt x="9795" y="2203"/>
                </a:lnTo>
                <a:lnTo>
                  <a:pt x="9795" y="7589"/>
                </a:lnTo>
                <a:lnTo>
                  <a:pt x="7622"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51" name="object 651"/>
          <p:cNvSpPr/>
          <p:nvPr/>
        </p:nvSpPr>
        <p:spPr>
          <a:xfrm>
            <a:off x="7232357" y="4553093"/>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652" name="object 652"/>
          <p:cNvSpPr/>
          <p:nvPr/>
        </p:nvSpPr>
        <p:spPr>
          <a:xfrm>
            <a:off x="7096687" y="4553093"/>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3" name="object 653"/>
          <p:cNvSpPr/>
          <p:nvPr/>
        </p:nvSpPr>
        <p:spPr>
          <a:xfrm>
            <a:off x="6961018" y="4553093"/>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4" name="object 654"/>
          <p:cNvSpPr/>
          <p:nvPr/>
        </p:nvSpPr>
        <p:spPr>
          <a:xfrm>
            <a:off x="6825716" y="4553460"/>
            <a:ext cx="6985" cy="6985"/>
          </a:xfrm>
          <a:custGeom>
            <a:avLst/>
            <a:gdLst/>
            <a:ahLst/>
            <a:cxnLst/>
            <a:rect l="l" t="t" r="r" b="b"/>
            <a:pathLst>
              <a:path w="6984"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55" name="object 655"/>
          <p:cNvSpPr/>
          <p:nvPr/>
        </p:nvSpPr>
        <p:spPr>
          <a:xfrm>
            <a:off x="6690445" y="4553858"/>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56" name="object 656"/>
          <p:cNvSpPr/>
          <p:nvPr/>
        </p:nvSpPr>
        <p:spPr>
          <a:xfrm>
            <a:off x="6554775" y="4553858"/>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57" name="object 657"/>
          <p:cNvSpPr/>
          <p:nvPr/>
        </p:nvSpPr>
        <p:spPr>
          <a:xfrm>
            <a:off x="6419473" y="4554225"/>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8" name="object 658"/>
          <p:cNvSpPr/>
          <p:nvPr/>
        </p:nvSpPr>
        <p:spPr>
          <a:xfrm>
            <a:off x="6283804" y="4554225"/>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9" name="object 659"/>
          <p:cNvSpPr/>
          <p:nvPr/>
        </p:nvSpPr>
        <p:spPr>
          <a:xfrm>
            <a:off x="6147767" y="4553858"/>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0" name="object 660"/>
          <p:cNvSpPr/>
          <p:nvPr/>
        </p:nvSpPr>
        <p:spPr>
          <a:xfrm>
            <a:off x="6012098" y="4553858"/>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1" name="object 661"/>
          <p:cNvSpPr/>
          <p:nvPr/>
        </p:nvSpPr>
        <p:spPr>
          <a:xfrm>
            <a:off x="5876428" y="4553858"/>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2" name="object 662"/>
          <p:cNvSpPr/>
          <p:nvPr/>
        </p:nvSpPr>
        <p:spPr>
          <a:xfrm>
            <a:off x="5740759" y="4553858"/>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3" name="object 663"/>
          <p:cNvSpPr/>
          <p:nvPr/>
        </p:nvSpPr>
        <p:spPr>
          <a:xfrm>
            <a:off x="5605089" y="4553858"/>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4" name="object 664"/>
          <p:cNvSpPr/>
          <p:nvPr/>
        </p:nvSpPr>
        <p:spPr>
          <a:xfrm>
            <a:off x="5469052" y="4553460"/>
            <a:ext cx="6985" cy="6985"/>
          </a:xfrm>
          <a:custGeom>
            <a:avLst/>
            <a:gdLst/>
            <a:ahLst/>
            <a:cxnLst/>
            <a:rect l="l" t="t" r="r" b="b"/>
            <a:pathLst>
              <a:path w="6985"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5" name="object 665"/>
          <p:cNvSpPr/>
          <p:nvPr/>
        </p:nvSpPr>
        <p:spPr>
          <a:xfrm>
            <a:off x="5333383" y="4553460"/>
            <a:ext cx="6985" cy="6985"/>
          </a:xfrm>
          <a:custGeom>
            <a:avLst/>
            <a:gdLst/>
            <a:ahLst/>
            <a:cxnLst/>
            <a:rect l="l" t="t" r="r" b="b"/>
            <a:pathLst>
              <a:path w="6985" h="6985">
                <a:moveTo>
                  <a:pt x="1530" y="0"/>
                </a:moveTo>
                <a:lnTo>
                  <a:pt x="3397" y="0"/>
                </a:lnTo>
                <a:lnTo>
                  <a:pt x="5265" y="0"/>
                </a:lnTo>
                <a:lnTo>
                  <a:pt x="6795" y="1530"/>
                </a:lnTo>
                <a:lnTo>
                  <a:pt x="679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6" name="object 666"/>
          <p:cNvSpPr/>
          <p:nvPr/>
        </p:nvSpPr>
        <p:spPr>
          <a:xfrm>
            <a:off x="5197744" y="4553460"/>
            <a:ext cx="6985" cy="6985"/>
          </a:xfrm>
          <a:custGeom>
            <a:avLst/>
            <a:gdLst/>
            <a:ahLst/>
            <a:cxnLst/>
            <a:rect l="l" t="t" r="r" b="b"/>
            <a:pathLst>
              <a:path w="6985" h="6985">
                <a:moveTo>
                  <a:pt x="1499" y="0"/>
                </a:moveTo>
                <a:lnTo>
                  <a:pt x="3367" y="0"/>
                </a:lnTo>
                <a:lnTo>
                  <a:pt x="5234" y="0"/>
                </a:lnTo>
                <a:lnTo>
                  <a:pt x="6765" y="1530"/>
                </a:lnTo>
                <a:lnTo>
                  <a:pt x="6765" y="5263"/>
                </a:lnTo>
                <a:lnTo>
                  <a:pt x="5234" y="6794"/>
                </a:lnTo>
                <a:lnTo>
                  <a:pt x="1499" y="6794"/>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67" name="object 667"/>
          <p:cNvSpPr/>
          <p:nvPr/>
        </p:nvSpPr>
        <p:spPr>
          <a:xfrm>
            <a:off x="5061677" y="4553093"/>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68" name="object 668"/>
          <p:cNvSpPr/>
          <p:nvPr/>
        </p:nvSpPr>
        <p:spPr>
          <a:xfrm>
            <a:off x="4925640" y="4552726"/>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69" name="object 669"/>
          <p:cNvSpPr/>
          <p:nvPr/>
        </p:nvSpPr>
        <p:spPr>
          <a:xfrm>
            <a:off x="4789971" y="4552726"/>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70" name="object 670"/>
          <p:cNvSpPr/>
          <p:nvPr/>
        </p:nvSpPr>
        <p:spPr>
          <a:xfrm>
            <a:off x="4653934" y="4552359"/>
            <a:ext cx="9525" cy="9525"/>
          </a:xfrm>
          <a:custGeom>
            <a:avLst/>
            <a:gdLst/>
            <a:ahLst/>
            <a:cxnLst/>
            <a:rect l="l" t="t" r="r" b="b"/>
            <a:pathLst>
              <a:path w="9525" h="9525">
                <a:moveTo>
                  <a:pt x="2020" y="0"/>
                </a:moveTo>
                <a:lnTo>
                  <a:pt x="4530" y="0"/>
                </a:lnTo>
                <a:lnTo>
                  <a:pt x="7010" y="0"/>
                </a:lnTo>
                <a:lnTo>
                  <a:pt x="9030" y="2019"/>
                </a:lnTo>
                <a:lnTo>
                  <a:pt x="9030" y="6977"/>
                </a:lnTo>
                <a:lnTo>
                  <a:pt x="7010"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71" name="object 671"/>
          <p:cNvSpPr/>
          <p:nvPr/>
        </p:nvSpPr>
        <p:spPr>
          <a:xfrm>
            <a:off x="4517897" y="4551961"/>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72" name="object 672"/>
          <p:cNvSpPr/>
          <p:nvPr/>
        </p:nvSpPr>
        <p:spPr>
          <a:xfrm>
            <a:off x="4382228" y="4551961"/>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73" name="object 673"/>
          <p:cNvSpPr/>
          <p:nvPr/>
        </p:nvSpPr>
        <p:spPr>
          <a:xfrm>
            <a:off x="4246191"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4" name="object 674"/>
          <p:cNvSpPr/>
          <p:nvPr/>
        </p:nvSpPr>
        <p:spPr>
          <a:xfrm>
            <a:off x="4110522"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5" name="object 675"/>
          <p:cNvSpPr/>
          <p:nvPr/>
        </p:nvSpPr>
        <p:spPr>
          <a:xfrm>
            <a:off x="3974852"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6" name="object 676"/>
          <p:cNvSpPr/>
          <p:nvPr/>
        </p:nvSpPr>
        <p:spPr>
          <a:xfrm>
            <a:off x="3839183"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7" name="object 677"/>
          <p:cNvSpPr/>
          <p:nvPr/>
        </p:nvSpPr>
        <p:spPr>
          <a:xfrm>
            <a:off x="3703514" y="4551593"/>
            <a:ext cx="10795" cy="10795"/>
          </a:xfrm>
          <a:custGeom>
            <a:avLst/>
            <a:gdLst/>
            <a:ahLst/>
            <a:cxnLst/>
            <a:rect l="l" t="t" r="r" b="b"/>
            <a:pathLst>
              <a:path w="10795" h="10795">
                <a:moveTo>
                  <a:pt x="2387" y="0"/>
                </a:moveTo>
                <a:lnTo>
                  <a:pt x="529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678" name="object 678"/>
          <p:cNvSpPr/>
          <p:nvPr/>
        </p:nvSpPr>
        <p:spPr>
          <a:xfrm>
            <a:off x="3567875"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9" name="object 679"/>
          <p:cNvSpPr/>
          <p:nvPr/>
        </p:nvSpPr>
        <p:spPr>
          <a:xfrm>
            <a:off x="3432206"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0" name="object 680"/>
          <p:cNvSpPr/>
          <p:nvPr/>
        </p:nvSpPr>
        <p:spPr>
          <a:xfrm>
            <a:off x="3296536" y="455159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1" name="object 681"/>
          <p:cNvSpPr/>
          <p:nvPr/>
        </p:nvSpPr>
        <p:spPr>
          <a:xfrm>
            <a:off x="3160867" y="4551593"/>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2" name="object 682"/>
          <p:cNvSpPr/>
          <p:nvPr/>
        </p:nvSpPr>
        <p:spPr>
          <a:xfrm>
            <a:off x="3025565" y="4551961"/>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3" name="object 683"/>
          <p:cNvSpPr/>
          <p:nvPr/>
        </p:nvSpPr>
        <p:spPr>
          <a:xfrm>
            <a:off x="2889895" y="4551961"/>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4" name="object 684"/>
          <p:cNvSpPr/>
          <p:nvPr/>
        </p:nvSpPr>
        <p:spPr>
          <a:xfrm>
            <a:off x="2754226" y="4551961"/>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5" name="object 685"/>
          <p:cNvSpPr/>
          <p:nvPr/>
        </p:nvSpPr>
        <p:spPr>
          <a:xfrm>
            <a:off x="2618587" y="4551961"/>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86" name="object 686"/>
          <p:cNvSpPr/>
          <p:nvPr/>
        </p:nvSpPr>
        <p:spPr>
          <a:xfrm>
            <a:off x="2483285" y="4552359"/>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7" name="object 687"/>
          <p:cNvSpPr/>
          <p:nvPr/>
        </p:nvSpPr>
        <p:spPr>
          <a:xfrm>
            <a:off x="2347616" y="4552359"/>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8" name="object 688"/>
          <p:cNvSpPr/>
          <p:nvPr/>
        </p:nvSpPr>
        <p:spPr>
          <a:xfrm>
            <a:off x="2211946" y="4552359"/>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9" name="object 689"/>
          <p:cNvSpPr/>
          <p:nvPr/>
        </p:nvSpPr>
        <p:spPr>
          <a:xfrm>
            <a:off x="2076277" y="4552359"/>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0" name="object 690"/>
          <p:cNvSpPr/>
          <p:nvPr/>
        </p:nvSpPr>
        <p:spPr>
          <a:xfrm>
            <a:off x="1941005" y="4552726"/>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91" name="object 691"/>
          <p:cNvSpPr/>
          <p:nvPr/>
        </p:nvSpPr>
        <p:spPr>
          <a:xfrm>
            <a:off x="1804968" y="4552359"/>
            <a:ext cx="9525" cy="9525"/>
          </a:xfrm>
          <a:custGeom>
            <a:avLst/>
            <a:gdLst/>
            <a:ahLst/>
            <a:cxnLst/>
            <a:rect l="l" t="t" r="r" b="b"/>
            <a:pathLst>
              <a:path w="9525" h="9525">
                <a:moveTo>
                  <a:pt x="2020" y="0"/>
                </a:moveTo>
                <a:lnTo>
                  <a:pt x="4499" y="0"/>
                </a:lnTo>
                <a:lnTo>
                  <a:pt x="6979" y="0"/>
                </a:lnTo>
                <a:lnTo>
                  <a:pt x="9030" y="2019"/>
                </a:lnTo>
                <a:lnTo>
                  <a:pt x="9030" y="6977"/>
                </a:lnTo>
                <a:lnTo>
                  <a:pt x="697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2" name="object 692"/>
          <p:cNvSpPr/>
          <p:nvPr/>
        </p:nvSpPr>
        <p:spPr>
          <a:xfrm>
            <a:off x="1669299" y="4552359"/>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3" name="object 693"/>
          <p:cNvSpPr/>
          <p:nvPr/>
        </p:nvSpPr>
        <p:spPr>
          <a:xfrm>
            <a:off x="1533630" y="4552359"/>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4" name="object 694"/>
          <p:cNvSpPr/>
          <p:nvPr/>
        </p:nvSpPr>
        <p:spPr>
          <a:xfrm>
            <a:off x="1397960" y="4552359"/>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5" name="object 695"/>
          <p:cNvSpPr/>
          <p:nvPr/>
        </p:nvSpPr>
        <p:spPr>
          <a:xfrm>
            <a:off x="1261923" y="4551961"/>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96" name="object 696"/>
          <p:cNvSpPr/>
          <p:nvPr/>
        </p:nvSpPr>
        <p:spPr>
          <a:xfrm>
            <a:off x="1125887" y="4551593"/>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7" name="object 697"/>
          <p:cNvSpPr/>
          <p:nvPr/>
        </p:nvSpPr>
        <p:spPr>
          <a:xfrm>
            <a:off x="989819" y="4551226"/>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698" name="object 698"/>
          <p:cNvSpPr/>
          <p:nvPr/>
        </p:nvSpPr>
        <p:spPr>
          <a:xfrm>
            <a:off x="854181" y="4551226"/>
            <a:ext cx="11430" cy="11430"/>
          </a:xfrm>
          <a:custGeom>
            <a:avLst/>
            <a:gdLst/>
            <a:ahLst/>
            <a:cxnLst/>
            <a:rect l="l" t="t" r="r" b="b"/>
            <a:pathLst>
              <a:path w="11430"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99" name="object 699"/>
          <p:cNvSpPr/>
          <p:nvPr/>
        </p:nvSpPr>
        <p:spPr>
          <a:xfrm>
            <a:off x="717746" y="4550461"/>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0" name="object 700"/>
          <p:cNvSpPr/>
          <p:nvPr/>
        </p:nvSpPr>
        <p:spPr>
          <a:xfrm>
            <a:off x="582076" y="4550461"/>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1" name="object 701"/>
          <p:cNvSpPr/>
          <p:nvPr/>
        </p:nvSpPr>
        <p:spPr>
          <a:xfrm>
            <a:off x="445672" y="4549727"/>
            <a:ext cx="14604" cy="14604"/>
          </a:xfrm>
          <a:custGeom>
            <a:avLst/>
            <a:gdLst/>
            <a:ahLst/>
            <a:cxnLst/>
            <a:rect l="l" t="t" r="r" b="b"/>
            <a:pathLst>
              <a:path w="14604" h="14604">
                <a:moveTo>
                  <a:pt x="3183" y="0"/>
                </a:moveTo>
                <a:lnTo>
                  <a:pt x="7132" y="0"/>
                </a:lnTo>
                <a:lnTo>
                  <a:pt x="11081" y="0"/>
                </a:lnTo>
                <a:lnTo>
                  <a:pt x="14295" y="3182"/>
                </a:lnTo>
                <a:lnTo>
                  <a:pt x="14295" y="11078"/>
                </a:lnTo>
                <a:lnTo>
                  <a:pt x="11081" y="14261"/>
                </a:lnTo>
                <a:lnTo>
                  <a:pt x="3183" y="1426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02" name="object 702"/>
          <p:cNvSpPr/>
          <p:nvPr/>
        </p:nvSpPr>
        <p:spPr>
          <a:xfrm>
            <a:off x="309238" y="4548962"/>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703" name="object 703"/>
          <p:cNvSpPr/>
          <p:nvPr/>
        </p:nvSpPr>
        <p:spPr>
          <a:xfrm>
            <a:off x="171701" y="4547095"/>
            <a:ext cx="19685" cy="19685"/>
          </a:xfrm>
          <a:custGeom>
            <a:avLst/>
            <a:gdLst/>
            <a:ahLst/>
            <a:cxnLst/>
            <a:rect l="l" t="t" r="r" b="b"/>
            <a:pathLst>
              <a:path w="19685" h="19685">
                <a:moveTo>
                  <a:pt x="4377" y="0"/>
                </a:moveTo>
                <a:lnTo>
                  <a:pt x="979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704" name="object 704"/>
          <p:cNvSpPr/>
          <p:nvPr/>
        </p:nvSpPr>
        <p:spPr>
          <a:xfrm>
            <a:off x="34164" y="4545197"/>
            <a:ext cx="23495" cy="23495"/>
          </a:xfrm>
          <a:custGeom>
            <a:avLst/>
            <a:gdLst/>
            <a:ahLst/>
            <a:cxnLst/>
            <a:rect l="l" t="t" r="r" b="b"/>
            <a:pathLst>
              <a:path w="23494" h="23495">
                <a:moveTo>
                  <a:pt x="5203" y="0"/>
                </a:moveTo>
                <a:lnTo>
                  <a:pt x="11662" y="0"/>
                </a:lnTo>
                <a:lnTo>
                  <a:pt x="18091" y="0"/>
                </a:lnTo>
                <a:lnTo>
                  <a:pt x="23325" y="5233"/>
                </a:lnTo>
                <a:lnTo>
                  <a:pt x="23325" y="18086"/>
                </a:lnTo>
                <a:lnTo>
                  <a:pt x="18091" y="23319"/>
                </a:lnTo>
                <a:lnTo>
                  <a:pt x="5203" y="23319"/>
                </a:lnTo>
                <a:lnTo>
                  <a:pt x="0" y="18086"/>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705" name="object 705"/>
          <p:cNvSpPr/>
          <p:nvPr/>
        </p:nvSpPr>
        <p:spPr>
          <a:xfrm>
            <a:off x="7501400" y="4415224"/>
            <a:ext cx="12065" cy="12065"/>
          </a:xfrm>
          <a:custGeom>
            <a:avLst/>
            <a:gdLst/>
            <a:ahLst/>
            <a:cxnLst/>
            <a:rect l="l" t="t" r="r" b="b"/>
            <a:pathLst>
              <a:path w="12065"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706" name="object 706"/>
          <p:cNvSpPr/>
          <p:nvPr/>
        </p:nvSpPr>
        <p:spPr>
          <a:xfrm>
            <a:off x="7365761" y="4415224"/>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07" name="object 707"/>
          <p:cNvSpPr/>
          <p:nvPr/>
        </p:nvSpPr>
        <p:spPr>
          <a:xfrm>
            <a:off x="7231224" y="4416326"/>
            <a:ext cx="10160" cy="10160"/>
          </a:xfrm>
          <a:custGeom>
            <a:avLst/>
            <a:gdLst/>
            <a:ahLst/>
            <a:cxnLst/>
            <a:rect l="l" t="t" r="r" b="b"/>
            <a:pathLst>
              <a:path w="10159"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08" name="object 708"/>
          <p:cNvSpPr/>
          <p:nvPr/>
        </p:nvSpPr>
        <p:spPr>
          <a:xfrm>
            <a:off x="7095922" y="4416724"/>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9" name="object 709"/>
          <p:cNvSpPr/>
          <p:nvPr/>
        </p:nvSpPr>
        <p:spPr>
          <a:xfrm>
            <a:off x="6961018" y="4417458"/>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0" name="object 710"/>
          <p:cNvSpPr/>
          <p:nvPr/>
        </p:nvSpPr>
        <p:spPr>
          <a:xfrm>
            <a:off x="6824981" y="4417091"/>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11" name="object 711"/>
          <p:cNvSpPr/>
          <p:nvPr/>
        </p:nvSpPr>
        <p:spPr>
          <a:xfrm>
            <a:off x="6689680" y="4417458"/>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2" name="object 712"/>
          <p:cNvSpPr/>
          <p:nvPr/>
        </p:nvSpPr>
        <p:spPr>
          <a:xfrm>
            <a:off x="6554010" y="4417458"/>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3" name="object 713"/>
          <p:cNvSpPr/>
          <p:nvPr/>
        </p:nvSpPr>
        <p:spPr>
          <a:xfrm>
            <a:off x="6418708" y="4417856"/>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4" name="object 714"/>
          <p:cNvSpPr/>
          <p:nvPr/>
        </p:nvSpPr>
        <p:spPr>
          <a:xfrm>
            <a:off x="6283038" y="4417856"/>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5" name="object 715"/>
          <p:cNvSpPr/>
          <p:nvPr/>
        </p:nvSpPr>
        <p:spPr>
          <a:xfrm>
            <a:off x="6147767" y="441822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6" name="object 716"/>
          <p:cNvSpPr/>
          <p:nvPr/>
        </p:nvSpPr>
        <p:spPr>
          <a:xfrm>
            <a:off x="6012098" y="441822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7" name="object 717"/>
          <p:cNvSpPr/>
          <p:nvPr/>
        </p:nvSpPr>
        <p:spPr>
          <a:xfrm>
            <a:off x="5876428" y="4418223"/>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8" name="object 718"/>
          <p:cNvSpPr/>
          <p:nvPr/>
        </p:nvSpPr>
        <p:spPr>
          <a:xfrm>
            <a:off x="5740759" y="4418223"/>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9" name="object 719"/>
          <p:cNvSpPr/>
          <p:nvPr/>
        </p:nvSpPr>
        <p:spPr>
          <a:xfrm>
            <a:off x="5604722" y="4417856"/>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0" name="object 720"/>
          <p:cNvSpPr/>
          <p:nvPr/>
        </p:nvSpPr>
        <p:spPr>
          <a:xfrm>
            <a:off x="5469052" y="4417856"/>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1" name="object 721"/>
          <p:cNvSpPr/>
          <p:nvPr/>
        </p:nvSpPr>
        <p:spPr>
          <a:xfrm>
            <a:off x="5333383" y="4417856"/>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2" name="object 722"/>
          <p:cNvSpPr/>
          <p:nvPr/>
        </p:nvSpPr>
        <p:spPr>
          <a:xfrm>
            <a:off x="5197346" y="4417458"/>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3" name="object 723"/>
          <p:cNvSpPr/>
          <p:nvPr/>
        </p:nvSpPr>
        <p:spPr>
          <a:xfrm>
            <a:off x="5061310" y="4417091"/>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24" name="object 724"/>
          <p:cNvSpPr/>
          <p:nvPr/>
        </p:nvSpPr>
        <p:spPr>
          <a:xfrm>
            <a:off x="4925640" y="4417091"/>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5" name="object 725"/>
          <p:cNvSpPr/>
          <p:nvPr/>
        </p:nvSpPr>
        <p:spPr>
          <a:xfrm>
            <a:off x="4789971" y="4417091"/>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6" name="object 726"/>
          <p:cNvSpPr/>
          <p:nvPr/>
        </p:nvSpPr>
        <p:spPr>
          <a:xfrm>
            <a:off x="4653934" y="4416724"/>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27" name="object 727"/>
          <p:cNvSpPr/>
          <p:nvPr/>
        </p:nvSpPr>
        <p:spPr>
          <a:xfrm>
            <a:off x="4517897" y="4416326"/>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28" name="object 728"/>
          <p:cNvSpPr/>
          <p:nvPr/>
        </p:nvSpPr>
        <p:spPr>
          <a:xfrm>
            <a:off x="4381861"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29" name="object 729"/>
          <p:cNvSpPr/>
          <p:nvPr/>
        </p:nvSpPr>
        <p:spPr>
          <a:xfrm>
            <a:off x="4246191"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0" name="object 730"/>
          <p:cNvSpPr/>
          <p:nvPr/>
        </p:nvSpPr>
        <p:spPr>
          <a:xfrm>
            <a:off x="4110522"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1" name="object 731"/>
          <p:cNvSpPr/>
          <p:nvPr/>
        </p:nvSpPr>
        <p:spPr>
          <a:xfrm>
            <a:off x="3974485" y="4415591"/>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2" name="object 732"/>
          <p:cNvSpPr/>
          <p:nvPr/>
        </p:nvSpPr>
        <p:spPr>
          <a:xfrm>
            <a:off x="3838816" y="4415591"/>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3" name="object 733"/>
          <p:cNvSpPr/>
          <p:nvPr/>
        </p:nvSpPr>
        <p:spPr>
          <a:xfrm>
            <a:off x="3703146" y="4415591"/>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34" name="object 734"/>
          <p:cNvSpPr/>
          <p:nvPr/>
        </p:nvSpPr>
        <p:spPr>
          <a:xfrm>
            <a:off x="3567875"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5" name="object 735"/>
          <p:cNvSpPr/>
          <p:nvPr/>
        </p:nvSpPr>
        <p:spPr>
          <a:xfrm>
            <a:off x="3432206"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6" name="object 736"/>
          <p:cNvSpPr/>
          <p:nvPr/>
        </p:nvSpPr>
        <p:spPr>
          <a:xfrm>
            <a:off x="3296536" y="441595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7" name="object 737"/>
          <p:cNvSpPr/>
          <p:nvPr/>
        </p:nvSpPr>
        <p:spPr>
          <a:xfrm>
            <a:off x="3160867" y="441595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8" name="object 738"/>
          <p:cNvSpPr/>
          <p:nvPr/>
        </p:nvSpPr>
        <p:spPr>
          <a:xfrm>
            <a:off x="3025197" y="441595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9" name="object 739"/>
          <p:cNvSpPr/>
          <p:nvPr/>
        </p:nvSpPr>
        <p:spPr>
          <a:xfrm>
            <a:off x="2889528" y="441595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0" name="object 740"/>
          <p:cNvSpPr/>
          <p:nvPr/>
        </p:nvSpPr>
        <p:spPr>
          <a:xfrm>
            <a:off x="2753858" y="441595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1" name="object 741"/>
          <p:cNvSpPr/>
          <p:nvPr/>
        </p:nvSpPr>
        <p:spPr>
          <a:xfrm>
            <a:off x="2618587" y="4416326"/>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2" name="object 742"/>
          <p:cNvSpPr/>
          <p:nvPr/>
        </p:nvSpPr>
        <p:spPr>
          <a:xfrm>
            <a:off x="2482918" y="4416326"/>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3" name="object 743"/>
          <p:cNvSpPr/>
          <p:nvPr/>
        </p:nvSpPr>
        <p:spPr>
          <a:xfrm>
            <a:off x="2347248" y="4416326"/>
            <a:ext cx="10160" cy="10160"/>
          </a:xfrm>
          <a:custGeom>
            <a:avLst/>
            <a:gdLst/>
            <a:ahLst/>
            <a:cxnLst/>
            <a:rect l="l" t="t" r="r" b="b"/>
            <a:pathLst>
              <a:path w="10160"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4" name="object 744"/>
          <p:cNvSpPr/>
          <p:nvPr/>
        </p:nvSpPr>
        <p:spPr>
          <a:xfrm>
            <a:off x="2211579" y="4416326"/>
            <a:ext cx="10160" cy="10160"/>
          </a:xfrm>
          <a:custGeom>
            <a:avLst/>
            <a:gdLst/>
            <a:ahLst/>
            <a:cxnLst/>
            <a:rect l="l" t="t" r="r" b="b"/>
            <a:pathLst>
              <a:path w="10160" h="10160">
                <a:moveTo>
                  <a:pt x="2204" y="0"/>
                </a:moveTo>
                <a:lnTo>
                  <a:pt x="4897" y="0"/>
                </a:lnTo>
                <a:lnTo>
                  <a:pt x="7591" y="0"/>
                </a:lnTo>
                <a:lnTo>
                  <a:pt x="9765" y="2203"/>
                </a:lnTo>
                <a:lnTo>
                  <a:pt x="976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745" name="object 745"/>
          <p:cNvSpPr/>
          <p:nvPr/>
        </p:nvSpPr>
        <p:spPr>
          <a:xfrm>
            <a:off x="2076277" y="4416724"/>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6" name="object 746"/>
          <p:cNvSpPr/>
          <p:nvPr/>
        </p:nvSpPr>
        <p:spPr>
          <a:xfrm>
            <a:off x="1940607" y="4416724"/>
            <a:ext cx="9525" cy="9525"/>
          </a:xfrm>
          <a:custGeom>
            <a:avLst/>
            <a:gdLst/>
            <a:ahLst/>
            <a:cxnLst/>
            <a:rect l="l" t="t" r="r" b="b"/>
            <a:pathLst>
              <a:path w="9525" h="9525">
                <a:moveTo>
                  <a:pt x="2050" y="0"/>
                </a:moveTo>
                <a:lnTo>
                  <a:pt x="4530" y="0"/>
                </a:lnTo>
                <a:lnTo>
                  <a:pt x="7009" y="0"/>
                </a:lnTo>
                <a:lnTo>
                  <a:pt x="9030" y="2019"/>
                </a:lnTo>
                <a:lnTo>
                  <a:pt x="9030" y="7008"/>
                </a:lnTo>
                <a:lnTo>
                  <a:pt x="7009" y="9028"/>
                </a:lnTo>
                <a:lnTo>
                  <a:pt x="2050" y="9028"/>
                </a:lnTo>
                <a:lnTo>
                  <a:pt x="0" y="7008"/>
                </a:lnTo>
                <a:lnTo>
                  <a:pt x="0" y="2019"/>
                </a:lnTo>
                <a:lnTo>
                  <a:pt x="2050" y="0"/>
                </a:lnTo>
                <a:close/>
              </a:path>
            </a:pathLst>
          </a:custGeom>
          <a:solidFill>
            <a:srgbClr val="D9D9D8">
              <a:alpha val="50000"/>
            </a:srgbClr>
          </a:solidFill>
        </p:spPr>
        <p:txBody>
          <a:bodyPr wrap="square" lIns="0" tIns="0" rIns="0" bIns="0" rtlCol="0"/>
          <a:lstStyle/>
          <a:p>
            <a:endParaRPr/>
          </a:p>
        </p:txBody>
      </p:sp>
      <p:sp>
        <p:nvSpPr>
          <p:cNvPr id="747" name="object 747"/>
          <p:cNvSpPr/>
          <p:nvPr/>
        </p:nvSpPr>
        <p:spPr>
          <a:xfrm>
            <a:off x="1804968" y="4416724"/>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8" name="object 748"/>
          <p:cNvSpPr/>
          <p:nvPr/>
        </p:nvSpPr>
        <p:spPr>
          <a:xfrm>
            <a:off x="1669299" y="4416724"/>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9" name="object 749"/>
          <p:cNvSpPr/>
          <p:nvPr/>
        </p:nvSpPr>
        <p:spPr>
          <a:xfrm>
            <a:off x="1533262" y="4416326"/>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0" name="object 750"/>
          <p:cNvSpPr/>
          <p:nvPr/>
        </p:nvSpPr>
        <p:spPr>
          <a:xfrm>
            <a:off x="1397593" y="4416326"/>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1" name="object 751"/>
          <p:cNvSpPr/>
          <p:nvPr/>
        </p:nvSpPr>
        <p:spPr>
          <a:xfrm>
            <a:off x="1261923" y="4416326"/>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2" name="object 752"/>
          <p:cNvSpPr/>
          <p:nvPr/>
        </p:nvSpPr>
        <p:spPr>
          <a:xfrm>
            <a:off x="1125887" y="4415959"/>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3" name="object 753"/>
          <p:cNvSpPr/>
          <p:nvPr/>
        </p:nvSpPr>
        <p:spPr>
          <a:xfrm>
            <a:off x="989819" y="4415591"/>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54" name="object 754"/>
          <p:cNvSpPr/>
          <p:nvPr/>
        </p:nvSpPr>
        <p:spPr>
          <a:xfrm>
            <a:off x="853415" y="4414826"/>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55" name="object 755"/>
          <p:cNvSpPr/>
          <p:nvPr/>
        </p:nvSpPr>
        <p:spPr>
          <a:xfrm>
            <a:off x="717746" y="4414826"/>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56" name="object 756"/>
          <p:cNvSpPr/>
          <p:nvPr/>
        </p:nvSpPr>
        <p:spPr>
          <a:xfrm>
            <a:off x="581342" y="4414092"/>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57" name="object 757"/>
          <p:cNvSpPr/>
          <p:nvPr/>
        </p:nvSpPr>
        <p:spPr>
          <a:xfrm>
            <a:off x="445305" y="4413694"/>
            <a:ext cx="15240" cy="15240"/>
          </a:xfrm>
          <a:custGeom>
            <a:avLst/>
            <a:gdLst/>
            <a:ahLst/>
            <a:cxnLst/>
            <a:rect l="l" t="t" r="r" b="b"/>
            <a:pathLst>
              <a:path w="15240"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758" name="object 758"/>
          <p:cNvSpPr/>
          <p:nvPr/>
        </p:nvSpPr>
        <p:spPr>
          <a:xfrm>
            <a:off x="308136" y="4412195"/>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759" name="object 759"/>
          <p:cNvSpPr/>
          <p:nvPr/>
        </p:nvSpPr>
        <p:spPr>
          <a:xfrm>
            <a:off x="170966" y="4410695"/>
            <a:ext cx="21590" cy="21590"/>
          </a:xfrm>
          <a:custGeom>
            <a:avLst/>
            <a:gdLst/>
            <a:ahLst/>
            <a:cxnLst/>
            <a:rect l="l" t="t" r="r" b="b"/>
            <a:pathLst>
              <a:path w="21589" h="21589">
                <a:moveTo>
                  <a:pt x="4683" y="0"/>
                </a:moveTo>
                <a:lnTo>
                  <a:pt x="10530" y="0"/>
                </a:lnTo>
                <a:lnTo>
                  <a:pt x="16346" y="0"/>
                </a:lnTo>
                <a:lnTo>
                  <a:pt x="21060" y="4712"/>
                </a:lnTo>
                <a:lnTo>
                  <a:pt x="21060" y="16342"/>
                </a:lnTo>
                <a:lnTo>
                  <a:pt x="16346" y="21055"/>
                </a:lnTo>
                <a:lnTo>
                  <a:pt x="4683" y="21055"/>
                </a:lnTo>
                <a:lnTo>
                  <a:pt x="0" y="16342"/>
                </a:lnTo>
                <a:lnTo>
                  <a:pt x="0" y="4712"/>
                </a:lnTo>
                <a:lnTo>
                  <a:pt x="4683" y="0"/>
                </a:lnTo>
                <a:close/>
              </a:path>
            </a:pathLst>
          </a:custGeom>
          <a:solidFill>
            <a:srgbClr val="D9D9D8">
              <a:alpha val="50000"/>
            </a:srgbClr>
          </a:solidFill>
        </p:spPr>
        <p:txBody>
          <a:bodyPr wrap="square" lIns="0" tIns="0" rIns="0" bIns="0" rtlCol="0"/>
          <a:lstStyle/>
          <a:p>
            <a:endParaRPr/>
          </a:p>
        </p:txBody>
      </p:sp>
      <p:sp>
        <p:nvSpPr>
          <p:cNvPr id="760" name="object 760"/>
          <p:cNvSpPr/>
          <p:nvPr/>
        </p:nvSpPr>
        <p:spPr>
          <a:xfrm>
            <a:off x="33766" y="4409195"/>
            <a:ext cx="24130" cy="24130"/>
          </a:xfrm>
          <a:custGeom>
            <a:avLst/>
            <a:gdLst/>
            <a:ahLst/>
            <a:cxnLst/>
            <a:rect l="l" t="t" r="r" b="b"/>
            <a:pathLst>
              <a:path w="24130" h="24129">
                <a:moveTo>
                  <a:pt x="5387" y="0"/>
                </a:moveTo>
                <a:lnTo>
                  <a:pt x="1206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761" name="object 761"/>
          <p:cNvSpPr/>
          <p:nvPr/>
        </p:nvSpPr>
        <p:spPr>
          <a:xfrm>
            <a:off x="7500665" y="4278824"/>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2" name="object 762"/>
          <p:cNvSpPr/>
          <p:nvPr/>
        </p:nvSpPr>
        <p:spPr>
          <a:xfrm>
            <a:off x="7364996" y="4278824"/>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3" name="object 763"/>
          <p:cNvSpPr/>
          <p:nvPr/>
        </p:nvSpPr>
        <p:spPr>
          <a:xfrm>
            <a:off x="7229694" y="4279191"/>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64" name="object 764"/>
          <p:cNvSpPr/>
          <p:nvPr/>
        </p:nvSpPr>
        <p:spPr>
          <a:xfrm>
            <a:off x="7094422" y="4279589"/>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65" name="object 765"/>
          <p:cNvSpPr/>
          <p:nvPr/>
        </p:nvSpPr>
        <p:spPr>
          <a:xfrm>
            <a:off x="6959518" y="4280324"/>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66" name="object 766"/>
          <p:cNvSpPr/>
          <p:nvPr/>
        </p:nvSpPr>
        <p:spPr>
          <a:xfrm>
            <a:off x="6824981" y="4281456"/>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7" name="object 767"/>
          <p:cNvSpPr/>
          <p:nvPr/>
        </p:nvSpPr>
        <p:spPr>
          <a:xfrm>
            <a:off x="6689312" y="4281456"/>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8" name="object 768"/>
          <p:cNvSpPr/>
          <p:nvPr/>
        </p:nvSpPr>
        <p:spPr>
          <a:xfrm>
            <a:off x="6553643" y="4281456"/>
            <a:ext cx="8890" cy="8890"/>
          </a:xfrm>
          <a:custGeom>
            <a:avLst/>
            <a:gdLst/>
            <a:ahLst/>
            <a:cxnLst/>
            <a:rect l="l" t="t" r="r" b="b"/>
            <a:pathLst>
              <a:path w="8890"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9" name="object 769"/>
          <p:cNvSpPr/>
          <p:nvPr/>
        </p:nvSpPr>
        <p:spPr>
          <a:xfrm>
            <a:off x="6418341" y="4281823"/>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0" name="object 770"/>
          <p:cNvSpPr/>
          <p:nvPr/>
        </p:nvSpPr>
        <p:spPr>
          <a:xfrm>
            <a:off x="6283038" y="4282221"/>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1" name="object 771"/>
          <p:cNvSpPr/>
          <p:nvPr/>
        </p:nvSpPr>
        <p:spPr>
          <a:xfrm>
            <a:off x="6147399" y="4282221"/>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2" name="object 772"/>
          <p:cNvSpPr/>
          <p:nvPr/>
        </p:nvSpPr>
        <p:spPr>
          <a:xfrm>
            <a:off x="6011730" y="4282221"/>
            <a:ext cx="6985" cy="6985"/>
          </a:xfrm>
          <a:custGeom>
            <a:avLst/>
            <a:gdLst/>
            <a:ahLst/>
            <a:cxnLst/>
            <a:rect l="l" t="t" r="r" b="b"/>
            <a:pathLst>
              <a:path w="6985" h="6985">
                <a:moveTo>
                  <a:pt x="1499" y="0"/>
                </a:moveTo>
                <a:lnTo>
                  <a:pt x="336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3" name="object 773"/>
          <p:cNvSpPr/>
          <p:nvPr/>
        </p:nvSpPr>
        <p:spPr>
          <a:xfrm>
            <a:off x="5876061" y="4282221"/>
            <a:ext cx="6985" cy="6985"/>
          </a:xfrm>
          <a:custGeom>
            <a:avLst/>
            <a:gdLst/>
            <a:ahLst/>
            <a:cxnLst/>
            <a:rect l="l" t="t" r="r" b="b"/>
            <a:pathLst>
              <a:path w="6985" h="6985">
                <a:moveTo>
                  <a:pt x="1530" y="0"/>
                </a:moveTo>
                <a:lnTo>
                  <a:pt x="336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4" name="object 774"/>
          <p:cNvSpPr/>
          <p:nvPr/>
        </p:nvSpPr>
        <p:spPr>
          <a:xfrm>
            <a:off x="5740391" y="4282221"/>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5" name="object 775"/>
          <p:cNvSpPr/>
          <p:nvPr/>
        </p:nvSpPr>
        <p:spPr>
          <a:xfrm>
            <a:off x="5604355" y="4281823"/>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6" name="object 776"/>
          <p:cNvSpPr/>
          <p:nvPr/>
        </p:nvSpPr>
        <p:spPr>
          <a:xfrm>
            <a:off x="5468318" y="4281456"/>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7" name="object 777"/>
          <p:cNvSpPr/>
          <p:nvPr/>
        </p:nvSpPr>
        <p:spPr>
          <a:xfrm>
            <a:off x="5332648" y="4281456"/>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8" name="object 778"/>
          <p:cNvSpPr/>
          <p:nvPr/>
        </p:nvSpPr>
        <p:spPr>
          <a:xfrm>
            <a:off x="5196979" y="4281456"/>
            <a:ext cx="8890" cy="8890"/>
          </a:xfrm>
          <a:custGeom>
            <a:avLst/>
            <a:gdLst/>
            <a:ahLst/>
            <a:cxnLst/>
            <a:rect l="l" t="t" r="r" b="b"/>
            <a:pathLst>
              <a:path w="8889" h="8889">
                <a:moveTo>
                  <a:pt x="1867" y="0"/>
                </a:moveTo>
                <a:lnTo>
                  <a:pt x="4132" y="0"/>
                </a:lnTo>
                <a:lnTo>
                  <a:pt x="6428" y="0"/>
                </a:lnTo>
                <a:lnTo>
                  <a:pt x="8265" y="1866"/>
                </a:lnTo>
                <a:lnTo>
                  <a:pt x="826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779" name="object 779"/>
          <p:cNvSpPr/>
          <p:nvPr/>
        </p:nvSpPr>
        <p:spPr>
          <a:xfrm>
            <a:off x="5060942" y="4281089"/>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80" name="object 780"/>
          <p:cNvSpPr/>
          <p:nvPr/>
        </p:nvSpPr>
        <p:spPr>
          <a:xfrm>
            <a:off x="4924905" y="4280722"/>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1" name="object 781"/>
          <p:cNvSpPr/>
          <p:nvPr/>
        </p:nvSpPr>
        <p:spPr>
          <a:xfrm>
            <a:off x="4789236" y="4280722"/>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2" name="object 782"/>
          <p:cNvSpPr/>
          <p:nvPr/>
        </p:nvSpPr>
        <p:spPr>
          <a:xfrm>
            <a:off x="4653567" y="4280722"/>
            <a:ext cx="10160" cy="10160"/>
          </a:xfrm>
          <a:custGeom>
            <a:avLst/>
            <a:gdLst/>
            <a:ahLst/>
            <a:cxnLst/>
            <a:rect l="l" t="t" r="r" b="b"/>
            <a:pathLst>
              <a:path w="10160" h="10160">
                <a:moveTo>
                  <a:pt x="2173" y="0"/>
                </a:moveTo>
                <a:lnTo>
                  <a:pt x="489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3" name="object 783"/>
          <p:cNvSpPr/>
          <p:nvPr/>
        </p:nvSpPr>
        <p:spPr>
          <a:xfrm>
            <a:off x="4517530" y="4280324"/>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84" name="object 784"/>
          <p:cNvSpPr/>
          <p:nvPr/>
        </p:nvSpPr>
        <p:spPr>
          <a:xfrm>
            <a:off x="4381493" y="4279956"/>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5" name="object 785"/>
          <p:cNvSpPr/>
          <p:nvPr/>
        </p:nvSpPr>
        <p:spPr>
          <a:xfrm>
            <a:off x="4245824" y="4279956"/>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6" name="object 786"/>
          <p:cNvSpPr/>
          <p:nvPr/>
        </p:nvSpPr>
        <p:spPr>
          <a:xfrm>
            <a:off x="4110154" y="4279956"/>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7" name="object 787"/>
          <p:cNvSpPr/>
          <p:nvPr/>
        </p:nvSpPr>
        <p:spPr>
          <a:xfrm>
            <a:off x="3974118" y="4279589"/>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88" name="object 788"/>
          <p:cNvSpPr/>
          <p:nvPr/>
        </p:nvSpPr>
        <p:spPr>
          <a:xfrm>
            <a:off x="3838051" y="4279191"/>
            <a:ext cx="13335" cy="13335"/>
          </a:xfrm>
          <a:custGeom>
            <a:avLst/>
            <a:gdLst/>
            <a:ahLst/>
            <a:cxnLst/>
            <a:rect l="l" t="t" r="r" b="b"/>
            <a:pathLst>
              <a:path w="13335"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89" name="object 789"/>
          <p:cNvSpPr/>
          <p:nvPr/>
        </p:nvSpPr>
        <p:spPr>
          <a:xfrm>
            <a:off x="3703146" y="4279956"/>
            <a:ext cx="11430" cy="11430"/>
          </a:xfrm>
          <a:custGeom>
            <a:avLst/>
            <a:gdLst/>
            <a:ahLst/>
            <a:cxnLst/>
            <a:rect l="l" t="t" r="r" b="b"/>
            <a:pathLst>
              <a:path w="11429" h="11429">
                <a:moveTo>
                  <a:pt x="2540" y="0"/>
                </a:moveTo>
                <a:lnTo>
                  <a:pt x="5663"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0" name="object 790"/>
          <p:cNvSpPr/>
          <p:nvPr/>
        </p:nvSpPr>
        <p:spPr>
          <a:xfrm>
            <a:off x="3566742" y="4279191"/>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1" name="object 791"/>
          <p:cNvSpPr/>
          <p:nvPr/>
        </p:nvSpPr>
        <p:spPr>
          <a:xfrm>
            <a:off x="3431073" y="4279191"/>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2" name="object 792"/>
          <p:cNvSpPr/>
          <p:nvPr/>
        </p:nvSpPr>
        <p:spPr>
          <a:xfrm>
            <a:off x="3296169" y="4279956"/>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3" name="object 793"/>
          <p:cNvSpPr/>
          <p:nvPr/>
        </p:nvSpPr>
        <p:spPr>
          <a:xfrm>
            <a:off x="3160499" y="4279956"/>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4" name="object 794"/>
          <p:cNvSpPr/>
          <p:nvPr/>
        </p:nvSpPr>
        <p:spPr>
          <a:xfrm>
            <a:off x="3024830" y="4279956"/>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5" name="object 795"/>
          <p:cNvSpPr/>
          <p:nvPr/>
        </p:nvSpPr>
        <p:spPr>
          <a:xfrm>
            <a:off x="2889161" y="4279956"/>
            <a:ext cx="11430" cy="11430"/>
          </a:xfrm>
          <a:custGeom>
            <a:avLst/>
            <a:gdLst/>
            <a:ahLst/>
            <a:cxnLst/>
            <a:rect l="l" t="t" r="r" b="b"/>
            <a:pathLst>
              <a:path w="11430" h="11429">
                <a:moveTo>
                  <a:pt x="2510" y="0"/>
                </a:moveTo>
                <a:lnTo>
                  <a:pt x="5632" y="0"/>
                </a:lnTo>
                <a:lnTo>
                  <a:pt x="8754" y="0"/>
                </a:lnTo>
                <a:lnTo>
                  <a:pt x="11295" y="2509"/>
                </a:lnTo>
                <a:lnTo>
                  <a:pt x="11295"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6" name="object 796"/>
          <p:cNvSpPr/>
          <p:nvPr/>
        </p:nvSpPr>
        <p:spPr>
          <a:xfrm>
            <a:off x="2753491" y="4279956"/>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7" name="object 797"/>
          <p:cNvSpPr/>
          <p:nvPr/>
        </p:nvSpPr>
        <p:spPr>
          <a:xfrm>
            <a:off x="2617822" y="4279956"/>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8" name="object 798"/>
          <p:cNvSpPr/>
          <p:nvPr/>
        </p:nvSpPr>
        <p:spPr>
          <a:xfrm>
            <a:off x="2481785" y="4279589"/>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99" name="object 799"/>
          <p:cNvSpPr/>
          <p:nvPr/>
        </p:nvSpPr>
        <p:spPr>
          <a:xfrm>
            <a:off x="2346881" y="4280324"/>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0" name="object 800"/>
          <p:cNvSpPr/>
          <p:nvPr/>
        </p:nvSpPr>
        <p:spPr>
          <a:xfrm>
            <a:off x="2211211" y="4280324"/>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1" name="object 801"/>
          <p:cNvSpPr/>
          <p:nvPr/>
        </p:nvSpPr>
        <p:spPr>
          <a:xfrm>
            <a:off x="2075542" y="4280324"/>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2" name="object 802"/>
          <p:cNvSpPr/>
          <p:nvPr/>
        </p:nvSpPr>
        <p:spPr>
          <a:xfrm>
            <a:off x="1939505" y="4279956"/>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3" name="object 803"/>
          <p:cNvSpPr/>
          <p:nvPr/>
        </p:nvSpPr>
        <p:spPr>
          <a:xfrm>
            <a:off x="1803836" y="4279956"/>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4" name="object 804"/>
          <p:cNvSpPr/>
          <p:nvPr/>
        </p:nvSpPr>
        <p:spPr>
          <a:xfrm>
            <a:off x="1668901" y="4280722"/>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05" name="object 805"/>
          <p:cNvSpPr/>
          <p:nvPr/>
        </p:nvSpPr>
        <p:spPr>
          <a:xfrm>
            <a:off x="1532864" y="4280324"/>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6" name="object 806"/>
          <p:cNvSpPr/>
          <p:nvPr/>
        </p:nvSpPr>
        <p:spPr>
          <a:xfrm>
            <a:off x="1396828" y="4279956"/>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07" name="object 807"/>
          <p:cNvSpPr/>
          <p:nvPr/>
        </p:nvSpPr>
        <p:spPr>
          <a:xfrm>
            <a:off x="1260791" y="4279589"/>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8" name="object 808"/>
          <p:cNvSpPr/>
          <p:nvPr/>
        </p:nvSpPr>
        <p:spPr>
          <a:xfrm>
            <a:off x="1125121" y="4279589"/>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9" name="object 809"/>
          <p:cNvSpPr/>
          <p:nvPr/>
        </p:nvSpPr>
        <p:spPr>
          <a:xfrm>
            <a:off x="989085" y="4279191"/>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10" name="object 810"/>
          <p:cNvSpPr/>
          <p:nvPr/>
        </p:nvSpPr>
        <p:spPr>
          <a:xfrm>
            <a:off x="852650" y="4278457"/>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11" name="object 811"/>
          <p:cNvSpPr/>
          <p:nvPr/>
        </p:nvSpPr>
        <p:spPr>
          <a:xfrm>
            <a:off x="716613" y="4278090"/>
            <a:ext cx="15240" cy="15240"/>
          </a:xfrm>
          <a:custGeom>
            <a:avLst/>
            <a:gdLst/>
            <a:ahLst/>
            <a:cxnLst/>
            <a:rect l="l" t="t" r="r" b="b"/>
            <a:pathLst>
              <a:path w="15240"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812" name="object 812"/>
          <p:cNvSpPr/>
          <p:nvPr/>
        </p:nvSpPr>
        <p:spPr>
          <a:xfrm>
            <a:off x="579842" y="4276957"/>
            <a:ext cx="17780" cy="17780"/>
          </a:xfrm>
          <a:custGeom>
            <a:avLst/>
            <a:gdLst/>
            <a:ahLst/>
            <a:cxnLst/>
            <a:rect l="l" t="t" r="r" b="b"/>
            <a:pathLst>
              <a:path w="17779" h="17779">
                <a:moveTo>
                  <a:pt x="3856" y="0"/>
                </a:moveTo>
                <a:lnTo>
                  <a:pt x="8632" y="0"/>
                </a:lnTo>
                <a:lnTo>
                  <a:pt x="13407" y="0"/>
                </a:lnTo>
                <a:lnTo>
                  <a:pt x="17295" y="3856"/>
                </a:lnTo>
                <a:lnTo>
                  <a:pt x="17295" y="13404"/>
                </a:lnTo>
                <a:lnTo>
                  <a:pt x="13407" y="17291"/>
                </a:lnTo>
                <a:lnTo>
                  <a:pt x="3856" y="17291"/>
                </a:lnTo>
                <a:lnTo>
                  <a:pt x="0" y="13404"/>
                </a:lnTo>
                <a:lnTo>
                  <a:pt x="0" y="3856"/>
                </a:lnTo>
                <a:lnTo>
                  <a:pt x="3856" y="0"/>
                </a:lnTo>
                <a:close/>
              </a:path>
            </a:pathLst>
          </a:custGeom>
          <a:solidFill>
            <a:srgbClr val="D9D9D8">
              <a:alpha val="50000"/>
            </a:srgbClr>
          </a:solidFill>
        </p:spPr>
        <p:txBody>
          <a:bodyPr wrap="square" lIns="0" tIns="0" rIns="0" bIns="0" rtlCol="0"/>
          <a:lstStyle/>
          <a:p>
            <a:endParaRPr/>
          </a:p>
        </p:txBody>
      </p:sp>
      <p:sp>
        <p:nvSpPr>
          <p:cNvPr id="813" name="object 813"/>
          <p:cNvSpPr/>
          <p:nvPr/>
        </p:nvSpPr>
        <p:spPr>
          <a:xfrm>
            <a:off x="443407" y="4276192"/>
            <a:ext cx="19050" cy="19050"/>
          </a:xfrm>
          <a:custGeom>
            <a:avLst/>
            <a:gdLst/>
            <a:ahLst/>
            <a:cxnLst/>
            <a:rect l="l" t="t" r="r" b="b"/>
            <a:pathLst>
              <a:path w="19050" h="19050">
                <a:moveTo>
                  <a:pt x="4224" y="0"/>
                </a:moveTo>
                <a:lnTo>
                  <a:pt x="9397" y="0"/>
                </a:lnTo>
                <a:lnTo>
                  <a:pt x="14601" y="0"/>
                </a:lnTo>
                <a:lnTo>
                  <a:pt x="18825" y="4223"/>
                </a:lnTo>
                <a:lnTo>
                  <a:pt x="1882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14" name="object 814"/>
          <p:cNvSpPr/>
          <p:nvPr/>
        </p:nvSpPr>
        <p:spPr>
          <a:xfrm>
            <a:off x="306238" y="4274692"/>
            <a:ext cx="22225" cy="22225"/>
          </a:xfrm>
          <a:custGeom>
            <a:avLst/>
            <a:gdLst/>
            <a:ahLst/>
            <a:cxnLst/>
            <a:rect l="l" t="t" r="r" b="b"/>
            <a:pathLst>
              <a:path w="22225" h="22225">
                <a:moveTo>
                  <a:pt x="4897" y="0"/>
                </a:moveTo>
                <a:lnTo>
                  <a:pt x="10897" y="0"/>
                </a:lnTo>
                <a:lnTo>
                  <a:pt x="16928" y="0"/>
                </a:lnTo>
                <a:lnTo>
                  <a:pt x="21825" y="4866"/>
                </a:lnTo>
                <a:lnTo>
                  <a:pt x="21825" y="16923"/>
                </a:lnTo>
                <a:lnTo>
                  <a:pt x="16928" y="21820"/>
                </a:lnTo>
                <a:lnTo>
                  <a:pt x="4897" y="21820"/>
                </a:lnTo>
                <a:lnTo>
                  <a:pt x="0" y="16923"/>
                </a:lnTo>
                <a:lnTo>
                  <a:pt x="0" y="4866"/>
                </a:lnTo>
                <a:lnTo>
                  <a:pt x="4897" y="0"/>
                </a:lnTo>
                <a:close/>
              </a:path>
            </a:pathLst>
          </a:custGeom>
          <a:solidFill>
            <a:srgbClr val="D9D9D8">
              <a:alpha val="50000"/>
            </a:srgbClr>
          </a:solidFill>
        </p:spPr>
        <p:txBody>
          <a:bodyPr wrap="square" lIns="0" tIns="0" rIns="0" bIns="0" rtlCol="0"/>
          <a:lstStyle/>
          <a:p>
            <a:endParaRPr/>
          </a:p>
        </p:txBody>
      </p:sp>
      <p:sp>
        <p:nvSpPr>
          <p:cNvPr id="815" name="object 815"/>
          <p:cNvSpPr/>
          <p:nvPr/>
        </p:nvSpPr>
        <p:spPr>
          <a:xfrm>
            <a:off x="171334" y="4275427"/>
            <a:ext cx="20320" cy="20320"/>
          </a:xfrm>
          <a:custGeom>
            <a:avLst/>
            <a:gdLst/>
            <a:ahLst/>
            <a:cxnLst/>
            <a:rect l="l" t="t" r="r" b="b"/>
            <a:pathLst>
              <a:path w="20319" h="20320">
                <a:moveTo>
                  <a:pt x="4530" y="0"/>
                </a:moveTo>
                <a:lnTo>
                  <a:pt x="10162" y="0"/>
                </a:lnTo>
                <a:lnTo>
                  <a:pt x="15764" y="0"/>
                </a:lnTo>
                <a:lnTo>
                  <a:pt x="20295" y="4559"/>
                </a:lnTo>
                <a:lnTo>
                  <a:pt x="20295" y="15791"/>
                </a:lnTo>
                <a:lnTo>
                  <a:pt x="15764" y="20320"/>
                </a:lnTo>
                <a:lnTo>
                  <a:pt x="4530" y="20320"/>
                </a:lnTo>
                <a:lnTo>
                  <a:pt x="0" y="15791"/>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816" name="object 816"/>
          <p:cNvSpPr/>
          <p:nvPr/>
        </p:nvSpPr>
        <p:spPr>
          <a:xfrm>
            <a:off x="33399" y="4273193"/>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17" name="object 817"/>
          <p:cNvSpPr/>
          <p:nvPr/>
        </p:nvSpPr>
        <p:spPr>
          <a:xfrm>
            <a:off x="7499165" y="4141690"/>
            <a:ext cx="17145" cy="17145"/>
          </a:xfrm>
          <a:custGeom>
            <a:avLst/>
            <a:gdLst/>
            <a:ahLst/>
            <a:cxnLst/>
            <a:rect l="l" t="t" r="r" b="b"/>
            <a:pathLst>
              <a:path w="17145" h="17145">
                <a:moveTo>
                  <a:pt x="3703" y="0"/>
                </a:moveTo>
                <a:lnTo>
                  <a:pt x="8265" y="0"/>
                </a:lnTo>
                <a:lnTo>
                  <a:pt x="12856" y="0"/>
                </a:lnTo>
                <a:lnTo>
                  <a:pt x="16530" y="3703"/>
                </a:lnTo>
                <a:lnTo>
                  <a:pt x="1653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8" name="object 818"/>
          <p:cNvSpPr/>
          <p:nvPr/>
        </p:nvSpPr>
        <p:spPr>
          <a:xfrm>
            <a:off x="7363496" y="4141690"/>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9" name="object 819"/>
          <p:cNvSpPr/>
          <p:nvPr/>
        </p:nvSpPr>
        <p:spPr>
          <a:xfrm>
            <a:off x="7228959" y="4142822"/>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820" name="object 820"/>
          <p:cNvSpPr/>
          <p:nvPr/>
        </p:nvSpPr>
        <p:spPr>
          <a:xfrm>
            <a:off x="7093657" y="4143189"/>
            <a:ext cx="13970" cy="13970"/>
          </a:xfrm>
          <a:custGeom>
            <a:avLst/>
            <a:gdLst/>
            <a:ahLst/>
            <a:cxnLst/>
            <a:rect l="l" t="t" r="r" b="b"/>
            <a:pathLst>
              <a:path w="13970" h="13970">
                <a:moveTo>
                  <a:pt x="3030" y="0"/>
                </a:moveTo>
                <a:lnTo>
                  <a:pt x="676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1" name="object 821"/>
          <p:cNvSpPr/>
          <p:nvPr/>
        </p:nvSpPr>
        <p:spPr>
          <a:xfrm>
            <a:off x="6957988" y="4143189"/>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2" name="object 822"/>
          <p:cNvSpPr/>
          <p:nvPr/>
        </p:nvSpPr>
        <p:spPr>
          <a:xfrm>
            <a:off x="6823849" y="414468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23" name="object 823"/>
          <p:cNvSpPr/>
          <p:nvPr/>
        </p:nvSpPr>
        <p:spPr>
          <a:xfrm>
            <a:off x="6689312" y="4145821"/>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4" name="object 824"/>
          <p:cNvSpPr/>
          <p:nvPr/>
        </p:nvSpPr>
        <p:spPr>
          <a:xfrm>
            <a:off x="6553643" y="4145821"/>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5" name="object 825"/>
          <p:cNvSpPr/>
          <p:nvPr/>
        </p:nvSpPr>
        <p:spPr>
          <a:xfrm>
            <a:off x="6418341" y="4146219"/>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6" name="object 826"/>
          <p:cNvSpPr/>
          <p:nvPr/>
        </p:nvSpPr>
        <p:spPr>
          <a:xfrm>
            <a:off x="6282671" y="4146219"/>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7" name="object 827"/>
          <p:cNvSpPr/>
          <p:nvPr/>
        </p:nvSpPr>
        <p:spPr>
          <a:xfrm>
            <a:off x="6147002" y="4146219"/>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8" name="object 828"/>
          <p:cNvSpPr/>
          <p:nvPr/>
        </p:nvSpPr>
        <p:spPr>
          <a:xfrm>
            <a:off x="6010965" y="4145821"/>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29" name="object 829"/>
          <p:cNvSpPr/>
          <p:nvPr/>
        </p:nvSpPr>
        <p:spPr>
          <a:xfrm>
            <a:off x="5875694" y="4146219"/>
            <a:ext cx="7620" cy="7620"/>
          </a:xfrm>
          <a:custGeom>
            <a:avLst/>
            <a:gdLst/>
            <a:ahLst/>
            <a:cxnLst/>
            <a:rect l="l" t="t" r="r" b="b"/>
            <a:pathLst>
              <a:path w="7620"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0" name="object 830"/>
          <p:cNvSpPr/>
          <p:nvPr/>
        </p:nvSpPr>
        <p:spPr>
          <a:xfrm>
            <a:off x="5740024" y="4146219"/>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1" name="object 831"/>
          <p:cNvSpPr/>
          <p:nvPr/>
        </p:nvSpPr>
        <p:spPr>
          <a:xfrm>
            <a:off x="5603987" y="4145821"/>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2" name="object 832"/>
          <p:cNvSpPr/>
          <p:nvPr/>
        </p:nvSpPr>
        <p:spPr>
          <a:xfrm>
            <a:off x="5468318" y="4145821"/>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3" name="object 833"/>
          <p:cNvSpPr/>
          <p:nvPr/>
        </p:nvSpPr>
        <p:spPr>
          <a:xfrm>
            <a:off x="5332281" y="4145454"/>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4" name="object 834"/>
          <p:cNvSpPr/>
          <p:nvPr/>
        </p:nvSpPr>
        <p:spPr>
          <a:xfrm>
            <a:off x="5196612" y="4145454"/>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5" name="object 835"/>
          <p:cNvSpPr/>
          <p:nvPr/>
        </p:nvSpPr>
        <p:spPr>
          <a:xfrm>
            <a:off x="5060544" y="4145086"/>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36" name="object 836"/>
          <p:cNvSpPr/>
          <p:nvPr/>
        </p:nvSpPr>
        <p:spPr>
          <a:xfrm>
            <a:off x="4924508" y="414468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7" name="object 837"/>
          <p:cNvSpPr/>
          <p:nvPr/>
        </p:nvSpPr>
        <p:spPr>
          <a:xfrm>
            <a:off x="4788838" y="4144689"/>
            <a:ext cx="10795" cy="10795"/>
          </a:xfrm>
          <a:custGeom>
            <a:avLst/>
            <a:gdLst/>
            <a:ahLst/>
            <a:cxnLst/>
            <a:rect l="l" t="t" r="r" b="b"/>
            <a:pathLst>
              <a:path w="10795" h="10795">
                <a:moveTo>
                  <a:pt x="2387" y="0"/>
                </a:moveTo>
                <a:lnTo>
                  <a:pt x="526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838" name="object 838"/>
          <p:cNvSpPr/>
          <p:nvPr/>
        </p:nvSpPr>
        <p:spPr>
          <a:xfrm>
            <a:off x="4653200" y="4144689"/>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9" name="object 839"/>
          <p:cNvSpPr/>
          <p:nvPr/>
        </p:nvSpPr>
        <p:spPr>
          <a:xfrm>
            <a:off x="4517132" y="4144321"/>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40" name="object 840"/>
          <p:cNvSpPr/>
          <p:nvPr/>
        </p:nvSpPr>
        <p:spPr>
          <a:xfrm>
            <a:off x="4381095" y="4143954"/>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41" name="object 841"/>
          <p:cNvSpPr/>
          <p:nvPr/>
        </p:nvSpPr>
        <p:spPr>
          <a:xfrm>
            <a:off x="4245059" y="4143587"/>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2" name="object 842"/>
          <p:cNvSpPr/>
          <p:nvPr/>
        </p:nvSpPr>
        <p:spPr>
          <a:xfrm>
            <a:off x="4109389" y="4143587"/>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3" name="object 843"/>
          <p:cNvSpPr/>
          <p:nvPr/>
        </p:nvSpPr>
        <p:spPr>
          <a:xfrm>
            <a:off x="3973720" y="4143587"/>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4" name="object 844"/>
          <p:cNvSpPr/>
          <p:nvPr/>
        </p:nvSpPr>
        <p:spPr>
          <a:xfrm>
            <a:off x="3837683" y="4143189"/>
            <a:ext cx="13970" cy="13970"/>
          </a:xfrm>
          <a:custGeom>
            <a:avLst/>
            <a:gdLst/>
            <a:ahLst/>
            <a:cxnLst/>
            <a:rect l="l" t="t" r="r" b="b"/>
            <a:pathLst>
              <a:path w="13970" h="13970">
                <a:moveTo>
                  <a:pt x="3030" y="0"/>
                </a:moveTo>
                <a:lnTo>
                  <a:pt x="6765" y="0"/>
                </a:lnTo>
                <a:lnTo>
                  <a:pt x="10499" y="0"/>
                </a:lnTo>
                <a:lnTo>
                  <a:pt x="13560" y="3029"/>
                </a:lnTo>
                <a:lnTo>
                  <a:pt x="1356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5" name="object 845"/>
          <p:cNvSpPr/>
          <p:nvPr/>
        </p:nvSpPr>
        <p:spPr>
          <a:xfrm>
            <a:off x="3702411" y="4143587"/>
            <a:ext cx="13335" cy="13335"/>
          </a:xfrm>
          <a:custGeom>
            <a:avLst/>
            <a:gdLst/>
            <a:ahLst/>
            <a:cxnLst/>
            <a:rect l="l" t="t" r="r" b="b"/>
            <a:pathLst>
              <a:path w="13335" h="13335">
                <a:moveTo>
                  <a:pt x="2846" y="0"/>
                </a:moveTo>
                <a:lnTo>
                  <a:pt x="639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6" name="object 846"/>
          <p:cNvSpPr/>
          <p:nvPr/>
        </p:nvSpPr>
        <p:spPr>
          <a:xfrm>
            <a:off x="3566742" y="4143587"/>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7" name="object 847"/>
          <p:cNvSpPr/>
          <p:nvPr/>
        </p:nvSpPr>
        <p:spPr>
          <a:xfrm>
            <a:off x="3431073" y="4143587"/>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8" name="object 848"/>
          <p:cNvSpPr/>
          <p:nvPr/>
        </p:nvSpPr>
        <p:spPr>
          <a:xfrm>
            <a:off x="3295036" y="4143189"/>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9" name="object 849"/>
          <p:cNvSpPr/>
          <p:nvPr/>
        </p:nvSpPr>
        <p:spPr>
          <a:xfrm>
            <a:off x="3159367" y="4143189"/>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50" name="object 850"/>
          <p:cNvSpPr/>
          <p:nvPr/>
        </p:nvSpPr>
        <p:spPr>
          <a:xfrm>
            <a:off x="3024065" y="4143587"/>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1" name="object 851"/>
          <p:cNvSpPr/>
          <p:nvPr/>
        </p:nvSpPr>
        <p:spPr>
          <a:xfrm>
            <a:off x="2888395" y="4143587"/>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2" name="object 852"/>
          <p:cNvSpPr/>
          <p:nvPr/>
        </p:nvSpPr>
        <p:spPr>
          <a:xfrm>
            <a:off x="2752726" y="4143587"/>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3" name="object 853"/>
          <p:cNvSpPr/>
          <p:nvPr/>
        </p:nvSpPr>
        <p:spPr>
          <a:xfrm>
            <a:off x="2617454" y="414395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4" name="object 854"/>
          <p:cNvSpPr/>
          <p:nvPr/>
        </p:nvSpPr>
        <p:spPr>
          <a:xfrm>
            <a:off x="2481785" y="414395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5" name="object 855"/>
          <p:cNvSpPr/>
          <p:nvPr/>
        </p:nvSpPr>
        <p:spPr>
          <a:xfrm>
            <a:off x="2345748" y="4143587"/>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6" name="object 856"/>
          <p:cNvSpPr/>
          <p:nvPr/>
        </p:nvSpPr>
        <p:spPr>
          <a:xfrm>
            <a:off x="2210079" y="4143587"/>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7" name="object 857"/>
          <p:cNvSpPr/>
          <p:nvPr/>
        </p:nvSpPr>
        <p:spPr>
          <a:xfrm>
            <a:off x="2074777" y="4143954"/>
            <a:ext cx="12065" cy="12065"/>
          </a:xfrm>
          <a:custGeom>
            <a:avLst/>
            <a:gdLst/>
            <a:ahLst/>
            <a:cxnLst/>
            <a:rect l="l" t="t" r="r" b="b"/>
            <a:pathLst>
              <a:path w="12064" h="12064">
                <a:moveTo>
                  <a:pt x="2693" y="0"/>
                </a:moveTo>
                <a:lnTo>
                  <a:pt x="6030" y="0"/>
                </a:lnTo>
                <a:lnTo>
                  <a:pt x="9367" y="0"/>
                </a:lnTo>
                <a:lnTo>
                  <a:pt x="12030" y="2693"/>
                </a:lnTo>
                <a:lnTo>
                  <a:pt x="1203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8" name="object 858"/>
          <p:cNvSpPr/>
          <p:nvPr/>
        </p:nvSpPr>
        <p:spPr>
          <a:xfrm>
            <a:off x="1939107" y="4143954"/>
            <a:ext cx="12065" cy="12065"/>
          </a:xfrm>
          <a:custGeom>
            <a:avLst/>
            <a:gdLst/>
            <a:ahLst/>
            <a:cxnLst/>
            <a:rect l="l" t="t" r="r" b="b"/>
            <a:pathLst>
              <a:path w="12064"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9" name="object 859"/>
          <p:cNvSpPr/>
          <p:nvPr/>
        </p:nvSpPr>
        <p:spPr>
          <a:xfrm>
            <a:off x="1803438" y="4143954"/>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860" name="object 860"/>
          <p:cNvSpPr/>
          <p:nvPr/>
        </p:nvSpPr>
        <p:spPr>
          <a:xfrm>
            <a:off x="1667799" y="414395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1" name="object 861"/>
          <p:cNvSpPr/>
          <p:nvPr/>
        </p:nvSpPr>
        <p:spPr>
          <a:xfrm>
            <a:off x="1532130" y="4143954"/>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2" name="object 862"/>
          <p:cNvSpPr/>
          <p:nvPr/>
        </p:nvSpPr>
        <p:spPr>
          <a:xfrm>
            <a:off x="1396093" y="4143587"/>
            <a:ext cx="13335" cy="13335"/>
          </a:xfrm>
          <a:custGeom>
            <a:avLst/>
            <a:gdLst/>
            <a:ahLst/>
            <a:cxnLst/>
            <a:rect l="l" t="t" r="r" b="b"/>
            <a:pathLst>
              <a:path w="13334" h="13335">
                <a:moveTo>
                  <a:pt x="2846" y="0"/>
                </a:moveTo>
                <a:lnTo>
                  <a:pt x="636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3" name="object 863"/>
          <p:cNvSpPr/>
          <p:nvPr/>
        </p:nvSpPr>
        <p:spPr>
          <a:xfrm>
            <a:off x="1260025" y="4143189"/>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4" name="object 864"/>
          <p:cNvSpPr/>
          <p:nvPr/>
        </p:nvSpPr>
        <p:spPr>
          <a:xfrm>
            <a:off x="1124387" y="4143189"/>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5" name="object 865"/>
          <p:cNvSpPr/>
          <p:nvPr/>
        </p:nvSpPr>
        <p:spPr>
          <a:xfrm>
            <a:off x="988319" y="4142822"/>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66" name="object 866"/>
          <p:cNvSpPr/>
          <p:nvPr/>
        </p:nvSpPr>
        <p:spPr>
          <a:xfrm>
            <a:off x="851915" y="4142057"/>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867" name="object 867"/>
          <p:cNvSpPr/>
          <p:nvPr/>
        </p:nvSpPr>
        <p:spPr>
          <a:xfrm>
            <a:off x="715879" y="4141690"/>
            <a:ext cx="17145" cy="17145"/>
          </a:xfrm>
          <a:custGeom>
            <a:avLst/>
            <a:gdLst/>
            <a:ahLst/>
            <a:cxnLst/>
            <a:rect l="l" t="t" r="r" b="b"/>
            <a:pathLst>
              <a:path w="17145"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868" name="object 868"/>
          <p:cNvSpPr/>
          <p:nvPr/>
        </p:nvSpPr>
        <p:spPr>
          <a:xfrm>
            <a:off x="579444" y="4140925"/>
            <a:ext cx="18415" cy="18415"/>
          </a:xfrm>
          <a:custGeom>
            <a:avLst/>
            <a:gdLst/>
            <a:ahLst/>
            <a:cxnLst/>
            <a:rect l="l" t="t" r="r" b="b"/>
            <a:pathLst>
              <a:path w="18415" h="18414">
                <a:moveTo>
                  <a:pt x="4040" y="0"/>
                </a:moveTo>
                <a:lnTo>
                  <a:pt x="9030" y="0"/>
                </a:lnTo>
                <a:lnTo>
                  <a:pt x="14020" y="0"/>
                </a:lnTo>
                <a:lnTo>
                  <a:pt x="18060" y="4070"/>
                </a:lnTo>
                <a:lnTo>
                  <a:pt x="18060" y="14016"/>
                </a:lnTo>
                <a:lnTo>
                  <a:pt x="14020" y="18056"/>
                </a:lnTo>
                <a:lnTo>
                  <a:pt x="4040" y="18056"/>
                </a:lnTo>
                <a:lnTo>
                  <a:pt x="0" y="14016"/>
                </a:lnTo>
                <a:lnTo>
                  <a:pt x="0" y="4070"/>
                </a:lnTo>
                <a:lnTo>
                  <a:pt x="4040" y="0"/>
                </a:lnTo>
                <a:close/>
              </a:path>
            </a:pathLst>
          </a:custGeom>
          <a:solidFill>
            <a:srgbClr val="D9D9D8">
              <a:alpha val="50000"/>
            </a:srgbClr>
          </a:solidFill>
        </p:spPr>
        <p:txBody>
          <a:bodyPr wrap="square" lIns="0" tIns="0" rIns="0" bIns="0" rtlCol="0"/>
          <a:lstStyle/>
          <a:p>
            <a:endParaRPr/>
          </a:p>
        </p:txBody>
      </p:sp>
      <p:sp>
        <p:nvSpPr>
          <p:cNvPr id="869" name="object 869"/>
          <p:cNvSpPr/>
          <p:nvPr/>
        </p:nvSpPr>
        <p:spPr>
          <a:xfrm>
            <a:off x="442672" y="4139823"/>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870" name="object 870"/>
          <p:cNvSpPr/>
          <p:nvPr/>
        </p:nvSpPr>
        <p:spPr>
          <a:xfrm>
            <a:off x="305105" y="4137925"/>
            <a:ext cx="24130" cy="24130"/>
          </a:xfrm>
          <a:custGeom>
            <a:avLst/>
            <a:gdLst/>
            <a:ahLst/>
            <a:cxnLst/>
            <a:rect l="l" t="t" r="r" b="b"/>
            <a:pathLst>
              <a:path w="24129" h="24129">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1" name="object 871"/>
          <p:cNvSpPr/>
          <p:nvPr/>
        </p:nvSpPr>
        <p:spPr>
          <a:xfrm>
            <a:off x="168701" y="4137191"/>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872" name="object 872"/>
          <p:cNvSpPr/>
          <p:nvPr/>
        </p:nvSpPr>
        <p:spPr>
          <a:xfrm>
            <a:off x="33399" y="4137558"/>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73" name="object 873"/>
          <p:cNvSpPr/>
          <p:nvPr/>
        </p:nvSpPr>
        <p:spPr>
          <a:xfrm>
            <a:off x="7495400" y="4002290"/>
            <a:ext cx="24130" cy="24130"/>
          </a:xfrm>
          <a:custGeom>
            <a:avLst/>
            <a:gdLst/>
            <a:ahLst/>
            <a:cxnLst/>
            <a:rect l="l" t="t" r="r" b="b"/>
            <a:pathLst>
              <a:path w="24129" h="24129">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4" name="object 874"/>
          <p:cNvSpPr/>
          <p:nvPr/>
        </p:nvSpPr>
        <p:spPr>
          <a:xfrm>
            <a:off x="7362363" y="4004922"/>
            <a:ext cx="19050" cy="19050"/>
          </a:xfrm>
          <a:custGeom>
            <a:avLst/>
            <a:gdLst/>
            <a:ahLst/>
            <a:cxnLst/>
            <a:rect l="l" t="t" r="r" b="b"/>
            <a:pathLst>
              <a:path w="19050" h="19050">
                <a:moveTo>
                  <a:pt x="4224" y="0"/>
                </a:moveTo>
                <a:lnTo>
                  <a:pt x="9397"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75" name="object 875"/>
          <p:cNvSpPr/>
          <p:nvPr/>
        </p:nvSpPr>
        <p:spPr>
          <a:xfrm>
            <a:off x="7227827" y="4006055"/>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76" name="object 876"/>
          <p:cNvSpPr/>
          <p:nvPr/>
        </p:nvSpPr>
        <p:spPr>
          <a:xfrm>
            <a:off x="7093290" y="4007187"/>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877" name="object 877"/>
          <p:cNvSpPr/>
          <p:nvPr/>
        </p:nvSpPr>
        <p:spPr>
          <a:xfrm>
            <a:off x="6957621" y="400718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878" name="object 878"/>
          <p:cNvSpPr/>
          <p:nvPr/>
        </p:nvSpPr>
        <p:spPr>
          <a:xfrm>
            <a:off x="6823481" y="4008687"/>
            <a:ext cx="11430" cy="11430"/>
          </a:xfrm>
          <a:custGeom>
            <a:avLst/>
            <a:gdLst/>
            <a:ahLst/>
            <a:cxnLst/>
            <a:rect l="l" t="t" r="r" b="b"/>
            <a:pathLst>
              <a:path w="11429" h="11429">
                <a:moveTo>
                  <a:pt x="2510" y="0"/>
                </a:moveTo>
                <a:lnTo>
                  <a:pt x="5632" y="0"/>
                </a:lnTo>
                <a:lnTo>
                  <a:pt x="8724" y="0"/>
                </a:lnTo>
                <a:lnTo>
                  <a:pt x="11264" y="2540"/>
                </a:lnTo>
                <a:lnTo>
                  <a:pt x="11264" y="8752"/>
                </a:lnTo>
                <a:lnTo>
                  <a:pt x="8724" y="11292"/>
                </a:lnTo>
                <a:lnTo>
                  <a:pt x="2510" y="11292"/>
                </a:lnTo>
                <a:lnTo>
                  <a:pt x="0" y="8752"/>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879" name="object 879"/>
          <p:cNvSpPr/>
          <p:nvPr/>
        </p:nvSpPr>
        <p:spPr>
          <a:xfrm>
            <a:off x="6688180" y="4009054"/>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80" name="object 880"/>
          <p:cNvSpPr/>
          <p:nvPr/>
        </p:nvSpPr>
        <p:spPr>
          <a:xfrm>
            <a:off x="6552877" y="4009452"/>
            <a:ext cx="10160" cy="10160"/>
          </a:xfrm>
          <a:custGeom>
            <a:avLst/>
            <a:gdLst/>
            <a:ahLst/>
            <a:cxnLst/>
            <a:rect l="l" t="t" r="r" b="b"/>
            <a:pathLst>
              <a:path w="10159"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1" name="object 881"/>
          <p:cNvSpPr/>
          <p:nvPr/>
        </p:nvSpPr>
        <p:spPr>
          <a:xfrm>
            <a:off x="6417973" y="4010186"/>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82" name="object 882"/>
          <p:cNvSpPr/>
          <p:nvPr/>
        </p:nvSpPr>
        <p:spPr>
          <a:xfrm>
            <a:off x="6282304" y="4010186"/>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3" name="object 883"/>
          <p:cNvSpPr/>
          <p:nvPr/>
        </p:nvSpPr>
        <p:spPr>
          <a:xfrm>
            <a:off x="6146634" y="4010186"/>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4" name="object 884"/>
          <p:cNvSpPr/>
          <p:nvPr/>
        </p:nvSpPr>
        <p:spPr>
          <a:xfrm>
            <a:off x="6010965" y="4010186"/>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5" name="object 885"/>
          <p:cNvSpPr/>
          <p:nvPr/>
        </p:nvSpPr>
        <p:spPr>
          <a:xfrm>
            <a:off x="5874928" y="4009819"/>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6" name="object 886"/>
          <p:cNvSpPr/>
          <p:nvPr/>
        </p:nvSpPr>
        <p:spPr>
          <a:xfrm>
            <a:off x="5739626" y="4010186"/>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7" name="object 887"/>
          <p:cNvSpPr/>
          <p:nvPr/>
        </p:nvSpPr>
        <p:spPr>
          <a:xfrm>
            <a:off x="5603589" y="4009819"/>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8" name="object 888"/>
          <p:cNvSpPr/>
          <p:nvPr/>
        </p:nvSpPr>
        <p:spPr>
          <a:xfrm>
            <a:off x="5467553" y="4009452"/>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9" name="object 889"/>
          <p:cNvSpPr/>
          <p:nvPr/>
        </p:nvSpPr>
        <p:spPr>
          <a:xfrm>
            <a:off x="5331883" y="4009452"/>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0" name="object 890"/>
          <p:cNvSpPr/>
          <p:nvPr/>
        </p:nvSpPr>
        <p:spPr>
          <a:xfrm>
            <a:off x="5196612" y="4009819"/>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91" name="object 891"/>
          <p:cNvSpPr/>
          <p:nvPr/>
        </p:nvSpPr>
        <p:spPr>
          <a:xfrm>
            <a:off x="5060544" y="4009452"/>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2" name="object 892"/>
          <p:cNvSpPr/>
          <p:nvPr/>
        </p:nvSpPr>
        <p:spPr>
          <a:xfrm>
            <a:off x="4924508" y="4009054"/>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93" name="object 893"/>
          <p:cNvSpPr/>
          <p:nvPr/>
        </p:nvSpPr>
        <p:spPr>
          <a:xfrm>
            <a:off x="4788471" y="4008687"/>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4" name="object 894"/>
          <p:cNvSpPr/>
          <p:nvPr/>
        </p:nvSpPr>
        <p:spPr>
          <a:xfrm>
            <a:off x="4652802" y="4008687"/>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5" name="object 895"/>
          <p:cNvSpPr/>
          <p:nvPr/>
        </p:nvSpPr>
        <p:spPr>
          <a:xfrm>
            <a:off x="4516765" y="4008319"/>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96" name="object 896"/>
          <p:cNvSpPr/>
          <p:nvPr/>
        </p:nvSpPr>
        <p:spPr>
          <a:xfrm>
            <a:off x="4380728" y="4007952"/>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97" name="object 897"/>
          <p:cNvSpPr/>
          <p:nvPr/>
        </p:nvSpPr>
        <p:spPr>
          <a:xfrm>
            <a:off x="4245059" y="4007952"/>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8" name="object 898"/>
          <p:cNvSpPr/>
          <p:nvPr/>
        </p:nvSpPr>
        <p:spPr>
          <a:xfrm>
            <a:off x="4109389" y="4007952"/>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9" name="object 899"/>
          <p:cNvSpPr/>
          <p:nvPr/>
        </p:nvSpPr>
        <p:spPr>
          <a:xfrm>
            <a:off x="3973352" y="4007554"/>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0" name="object 900"/>
          <p:cNvSpPr/>
          <p:nvPr/>
        </p:nvSpPr>
        <p:spPr>
          <a:xfrm>
            <a:off x="3837316" y="4007187"/>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1" name="object 901"/>
          <p:cNvSpPr/>
          <p:nvPr/>
        </p:nvSpPr>
        <p:spPr>
          <a:xfrm>
            <a:off x="3702014" y="4007554"/>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2" name="object 902"/>
          <p:cNvSpPr/>
          <p:nvPr/>
        </p:nvSpPr>
        <p:spPr>
          <a:xfrm>
            <a:off x="3566344" y="4007554"/>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3" name="object 903"/>
          <p:cNvSpPr/>
          <p:nvPr/>
        </p:nvSpPr>
        <p:spPr>
          <a:xfrm>
            <a:off x="3430308" y="400718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4" name="object 904"/>
          <p:cNvSpPr/>
          <p:nvPr/>
        </p:nvSpPr>
        <p:spPr>
          <a:xfrm>
            <a:off x="3294638" y="400718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5" name="object 905"/>
          <p:cNvSpPr/>
          <p:nvPr/>
        </p:nvSpPr>
        <p:spPr>
          <a:xfrm>
            <a:off x="3159367" y="4007554"/>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6" name="object 906"/>
          <p:cNvSpPr/>
          <p:nvPr/>
        </p:nvSpPr>
        <p:spPr>
          <a:xfrm>
            <a:off x="3023697" y="4007554"/>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7" name="object 907"/>
          <p:cNvSpPr/>
          <p:nvPr/>
        </p:nvSpPr>
        <p:spPr>
          <a:xfrm>
            <a:off x="2887660" y="4007187"/>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8" name="object 908"/>
          <p:cNvSpPr/>
          <p:nvPr/>
        </p:nvSpPr>
        <p:spPr>
          <a:xfrm>
            <a:off x="2751991" y="4007187"/>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9" name="object 909"/>
          <p:cNvSpPr/>
          <p:nvPr/>
        </p:nvSpPr>
        <p:spPr>
          <a:xfrm>
            <a:off x="2617056" y="4007952"/>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0" name="object 910"/>
          <p:cNvSpPr/>
          <p:nvPr/>
        </p:nvSpPr>
        <p:spPr>
          <a:xfrm>
            <a:off x="2481418" y="4007952"/>
            <a:ext cx="13335" cy="13335"/>
          </a:xfrm>
          <a:custGeom>
            <a:avLst/>
            <a:gdLst/>
            <a:ahLst/>
            <a:cxnLst/>
            <a:rect l="l" t="t" r="r" b="b"/>
            <a:pathLst>
              <a:path w="13335" h="13335">
                <a:moveTo>
                  <a:pt x="2846" y="0"/>
                </a:moveTo>
                <a:lnTo>
                  <a:pt x="636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1" name="object 911"/>
          <p:cNvSpPr/>
          <p:nvPr/>
        </p:nvSpPr>
        <p:spPr>
          <a:xfrm>
            <a:off x="2345748" y="4007952"/>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2" name="object 912"/>
          <p:cNvSpPr/>
          <p:nvPr/>
        </p:nvSpPr>
        <p:spPr>
          <a:xfrm>
            <a:off x="2209681" y="4007554"/>
            <a:ext cx="13970" cy="13970"/>
          </a:xfrm>
          <a:custGeom>
            <a:avLst/>
            <a:gdLst/>
            <a:ahLst/>
            <a:cxnLst/>
            <a:rect l="l" t="t" r="r" b="b"/>
            <a:pathLst>
              <a:path w="13969" h="13970">
                <a:moveTo>
                  <a:pt x="3061" y="0"/>
                </a:moveTo>
                <a:lnTo>
                  <a:pt x="6795" y="0"/>
                </a:lnTo>
                <a:lnTo>
                  <a:pt x="10530" y="0"/>
                </a:lnTo>
                <a:lnTo>
                  <a:pt x="13560" y="3029"/>
                </a:lnTo>
                <a:lnTo>
                  <a:pt x="13560" y="10527"/>
                </a:lnTo>
                <a:lnTo>
                  <a:pt x="10530" y="13557"/>
                </a:lnTo>
                <a:lnTo>
                  <a:pt x="3061" y="13557"/>
                </a:lnTo>
                <a:lnTo>
                  <a:pt x="0" y="10527"/>
                </a:lnTo>
                <a:lnTo>
                  <a:pt x="0" y="3029"/>
                </a:lnTo>
                <a:lnTo>
                  <a:pt x="3061" y="0"/>
                </a:lnTo>
                <a:close/>
              </a:path>
            </a:pathLst>
          </a:custGeom>
          <a:solidFill>
            <a:srgbClr val="D9D9D8">
              <a:alpha val="50000"/>
            </a:srgbClr>
          </a:solidFill>
        </p:spPr>
        <p:txBody>
          <a:bodyPr wrap="square" lIns="0" tIns="0" rIns="0" bIns="0" rtlCol="0"/>
          <a:lstStyle/>
          <a:p>
            <a:endParaRPr/>
          </a:p>
        </p:txBody>
      </p:sp>
      <p:sp>
        <p:nvSpPr>
          <p:cNvPr id="913" name="object 913"/>
          <p:cNvSpPr/>
          <p:nvPr/>
        </p:nvSpPr>
        <p:spPr>
          <a:xfrm>
            <a:off x="2073644" y="4007187"/>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4" name="object 914"/>
          <p:cNvSpPr/>
          <p:nvPr/>
        </p:nvSpPr>
        <p:spPr>
          <a:xfrm>
            <a:off x="1937975" y="4007187"/>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5" name="object 915"/>
          <p:cNvSpPr/>
          <p:nvPr/>
        </p:nvSpPr>
        <p:spPr>
          <a:xfrm>
            <a:off x="1802703" y="4007554"/>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6" name="object 916"/>
          <p:cNvSpPr/>
          <p:nvPr/>
        </p:nvSpPr>
        <p:spPr>
          <a:xfrm>
            <a:off x="1667401" y="4007952"/>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7" name="object 917"/>
          <p:cNvSpPr/>
          <p:nvPr/>
        </p:nvSpPr>
        <p:spPr>
          <a:xfrm>
            <a:off x="1530997" y="4007187"/>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8" name="object 918"/>
          <p:cNvSpPr/>
          <p:nvPr/>
        </p:nvSpPr>
        <p:spPr>
          <a:xfrm>
            <a:off x="1395328" y="4007187"/>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9" name="object 919"/>
          <p:cNvSpPr/>
          <p:nvPr/>
        </p:nvSpPr>
        <p:spPr>
          <a:xfrm>
            <a:off x="1259291" y="4006820"/>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0" name="object 920"/>
          <p:cNvSpPr/>
          <p:nvPr/>
        </p:nvSpPr>
        <p:spPr>
          <a:xfrm>
            <a:off x="1123621" y="4006820"/>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1" name="object 921"/>
          <p:cNvSpPr/>
          <p:nvPr/>
        </p:nvSpPr>
        <p:spPr>
          <a:xfrm>
            <a:off x="987585" y="4006422"/>
            <a:ext cx="15875" cy="15875"/>
          </a:xfrm>
          <a:custGeom>
            <a:avLst/>
            <a:gdLst/>
            <a:ahLst/>
            <a:cxnLst/>
            <a:rect l="l" t="t" r="r" b="b"/>
            <a:pathLst>
              <a:path w="15875" h="15875">
                <a:moveTo>
                  <a:pt x="3520" y="0"/>
                </a:moveTo>
                <a:lnTo>
                  <a:pt x="7897" y="0"/>
                </a:lnTo>
                <a:lnTo>
                  <a:pt x="12244" y="0"/>
                </a:lnTo>
                <a:lnTo>
                  <a:pt x="15795" y="3550"/>
                </a:lnTo>
                <a:lnTo>
                  <a:pt x="15795" y="12272"/>
                </a:lnTo>
                <a:lnTo>
                  <a:pt x="12244" y="15822"/>
                </a:lnTo>
                <a:lnTo>
                  <a:pt x="3520" y="15822"/>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922" name="object 922"/>
          <p:cNvSpPr/>
          <p:nvPr/>
        </p:nvSpPr>
        <p:spPr>
          <a:xfrm>
            <a:off x="851548" y="4006055"/>
            <a:ext cx="17145" cy="17145"/>
          </a:xfrm>
          <a:custGeom>
            <a:avLst/>
            <a:gdLst/>
            <a:ahLst/>
            <a:cxnLst/>
            <a:rect l="l" t="t" r="r" b="b"/>
            <a:pathLst>
              <a:path w="17144"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23" name="object 923"/>
          <p:cNvSpPr/>
          <p:nvPr/>
        </p:nvSpPr>
        <p:spPr>
          <a:xfrm>
            <a:off x="715113" y="4005320"/>
            <a:ext cx="18415" cy="18415"/>
          </a:xfrm>
          <a:custGeom>
            <a:avLst/>
            <a:gdLst/>
            <a:ahLst/>
            <a:cxnLst/>
            <a:rect l="l" t="t" r="r" b="b"/>
            <a:pathLst>
              <a:path w="18415" h="18414">
                <a:moveTo>
                  <a:pt x="4040" y="0"/>
                </a:moveTo>
                <a:lnTo>
                  <a:pt x="9030" y="0"/>
                </a:lnTo>
                <a:lnTo>
                  <a:pt x="14020" y="0"/>
                </a:lnTo>
                <a:lnTo>
                  <a:pt x="18060" y="4039"/>
                </a:lnTo>
                <a:lnTo>
                  <a:pt x="18060" y="13985"/>
                </a:lnTo>
                <a:lnTo>
                  <a:pt x="14020" y="18025"/>
                </a:lnTo>
                <a:lnTo>
                  <a:pt x="4040" y="18025"/>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24" name="object 924"/>
          <p:cNvSpPr/>
          <p:nvPr/>
        </p:nvSpPr>
        <p:spPr>
          <a:xfrm>
            <a:off x="579077" y="4004922"/>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25" name="object 925"/>
          <p:cNvSpPr/>
          <p:nvPr/>
        </p:nvSpPr>
        <p:spPr>
          <a:xfrm>
            <a:off x="441907" y="4003423"/>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26" name="object 926"/>
          <p:cNvSpPr/>
          <p:nvPr/>
        </p:nvSpPr>
        <p:spPr>
          <a:xfrm>
            <a:off x="304738" y="400192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27" name="object 927"/>
          <p:cNvSpPr/>
          <p:nvPr/>
        </p:nvSpPr>
        <p:spPr>
          <a:xfrm>
            <a:off x="167936" y="4000791"/>
            <a:ext cx="27305" cy="27305"/>
          </a:xfrm>
          <a:custGeom>
            <a:avLst/>
            <a:gdLst/>
            <a:ahLst/>
            <a:cxnLst/>
            <a:rect l="l" t="t" r="r" b="b"/>
            <a:pathLst>
              <a:path w="27305" h="27304">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928" name="object 928"/>
          <p:cNvSpPr/>
          <p:nvPr/>
        </p:nvSpPr>
        <p:spPr>
          <a:xfrm>
            <a:off x="30032" y="3998526"/>
            <a:ext cx="31750" cy="31750"/>
          </a:xfrm>
          <a:custGeom>
            <a:avLst/>
            <a:gdLst/>
            <a:ahLst/>
            <a:cxnLst/>
            <a:rect l="l" t="t" r="r" b="b"/>
            <a:pathLst>
              <a:path w="31750" h="31750">
                <a:moveTo>
                  <a:pt x="7071" y="0"/>
                </a:moveTo>
                <a:lnTo>
                  <a:pt x="15795" y="0"/>
                </a:lnTo>
                <a:lnTo>
                  <a:pt x="24519" y="0"/>
                </a:lnTo>
                <a:lnTo>
                  <a:pt x="31590" y="7069"/>
                </a:lnTo>
                <a:lnTo>
                  <a:pt x="31590" y="24544"/>
                </a:lnTo>
                <a:lnTo>
                  <a:pt x="24519" y="31613"/>
                </a:lnTo>
                <a:lnTo>
                  <a:pt x="7071" y="31613"/>
                </a:lnTo>
                <a:lnTo>
                  <a:pt x="0" y="24544"/>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929" name="object 929"/>
          <p:cNvSpPr/>
          <p:nvPr/>
        </p:nvSpPr>
        <p:spPr>
          <a:xfrm>
            <a:off x="7495400" y="3866655"/>
            <a:ext cx="24130" cy="24130"/>
          </a:xfrm>
          <a:custGeom>
            <a:avLst/>
            <a:gdLst/>
            <a:ahLst/>
            <a:cxnLst/>
            <a:rect l="l" t="t" r="r" b="b"/>
            <a:pathLst>
              <a:path w="24129" h="24129">
                <a:moveTo>
                  <a:pt x="5387" y="0"/>
                </a:moveTo>
                <a:lnTo>
                  <a:pt x="12030" y="0"/>
                </a:lnTo>
                <a:lnTo>
                  <a:pt x="18672" y="0"/>
                </a:lnTo>
                <a:lnTo>
                  <a:pt x="24060" y="5416"/>
                </a:lnTo>
                <a:lnTo>
                  <a:pt x="24060" y="18698"/>
                </a:lnTo>
                <a:lnTo>
                  <a:pt x="18672" y="24085"/>
                </a:lnTo>
                <a:lnTo>
                  <a:pt x="5387" y="24085"/>
                </a:lnTo>
                <a:lnTo>
                  <a:pt x="0" y="18698"/>
                </a:lnTo>
                <a:lnTo>
                  <a:pt x="0" y="5416"/>
                </a:lnTo>
                <a:lnTo>
                  <a:pt x="5387" y="0"/>
                </a:lnTo>
                <a:close/>
              </a:path>
            </a:pathLst>
          </a:custGeom>
          <a:solidFill>
            <a:srgbClr val="D9D9D8">
              <a:alpha val="50000"/>
            </a:srgbClr>
          </a:solidFill>
        </p:spPr>
        <p:txBody>
          <a:bodyPr wrap="square" lIns="0" tIns="0" rIns="0" bIns="0" rtlCol="0"/>
          <a:lstStyle/>
          <a:p>
            <a:endParaRPr/>
          </a:p>
        </p:txBody>
      </p:sp>
      <p:sp>
        <p:nvSpPr>
          <p:cNvPr id="930" name="object 930"/>
          <p:cNvSpPr/>
          <p:nvPr/>
        </p:nvSpPr>
        <p:spPr>
          <a:xfrm>
            <a:off x="7360098" y="3867053"/>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931" name="object 931"/>
          <p:cNvSpPr/>
          <p:nvPr/>
        </p:nvSpPr>
        <p:spPr>
          <a:xfrm>
            <a:off x="7225194" y="3867788"/>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32" name="object 932"/>
          <p:cNvSpPr/>
          <p:nvPr/>
        </p:nvSpPr>
        <p:spPr>
          <a:xfrm>
            <a:off x="7090290" y="3868553"/>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33" name="object 933"/>
          <p:cNvSpPr/>
          <p:nvPr/>
        </p:nvSpPr>
        <p:spPr>
          <a:xfrm>
            <a:off x="6957621" y="3871552"/>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4" name="object 934"/>
          <p:cNvSpPr/>
          <p:nvPr/>
        </p:nvSpPr>
        <p:spPr>
          <a:xfrm>
            <a:off x="6821951" y="3871552"/>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5" name="object 935"/>
          <p:cNvSpPr/>
          <p:nvPr/>
        </p:nvSpPr>
        <p:spPr>
          <a:xfrm>
            <a:off x="6686680" y="3871919"/>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36" name="object 936"/>
          <p:cNvSpPr/>
          <p:nvPr/>
        </p:nvSpPr>
        <p:spPr>
          <a:xfrm>
            <a:off x="6551745" y="3872684"/>
            <a:ext cx="12065" cy="12065"/>
          </a:xfrm>
          <a:custGeom>
            <a:avLst/>
            <a:gdLst/>
            <a:ahLst/>
            <a:cxnLst/>
            <a:rect l="l" t="t" r="r" b="b"/>
            <a:pathLst>
              <a:path w="12065"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37" name="object 937"/>
          <p:cNvSpPr/>
          <p:nvPr/>
        </p:nvSpPr>
        <p:spPr>
          <a:xfrm>
            <a:off x="6416840" y="3873450"/>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8" name="object 938"/>
          <p:cNvSpPr/>
          <p:nvPr/>
        </p:nvSpPr>
        <p:spPr>
          <a:xfrm>
            <a:off x="6281171" y="3873450"/>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9" name="object 939"/>
          <p:cNvSpPr/>
          <p:nvPr/>
        </p:nvSpPr>
        <p:spPr>
          <a:xfrm>
            <a:off x="6146267" y="3874184"/>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0" name="object 940"/>
          <p:cNvSpPr/>
          <p:nvPr/>
        </p:nvSpPr>
        <p:spPr>
          <a:xfrm>
            <a:off x="6010598" y="3874184"/>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1" name="object 941"/>
          <p:cNvSpPr/>
          <p:nvPr/>
        </p:nvSpPr>
        <p:spPr>
          <a:xfrm>
            <a:off x="5874561" y="3873817"/>
            <a:ext cx="10160" cy="10160"/>
          </a:xfrm>
          <a:custGeom>
            <a:avLst/>
            <a:gdLst/>
            <a:ahLst/>
            <a:cxnLst/>
            <a:rect l="l" t="t" r="r" b="b"/>
            <a:pathLst>
              <a:path w="10160" h="10160">
                <a:moveTo>
                  <a:pt x="2173" y="0"/>
                </a:moveTo>
                <a:lnTo>
                  <a:pt x="486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942" name="object 942"/>
          <p:cNvSpPr/>
          <p:nvPr/>
        </p:nvSpPr>
        <p:spPr>
          <a:xfrm>
            <a:off x="5739259" y="3874184"/>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3" name="object 943"/>
          <p:cNvSpPr/>
          <p:nvPr/>
        </p:nvSpPr>
        <p:spPr>
          <a:xfrm>
            <a:off x="5603222" y="3873817"/>
            <a:ext cx="10160" cy="10160"/>
          </a:xfrm>
          <a:custGeom>
            <a:avLst/>
            <a:gdLst/>
            <a:ahLst/>
            <a:cxnLst/>
            <a:rect l="l" t="t" r="r" b="b"/>
            <a:pathLst>
              <a:path w="10160" h="10160">
                <a:moveTo>
                  <a:pt x="2204" y="0"/>
                </a:moveTo>
                <a:lnTo>
                  <a:pt x="4897" y="0"/>
                </a:lnTo>
                <a:lnTo>
                  <a:pt x="7591" y="0"/>
                </a:lnTo>
                <a:lnTo>
                  <a:pt x="9765" y="2172"/>
                </a:lnTo>
                <a:lnTo>
                  <a:pt x="976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4" name="object 944"/>
          <p:cNvSpPr/>
          <p:nvPr/>
        </p:nvSpPr>
        <p:spPr>
          <a:xfrm>
            <a:off x="5467553" y="3873817"/>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5" name="object 945"/>
          <p:cNvSpPr/>
          <p:nvPr/>
        </p:nvSpPr>
        <p:spPr>
          <a:xfrm>
            <a:off x="5331516" y="3873450"/>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6" name="object 946"/>
          <p:cNvSpPr/>
          <p:nvPr/>
        </p:nvSpPr>
        <p:spPr>
          <a:xfrm>
            <a:off x="5195846" y="3873450"/>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7" name="object 947"/>
          <p:cNvSpPr/>
          <p:nvPr/>
        </p:nvSpPr>
        <p:spPr>
          <a:xfrm>
            <a:off x="5059810" y="3873051"/>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948" name="object 948"/>
          <p:cNvSpPr/>
          <p:nvPr/>
        </p:nvSpPr>
        <p:spPr>
          <a:xfrm>
            <a:off x="4923773" y="387268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49" name="object 949"/>
          <p:cNvSpPr/>
          <p:nvPr/>
        </p:nvSpPr>
        <p:spPr>
          <a:xfrm>
            <a:off x="4788104" y="3872684"/>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0" name="object 950"/>
          <p:cNvSpPr/>
          <p:nvPr/>
        </p:nvSpPr>
        <p:spPr>
          <a:xfrm>
            <a:off x="4652434" y="3872684"/>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1" name="object 951"/>
          <p:cNvSpPr/>
          <p:nvPr/>
        </p:nvSpPr>
        <p:spPr>
          <a:xfrm>
            <a:off x="4516397" y="3872317"/>
            <a:ext cx="13335" cy="13335"/>
          </a:xfrm>
          <a:custGeom>
            <a:avLst/>
            <a:gdLst/>
            <a:ahLst/>
            <a:cxnLst/>
            <a:rect l="l" t="t" r="r" b="b"/>
            <a:pathLst>
              <a:path w="13335" h="13335">
                <a:moveTo>
                  <a:pt x="2846" y="0"/>
                </a:moveTo>
                <a:lnTo>
                  <a:pt x="6397" y="0"/>
                </a:lnTo>
                <a:lnTo>
                  <a:pt x="9918" y="0"/>
                </a:lnTo>
                <a:lnTo>
                  <a:pt x="12795" y="2846"/>
                </a:lnTo>
                <a:lnTo>
                  <a:pt x="12795"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52" name="object 952"/>
          <p:cNvSpPr/>
          <p:nvPr/>
        </p:nvSpPr>
        <p:spPr>
          <a:xfrm>
            <a:off x="4380361" y="3871919"/>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53" name="object 953"/>
          <p:cNvSpPr/>
          <p:nvPr/>
        </p:nvSpPr>
        <p:spPr>
          <a:xfrm>
            <a:off x="4244324" y="3871552"/>
            <a:ext cx="14604" cy="14604"/>
          </a:xfrm>
          <a:custGeom>
            <a:avLst/>
            <a:gdLst/>
            <a:ahLst/>
            <a:cxnLst/>
            <a:rect l="l" t="t" r="r" b="b"/>
            <a:pathLst>
              <a:path w="14604" h="14604">
                <a:moveTo>
                  <a:pt x="3183" y="0"/>
                </a:moveTo>
                <a:lnTo>
                  <a:pt x="7132" y="0"/>
                </a:lnTo>
                <a:lnTo>
                  <a:pt x="11081" y="0"/>
                </a:lnTo>
                <a:lnTo>
                  <a:pt x="14264" y="3213"/>
                </a:lnTo>
                <a:lnTo>
                  <a:pt x="14264"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4" name="object 954"/>
          <p:cNvSpPr/>
          <p:nvPr/>
        </p:nvSpPr>
        <p:spPr>
          <a:xfrm>
            <a:off x="4108655" y="3871552"/>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5" name="object 955"/>
          <p:cNvSpPr/>
          <p:nvPr/>
        </p:nvSpPr>
        <p:spPr>
          <a:xfrm>
            <a:off x="3972985" y="3871552"/>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6" name="object 956"/>
          <p:cNvSpPr/>
          <p:nvPr/>
        </p:nvSpPr>
        <p:spPr>
          <a:xfrm>
            <a:off x="3836948" y="3871185"/>
            <a:ext cx="15240" cy="15240"/>
          </a:xfrm>
          <a:custGeom>
            <a:avLst/>
            <a:gdLst/>
            <a:ahLst/>
            <a:cxnLst/>
            <a:rect l="l" t="t" r="r" b="b"/>
            <a:pathLst>
              <a:path w="15239"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57" name="object 957"/>
          <p:cNvSpPr/>
          <p:nvPr/>
        </p:nvSpPr>
        <p:spPr>
          <a:xfrm>
            <a:off x="3701646" y="3871552"/>
            <a:ext cx="14604" cy="14604"/>
          </a:xfrm>
          <a:custGeom>
            <a:avLst/>
            <a:gdLst/>
            <a:ahLst/>
            <a:cxnLst/>
            <a:rect l="l" t="t" r="r" b="b"/>
            <a:pathLst>
              <a:path w="14604" h="14604">
                <a:moveTo>
                  <a:pt x="3183" y="0"/>
                </a:moveTo>
                <a:lnTo>
                  <a:pt x="7163"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8" name="object 958"/>
          <p:cNvSpPr/>
          <p:nvPr/>
        </p:nvSpPr>
        <p:spPr>
          <a:xfrm>
            <a:off x="3565977" y="3871552"/>
            <a:ext cx="14604" cy="14604"/>
          </a:xfrm>
          <a:custGeom>
            <a:avLst/>
            <a:gdLst/>
            <a:ahLst/>
            <a:cxnLst/>
            <a:rect l="l" t="t" r="r" b="b"/>
            <a:pathLst>
              <a:path w="14604" h="14604">
                <a:moveTo>
                  <a:pt x="3214" y="0"/>
                </a:moveTo>
                <a:lnTo>
                  <a:pt x="7163"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59" name="object 959"/>
          <p:cNvSpPr/>
          <p:nvPr/>
        </p:nvSpPr>
        <p:spPr>
          <a:xfrm>
            <a:off x="3430308" y="3871552"/>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0" name="object 960"/>
          <p:cNvSpPr/>
          <p:nvPr/>
        </p:nvSpPr>
        <p:spPr>
          <a:xfrm>
            <a:off x="3294638" y="3871552"/>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1" name="object 961"/>
          <p:cNvSpPr/>
          <p:nvPr/>
        </p:nvSpPr>
        <p:spPr>
          <a:xfrm>
            <a:off x="3158969" y="3871552"/>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2" name="object 962"/>
          <p:cNvSpPr/>
          <p:nvPr/>
        </p:nvSpPr>
        <p:spPr>
          <a:xfrm>
            <a:off x="3023299" y="3871552"/>
            <a:ext cx="14604" cy="14604"/>
          </a:xfrm>
          <a:custGeom>
            <a:avLst/>
            <a:gdLst/>
            <a:ahLst/>
            <a:cxnLst/>
            <a:rect l="l" t="t" r="r" b="b"/>
            <a:pathLst>
              <a:path w="14605"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3" name="object 963"/>
          <p:cNvSpPr/>
          <p:nvPr/>
        </p:nvSpPr>
        <p:spPr>
          <a:xfrm>
            <a:off x="2887263" y="3871185"/>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4" name="object 964"/>
          <p:cNvSpPr/>
          <p:nvPr/>
        </p:nvSpPr>
        <p:spPr>
          <a:xfrm>
            <a:off x="2751593" y="3871185"/>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5" name="object 965"/>
          <p:cNvSpPr/>
          <p:nvPr/>
        </p:nvSpPr>
        <p:spPr>
          <a:xfrm>
            <a:off x="2616322" y="3871552"/>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6" name="object 966"/>
          <p:cNvSpPr/>
          <p:nvPr/>
        </p:nvSpPr>
        <p:spPr>
          <a:xfrm>
            <a:off x="2480652" y="3871552"/>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7" name="object 967"/>
          <p:cNvSpPr/>
          <p:nvPr/>
        </p:nvSpPr>
        <p:spPr>
          <a:xfrm>
            <a:off x="2344983" y="3871552"/>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8" name="object 968"/>
          <p:cNvSpPr/>
          <p:nvPr/>
        </p:nvSpPr>
        <p:spPr>
          <a:xfrm>
            <a:off x="2209313" y="3871552"/>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9" name="object 969"/>
          <p:cNvSpPr/>
          <p:nvPr/>
        </p:nvSpPr>
        <p:spPr>
          <a:xfrm>
            <a:off x="2073277" y="3871185"/>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0" name="object 970"/>
          <p:cNvSpPr/>
          <p:nvPr/>
        </p:nvSpPr>
        <p:spPr>
          <a:xfrm>
            <a:off x="1937975" y="3871552"/>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1" name="object 971"/>
          <p:cNvSpPr/>
          <p:nvPr/>
        </p:nvSpPr>
        <p:spPr>
          <a:xfrm>
            <a:off x="1801938" y="3871185"/>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2" name="object 972"/>
          <p:cNvSpPr/>
          <p:nvPr/>
        </p:nvSpPr>
        <p:spPr>
          <a:xfrm>
            <a:off x="1666666" y="3871552"/>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73" name="object 973"/>
          <p:cNvSpPr/>
          <p:nvPr/>
        </p:nvSpPr>
        <p:spPr>
          <a:xfrm>
            <a:off x="1530630" y="3871185"/>
            <a:ext cx="15240" cy="15240"/>
          </a:xfrm>
          <a:custGeom>
            <a:avLst/>
            <a:gdLst/>
            <a:ahLst/>
            <a:cxnLst/>
            <a:rect l="l" t="t" r="r" b="b"/>
            <a:pathLst>
              <a:path w="15240"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4" name="object 974"/>
          <p:cNvSpPr/>
          <p:nvPr/>
        </p:nvSpPr>
        <p:spPr>
          <a:xfrm>
            <a:off x="1394562" y="3870817"/>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975" name="object 975"/>
          <p:cNvSpPr/>
          <p:nvPr/>
        </p:nvSpPr>
        <p:spPr>
          <a:xfrm>
            <a:off x="1258526" y="3870420"/>
            <a:ext cx="17145" cy="17145"/>
          </a:xfrm>
          <a:custGeom>
            <a:avLst/>
            <a:gdLst/>
            <a:ahLst/>
            <a:cxnLst/>
            <a:rect l="l" t="t" r="r" b="b"/>
            <a:pathLst>
              <a:path w="17144" h="17145">
                <a:moveTo>
                  <a:pt x="3704" y="0"/>
                </a:moveTo>
                <a:lnTo>
                  <a:pt x="8295" y="0"/>
                </a:lnTo>
                <a:lnTo>
                  <a:pt x="12856" y="0"/>
                </a:lnTo>
                <a:lnTo>
                  <a:pt x="16560" y="3703"/>
                </a:lnTo>
                <a:lnTo>
                  <a:pt x="16560" y="12853"/>
                </a:lnTo>
                <a:lnTo>
                  <a:pt x="1285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76" name="object 976"/>
          <p:cNvSpPr/>
          <p:nvPr/>
        </p:nvSpPr>
        <p:spPr>
          <a:xfrm>
            <a:off x="1123254" y="3870817"/>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977" name="object 977"/>
          <p:cNvSpPr/>
          <p:nvPr/>
        </p:nvSpPr>
        <p:spPr>
          <a:xfrm>
            <a:off x="986452" y="3869685"/>
            <a:ext cx="18415" cy="18415"/>
          </a:xfrm>
          <a:custGeom>
            <a:avLst/>
            <a:gdLst/>
            <a:ahLst/>
            <a:cxnLst/>
            <a:rect l="l" t="t" r="r" b="b"/>
            <a:pathLst>
              <a:path w="18415" h="18414">
                <a:moveTo>
                  <a:pt x="4040" y="0"/>
                </a:moveTo>
                <a:lnTo>
                  <a:pt x="9030" y="0"/>
                </a:lnTo>
                <a:lnTo>
                  <a:pt x="14020" y="0"/>
                </a:lnTo>
                <a:lnTo>
                  <a:pt x="18060" y="4039"/>
                </a:lnTo>
                <a:lnTo>
                  <a:pt x="18060" y="13985"/>
                </a:lnTo>
                <a:lnTo>
                  <a:pt x="14020" y="18056"/>
                </a:lnTo>
                <a:lnTo>
                  <a:pt x="4040" y="18056"/>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78" name="object 978"/>
          <p:cNvSpPr/>
          <p:nvPr/>
        </p:nvSpPr>
        <p:spPr>
          <a:xfrm>
            <a:off x="850415" y="3869287"/>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79" name="object 979"/>
          <p:cNvSpPr/>
          <p:nvPr/>
        </p:nvSpPr>
        <p:spPr>
          <a:xfrm>
            <a:off x="713981" y="3868553"/>
            <a:ext cx="20320" cy="20320"/>
          </a:xfrm>
          <a:custGeom>
            <a:avLst/>
            <a:gdLst/>
            <a:ahLst/>
            <a:cxnLst/>
            <a:rect l="l" t="t" r="r" b="b"/>
            <a:pathLst>
              <a:path w="20320" h="20320">
                <a:moveTo>
                  <a:pt x="4561" y="0"/>
                </a:moveTo>
                <a:lnTo>
                  <a:pt x="10163"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980" name="object 980"/>
          <p:cNvSpPr/>
          <p:nvPr/>
        </p:nvSpPr>
        <p:spPr>
          <a:xfrm>
            <a:off x="577577" y="3867788"/>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81" name="object 981"/>
          <p:cNvSpPr/>
          <p:nvPr/>
        </p:nvSpPr>
        <p:spPr>
          <a:xfrm>
            <a:off x="440407" y="3866288"/>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2" name="object 982"/>
          <p:cNvSpPr/>
          <p:nvPr/>
        </p:nvSpPr>
        <p:spPr>
          <a:xfrm>
            <a:off x="303238" y="3864789"/>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983" name="object 983"/>
          <p:cNvSpPr/>
          <p:nvPr/>
        </p:nvSpPr>
        <p:spPr>
          <a:xfrm>
            <a:off x="166803" y="3864024"/>
            <a:ext cx="29845" cy="29845"/>
          </a:xfrm>
          <a:custGeom>
            <a:avLst/>
            <a:gdLst/>
            <a:ahLst/>
            <a:cxnLst/>
            <a:rect l="l" t="t" r="r" b="b"/>
            <a:pathLst>
              <a:path w="29844" h="29845">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984" name="object 984"/>
          <p:cNvSpPr/>
          <p:nvPr/>
        </p:nvSpPr>
        <p:spPr>
          <a:xfrm>
            <a:off x="29266" y="3862157"/>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985" name="object 985"/>
          <p:cNvSpPr/>
          <p:nvPr/>
        </p:nvSpPr>
        <p:spPr>
          <a:xfrm>
            <a:off x="7494268" y="3729919"/>
            <a:ext cx="26670" cy="26670"/>
          </a:xfrm>
          <a:custGeom>
            <a:avLst/>
            <a:gdLst/>
            <a:ahLst/>
            <a:cxnLst/>
            <a:rect l="l" t="t" r="r" b="b"/>
            <a:pathLst>
              <a:path w="26670" h="26670">
                <a:moveTo>
                  <a:pt x="5907" y="0"/>
                </a:moveTo>
                <a:lnTo>
                  <a:pt x="13162" y="0"/>
                </a:lnTo>
                <a:lnTo>
                  <a:pt x="20448" y="0"/>
                </a:lnTo>
                <a:lnTo>
                  <a:pt x="26325" y="5875"/>
                </a:lnTo>
                <a:lnTo>
                  <a:pt x="26325" y="20412"/>
                </a:lnTo>
                <a:lnTo>
                  <a:pt x="20448" y="26319"/>
                </a:lnTo>
                <a:lnTo>
                  <a:pt x="5907" y="26319"/>
                </a:lnTo>
                <a:lnTo>
                  <a:pt x="0" y="20412"/>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986" name="object 986"/>
          <p:cNvSpPr/>
          <p:nvPr/>
        </p:nvSpPr>
        <p:spPr>
          <a:xfrm>
            <a:off x="7359363" y="373065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7" name="object 987"/>
          <p:cNvSpPr/>
          <p:nvPr/>
        </p:nvSpPr>
        <p:spPr>
          <a:xfrm>
            <a:off x="7224062" y="3731051"/>
            <a:ext cx="24130" cy="24130"/>
          </a:xfrm>
          <a:custGeom>
            <a:avLst/>
            <a:gdLst/>
            <a:ahLst/>
            <a:cxnLst/>
            <a:rect l="l" t="t" r="r" b="b"/>
            <a:pathLst>
              <a:path w="24129" h="24129">
                <a:moveTo>
                  <a:pt x="5387" y="0"/>
                </a:moveTo>
                <a:lnTo>
                  <a:pt x="1203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988" name="object 988"/>
          <p:cNvSpPr/>
          <p:nvPr/>
        </p:nvSpPr>
        <p:spPr>
          <a:xfrm>
            <a:off x="7090290" y="3732918"/>
            <a:ext cx="20320" cy="20320"/>
          </a:xfrm>
          <a:custGeom>
            <a:avLst/>
            <a:gdLst/>
            <a:ahLst/>
            <a:cxnLst/>
            <a:rect l="l" t="t" r="r" b="b"/>
            <a:pathLst>
              <a:path w="20320" h="20320">
                <a:moveTo>
                  <a:pt x="4530" y="0"/>
                </a:moveTo>
                <a:lnTo>
                  <a:pt x="10132"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89" name="object 989"/>
          <p:cNvSpPr/>
          <p:nvPr/>
        </p:nvSpPr>
        <p:spPr>
          <a:xfrm>
            <a:off x="6954987" y="3733285"/>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990" name="object 990"/>
          <p:cNvSpPr/>
          <p:nvPr/>
        </p:nvSpPr>
        <p:spPr>
          <a:xfrm>
            <a:off x="6821584" y="3735550"/>
            <a:ext cx="15240" cy="15240"/>
          </a:xfrm>
          <a:custGeom>
            <a:avLst/>
            <a:gdLst/>
            <a:ahLst/>
            <a:cxnLst/>
            <a:rect l="l" t="t" r="r" b="b"/>
            <a:pathLst>
              <a:path w="15240"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91" name="object 991"/>
          <p:cNvSpPr/>
          <p:nvPr/>
        </p:nvSpPr>
        <p:spPr>
          <a:xfrm>
            <a:off x="6686281" y="373591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2" name="object 992"/>
          <p:cNvSpPr/>
          <p:nvPr/>
        </p:nvSpPr>
        <p:spPr>
          <a:xfrm>
            <a:off x="6550612" y="3735917"/>
            <a:ext cx="14604" cy="14604"/>
          </a:xfrm>
          <a:custGeom>
            <a:avLst/>
            <a:gdLst/>
            <a:ahLst/>
            <a:cxnLst/>
            <a:rect l="l" t="t" r="r" b="b"/>
            <a:pathLst>
              <a:path w="14604"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3" name="object 993"/>
          <p:cNvSpPr/>
          <p:nvPr/>
        </p:nvSpPr>
        <p:spPr>
          <a:xfrm>
            <a:off x="6415340" y="3736315"/>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94" name="object 994"/>
          <p:cNvSpPr/>
          <p:nvPr/>
        </p:nvSpPr>
        <p:spPr>
          <a:xfrm>
            <a:off x="6281171" y="3737814"/>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5" name="object 995"/>
          <p:cNvSpPr/>
          <p:nvPr/>
        </p:nvSpPr>
        <p:spPr>
          <a:xfrm>
            <a:off x="6145502" y="3737814"/>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6" name="object 996"/>
          <p:cNvSpPr/>
          <p:nvPr/>
        </p:nvSpPr>
        <p:spPr>
          <a:xfrm>
            <a:off x="6009832" y="3737814"/>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7" name="object 997"/>
          <p:cNvSpPr/>
          <p:nvPr/>
        </p:nvSpPr>
        <p:spPr>
          <a:xfrm>
            <a:off x="5874163" y="3737814"/>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8" name="object 998"/>
          <p:cNvSpPr/>
          <p:nvPr/>
        </p:nvSpPr>
        <p:spPr>
          <a:xfrm>
            <a:off x="5738891" y="3738182"/>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99" name="object 999"/>
          <p:cNvSpPr/>
          <p:nvPr/>
        </p:nvSpPr>
        <p:spPr>
          <a:xfrm>
            <a:off x="5603222" y="3738182"/>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1000" name="object 1000"/>
          <p:cNvSpPr/>
          <p:nvPr/>
        </p:nvSpPr>
        <p:spPr>
          <a:xfrm>
            <a:off x="5467185" y="3737814"/>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01" name="object 1001"/>
          <p:cNvSpPr/>
          <p:nvPr/>
        </p:nvSpPr>
        <p:spPr>
          <a:xfrm>
            <a:off x="5331149" y="3737417"/>
            <a:ext cx="11430" cy="11430"/>
          </a:xfrm>
          <a:custGeom>
            <a:avLst/>
            <a:gdLst/>
            <a:ahLst/>
            <a:cxnLst/>
            <a:rect l="l" t="t" r="r" b="b"/>
            <a:pathLst>
              <a:path w="11429" h="11429">
                <a:moveTo>
                  <a:pt x="2510" y="0"/>
                </a:moveTo>
                <a:lnTo>
                  <a:pt x="5632" y="0"/>
                </a:lnTo>
                <a:lnTo>
                  <a:pt x="8754" y="0"/>
                </a:lnTo>
                <a:lnTo>
                  <a:pt x="11264" y="2540"/>
                </a:lnTo>
                <a:lnTo>
                  <a:pt x="11264"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1002" name="object 1002"/>
          <p:cNvSpPr/>
          <p:nvPr/>
        </p:nvSpPr>
        <p:spPr>
          <a:xfrm>
            <a:off x="5195081" y="3737049"/>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1003" name="object 1003"/>
          <p:cNvSpPr/>
          <p:nvPr/>
        </p:nvSpPr>
        <p:spPr>
          <a:xfrm>
            <a:off x="5059045" y="3736682"/>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4" name="object 1004"/>
          <p:cNvSpPr/>
          <p:nvPr/>
        </p:nvSpPr>
        <p:spPr>
          <a:xfrm>
            <a:off x="4923375" y="3736682"/>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5" name="object 1005"/>
          <p:cNvSpPr/>
          <p:nvPr/>
        </p:nvSpPr>
        <p:spPr>
          <a:xfrm>
            <a:off x="4786971" y="3735917"/>
            <a:ext cx="14604" cy="14604"/>
          </a:xfrm>
          <a:custGeom>
            <a:avLst/>
            <a:gdLst/>
            <a:ahLst/>
            <a:cxnLst/>
            <a:rect l="l" t="t" r="r" b="b"/>
            <a:pathLst>
              <a:path w="14604" h="14604">
                <a:moveTo>
                  <a:pt x="3183" y="0"/>
                </a:moveTo>
                <a:lnTo>
                  <a:pt x="7132" y="0"/>
                </a:lnTo>
                <a:lnTo>
                  <a:pt x="11111" y="0"/>
                </a:lnTo>
                <a:lnTo>
                  <a:pt x="14295" y="3213"/>
                </a:lnTo>
                <a:lnTo>
                  <a:pt x="14295" y="11109"/>
                </a:lnTo>
                <a:lnTo>
                  <a:pt x="1111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06" name="object 1006"/>
          <p:cNvSpPr/>
          <p:nvPr/>
        </p:nvSpPr>
        <p:spPr>
          <a:xfrm>
            <a:off x="4651302" y="373591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7" name="object 1007"/>
          <p:cNvSpPr/>
          <p:nvPr/>
        </p:nvSpPr>
        <p:spPr>
          <a:xfrm>
            <a:off x="4515632" y="373591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8" name="object 1008"/>
          <p:cNvSpPr/>
          <p:nvPr/>
        </p:nvSpPr>
        <p:spPr>
          <a:xfrm>
            <a:off x="4379963" y="3735917"/>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9" name="object 1009"/>
          <p:cNvSpPr/>
          <p:nvPr/>
        </p:nvSpPr>
        <p:spPr>
          <a:xfrm>
            <a:off x="4243926" y="3735550"/>
            <a:ext cx="15240" cy="15240"/>
          </a:xfrm>
          <a:custGeom>
            <a:avLst/>
            <a:gdLst/>
            <a:ahLst/>
            <a:cxnLst/>
            <a:rect l="l" t="t" r="r" b="b"/>
            <a:pathLst>
              <a:path w="15239"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0" name="object 1010"/>
          <p:cNvSpPr/>
          <p:nvPr/>
        </p:nvSpPr>
        <p:spPr>
          <a:xfrm>
            <a:off x="4107889" y="3735183"/>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1" name="object 1011"/>
          <p:cNvSpPr/>
          <p:nvPr/>
        </p:nvSpPr>
        <p:spPr>
          <a:xfrm>
            <a:off x="3972985" y="3735917"/>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12" name="object 1012"/>
          <p:cNvSpPr/>
          <p:nvPr/>
        </p:nvSpPr>
        <p:spPr>
          <a:xfrm>
            <a:off x="3836183" y="3734785"/>
            <a:ext cx="17145" cy="17145"/>
          </a:xfrm>
          <a:custGeom>
            <a:avLst/>
            <a:gdLst/>
            <a:ahLst/>
            <a:cxnLst/>
            <a:rect l="l" t="t" r="r" b="b"/>
            <a:pathLst>
              <a:path w="17145" h="17145">
                <a:moveTo>
                  <a:pt x="3704" y="0"/>
                </a:moveTo>
                <a:lnTo>
                  <a:pt x="8265" y="0"/>
                </a:lnTo>
                <a:lnTo>
                  <a:pt x="12856" y="0"/>
                </a:lnTo>
                <a:lnTo>
                  <a:pt x="16560" y="3733"/>
                </a:lnTo>
                <a:lnTo>
                  <a:pt x="16560" y="12853"/>
                </a:lnTo>
                <a:lnTo>
                  <a:pt x="12856" y="16556"/>
                </a:lnTo>
                <a:lnTo>
                  <a:pt x="3704" y="16556"/>
                </a:lnTo>
                <a:lnTo>
                  <a:pt x="0" y="12853"/>
                </a:lnTo>
                <a:lnTo>
                  <a:pt x="0" y="3733"/>
                </a:lnTo>
                <a:lnTo>
                  <a:pt x="3704" y="0"/>
                </a:lnTo>
                <a:close/>
              </a:path>
            </a:pathLst>
          </a:custGeom>
          <a:solidFill>
            <a:srgbClr val="D9D9D8">
              <a:alpha val="50000"/>
            </a:srgbClr>
          </a:solidFill>
        </p:spPr>
        <p:txBody>
          <a:bodyPr wrap="square" lIns="0" tIns="0" rIns="0" bIns="0" rtlCol="0"/>
          <a:lstStyle/>
          <a:p>
            <a:endParaRPr/>
          </a:p>
        </p:txBody>
      </p:sp>
      <p:sp>
        <p:nvSpPr>
          <p:cNvPr id="1013" name="object 1013"/>
          <p:cNvSpPr/>
          <p:nvPr/>
        </p:nvSpPr>
        <p:spPr>
          <a:xfrm>
            <a:off x="3701279" y="3735550"/>
            <a:ext cx="15240" cy="15240"/>
          </a:xfrm>
          <a:custGeom>
            <a:avLst/>
            <a:gdLst/>
            <a:ahLst/>
            <a:cxnLst/>
            <a:rect l="l" t="t" r="r" b="b"/>
            <a:pathLst>
              <a:path w="15239" h="15239">
                <a:moveTo>
                  <a:pt x="3367" y="0"/>
                </a:moveTo>
                <a:lnTo>
                  <a:pt x="7530"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4" name="object 1014"/>
          <p:cNvSpPr/>
          <p:nvPr/>
        </p:nvSpPr>
        <p:spPr>
          <a:xfrm>
            <a:off x="3565242" y="3735183"/>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5" name="object 1015"/>
          <p:cNvSpPr/>
          <p:nvPr/>
        </p:nvSpPr>
        <p:spPr>
          <a:xfrm>
            <a:off x="3429573" y="3735183"/>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6" name="object 1016"/>
          <p:cNvSpPr/>
          <p:nvPr/>
        </p:nvSpPr>
        <p:spPr>
          <a:xfrm>
            <a:off x="3293903" y="3735183"/>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7" name="object 1017"/>
          <p:cNvSpPr/>
          <p:nvPr/>
        </p:nvSpPr>
        <p:spPr>
          <a:xfrm>
            <a:off x="3158234" y="3735183"/>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8" name="object 1018"/>
          <p:cNvSpPr/>
          <p:nvPr/>
        </p:nvSpPr>
        <p:spPr>
          <a:xfrm>
            <a:off x="3022565" y="3735183"/>
            <a:ext cx="15875" cy="15875"/>
          </a:xfrm>
          <a:custGeom>
            <a:avLst/>
            <a:gdLst/>
            <a:ahLst/>
            <a:cxnLst/>
            <a:rect l="l" t="t" r="r" b="b"/>
            <a:pathLst>
              <a:path w="15875" h="15875">
                <a:moveTo>
                  <a:pt x="3550" y="0"/>
                </a:moveTo>
                <a:lnTo>
                  <a:pt x="7897" y="0"/>
                </a:lnTo>
                <a:lnTo>
                  <a:pt x="12244" y="0"/>
                </a:lnTo>
                <a:lnTo>
                  <a:pt x="15795" y="3519"/>
                </a:lnTo>
                <a:lnTo>
                  <a:pt x="15795" y="12241"/>
                </a:lnTo>
                <a:lnTo>
                  <a:pt x="12244"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9" name="object 1019"/>
          <p:cNvSpPr/>
          <p:nvPr/>
        </p:nvSpPr>
        <p:spPr>
          <a:xfrm>
            <a:off x="2886528" y="3734785"/>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0" name="object 1020"/>
          <p:cNvSpPr/>
          <p:nvPr/>
        </p:nvSpPr>
        <p:spPr>
          <a:xfrm>
            <a:off x="2750859" y="3734785"/>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1" name="object 1021"/>
          <p:cNvSpPr/>
          <p:nvPr/>
        </p:nvSpPr>
        <p:spPr>
          <a:xfrm>
            <a:off x="2615189" y="3734785"/>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2" name="object 1022"/>
          <p:cNvSpPr/>
          <p:nvPr/>
        </p:nvSpPr>
        <p:spPr>
          <a:xfrm>
            <a:off x="2478754" y="3734050"/>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23" name="object 1023"/>
          <p:cNvSpPr/>
          <p:nvPr/>
        </p:nvSpPr>
        <p:spPr>
          <a:xfrm>
            <a:off x="2343850" y="3734785"/>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4" name="object 1024"/>
          <p:cNvSpPr/>
          <p:nvPr/>
        </p:nvSpPr>
        <p:spPr>
          <a:xfrm>
            <a:off x="2208181" y="3734785"/>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5" name="object 1025"/>
          <p:cNvSpPr/>
          <p:nvPr/>
        </p:nvSpPr>
        <p:spPr>
          <a:xfrm>
            <a:off x="2072144" y="3734417"/>
            <a:ext cx="17780" cy="17780"/>
          </a:xfrm>
          <a:custGeom>
            <a:avLst/>
            <a:gdLst/>
            <a:ahLst/>
            <a:cxnLst/>
            <a:rect l="l" t="t" r="r" b="b"/>
            <a:pathLst>
              <a:path w="17780" h="17779">
                <a:moveTo>
                  <a:pt x="3887" y="0"/>
                </a:moveTo>
                <a:lnTo>
                  <a:pt x="8663" y="0"/>
                </a:lnTo>
                <a:lnTo>
                  <a:pt x="13438" y="0"/>
                </a:lnTo>
                <a:lnTo>
                  <a:pt x="17295" y="3886"/>
                </a:lnTo>
                <a:lnTo>
                  <a:pt x="17295" y="13435"/>
                </a:lnTo>
                <a:lnTo>
                  <a:pt x="13438" y="17291"/>
                </a:lnTo>
                <a:lnTo>
                  <a:pt x="3887" y="1729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026" name="object 1026"/>
          <p:cNvSpPr/>
          <p:nvPr/>
        </p:nvSpPr>
        <p:spPr>
          <a:xfrm>
            <a:off x="1936107" y="373405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7" name="object 1027"/>
          <p:cNvSpPr/>
          <p:nvPr/>
        </p:nvSpPr>
        <p:spPr>
          <a:xfrm>
            <a:off x="1800438" y="373405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8" name="object 1028"/>
          <p:cNvSpPr/>
          <p:nvPr/>
        </p:nvSpPr>
        <p:spPr>
          <a:xfrm>
            <a:off x="1664769" y="373405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9" name="object 1029"/>
          <p:cNvSpPr/>
          <p:nvPr/>
        </p:nvSpPr>
        <p:spPr>
          <a:xfrm>
            <a:off x="1529099" y="3734050"/>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0" name="object 1030"/>
          <p:cNvSpPr/>
          <p:nvPr/>
        </p:nvSpPr>
        <p:spPr>
          <a:xfrm>
            <a:off x="1393460" y="3734050"/>
            <a:ext cx="18415" cy="18415"/>
          </a:xfrm>
          <a:custGeom>
            <a:avLst/>
            <a:gdLst/>
            <a:ahLst/>
            <a:cxnLst/>
            <a:rect l="l" t="t" r="r" b="b"/>
            <a:pathLst>
              <a:path w="18415"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1" name="object 1031"/>
          <p:cNvSpPr/>
          <p:nvPr/>
        </p:nvSpPr>
        <p:spPr>
          <a:xfrm>
            <a:off x="1257026" y="3733285"/>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32" name="object 1032"/>
          <p:cNvSpPr/>
          <p:nvPr/>
        </p:nvSpPr>
        <p:spPr>
          <a:xfrm>
            <a:off x="1120989" y="3732918"/>
            <a:ext cx="20320" cy="20320"/>
          </a:xfrm>
          <a:custGeom>
            <a:avLst/>
            <a:gdLst/>
            <a:ahLst/>
            <a:cxnLst/>
            <a:rect l="l" t="t" r="r" b="b"/>
            <a:pathLst>
              <a:path w="20319" h="20320">
                <a:moveTo>
                  <a:pt x="4530" y="0"/>
                </a:moveTo>
                <a:lnTo>
                  <a:pt x="10163"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033" name="object 1033"/>
          <p:cNvSpPr/>
          <p:nvPr/>
        </p:nvSpPr>
        <p:spPr>
          <a:xfrm>
            <a:off x="985687" y="3733285"/>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34" name="object 1034"/>
          <p:cNvSpPr/>
          <p:nvPr/>
        </p:nvSpPr>
        <p:spPr>
          <a:xfrm>
            <a:off x="848915" y="3732153"/>
            <a:ext cx="22225" cy="22225"/>
          </a:xfrm>
          <a:custGeom>
            <a:avLst/>
            <a:gdLst/>
            <a:ahLst/>
            <a:cxnLst/>
            <a:rect l="l" t="t" r="r" b="b"/>
            <a:pathLst>
              <a:path w="22225" h="22225">
                <a:moveTo>
                  <a:pt x="4867" y="0"/>
                </a:moveTo>
                <a:lnTo>
                  <a:pt x="10897" y="0"/>
                </a:lnTo>
                <a:lnTo>
                  <a:pt x="16928" y="0"/>
                </a:lnTo>
                <a:lnTo>
                  <a:pt x="21795" y="4896"/>
                </a:lnTo>
                <a:lnTo>
                  <a:pt x="2179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035" name="object 1035"/>
          <p:cNvSpPr/>
          <p:nvPr/>
        </p:nvSpPr>
        <p:spPr>
          <a:xfrm>
            <a:off x="712481" y="3731418"/>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036" name="object 1036"/>
          <p:cNvSpPr/>
          <p:nvPr/>
        </p:nvSpPr>
        <p:spPr>
          <a:xfrm>
            <a:off x="576077" y="373065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037" name="object 1037"/>
          <p:cNvSpPr/>
          <p:nvPr/>
        </p:nvSpPr>
        <p:spPr>
          <a:xfrm>
            <a:off x="438907" y="3729154"/>
            <a:ext cx="27940" cy="27940"/>
          </a:xfrm>
          <a:custGeom>
            <a:avLst/>
            <a:gdLst/>
            <a:ahLst/>
            <a:cxnLst/>
            <a:rect l="l" t="t" r="r" b="b"/>
            <a:pathLst>
              <a:path w="27940"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038" name="object 1038"/>
          <p:cNvSpPr/>
          <p:nvPr/>
        </p:nvSpPr>
        <p:spPr>
          <a:xfrm>
            <a:off x="301340" y="3727287"/>
            <a:ext cx="31750" cy="31750"/>
          </a:xfrm>
          <a:custGeom>
            <a:avLst/>
            <a:gdLst/>
            <a:ahLst/>
            <a:cxnLst/>
            <a:rect l="l" t="t" r="r" b="b"/>
            <a:pathLst>
              <a:path w="31750" h="31750">
                <a:moveTo>
                  <a:pt x="7071" y="0"/>
                </a:moveTo>
                <a:lnTo>
                  <a:pt x="15795" y="0"/>
                </a:lnTo>
                <a:lnTo>
                  <a:pt x="24519" y="0"/>
                </a:lnTo>
                <a:lnTo>
                  <a:pt x="31621" y="7069"/>
                </a:lnTo>
                <a:lnTo>
                  <a:pt x="31621"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039" name="object 1039"/>
          <p:cNvSpPr/>
          <p:nvPr/>
        </p:nvSpPr>
        <p:spPr>
          <a:xfrm>
            <a:off x="164936" y="3726522"/>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040" name="object 1040"/>
          <p:cNvSpPr/>
          <p:nvPr/>
        </p:nvSpPr>
        <p:spPr>
          <a:xfrm>
            <a:off x="28134" y="3725390"/>
            <a:ext cx="35560" cy="35560"/>
          </a:xfrm>
          <a:custGeom>
            <a:avLst/>
            <a:gdLst/>
            <a:ahLst/>
            <a:cxnLst/>
            <a:rect l="l" t="t" r="r" b="b"/>
            <a:pathLst>
              <a:path w="35560"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041" name="object 1041"/>
          <p:cNvSpPr/>
          <p:nvPr/>
        </p:nvSpPr>
        <p:spPr>
          <a:xfrm>
            <a:off x="7490502" y="3590519"/>
            <a:ext cx="34290" cy="34290"/>
          </a:xfrm>
          <a:custGeom>
            <a:avLst/>
            <a:gdLst/>
            <a:ahLst/>
            <a:cxnLst/>
            <a:rect l="l" t="t" r="r" b="b"/>
            <a:pathLst>
              <a:path w="34290"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42" name="object 1042"/>
          <p:cNvSpPr/>
          <p:nvPr/>
        </p:nvSpPr>
        <p:spPr>
          <a:xfrm>
            <a:off x="7357098" y="3592784"/>
            <a:ext cx="29845" cy="29845"/>
          </a:xfrm>
          <a:custGeom>
            <a:avLst/>
            <a:gdLst/>
            <a:ahLst/>
            <a:cxnLst/>
            <a:rect l="l" t="t" r="r" b="b"/>
            <a:pathLst>
              <a:path w="29845" h="29845">
                <a:moveTo>
                  <a:pt x="6581" y="0"/>
                </a:moveTo>
                <a:lnTo>
                  <a:pt x="14662" y="0"/>
                </a:lnTo>
                <a:lnTo>
                  <a:pt x="22774" y="0"/>
                </a:lnTo>
                <a:lnTo>
                  <a:pt x="29325" y="6549"/>
                </a:lnTo>
                <a:lnTo>
                  <a:pt x="29325"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43" name="object 1043"/>
          <p:cNvSpPr/>
          <p:nvPr/>
        </p:nvSpPr>
        <p:spPr>
          <a:xfrm>
            <a:off x="7223296" y="3594651"/>
            <a:ext cx="26034" cy="26034"/>
          </a:xfrm>
          <a:custGeom>
            <a:avLst/>
            <a:gdLst/>
            <a:ahLst/>
            <a:cxnLst/>
            <a:rect l="l" t="t" r="r" b="b"/>
            <a:pathLst>
              <a:path w="26034" h="26035">
                <a:moveTo>
                  <a:pt x="5754" y="0"/>
                </a:moveTo>
                <a:lnTo>
                  <a:pt x="12795" y="0"/>
                </a:lnTo>
                <a:lnTo>
                  <a:pt x="19866" y="0"/>
                </a:lnTo>
                <a:lnTo>
                  <a:pt x="25591" y="5722"/>
                </a:lnTo>
                <a:lnTo>
                  <a:pt x="25591" y="19861"/>
                </a:lnTo>
                <a:lnTo>
                  <a:pt x="19866" y="25584"/>
                </a:lnTo>
                <a:lnTo>
                  <a:pt x="5754" y="25584"/>
                </a:lnTo>
                <a:lnTo>
                  <a:pt x="0" y="19861"/>
                </a:lnTo>
                <a:lnTo>
                  <a:pt x="0" y="5722"/>
                </a:lnTo>
                <a:lnTo>
                  <a:pt x="5754" y="0"/>
                </a:lnTo>
                <a:close/>
              </a:path>
            </a:pathLst>
          </a:custGeom>
          <a:solidFill>
            <a:srgbClr val="D9D9D8">
              <a:alpha val="50000"/>
            </a:srgbClr>
          </a:solidFill>
        </p:spPr>
        <p:txBody>
          <a:bodyPr wrap="square" lIns="0" tIns="0" rIns="0" bIns="0" rtlCol="0"/>
          <a:lstStyle/>
          <a:p>
            <a:endParaRPr/>
          </a:p>
        </p:txBody>
      </p:sp>
      <p:sp>
        <p:nvSpPr>
          <p:cNvPr id="1044" name="object 1044"/>
          <p:cNvSpPr/>
          <p:nvPr/>
        </p:nvSpPr>
        <p:spPr>
          <a:xfrm>
            <a:off x="7087657" y="3594651"/>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045" name="object 1045"/>
          <p:cNvSpPr/>
          <p:nvPr/>
        </p:nvSpPr>
        <p:spPr>
          <a:xfrm>
            <a:off x="6952355" y="3595018"/>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46" name="object 1046"/>
          <p:cNvSpPr/>
          <p:nvPr/>
        </p:nvSpPr>
        <p:spPr>
          <a:xfrm>
            <a:off x="6819686" y="3598048"/>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7" name="object 1047"/>
          <p:cNvSpPr/>
          <p:nvPr/>
        </p:nvSpPr>
        <p:spPr>
          <a:xfrm>
            <a:off x="6684016" y="3598048"/>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8" name="object 1048"/>
          <p:cNvSpPr/>
          <p:nvPr/>
        </p:nvSpPr>
        <p:spPr>
          <a:xfrm>
            <a:off x="6549877" y="3599548"/>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49" name="object 1049"/>
          <p:cNvSpPr/>
          <p:nvPr/>
        </p:nvSpPr>
        <p:spPr>
          <a:xfrm>
            <a:off x="6415340" y="3600680"/>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0" name="object 1050"/>
          <p:cNvSpPr/>
          <p:nvPr/>
        </p:nvSpPr>
        <p:spPr>
          <a:xfrm>
            <a:off x="6280039" y="3601047"/>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1" name="object 1051"/>
          <p:cNvSpPr/>
          <p:nvPr/>
        </p:nvSpPr>
        <p:spPr>
          <a:xfrm>
            <a:off x="6144369" y="3601047"/>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2" name="object 1052"/>
          <p:cNvSpPr/>
          <p:nvPr/>
        </p:nvSpPr>
        <p:spPr>
          <a:xfrm>
            <a:off x="6008700" y="3601047"/>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3" name="object 1053"/>
          <p:cNvSpPr/>
          <p:nvPr/>
        </p:nvSpPr>
        <p:spPr>
          <a:xfrm>
            <a:off x="5873061" y="3601047"/>
            <a:ext cx="13335" cy="13335"/>
          </a:xfrm>
          <a:custGeom>
            <a:avLst/>
            <a:gdLst/>
            <a:ahLst/>
            <a:cxnLst/>
            <a:rect l="l" t="t" r="r" b="b"/>
            <a:pathLst>
              <a:path w="13335" h="13335">
                <a:moveTo>
                  <a:pt x="2846" y="0"/>
                </a:moveTo>
                <a:lnTo>
                  <a:pt x="6367" y="0"/>
                </a:lnTo>
                <a:lnTo>
                  <a:pt x="9918" y="0"/>
                </a:lnTo>
                <a:lnTo>
                  <a:pt x="12764" y="2846"/>
                </a:lnTo>
                <a:lnTo>
                  <a:pt x="12764"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1054" name="object 1054"/>
          <p:cNvSpPr/>
          <p:nvPr/>
        </p:nvSpPr>
        <p:spPr>
          <a:xfrm>
            <a:off x="5738126" y="3601812"/>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1055" name="object 1055"/>
          <p:cNvSpPr/>
          <p:nvPr/>
        </p:nvSpPr>
        <p:spPr>
          <a:xfrm>
            <a:off x="5602089" y="3601415"/>
            <a:ext cx="12065" cy="12065"/>
          </a:xfrm>
          <a:custGeom>
            <a:avLst/>
            <a:gdLst/>
            <a:ahLst/>
            <a:cxnLst/>
            <a:rect l="l" t="t" r="r" b="b"/>
            <a:pathLst>
              <a:path w="12064" h="12064">
                <a:moveTo>
                  <a:pt x="2693" y="0"/>
                </a:moveTo>
                <a:lnTo>
                  <a:pt x="6030" y="0"/>
                </a:lnTo>
                <a:lnTo>
                  <a:pt x="9336" y="0"/>
                </a:lnTo>
                <a:lnTo>
                  <a:pt x="12030" y="2693"/>
                </a:lnTo>
                <a:lnTo>
                  <a:pt x="12030" y="9334"/>
                </a:lnTo>
                <a:lnTo>
                  <a:pt x="9336" y="12057"/>
                </a:lnTo>
                <a:lnTo>
                  <a:pt x="2693" y="1205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1056" name="object 1056"/>
          <p:cNvSpPr/>
          <p:nvPr/>
        </p:nvSpPr>
        <p:spPr>
          <a:xfrm>
            <a:off x="5466053" y="3601047"/>
            <a:ext cx="13335" cy="13335"/>
          </a:xfrm>
          <a:custGeom>
            <a:avLst/>
            <a:gdLst/>
            <a:ahLst/>
            <a:cxnLst/>
            <a:rect l="l" t="t" r="r" b="b"/>
            <a:pathLst>
              <a:path w="13335" h="13335">
                <a:moveTo>
                  <a:pt x="2877" y="0"/>
                </a:moveTo>
                <a:lnTo>
                  <a:pt x="6397" y="0"/>
                </a:lnTo>
                <a:lnTo>
                  <a:pt x="9918" y="0"/>
                </a:lnTo>
                <a:lnTo>
                  <a:pt x="12795" y="2846"/>
                </a:lnTo>
                <a:lnTo>
                  <a:pt x="12795" y="9915"/>
                </a:lnTo>
                <a:lnTo>
                  <a:pt x="991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7" name="object 1057"/>
          <p:cNvSpPr/>
          <p:nvPr/>
        </p:nvSpPr>
        <p:spPr>
          <a:xfrm>
            <a:off x="5330016" y="3600680"/>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8" name="object 1058"/>
          <p:cNvSpPr/>
          <p:nvPr/>
        </p:nvSpPr>
        <p:spPr>
          <a:xfrm>
            <a:off x="5194346" y="3600680"/>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9" name="object 1059"/>
          <p:cNvSpPr/>
          <p:nvPr/>
        </p:nvSpPr>
        <p:spPr>
          <a:xfrm>
            <a:off x="5058310" y="3600282"/>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0" name="object 1060"/>
          <p:cNvSpPr/>
          <p:nvPr/>
        </p:nvSpPr>
        <p:spPr>
          <a:xfrm>
            <a:off x="4922641" y="3600282"/>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1" name="object 1061"/>
          <p:cNvSpPr/>
          <p:nvPr/>
        </p:nvSpPr>
        <p:spPr>
          <a:xfrm>
            <a:off x="4786603" y="3599915"/>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62" name="object 1062"/>
          <p:cNvSpPr/>
          <p:nvPr/>
        </p:nvSpPr>
        <p:spPr>
          <a:xfrm>
            <a:off x="4651302" y="3600282"/>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63" name="object 1063"/>
          <p:cNvSpPr/>
          <p:nvPr/>
        </p:nvSpPr>
        <p:spPr>
          <a:xfrm>
            <a:off x="4514898" y="3599548"/>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4" name="object 1064"/>
          <p:cNvSpPr/>
          <p:nvPr/>
        </p:nvSpPr>
        <p:spPr>
          <a:xfrm>
            <a:off x="4379228" y="3599548"/>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5" name="object 1065"/>
          <p:cNvSpPr/>
          <p:nvPr/>
        </p:nvSpPr>
        <p:spPr>
          <a:xfrm>
            <a:off x="4243191" y="3599181"/>
            <a:ext cx="17145" cy="17145"/>
          </a:xfrm>
          <a:custGeom>
            <a:avLst/>
            <a:gdLst/>
            <a:ahLst/>
            <a:cxnLst/>
            <a:rect l="l" t="t" r="r" b="b"/>
            <a:pathLst>
              <a:path w="17145" h="17145">
                <a:moveTo>
                  <a:pt x="3704" y="0"/>
                </a:moveTo>
                <a:lnTo>
                  <a:pt x="8265" y="0"/>
                </a:lnTo>
                <a:lnTo>
                  <a:pt x="12826" y="0"/>
                </a:lnTo>
                <a:lnTo>
                  <a:pt x="16530" y="3702"/>
                </a:lnTo>
                <a:lnTo>
                  <a:pt x="16530" y="12822"/>
                </a:lnTo>
                <a:lnTo>
                  <a:pt x="1282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6" name="object 1066"/>
          <p:cNvSpPr/>
          <p:nvPr/>
        </p:nvSpPr>
        <p:spPr>
          <a:xfrm>
            <a:off x="4107889" y="3599548"/>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7" name="object 1067"/>
          <p:cNvSpPr/>
          <p:nvPr/>
        </p:nvSpPr>
        <p:spPr>
          <a:xfrm>
            <a:off x="3972220" y="3599548"/>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8" name="object 1068"/>
          <p:cNvSpPr/>
          <p:nvPr/>
        </p:nvSpPr>
        <p:spPr>
          <a:xfrm>
            <a:off x="3836183" y="3599181"/>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9" name="object 1069"/>
          <p:cNvSpPr/>
          <p:nvPr/>
        </p:nvSpPr>
        <p:spPr>
          <a:xfrm>
            <a:off x="3700514" y="3599181"/>
            <a:ext cx="17145" cy="17145"/>
          </a:xfrm>
          <a:custGeom>
            <a:avLst/>
            <a:gdLst/>
            <a:ahLst/>
            <a:cxnLst/>
            <a:rect l="l" t="t" r="r" b="b"/>
            <a:pathLst>
              <a:path w="17145" h="17145">
                <a:moveTo>
                  <a:pt x="3704" y="0"/>
                </a:moveTo>
                <a:lnTo>
                  <a:pt x="829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70" name="object 1070"/>
          <p:cNvSpPr/>
          <p:nvPr/>
        </p:nvSpPr>
        <p:spPr>
          <a:xfrm>
            <a:off x="3564477" y="3598783"/>
            <a:ext cx="17780" cy="17780"/>
          </a:xfrm>
          <a:custGeom>
            <a:avLst/>
            <a:gdLst/>
            <a:ahLst/>
            <a:cxnLst/>
            <a:rect l="l" t="t" r="r" b="b"/>
            <a:pathLst>
              <a:path w="17779" h="17779">
                <a:moveTo>
                  <a:pt x="3856" y="0"/>
                </a:moveTo>
                <a:lnTo>
                  <a:pt x="8663" y="0"/>
                </a:lnTo>
                <a:lnTo>
                  <a:pt x="13438" y="0"/>
                </a:lnTo>
                <a:lnTo>
                  <a:pt x="17295" y="3886"/>
                </a:lnTo>
                <a:lnTo>
                  <a:pt x="17295" y="13435"/>
                </a:lnTo>
                <a:lnTo>
                  <a:pt x="13438"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071" name="object 1071"/>
          <p:cNvSpPr/>
          <p:nvPr/>
        </p:nvSpPr>
        <p:spPr>
          <a:xfrm>
            <a:off x="3428440"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2" name="object 1072"/>
          <p:cNvSpPr/>
          <p:nvPr/>
        </p:nvSpPr>
        <p:spPr>
          <a:xfrm>
            <a:off x="3292373" y="3598048"/>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3" name="object 1073"/>
          <p:cNvSpPr/>
          <p:nvPr/>
        </p:nvSpPr>
        <p:spPr>
          <a:xfrm>
            <a:off x="3157101"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4" name="object 1074"/>
          <p:cNvSpPr/>
          <p:nvPr/>
        </p:nvSpPr>
        <p:spPr>
          <a:xfrm>
            <a:off x="3021432"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5" name="object 1075"/>
          <p:cNvSpPr/>
          <p:nvPr/>
        </p:nvSpPr>
        <p:spPr>
          <a:xfrm>
            <a:off x="2885763"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6" name="object 1076"/>
          <p:cNvSpPr/>
          <p:nvPr/>
        </p:nvSpPr>
        <p:spPr>
          <a:xfrm>
            <a:off x="2749726" y="3598048"/>
            <a:ext cx="19050" cy="19050"/>
          </a:xfrm>
          <a:custGeom>
            <a:avLst/>
            <a:gdLst/>
            <a:ahLst/>
            <a:cxnLst/>
            <a:rect l="l" t="t" r="r" b="b"/>
            <a:pathLst>
              <a:path w="19050" h="19050">
                <a:moveTo>
                  <a:pt x="4224" y="0"/>
                </a:moveTo>
                <a:lnTo>
                  <a:pt x="9397"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7" name="object 1077"/>
          <p:cNvSpPr/>
          <p:nvPr/>
        </p:nvSpPr>
        <p:spPr>
          <a:xfrm>
            <a:off x="2614424"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8" name="object 1078"/>
          <p:cNvSpPr/>
          <p:nvPr/>
        </p:nvSpPr>
        <p:spPr>
          <a:xfrm>
            <a:off x="2478754" y="3598416"/>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79" name="object 1079"/>
          <p:cNvSpPr/>
          <p:nvPr/>
        </p:nvSpPr>
        <p:spPr>
          <a:xfrm>
            <a:off x="2343116" y="359841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0" name="object 1080"/>
          <p:cNvSpPr/>
          <p:nvPr/>
        </p:nvSpPr>
        <p:spPr>
          <a:xfrm>
            <a:off x="2207048" y="3598048"/>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81" name="object 1081"/>
          <p:cNvSpPr/>
          <p:nvPr/>
        </p:nvSpPr>
        <p:spPr>
          <a:xfrm>
            <a:off x="2071011" y="3597650"/>
            <a:ext cx="19685" cy="19685"/>
          </a:xfrm>
          <a:custGeom>
            <a:avLst/>
            <a:gdLst/>
            <a:ahLst/>
            <a:cxnLst/>
            <a:rect l="l" t="t" r="r" b="b"/>
            <a:pathLst>
              <a:path w="19685" h="19685">
                <a:moveTo>
                  <a:pt x="4377" y="0"/>
                </a:moveTo>
                <a:lnTo>
                  <a:pt x="9795"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2" name="object 1082"/>
          <p:cNvSpPr/>
          <p:nvPr/>
        </p:nvSpPr>
        <p:spPr>
          <a:xfrm>
            <a:off x="1935342" y="3597650"/>
            <a:ext cx="19685" cy="19685"/>
          </a:xfrm>
          <a:custGeom>
            <a:avLst/>
            <a:gdLst/>
            <a:ahLst/>
            <a:cxnLst/>
            <a:rect l="l" t="t" r="r" b="b"/>
            <a:pathLst>
              <a:path w="19685" h="19685">
                <a:moveTo>
                  <a:pt x="4408" y="0"/>
                </a:moveTo>
                <a:lnTo>
                  <a:pt x="9795" y="0"/>
                </a:lnTo>
                <a:lnTo>
                  <a:pt x="15213" y="0"/>
                </a:lnTo>
                <a:lnTo>
                  <a:pt x="19560" y="4406"/>
                </a:lnTo>
                <a:lnTo>
                  <a:pt x="19560" y="15179"/>
                </a:lnTo>
                <a:lnTo>
                  <a:pt x="15213" y="19555"/>
                </a:lnTo>
                <a:lnTo>
                  <a:pt x="4408" y="19555"/>
                </a:lnTo>
                <a:lnTo>
                  <a:pt x="0" y="15179"/>
                </a:lnTo>
                <a:lnTo>
                  <a:pt x="0" y="4406"/>
                </a:lnTo>
                <a:lnTo>
                  <a:pt x="4408" y="0"/>
                </a:lnTo>
                <a:close/>
              </a:path>
            </a:pathLst>
          </a:custGeom>
          <a:solidFill>
            <a:srgbClr val="D9D9D8">
              <a:alpha val="50000"/>
            </a:srgbClr>
          </a:solidFill>
        </p:spPr>
        <p:txBody>
          <a:bodyPr wrap="square" lIns="0" tIns="0" rIns="0" bIns="0" rtlCol="0"/>
          <a:lstStyle/>
          <a:p>
            <a:endParaRPr/>
          </a:p>
        </p:txBody>
      </p:sp>
      <p:sp>
        <p:nvSpPr>
          <p:cNvPr id="1083" name="object 1083"/>
          <p:cNvSpPr/>
          <p:nvPr/>
        </p:nvSpPr>
        <p:spPr>
          <a:xfrm>
            <a:off x="1799305" y="3597283"/>
            <a:ext cx="20320" cy="20320"/>
          </a:xfrm>
          <a:custGeom>
            <a:avLst/>
            <a:gdLst/>
            <a:ahLst/>
            <a:cxnLst/>
            <a:rect l="l" t="t" r="r" b="b"/>
            <a:pathLst>
              <a:path w="20319" h="20320">
                <a:moveTo>
                  <a:pt x="4561" y="0"/>
                </a:moveTo>
                <a:lnTo>
                  <a:pt x="10162"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084" name="object 1084"/>
          <p:cNvSpPr/>
          <p:nvPr/>
        </p:nvSpPr>
        <p:spPr>
          <a:xfrm>
            <a:off x="1664034" y="3597650"/>
            <a:ext cx="19685" cy="19685"/>
          </a:xfrm>
          <a:custGeom>
            <a:avLst/>
            <a:gdLst/>
            <a:ahLst/>
            <a:cxnLst/>
            <a:rect l="l" t="t" r="r" b="b"/>
            <a:pathLst>
              <a:path w="19685" h="19685">
                <a:moveTo>
                  <a:pt x="4377" y="0"/>
                </a:moveTo>
                <a:lnTo>
                  <a:pt x="9764"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5" name="object 1085"/>
          <p:cNvSpPr/>
          <p:nvPr/>
        </p:nvSpPr>
        <p:spPr>
          <a:xfrm>
            <a:off x="1527232" y="3596549"/>
            <a:ext cx="22225" cy="22225"/>
          </a:xfrm>
          <a:custGeom>
            <a:avLst/>
            <a:gdLst/>
            <a:ahLst/>
            <a:cxnLst/>
            <a:rect l="l" t="t" r="r" b="b"/>
            <a:pathLst>
              <a:path w="22225" h="22225">
                <a:moveTo>
                  <a:pt x="4867" y="0"/>
                </a:moveTo>
                <a:lnTo>
                  <a:pt x="10897" y="0"/>
                </a:lnTo>
                <a:lnTo>
                  <a:pt x="16928" y="0"/>
                </a:lnTo>
                <a:lnTo>
                  <a:pt x="21825" y="4865"/>
                </a:lnTo>
                <a:lnTo>
                  <a:pt x="21825" y="16923"/>
                </a:lnTo>
                <a:lnTo>
                  <a:pt x="16928" y="21789"/>
                </a:lnTo>
                <a:lnTo>
                  <a:pt x="4867" y="21789"/>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086" name="object 1086"/>
          <p:cNvSpPr/>
          <p:nvPr/>
        </p:nvSpPr>
        <p:spPr>
          <a:xfrm>
            <a:off x="1391930" y="3596916"/>
            <a:ext cx="21590" cy="21590"/>
          </a:xfrm>
          <a:custGeom>
            <a:avLst/>
            <a:gdLst/>
            <a:ahLst/>
            <a:cxnLst/>
            <a:rect l="l" t="t" r="r" b="b"/>
            <a:pathLst>
              <a:path w="21590" h="21589">
                <a:moveTo>
                  <a:pt x="4714" y="0"/>
                </a:moveTo>
                <a:lnTo>
                  <a:pt x="10530" y="0"/>
                </a:lnTo>
                <a:lnTo>
                  <a:pt x="16377" y="0"/>
                </a:lnTo>
                <a:lnTo>
                  <a:pt x="21060" y="4713"/>
                </a:lnTo>
                <a:lnTo>
                  <a:pt x="21060" y="16342"/>
                </a:lnTo>
                <a:lnTo>
                  <a:pt x="16377"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087" name="object 1087"/>
          <p:cNvSpPr/>
          <p:nvPr/>
        </p:nvSpPr>
        <p:spPr>
          <a:xfrm>
            <a:off x="1255526" y="3596151"/>
            <a:ext cx="22860" cy="22860"/>
          </a:xfrm>
          <a:custGeom>
            <a:avLst/>
            <a:gdLst/>
            <a:ahLst/>
            <a:cxnLst/>
            <a:rect l="l" t="t" r="r" b="b"/>
            <a:pathLst>
              <a:path w="22859" h="22860">
                <a:moveTo>
                  <a:pt x="5050" y="0"/>
                </a:moveTo>
                <a:lnTo>
                  <a:pt x="11295" y="0"/>
                </a:lnTo>
                <a:lnTo>
                  <a:pt x="17509" y="0"/>
                </a:lnTo>
                <a:lnTo>
                  <a:pt x="22560" y="5049"/>
                </a:lnTo>
                <a:lnTo>
                  <a:pt x="22560" y="17505"/>
                </a:lnTo>
                <a:lnTo>
                  <a:pt x="17509" y="22585"/>
                </a:lnTo>
                <a:lnTo>
                  <a:pt x="5050" y="22585"/>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088" name="object 1088"/>
          <p:cNvSpPr/>
          <p:nvPr/>
        </p:nvSpPr>
        <p:spPr>
          <a:xfrm>
            <a:off x="1120224" y="3596549"/>
            <a:ext cx="22225" cy="22225"/>
          </a:xfrm>
          <a:custGeom>
            <a:avLst/>
            <a:gdLst/>
            <a:ahLst/>
            <a:cxnLst/>
            <a:rect l="l" t="t" r="r" b="b"/>
            <a:pathLst>
              <a:path w="22225" h="22225">
                <a:moveTo>
                  <a:pt x="4897" y="0"/>
                </a:moveTo>
                <a:lnTo>
                  <a:pt x="10928" y="0"/>
                </a:lnTo>
                <a:lnTo>
                  <a:pt x="16958" y="0"/>
                </a:lnTo>
                <a:lnTo>
                  <a:pt x="21825" y="4865"/>
                </a:lnTo>
                <a:lnTo>
                  <a:pt x="21825" y="16923"/>
                </a:lnTo>
                <a:lnTo>
                  <a:pt x="1695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089" name="object 1089"/>
          <p:cNvSpPr/>
          <p:nvPr/>
        </p:nvSpPr>
        <p:spPr>
          <a:xfrm>
            <a:off x="983452" y="3595416"/>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090" name="object 1090"/>
          <p:cNvSpPr/>
          <p:nvPr/>
        </p:nvSpPr>
        <p:spPr>
          <a:xfrm>
            <a:off x="847385" y="3595018"/>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91" name="object 1091"/>
          <p:cNvSpPr/>
          <p:nvPr/>
        </p:nvSpPr>
        <p:spPr>
          <a:xfrm>
            <a:off x="710981" y="3594284"/>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2" name="object 1092"/>
          <p:cNvSpPr/>
          <p:nvPr/>
        </p:nvSpPr>
        <p:spPr>
          <a:xfrm>
            <a:off x="575311" y="3594284"/>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3" name="object 1093"/>
          <p:cNvSpPr/>
          <p:nvPr/>
        </p:nvSpPr>
        <p:spPr>
          <a:xfrm>
            <a:off x="438142" y="3592784"/>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94" name="object 1094"/>
          <p:cNvSpPr/>
          <p:nvPr/>
        </p:nvSpPr>
        <p:spPr>
          <a:xfrm>
            <a:off x="300207" y="3590519"/>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95" name="object 1095"/>
          <p:cNvSpPr/>
          <p:nvPr/>
        </p:nvSpPr>
        <p:spPr>
          <a:xfrm>
            <a:off x="164569" y="3590519"/>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096" name="object 1096"/>
          <p:cNvSpPr/>
          <p:nvPr/>
        </p:nvSpPr>
        <p:spPr>
          <a:xfrm>
            <a:off x="26634" y="3588255"/>
            <a:ext cx="38735" cy="38735"/>
          </a:xfrm>
          <a:custGeom>
            <a:avLst/>
            <a:gdLst/>
            <a:ahLst/>
            <a:cxnLst/>
            <a:rect l="l" t="t" r="r" b="b"/>
            <a:pathLst>
              <a:path w="38735" h="38735">
                <a:moveTo>
                  <a:pt x="19193" y="0"/>
                </a:moveTo>
                <a:lnTo>
                  <a:pt x="26655" y="1509"/>
                </a:lnTo>
                <a:lnTo>
                  <a:pt x="32746" y="5623"/>
                </a:lnTo>
                <a:lnTo>
                  <a:pt x="36851" y="11723"/>
                </a:lnTo>
                <a:lnTo>
                  <a:pt x="38355" y="19188"/>
                </a:lnTo>
                <a:lnTo>
                  <a:pt x="36851" y="26653"/>
                </a:lnTo>
                <a:lnTo>
                  <a:pt x="32746" y="32753"/>
                </a:lnTo>
                <a:lnTo>
                  <a:pt x="26655"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097" name="object 1097"/>
          <p:cNvSpPr/>
          <p:nvPr/>
        </p:nvSpPr>
        <p:spPr>
          <a:xfrm>
            <a:off x="7489002" y="3453385"/>
            <a:ext cx="37465" cy="37465"/>
          </a:xfrm>
          <a:custGeom>
            <a:avLst/>
            <a:gdLst/>
            <a:ahLst/>
            <a:cxnLst/>
            <a:rect l="l" t="t" r="r" b="b"/>
            <a:pathLst>
              <a:path w="37465"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098" name="object 1098"/>
          <p:cNvSpPr/>
          <p:nvPr/>
        </p:nvSpPr>
        <p:spPr>
          <a:xfrm>
            <a:off x="7355598" y="3455650"/>
            <a:ext cx="32384" cy="32384"/>
          </a:xfrm>
          <a:custGeom>
            <a:avLst/>
            <a:gdLst/>
            <a:ahLst/>
            <a:cxnLst/>
            <a:rect l="l" t="t" r="r" b="b"/>
            <a:pathLst>
              <a:path w="32384" h="32385">
                <a:moveTo>
                  <a:pt x="7224" y="0"/>
                </a:moveTo>
                <a:lnTo>
                  <a:pt x="16162" y="0"/>
                </a:lnTo>
                <a:lnTo>
                  <a:pt x="25101" y="0"/>
                </a:lnTo>
                <a:lnTo>
                  <a:pt x="32356" y="7222"/>
                </a:lnTo>
                <a:lnTo>
                  <a:pt x="32356" y="25094"/>
                </a:lnTo>
                <a:lnTo>
                  <a:pt x="25101" y="32317"/>
                </a:lnTo>
                <a:lnTo>
                  <a:pt x="7224" y="3231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099" name="object 1099"/>
          <p:cNvSpPr/>
          <p:nvPr/>
        </p:nvSpPr>
        <p:spPr>
          <a:xfrm>
            <a:off x="7221428" y="3457149"/>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00" name="object 1100"/>
          <p:cNvSpPr/>
          <p:nvPr/>
        </p:nvSpPr>
        <p:spPr>
          <a:xfrm>
            <a:off x="7087259" y="3458649"/>
            <a:ext cx="26670" cy="26670"/>
          </a:xfrm>
          <a:custGeom>
            <a:avLst/>
            <a:gdLst/>
            <a:ahLst/>
            <a:cxnLst/>
            <a:rect l="l" t="t" r="r" b="b"/>
            <a:pathLst>
              <a:path w="26670" h="26670">
                <a:moveTo>
                  <a:pt x="5907" y="0"/>
                </a:moveTo>
                <a:lnTo>
                  <a:pt x="13162" y="0"/>
                </a:lnTo>
                <a:lnTo>
                  <a:pt x="20448" y="0"/>
                </a:lnTo>
                <a:lnTo>
                  <a:pt x="26356" y="5875"/>
                </a:lnTo>
                <a:lnTo>
                  <a:pt x="26356" y="20443"/>
                </a:lnTo>
                <a:lnTo>
                  <a:pt x="20448" y="26319"/>
                </a:lnTo>
                <a:lnTo>
                  <a:pt x="5907" y="26319"/>
                </a:lnTo>
                <a:lnTo>
                  <a:pt x="0" y="20443"/>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1101" name="object 1101"/>
          <p:cNvSpPr/>
          <p:nvPr/>
        </p:nvSpPr>
        <p:spPr>
          <a:xfrm>
            <a:off x="6951222" y="3458282"/>
            <a:ext cx="27305" cy="27305"/>
          </a:xfrm>
          <a:custGeom>
            <a:avLst/>
            <a:gdLst/>
            <a:ahLst/>
            <a:cxnLst/>
            <a:rect l="l" t="t" r="r" b="b"/>
            <a:pathLst>
              <a:path w="27304" h="27304">
                <a:moveTo>
                  <a:pt x="6061" y="0"/>
                </a:moveTo>
                <a:lnTo>
                  <a:pt x="13560" y="0"/>
                </a:lnTo>
                <a:lnTo>
                  <a:pt x="21029" y="0"/>
                </a:lnTo>
                <a:lnTo>
                  <a:pt x="27091" y="6059"/>
                </a:lnTo>
                <a:lnTo>
                  <a:pt x="27091" y="20994"/>
                </a:lnTo>
                <a:lnTo>
                  <a:pt x="21029" y="27053"/>
                </a:lnTo>
                <a:lnTo>
                  <a:pt x="6061" y="27053"/>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02" name="object 1102"/>
          <p:cNvSpPr/>
          <p:nvPr/>
        </p:nvSpPr>
        <p:spPr>
          <a:xfrm>
            <a:off x="6818186" y="3460913"/>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03" name="object 1103"/>
          <p:cNvSpPr/>
          <p:nvPr/>
        </p:nvSpPr>
        <p:spPr>
          <a:xfrm>
            <a:off x="6684016" y="3462413"/>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04" name="object 1104"/>
          <p:cNvSpPr/>
          <p:nvPr/>
        </p:nvSpPr>
        <p:spPr>
          <a:xfrm>
            <a:off x="6548745" y="3462780"/>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05" name="object 1105"/>
          <p:cNvSpPr/>
          <p:nvPr/>
        </p:nvSpPr>
        <p:spPr>
          <a:xfrm>
            <a:off x="6414575" y="3464280"/>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6" name="object 1106"/>
          <p:cNvSpPr/>
          <p:nvPr/>
        </p:nvSpPr>
        <p:spPr>
          <a:xfrm>
            <a:off x="6279304" y="3464678"/>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07" name="object 1107"/>
          <p:cNvSpPr/>
          <p:nvPr/>
        </p:nvSpPr>
        <p:spPr>
          <a:xfrm>
            <a:off x="6142869" y="3463913"/>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08" name="object 1108"/>
          <p:cNvSpPr/>
          <p:nvPr/>
        </p:nvSpPr>
        <p:spPr>
          <a:xfrm>
            <a:off x="6007598" y="3464280"/>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9" name="object 1109"/>
          <p:cNvSpPr/>
          <p:nvPr/>
        </p:nvSpPr>
        <p:spPr>
          <a:xfrm>
            <a:off x="5872296" y="3464678"/>
            <a:ext cx="14604" cy="14604"/>
          </a:xfrm>
          <a:custGeom>
            <a:avLst/>
            <a:gdLst/>
            <a:ahLst/>
            <a:cxnLst/>
            <a:rect l="l" t="t" r="r" b="b"/>
            <a:pathLst>
              <a:path w="14604" h="14604">
                <a:moveTo>
                  <a:pt x="3214" y="0"/>
                </a:moveTo>
                <a:lnTo>
                  <a:pt x="7132" y="0"/>
                </a:lnTo>
                <a:lnTo>
                  <a:pt x="11081" y="0"/>
                </a:lnTo>
                <a:lnTo>
                  <a:pt x="14295" y="3182"/>
                </a:lnTo>
                <a:lnTo>
                  <a:pt x="14295" y="11078"/>
                </a:lnTo>
                <a:lnTo>
                  <a:pt x="1108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0" name="object 1110"/>
          <p:cNvSpPr/>
          <p:nvPr/>
        </p:nvSpPr>
        <p:spPr>
          <a:xfrm>
            <a:off x="5737392" y="3465412"/>
            <a:ext cx="13335" cy="13335"/>
          </a:xfrm>
          <a:custGeom>
            <a:avLst/>
            <a:gdLst/>
            <a:ahLst/>
            <a:cxnLst/>
            <a:rect l="l" t="t" r="r" b="b"/>
            <a:pathLst>
              <a:path w="13335" h="13335">
                <a:moveTo>
                  <a:pt x="2846" y="0"/>
                </a:moveTo>
                <a:lnTo>
                  <a:pt x="6397" y="0"/>
                </a:lnTo>
                <a:lnTo>
                  <a:pt x="9918" y="0"/>
                </a:lnTo>
                <a:lnTo>
                  <a:pt x="12764" y="2876"/>
                </a:lnTo>
                <a:lnTo>
                  <a:pt x="12764" y="9915"/>
                </a:lnTo>
                <a:lnTo>
                  <a:pt x="9918" y="12792"/>
                </a:lnTo>
                <a:lnTo>
                  <a:pt x="2846" y="12792"/>
                </a:lnTo>
                <a:lnTo>
                  <a:pt x="0" y="9915"/>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1111" name="object 1111"/>
          <p:cNvSpPr/>
          <p:nvPr/>
        </p:nvSpPr>
        <p:spPr>
          <a:xfrm>
            <a:off x="5601355" y="3465045"/>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112" name="object 1112"/>
          <p:cNvSpPr/>
          <p:nvPr/>
        </p:nvSpPr>
        <p:spPr>
          <a:xfrm>
            <a:off x="5465287" y="3464678"/>
            <a:ext cx="14604" cy="14604"/>
          </a:xfrm>
          <a:custGeom>
            <a:avLst/>
            <a:gdLst/>
            <a:ahLst/>
            <a:cxnLst/>
            <a:rect l="l" t="t" r="r" b="b"/>
            <a:pathLst>
              <a:path w="14604"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3" name="object 1113"/>
          <p:cNvSpPr/>
          <p:nvPr/>
        </p:nvSpPr>
        <p:spPr>
          <a:xfrm>
            <a:off x="5329649" y="3464678"/>
            <a:ext cx="14604" cy="14604"/>
          </a:xfrm>
          <a:custGeom>
            <a:avLst/>
            <a:gdLst/>
            <a:ahLst/>
            <a:cxnLst/>
            <a:rect l="l" t="t" r="r" b="b"/>
            <a:pathLst>
              <a:path w="14604" h="14604">
                <a:moveTo>
                  <a:pt x="3183" y="0"/>
                </a:moveTo>
                <a:lnTo>
                  <a:pt x="7132" y="0"/>
                </a:lnTo>
                <a:lnTo>
                  <a:pt x="11081" y="0"/>
                </a:lnTo>
                <a:lnTo>
                  <a:pt x="14264" y="3182"/>
                </a:lnTo>
                <a:lnTo>
                  <a:pt x="14264"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14" name="object 1114"/>
          <p:cNvSpPr/>
          <p:nvPr/>
        </p:nvSpPr>
        <p:spPr>
          <a:xfrm>
            <a:off x="5193581" y="3464280"/>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15" name="object 1115"/>
          <p:cNvSpPr/>
          <p:nvPr/>
        </p:nvSpPr>
        <p:spPr>
          <a:xfrm>
            <a:off x="5057545" y="3463913"/>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6" name="object 1116"/>
          <p:cNvSpPr/>
          <p:nvPr/>
        </p:nvSpPr>
        <p:spPr>
          <a:xfrm>
            <a:off x="4921875" y="3463913"/>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7" name="object 1117"/>
          <p:cNvSpPr/>
          <p:nvPr/>
        </p:nvSpPr>
        <p:spPr>
          <a:xfrm>
            <a:off x="4785838" y="3463545"/>
            <a:ext cx="17145" cy="17145"/>
          </a:xfrm>
          <a:custGeom>
            <a:avLst/>
            <a:gdLst/>
            <a:ahLst/>
            <a:cxnLst/>
            <a:rect l="l" t="t" r="r" b="b"/>
            <a:pathLst>
              <a:path w="17145" h="17145">
                <a:moveTo>
                  <a:pt x="3703" y="0"/>
                </a:moveTo>
                <a:lnTo>
                  <a:pt x="8264"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18" name="object 1118"/>
          <p:cNvSpPr/>
          <p:nvPr/>
        </p:nvSpPr>
        <p:spPr>
          <a:xfrm>
            <a:off x="4650567" y="3463913"/>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119" name="object 1119"/>
          <p:cNvSpPr/>
          <p:nvPr/>
        </p:nvSpPr>
        <p:spPr>
          <a:xfrm>
            <a:off x="4514500" y="3463545"/>
            <a:ext cx="17145" cy="17145"/>
          </a:xfrm>
          <a:custGeom>
            <a:avLst/>
            <a:gdLst/>
            <a:ahLst/>
            <a:cxnLst/>
            <a:rect l="l" t="t" r="r" b="b"/>
            <a:pathLst>
              <a:path w="17145" h="17145">
                <a:moveTo>
                  <a:pt x="3703" y="0"/>
                </a:moveTo>
                <a:lnTo>
                  <a:pt x="8295"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20" name="object 1120"/>
          <p:cNvSpPr/>
          <p:nvPr/>
        </p:nvSpPr>
        <p:spPr>
          <a:xfrm>
            <a:off x="4378463" y="3463147"/>
            <a:ext cx="17780" cy="17780"/>
          </a:xfrm>
          <a:custGeom>
            <a:avLst/>
            <a:gdLst/>
            <a:ahLst/>
            <a:cxnLst/>
            <a:rect l="l" t="t" r="r" b="b"/>
            <a:pathLst>
              <a:path w="17779" h="17779">
                <a:moveTo>
                  <a:pt x="3887" y="0"/>
                </a:moveTo>
                <a:lnTo>
                  <a:pt x="8663" y="0"/>
                </a:lnTo>
                <a:lnTo>
                  <a:pt x="13438" y="0"/>
                </a:lnTo>
                <a:lnTo>
                  <a:pt x="17295" y="3886"/>
                </a:lnTo>
                <a:lnTo>
                  <a:pt x="17295" y="13435"/>
                </a:lnTo>
                <a:lnTo>
                  <a:pt x="13438" y="17321"/>
                </a:lnTo>
                <a:lnTo>
                  <a:pt x="3887" y="1732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121" name="object 1121"/>
          <p:cNvSpPr/>
          <p:nvPr/>
        </p:nvSpPr>
        <p:spPr>
          <a:xfrm>
            <a:off x="4242426" y="346278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2" name="object 1122"/>
          <p:cNvSpPr/>
          <p:nvPr/>
        </p:nvSpPr>
        <p:spPr>
          <a:xfrm>
            <a:off x="4107155" y="3463147"/>
            <a:ext cx="17780" cy="17780"/>
          </a:xfrm>
          <a:custGeom>
            <a:avLst/>
            <a:gdLst/>
            <a:ahLst/>
            <a:cxnLst/>
            <a:rect l="l" t="t" r="r" b="b"/>
            <a:pathLst>
              <a:path w="17779" h="17779">
                <a:moveTo>
                  <a:pt x="3856" y="0"/>
                </a:moveTo>
                <a:lnTo>
                  <a:pt x="8632" y="0"/>
                </a:lnTo>
                <a:lnTo>
                  <a:pt x="13407" y="0"/>
                </a:lnTo>
                <a:lnTo>
                  <a:pt x="17295" y="3886"/>
                </a:lnTo>
                <a:lnTo>
                  <a:pt x="17295" y="13435"/>
                </a:lnTo>
                <a:lnTo>
                  <a:pt x="13407"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123" name="object 1123"/>
          <p:cNvSpPr/>
          <p:nvPr/>
        </p:nvSpPr>
        <p:spPr>
          <a:xfrm>
            <a:off x="3971087" y="3462780"/>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4" name="object 1124"/>
          <p:cNvSpPr/>
          <p:nvPr/>
        </p:nvSpPr>
        <p:spPr>
          <a:xfrm>
            <a:off x="3836183" y="3463545"/>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25" name="object 1125"/>
          <p:cNvSpPr/>
          <p:nvPr/>
        </p:nvSpPr>
        <p:spPr>
          <a:xfrm>
            <a:off x="3699779" y="3462780"/>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26" name="object 1126"/>
          <p:cNvSpPr/>
          <p:nvPr/>
        </p:nvSpPr>
        <p:spPr>
          <a:xfrm>
            <a:off x="3564109" y="3462780"/>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7" name="object 1127"/>
          <p:cNvSpPr/>
          <p:nvPr/>
        </p:nvSpPr>
        <p:spPr>
          <a:xfrm>
            <a:off x="3428073" y="3462413"/>
            <a:ext cx="19050" cy="19050"/>
          </a:xfrm>
          <a:custGeom>
            <a:avLst/>
            <a:gdLst/>
            <a:ahLst/>
            <a:cxnLst/>
            <a:rect l="l" t="t" r="r" b="b"/>
            <a:pathLst>
              <a:path w="19050" h="19050">
                <a:moveTo>
                  <a:pt x="4193" y="0"/>
                </a:moveTo>
                <a:lnTo>
                  <a:pt x="9397" y="0"/>
                </a:lnTo>
                <a:lnTo>
                  <a:pt x="14570" y="0"/>
                </a:lnTo>
                <a:lnTo>
                  <a:pt x="18795" y="4192"/>
                </a:lnTo>
                <a:lnTo>
                  <a:pt x="18795" y="14597"/>
                </a:lnTo>
                <a:lnTo>
                  <a:pt x="14570"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28" name="object 1128"/>
          <p:cNvSpPr/>
          <p:nvPr/>
        </p:nvSpPr>
        <p:spPr>
          <a:xfrm>
            <a:off x="3292373" y="3462413"/>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29" name="object 1129"/>
          <p:cNvSpPr/>
          <p:nvPr/>
        </p:nvSpPr>
        <p:spPr>
          <a:xfrm>
            <a:off x="3156336" y="3462046"/>
            <a:ext cx="19685" cy="19685"/>
          </a:xfrm>
          <a:custGeom>
            <a:avLst/>
            <a:gdLst/>
            <a:ahLst/>
            <a:cxnLst/>
            <a:rect l="l" t="t" r="r" b="b"/>
            <a:pathLst>
              <a:path w="19685" h="19685">
                <a:moveTo>
                  <a:pt x="4377" y="0"/>
                </a:moveTo>
                <a:lnTo>
                  <a:pt x="9795" y="0"/>
                </a:lnTo>
                <a:lnTo>
                  <a:pt x="15183" y="0"/>
                </a:lnTo>
                <a:lnTo>
                  <a:pt x="19591" y="4376"/>
                </a:lnTo>
                <a:lnTo>
                  <a:pt x="19591"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0" name="object 1130"/>
          <p:cNvSpPr/>
          <p:nvPr/>
        </p:nvSpPr>
        <p:spPr>
          <a:xfrm>
            <a:off x="3020299" y="3461648"/>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1" name="object 1131"/>
          <p:cNvSpPr/>
          <p:nvPr/>
        </p:nvSpPr>
        <p:spPr>
          <a:xfrm>
            <a:off x="2885028" y="3462046"/>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2" name="object 1132"/>
          <p:cNvSpPr/>
          <p:nvPr/>
        </p:nvSpPr>
        <p:spPr>
          <a:xfrm>
            <a:off x="2748961" y="3461648"/>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3" name="object 1133"/>
          <p:cNvSpPr/>
          <p:nvPr/>
        </p:nvSpPr>
        <p:spPr>
          <a:xfrm>
            <a:off x="2613689" y="3462046"/>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4" name="object 1134"/>
          <p:cNvSpPr/>
          <p:nvPr/>
        </p:nvSpPr>
        <p:spPr>
          <a:xfrm>
            <a:off x="2477652" y="3461648"/>
            <a:ext cx="20320" cy="20320"/>
          </a:xfrm>
          <a:custGeom>
            <a:avLst/>
            <a:gdLst/>
            <a:ahLst/>
            <a:cxnLst/>
            <a:rect l="l" t="t" r="r" b="b"/>
            <a:pathLst>
              <a:path w="20319" h="20320">
                <a:moveTo>
                  <a:pt x="4530" y="0"/>
                </a:moveTo>
                <a:lnTo>
                  <a:pt x="10132" y="0"/>
                </a:lnTo>
                <a:lnTo>
                  <a:pt x="15764" y="0"/>
                </a:lnTo>
                <a:lnTo>
                  <a:pt x="20295" y="4559"/>
                </a:lnTo>
                <a:lnTo>
                  <a:pt x="20295" y="15760"/>
                </a:lnTo>
                <a:lnTo>
                  <a:pt x="15764" y="20320"/>
                </a:lnTo>
                <a:lnTo>
                  <a:pt x="4530" y="20320"/>
                </a:lnTo>
                <a:lnTo>
                  <a:pt x="0" y="15760"/>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1135" name="object 1135"/>
          <p:cNvSpPr/>
          <p:nvPr/>
        </p:nvSpPr>
        <p:spPr>
          <a:xfrm>
            <a:off x="2341218" y="3460913"/>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36" name="object 1136"/>
          <p:cNvSpPr/>
          <p:nvPr/>
        </p:nvSpPr>
        <p:spPr>
          <a:xfrm>
            <a:off x="2205181" y="3460516"/>
            <a:ext cx="22860" cy="22860"/>
          </a:xfrm>
          <a:custGeom>
            <a:avLst/>
            <a:gdLst/>
            <a:ahLst/>
            <a:cxnLst/>
            <a:rect l="l" t="t" r="r" b="b"/>
            <a:pathLst>
              <a:path w="22860" h="22860">
                <a:moveTo>
                  <a:pt x="5050" y="0"/>
                </a:moveTo>
                <a:lnTo>
                  <a:pt x="11295" y="0"/>
                </a:lnTo>
                <a:lnTo>
                  <a:pt x="17509" y="0"/>
                </a:lnTo>
                <a:lnTo>
                  <a:pt x="22591" y="5049"/>
                </a:lnTo>
                <a:lnTo>
                  <a:pt x="22591"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7" name="object 1137"/>
          <p:cNvSpPr/>
          <p:nvPr/>
        </p:nvSpPr>
        <p:spPr>
          <a:xfrm>
            <a:off x="2068777" y="3459781"/>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138" name="object 1138"/>
          <p:cNvSpPr/>
          <p:nvPr/>
        </p:nvSpPr>
        <p:spPr>
          <a:xfrm>
            <a:off x="1933842" y="3460516"/>
            <a:ext cx="22860" cy="22860"/>
          </a:xfrm>
          <a:custGeom>
            <a:avLst/>
            <a:gdLst/>
            <a:ahLst/>
            <a:cxnLst/>
            <a:rect l="l" t="t" r="r" b="b"/>
            <a:pathLst>
              <a:path w="22860" h="22860">
                <a:moveTo>
                  <a:pt x="5050" y="0"/>
                </a:moveTo>
                <a:lnTo>
                  <a:pt x="11295" y="0"/>
                </a:lnTo>
                <a:lnTo>
                  <a:pt x="17540" y="0"/>
                </a:lnTo>
                <a:lnTo>
                  <a:pt x="22591" y="5049"/>
                </a:lnTo>
                <a:lnTo>
                  <a:pt x="22591" y="17535"/>
                </a:lnTo>
                <a:lnTo>
                  <a:pt x="17540"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9" name="object 1139"/>
          <p:cNvSpPr/>
          <p:nvPr/>
        </p:nvSpPr>
        <p:spPr>
          <a:xfrm>
            <a:off x="1797805" y="3460148"/>
            <a:ext cx="23495" cy="23495"/>
          </a:xfrm>
          <a:custGeom>
            <a:avLst/>
            <a:gdLst/>
            <a:ahLst/>
            <a:cxnLst/>
            <a:rect l="l" t="t" r="r" b="b"/>
            <a:pathLst>
              <a:path w="23494" h="23495">
                <a:moveTo>
                  <a:pt x="5234" y="0"/>
                </a:moveTo>
                <a:lnTo>
                  <a:pt x="11662" y="0"/>
                </a:lnTo>
                <a:lnTo>
                  <a:pt x="18091" y="0"/>
                </a:lnTo>
                <a:lnTo>
                  <a:pt x="23325" y="5233"/>
                </a:lnTo>
                <a:lnTo>
                  <a:pt x="23325" y="18086"/>
                </a:lnTo>
                <a:lnTo>
                  <a:pt x="1809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0" name="object 1140"/>
          <p:cNvSpPr/>
          <p:nvPr/>
        </p:nvSpPr>
        <p:spPr>
          <a:xfrm>
            <a:off x="1662534" y="3460516"/>
            <a:ext cx="22860" cy="22860"/>
          </a:xfrm>
          <a:custGeom>
            <a:avLst/>
            <a:gdLst/>
            <a:ahLst/>
            <a:cxnLst/>
            <a:rect l="l" t="t" r="r" b="b"/>
            <a:pathLst>
              <a:path w="22860" h="22860">
                <a:moveTo>
                  <a:pt x="5050" y="0"/>
                </a:moveTo>
                <a:lnTo>
                  <a:pt x="11264" y="0"/>
                </a:lnTo>
                <a:lnTo>
                  <a:pt x="17509" y="0"/>
                </a:lnTo>
                <a:lnTo>
                  <a:pt x="22560" y="5049"/>
                </a:lnTo>
                <a:lnTo>
                  <a:pt x="22560"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41" name="object 1141"/>
          <p:cNvSpPr/>
          <p:nvPr/>
        </p:nvSpPr>
        <p:spPr>
          <a:xfrm>
            <a:off x="1526467" y="3460148"/>
            <a:ext cx="23495" cy="23495"/>
          </a:xfrm>
          <a:custGeom>
            <a:avLst/>
            <a:gdLst/>
            <a:ahLst/>
            <a:cxnLst/>
            <a:rect l="l" t="t" r="r" b="b"/>
            <a:pathLst>
              <a:path w="23494" h="23495">
                <a:moveTo>
                  <a:pt x="5234" y="0"/>
                </a:moveTo>
                <a:lnTo>
                  <a:pt x="11662" y="0"/>
                </a:lnTo>
                <a:lnTo>
                  <a:pt x="18121" y="0"/>
                </a:lnTo>
                <a:lnTo>
                  <a:pt x="23325" y="5233"/>
                </a:lnTo>
                <a:lnTo>
                  <a:pt x="23325" y="18086"/>
                </a:lnTo>
                <a:lnTo>
                  <a:pt x="1812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2" name="object 1142"/>
          <p:cNvSpPr/>
          <p:nvPr/>
        </p:nvSpPr>
        <p:spPr>
          <a:xfrm>
            <a:off x="1389695" y="3459016"/>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3" name="object 1143"/>
          <p:cNvSpPr/>
          <p:nvPr/>
        </p:nvSpPr>
        <p:spPr>
          <a:xfrm>
            <a:off x="1254026" y="3459016"/>
            <a:ext cx="26034" cy="26034"/>
          </a:xfrm>
          <a:custGeom>
            <a:avLst/>
            <a:gdLst/>
            <a:ahLst/>
            <a:cxnLst/>
            <a:rect l="l" t="t" r="r" b="b"/>
            <a:pathLst>
              <a:path w="26034" h="26035">
                <a:moveTo>
                  <a:pt x="5724" y="0"/>
                </a:moveTo>
                <a:lnTo>
                  <a:pt x="12795"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4" name="object 1144"/>
          <p:cNvSpPr/>
          <p:nvPr/>
        </p:nvSpPr>
        <p:spPr>
          <a:xfrm>
            <a:off x="1119091" y="3459781"/>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45" name="object 1145"/>
          <p:cNvSpPr/>
          <p:nvPr/>
        </p:nvSpPr>
        <p:spPr>
          <a:xfrm>
            <a:off x="982320" y="3458649"/>
            <a:ext cx="26670" cy="26670"/>
          </a:xfrm>
          <a:custGeom>
            <a:avLst/>
            <a:gdLst/>
            <a:ahLst/>
            <a:cxnLst/>
            <a:rect l="l" t="t" r="r" b="b"/>
            <a:pathLst>
              <a:path w="26669" h="26670">
                <a:moveTo>
                  <a:pt x="5877" y="0"/>
                </a:moveTo>
                <a:lnTo>
                  <a:pt x="13162" y="0"/>
                </a:lnTo>
                <a:lnTo>
                  <a:pt x="20417" y="0"/>
                </a:lnTo>
                <a:lnTo>
                  <a:pt x="26325" y="5875"/>
                </a:lnTo>
                <a:lnTo>
                  <a:pt x="26325" y="20443"/>
                </a:lnTo>
                <a:lnTo>
                  <a:pt x="20417" y="26319"/>
                </a:lnTo>
                <a:lnTo>
                  <a:pt x="5877" y="26319"/>
                </a:lnTo>
                <a:lnTo>
                  <a:pt x="0" y="20443"/>
                </a:lnTo>
                <a:lnTo>
                  <a:pt x="0" y="5875"/>
                </a:lnTo>
                <a:lnTo>
                  <a:pt x="5877" y="0"/>
                </a:lnTo>
                <a:close/>
              </a:path>
            </a:pathLst>
          </a:custGeom>
          <a:solidFill>
            <a:srgbClr val="D9D9D8">
              <a:alpha val="50000"/>
            </a:srgbClr>
          </a:solidFill>
        </p:spPr>
        <p:txBody>
          <a:bodyPr wrap="square" lIns="0" tIns="0" rIns="0" bIns="0" rtlCol="0"/>
          <a:lstStyle/>
          <a:p>
            <a:endParaRPr/>
          </a:p>
        </p:txBody>
      </p:sp>
      <p:sp>
        <p:nvSpPr>
          <p:cNvPr id="1146" name="object 1146"/>
          <p:cNvSpPr/>
          <p:nvPr/>
        </p:nvSpPr>
        <p:spPr>
          <a:xfrm>
            <a:off x="845518" y="3457516"/>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147" name="object 1147"/>
          <p:cNvSpPr/>
          <p:nvPr/>
        </p:nvSpPr>
        <p:spPr>
          <a:xfrm>
            <a:off x="709481" y="3457149"/>
            <a:ext cx="29845" cy="29845"/>
          </a:xfrm>
          <a:custGeom>
            <a:avLst/>
            <a:gdLst/>
            <a:ahLst/>
            <a:cxnLst/>
            <a:rect l="l" t="t" r="r" b="b"/>
            <a:pathLst>
              <a:path w="29845" h="29845">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148" name="object 1148"/>
          <p:cNvSpPr/>
          <p:nvPr/>
        </p:nvSpPr>
        <p:spPr>
          <a:xfrm>
            <a:off x="573444" y="3456782"/>
            <a:ext cx="30480" cy="30480"/>
          </a:xfrm>
          <a:custGeom>
            <a:avLst/>
            <a:gdLst/>
            <a:ahLst/>
            <a:cxnLst/>
            <a:rect l="l" t="t" r="r" b="b"/>
            <a:pathLst>
              <a:path w="30479" h="30479">
                <a:moveTo>
                  <a:pt x="6734" y="0"/>
                </a:moveTo>
                <a:lnTo>
                  <a:pt x="15030" y="0"/>
                </a:lnTo>
                <a:lnTo>
                  <a:pt x="23356" y="0"/>
                </a:lnTo>
                <a:lnTo>
                  <a:pt x="30090" y="6702"/>
                </a:lnTo>
                <a:lnTo>
                  <a:pt x="30090" y="23319"/>
                </a:lnTo>
                <a:lnTo>
                  <a:pt x="23356" y="30083"/>
                </a:lnTo>
                <a:lnTo>
                  <a:pt x="6734" y="30083"/>
                </a:lnTo>
                <a:lnTo>
                  <a:pt x="0" y="23319"/>
                </a:lnTo>
                <a:lnTo>
                  <a:pt x="0" y="6702"/>
                </a:lnTo>
                <a:lnTo>
                  <a:pt x="6734" y="0"/>
                </a:lnTo>
                <a:close/>
              </a:path>
            </a:pathLst>
          </a:custGeom>
          <a:solidFill>
            <a:srgbClr val="D9D9D8">
              <a:alpha val="50000"/>
            </a:srgbClr>
          </a:solidFill>
        </p:spPr>
        <p:txBody>
          <a:bodyPr wrap="square" lIns="0" tIns="0" rIns="0" bIns="0" rtlCol="0"/>
          <a:lstStyle/>
          <a:p>
            <a:endParaRPr/>
          </a:p>
        </p:txBody>
      </p:sp>
      <p:sp>
        <p:nvSpPr>
          <p:cNvPr id="1149" name="object 1149"/>
          <p:cNvSpPr/>
          <p:nvPr/>
        </p:nvSpPr>
        <p:spPr>
          <a:xfrm>
            <a:off x="438142" y="3457149"/>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50" name="object 1150"/>
          <p:cNvSpPr/>
          <p:nvPr/>
        </p:nvSpPr>
        <p:spPr>
          <a:xfrm>
            <a:off x="298707" y="3453385"/>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151" name="object 1151"/>
          <p:cNvSpPr/>
          <p:nvPr/>
        </p:nvSpPr>
        <p:spPr>
          <a:xfrm>
            <a:off x="163038" y="3453385"/>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152" name="object 1152"/>
          <p:cNvSpPr/>
          <p:nvPr/>
        </p:nvSpPr>
        <p:spPr>
          <a:xfrm>
            <a:off x="25869" y="3451885"/>
            <a:ext cx="40005" cy="40005"/>
          </a:xfrm>
          <a:custGeom>
            <a:avLst/>
            <a:gdLst/>
            <a:ahLst/>
            <a:cxnLst/>
            <a:rect l="l" t="t" r="r" b="b"/>
            <a:pathLst>
              <a:path w="40005" h="40004">
                <a:moveTo>
                  <a:pt x="19958" y="0"/>
                </a:moveTo>
                <a:lnTo>
                  <a:pt x="27708" y="1563"/>
                </a:lnTo>
                <a:lnTo>
                  <a:pt x="34043" y="5829"/>
                </a:lnTo>
                <a:lnTo>
                  <a:pt x="38318" y="12162"/>
                </a:lnTo>
                <a:lnTo>
                  <a:pt x="39886" y="19922"/>
                </a:lnTo>
                <a:lnTo>
                  <a:pt x="38318" y="27683"/>
                </a:lnTo>
                <a:lnTo>
                  <a:pt x="34043" y="34015"/>
                </a:lnTo>
                <a:lnTo>
                  <a:pt x="27708" y="38282"/>
                </a:lnTo>
                <a:lnTo>
                  <a:pt x="19958" y="39845"/>
                </a:lnTo>
                <a:lnTo>
                  <a:pt x="12190" y="38282"/>
                </a:lnTo>
                <a:lnTo>
                  <a:pt x="5846" y="34015"/>
                </a:lnTo>
                <a:lnTo>
                  <a:pt x="1568" y="27683"/>
                </a:lnTo>
                <a:lnTo>
                  <a:pt x="0" y="19922"/>
                </a:lnTo>
                <a:lnTo>
                  <a:pt x="1568" y="12162"/>
                </a:lnTo>
                <a:lnTo>
                  <a:pt x="5846" y="5829"/>
                </a:lnTo>
                <a:lnTo>
                  <a:pt x="12190" y="1563"/>
                </a:lnTo>
                <a:lnTo>
                  <a:pt x="19958" y="0"/>
                </a:lnTo>
                <a:close/>
              </a:path>
            </a:pathLst>
          </a:custGeom>
          <a:solidFill>
            <a:srgbClr val="D9D9D8">
              <a:alpha val="50000"/>
            </a:srgbClr>
          </a:solidFill>
        </p:spPr>
        <p:txBody>
          <a:bodyPr wrap="square" lIns="0" tIns="0" rIns="0" bIns="0" rtlCol="0"/>
          <a:lstStyle/>
          <a:p>
            <a:endParaRPr/>
          </a:p>
        </p:txBody>
      </p:sp>
      <p:sp>
        <p:nvSpPr>
          <p:cNvPr id="1153" name="object 1153"/>
          <p:cNvSpPr/>
          <p:nvPr/>
        </p:nvSpPr>
        <p:spPr>
          <a:xfrm>
            <a:off x="7489002" y="3317750"/>
            <a:ext cx="37465" cy="37465"/>
          </a:xfrm>
          <a:custGeom>
            <a:avLst/>
            <a:gdLst/>
            <a:ahLst/>
            <a:cxnLst/>
            <a:rect l="l" t="t" r="r" b="b"/>
            <a:pathLst>
              <a:path w="37465"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154" name="object 1154"/>
          <p:cNvSpPr/>
          <p:nvPr/>
        </p:nvSpPr>
        <p:spPr>
          <a:xfrm>
            <a:off x="7353700" y="3318118"/>
            <a:ext cx="36195" cy="36195"/>
          </a:xfrm>
          <a:custGeom>
            <a:avLst/>
            <a:gdLst/>
            <a:ahLst/>
            <a:cxnLst/>
            <a:rect l="l" t="t" r="r" b="b"/>
            <a:pathLst>
              <a:path w="36195" h="36195">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155" name="object 1155"/>
          <p:cNvSpPr/>
          <p:nvPr/>
        </p:nvSpPr>
        <p:spPr>
          <a:xfrm>
            <a:off x="7219164" y="3319250"/>
            <a:ext cx="34290" cy="34290"/>
          </a:xfrm>
          <a:custGeom>
            <a:avLst/>
            <a:gdLst/>
            <a:ahLst/>
            <a:cxnLst/>
            <a:rect l="l" t="t" r="r" b="b"/>
            <a:pathLst>
              <a:path w="34290" h="34289">
                <a:moveTo>
                  <a:pt x="7591" y="0"/>
                </a:moveTo>
                <a:lnTo>
                  <a:pt x="1692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156" name="object 1156"/>
          <p:cNvSpPr/>
          <p:nvPr/>
        </p:nvSpPr>
        <p:spPr>
          <a:xfrm>
            <a:off x="7083892" y="3319617"/>
            <a:ext cx="33655" cy="33655"/>
          </a:xfrm>
          <a:custGeom>
            <a:avLst/>
            <a:gdLst/>
            <a:ahLst/>
            <a:cxnLst/>
            <a:rect l="l" t="t" r="r" b="b"/>
            <a:pathLst>
              <a:path w="33654" h="33654">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157" name="object 1157"/>
          <p:cNvSpPr/>
          <p:nvPr/>
        </p:nvSpPr>
        <p:spPr>
          <a:xfrm>
            <a:off x="6951222" y="3322647"/>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8" name="object 1158"/>
          <p:cNvSpPr/>
          <p:nvPr/>
        </p:nvSpPr>
        <p:spPr>
          <a:xfrm>
            <a:off x="6815553" y="3322647"/>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9" name="object 1159"/>
          <p:cNvSpPr/>
          <p:nvPr/>
        </p:nvSpPr>
        <p:spPr>
          <a:xfrm>
            <a:off x="6679884" y="3322647"/>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60" name="object 1160"/>
          <p:cNvSpPr/>
          <p:nvPr/>
        </p:nvSpPr>
        <p:spPr>
          <a:xfrm>
            <a:off x="6546480" y="3324911"/>
            <a:ext cx="22860" cy="22860"/>
          </a:xfrm>
          <a:custGeom>
            <a:avLst/>
            <a:gdLst/>
            <a:ahLst/>
            <a:cxnLst/>
            <a:rect l="l" t="t" r="r" b="b"/>
            <a:pathLst>
              <a:path w="22859" h="22860">
                <a:moveTo>
                  <a:pt x="5050" y="0"/>
                </a:moveTo>
                <a:lnTo>
                  <a:pt x="11295" y="0"/>
                </a:lnTo>
                <a:lnTo>
                  <a:pt x="17540" y="0"/>
                </a:lnTo>
                <a:lnTo>
                  <a:pt x="22591" y="5019"/>
                </a:lnTo>
                <a:lnTo>
                  <a:pt x="22591" y="17505"/>
                </a:lnTo>
                <a:lnTo>
                  <a:pt x="17540"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61" name="object 1161"/>
          <p:cNvSpPr/>
          <p:nvPr/>
        </p:nvSpPr>
        <p:spPr>
          <a:xfrm>
            <a:off x="6412310" y="3326411"/>
            <a:ext cx="19685" cy="19685"/>
          </a:xfrm>
          <a:custGeom>
            <a:avLst/>
            <a:gdLst/>
            <a:ahLst/>
            <a:cxnLst/>
            <a:rect l="l" t="t" r="r" b="b"/>
            <a:pathLst>
              <a:path w="19685" h="19685">
                <a:moveTo>
                  <a:pt x="4408" y="0"/>
                </a:moveTo>
                <a:lnTo>
                  <a:pt x="9795" y="0"/>
                </a:lnTo>
                <a:lnTo>
                  <a:pt x="15213" y="0"/>
                </a:lnTo>
                <a:lnTo>
                  <a:pt x="19591" y="4376"/>
                </a:lnTo>
                <a:lnTo>
                  <a:pt x="19591" y="15179"/>
                </a:lnTo>
                <a:lnTo>
                  <a:pt x="15213" y="19555"/>
                </a:lnTo>
                <a:lnTo>
                  <a:pt x="4408" y="19555"/>
                </a:lnTo>
                <a:lnTo>
                  <a:pt x="0" y="15179"/>
                </a:lnTo>
                <a:lnTo>
                  <a:pt x="0" y="4376"/>
                </a:lnTo>
                <a:lnTo>
                  <a:pt x="4408" y="0"/>
                </a:lnTo>
                <a:close/>
              </a:path>
            </a:pathLst>
          </a:custGeom>
          <a:solidFill>
            <a:srgbClr val="D9D9D8">
              <a:alpha val="50000"/>
            </a:srgbClr>
          </a:solidFill>
        </p:spPr>
        <p:txBody>
          <a:bodyPr wrap="square" lIns="0" tIns="0" rIns="0" bIns="0" rtlCol="0"/>
          <a:lstStyle/>
          <a:p>
            <a:endParaRPr/>
          </a:p>
        </p:txBody>
      </p:sp>
      <p:sp>
        <p:nvSpPr>
          <p:cNvPr id="1162" name="object 1162"/>
          <p:cNvSpPr/>
          <p:nvPr/>
        </p:nvSpPr>
        <p:spPr>
          <a:xfrm>
            <a:off x="6278538" y="3328278"/>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3" name="object 1163"/>
          <p:cNvSpPr/>
          <p:nvPr/>
        </p:nvSpPr>
        <p:spPr>
          <a:xfrm>
            <a:off x="6142869" y="3328278"/>
            <a:ext cx="15875" cy="15875"/>
          </a:xfrm>
          <a:custGeom>
            <a:avLst/>
            <a:gdLst/>
            <a:ahLst/>
            <a:cxnLst/>
            <a:rect l="l" t="t" r="r" b="b"/>
            <a:pathLst>
              <a:path w="15875" h="15875">
                <a:moveTo>
                  <a:pt x="3550" y="0"/>
                </a:moveTo>
                <a:lnTo>
                  <a:pt x="7897" y="0"/>
                </a:lnTo>
                <a:lnTo>
                  <a:pt x="12275" y="0"/>
                </a:lnTo>
                <a:lnTo>
                  <a:pt x="15826" y="3550"/>
                </a:lnTo>
                <a:lnTo>
                  <a:pt x="15826"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4" name="object 1164"/>
          <p:cNvSpPr/>
          <p:nvPr/>
        </p:nvSpPr>
        <p:spPr>
          <a:xfrm>
            <a:off x="6007200" y="3328278"/>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5" name="object 1165"/>
          <p:cNvSpPr/>
          <p:nvPr/>
        </p:nvSpPr>
        <p:spPr>
          <a:xfrm>
            <a:off x="5871163" y="3327911"/>
            <a:ext cx="17145" cy="17145"/>
          </a:xfrm>
          <a:custGeom>
            <a:avLst/>
            <a:gdLst/>
            <a:ahLst/>
            <a:cxnLst/>
            <a:rect l="l" t="t" r="r" b="b"/>
            <a:pathLst>
              <a:path w="17145" h="17145">
                <a:moveTo>
                  <a:pt x="3704" y="0"/>
                </a:moveTo>
                <a:lnTo>
                  <a:pt x="8265" y="0"/>
                </a:lnTo>
                <a:lnTo>
                  <a:pt x="12856" y="0"/>
                </a:lnTo>
                <a:lnTo>
                  <a:pt x="16560" y="3702"/>
                </a:lnTo>
                <a:lnTo>
                  <a:pt x="16560" y="12822"/>
                </a:lnTo>
                <a:lnTo>
                  <a:pt x="12856" y="16556"/>
                </a:lnTo>
                <a:lnTo>
                  <a:pt x="3704" y="16556"/>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66" name="object 1166"/>
          <p:cNvSpPr/>
          <p:nvPr/>
        </p:nvSpPr>
        <p:spPr>
          <a:xfrm>
            <a:off x="5736259" y="3328645"/>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7" name="object 1167"/>
          <p:cNvSpPr/>
          <p:nvPr/>
        </p:nvSpPr>
        <p:spPr>
          <a:xfrm>
            <a:off x="5600589" y="3328645"/>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8" name="object 1168"/>
          <p:cNvSpPr/>
          <p:nvPr/>
        </p:nvSpPr>
        <p:spPr>
          <a:xfrm>
            <a:off x="5464553" y="3328278"/>
            <a:ext cx="15875" cy="15875"/>
          </a:xfrm>
          <a:custGeom>
            <a:avLst/>
            <a:gdLst/>
            <a:ahLst/>
            <a:cxnLst/>
            <a:rect l="l" t="t" r="r" b="b"/>
            <a:pathLst>
              <a:path w="15875" h="15875">
                <a:moveTo>
                  <a:pt x="3520" y="0"/>
                </a:moveTo>
                <a:lnTo>
                  <a:pt x="7897" y="0"/>
                </a:lnTo>
                <a:lnTo>
                  <a:pt x="12244" y="0"/>
                </a:lnTo>
                <a:lnTo>
                  <a:pt x="15795" y="3550"/>
                </a:lnTo>
                <a:lnTo>
                  <a:pt x="15795" y="12272"/>
                </a:lnTo>
                <a:lnTo>
                  <a:pt x="12244"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69" name="object 1169"/>
          <p:cNvSpPr/>
          <p:nvPr/>
        </p:nvSpPr>
        <p:spPr>
          <a:xfrm>
            <a:off x="5328883" y="3328278"/>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70" name="object 1170"/>
          <p:cNvSpPr/>
          <p:nvPr/>
        </p:nvSpPr>
        <p:spPr>
          <a:xfrm>
            <a:off x="5192846" y="3327911"/>
            <a:ext cx="17145" cy="17145"/>
          </a:xfrm>
          <a:custGeom>
            <a:avLst/>
            <a:gdLst/>
            <a:ahLst/>
            <a:cxnLst/>
            <a:rect l="l" t="t" r="r" b="b"/>
            <a:pathLst>
              <a:path w="17145" h="17145">
                <a:moveTo>
                  <a:pt x="3703" y="0"/>
                </a:moveTo>
                <a:lnTo>
                  <a:pt x="8264" y="0"/>
                </a:lnTo>
                <a:lnTo>
                  <a:pt x="12826" y="0"/>
                </a:lnTo>
                <a:lnTo>
                  <a:pt x="16530" y="3702"/>
                </a:lnTo>
                <a:lnTo>
                  <a:pt x="16530" y="12822"/>
                </a:lnTo>
                <a:lnTo>
                  <a:pt x="12826" y="16556"/>
                </a:lnTo>
                <a:lnTo>
                  <a:pt x="3703" y="16556"/>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71" name="object 1171"/>
          <p:cNvSpPr/>
          <p:nvPr/>
        </p:nvSpPr>
        <p:spPr>
          <a:xfrm>
            <a:off x="5056810" y="3327543"/>
            <a:ext cx="17780" cy="17780"/>
          </a:xfrm>
          <a:custGeom>
            <a:avLst/>
            <a:gdLst/>
            <a:ahLst/>
            <a:cxnLst/>
            <a:rect l="l" t="t" r="r" b="b"/>
            <a:pathLst>
              <a:path w="17779" h="17779">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2" name="object 1172"/>
          <p:cNvSpPr/>
          <p:nvPr/>
        </p:nvSpPr>
        <p:spPr>
          <a:xfrm>
            <a:off x="4920743" y="3327146"/>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173" name="object 1173"/>
          <p:cNvSpPr/>
          <p:nvPr/>
        </p:nvSpPr>
        <p:spPr>
          <a:xfrm>
            <a:off x="4785104" y="3327146"/>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4" name="object 1174"/>
          <p:cNvSpPr/>
          <p:nvPr/>
        </p:nvSpPr>
        <p:spPr>
          <a:xfrm>
            <a:off x="4649802" y="3327543"/>
            <a:ext cx="17780" cy="17780"/>
          </a:xfrm>
          <a:custGeom>
            <a:avLst/>
            <a:gdLst/>
            <a:ahLst/>
            <a:cxnLst/>
            <a:rect l="l" t="t" r="r" b="b"/>
            <a:pathLst>
              <a:path w="17779" h="17779">
                <a:moveTo>
                  <a:pt x="3857" y="0"/>
                </a:moveTo>
                <a:lnTo>
                  <a:pt x="8663" y="0"/>
                </a:lnTo>
                <a:lnTo>
                  <a:pt x="13438" y="0"/>
                </a:lnTo>
                <a:lnTo>
                  <a:pt x="17295" y="3856"/>
                </a:lnTo>
                <a:lnTo>
                  <a:pt x="17295" y="13404"/>
                </a:lnTo>
                <a:lnTo>
                  <a:pt x="13438"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5" name="object 1175"/>
          <p:cNvSpPr/>
          <p:nvPr/>
        </p:nvSpPr>
        <p:spPr>
          <a:xfrm>
            <a:off x="4513765" y="332714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6" name="object 1176"/>
          <p:cNvSpPr/>
          <p:nvPr/>
        </p:nvSpPr>
        <p:spPr>
          <a:xfrm>
            <a:off x="4378095" y="332714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7" name="object 1177"/>
          <p:cNvSpPr/>
          <p:nvPr/>
        </p:nvSpPr>
        <p:spPr>
          <a:xfrm>
            <a:off x="4242059" y="3326778"/>
            <a:ext cx="19050" cy="19050"/>
          </a:xfrm>
          <a:custGeom>
            <a:avLst/>
            <a:gdLst/>
            <a:ahLst/>
            <a:cxnLst/>
            <a:rect l="l" t="t" r="r" b="b"/>
            <a:pathLst>
              <a:path w="19050" h="19050">
                <a:moveTo>
                  <a:pt x="4193" y="0"/>
                </a:moveTo>
                <a:lnTo>
                  <a:pt x="9397" y="0"/>
                </a:lnTo>
                <a:lnTo>
                  <a:pt x="14601" y="0"/>
                </a:lnTo>
                <a:lnTo>
                  <a:pt x="18795" y="4192"/>
                </a:lnTo>
                <a:lnTo>
                  <a:pt x="18795" y="14597"/>
                </a:lnTo>
                <a:lnTo>
                  <a:pt x="14601"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78" name="object 1178"/>
          <p:cNvSpPr/>
          <p:nvPr/>
        </p:nvSpPr>
        <p:spPr>
          <a:xfrm>
            <a:off x="4106757" y="332714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9" name="object 1179"/>
          <p:cNvSpPr/>
          <p:nvPr/>
        </p:nvSpPr>
        <p:spPr>
          <a:xfrm>
            <a:off x="3970720" y="3326778"/>
            <a:ext cx="19050" cy="19050"/>
          </a:xfrm>
          <a:custGeom>
            <a:avLst/>
            <a:gdLst/>
            <a:ahLst/>
            <a:cxnLst/>
            <a:rect l="l" t="t" r="r" b="b"/>
            <a:pathLst>
              <a:path w="19050" h="19050">
                <a:moveTo>
                  <a:pt x="4224" y="0"/>
                </a:moveTo>
                <a:lnTo>
                  <a:pt x="9397" y="0"/>
                </a:lnTo>
                <a:lnTo>
                  <a:pt x="14601" y="0"/>
                </a:lnTo>
                <a:lnTo>
                  <a:pt x="18795" y="4192"/>
                </a:lnTo>
                <a:lnTo>
                  <a:pt x="1879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0" name="object 1180"/>
          <p:cNvSpPr/>
          <p:nvPr/>
        </p:nvSpPr>
        <p:spPr>
          <a:xfrm>
            <a:off x="3835418" y="3327146"/>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81" name="object 1181"/>
          <p:cNvSpPr/>
          <p:nvPr/>
        </p:nvSpPr>
        <p:spPr>
          <a:xfrm>
            <a:off x="3699779" y="3327146"/>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82" name="object 1182"/>
          <p:cNvSpPr/>
          <p:nvPr/>
        </p:nvSpPr>
        <p:spPr>
          <a:xfrm>
            <a:off x="3563712" y="3326778"/>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3" name="object 1183"/>
          <p:cNvSpPr/>
          <p:nvPr/>
        </p:nvSpPr>
        <p:spPr>
          <a:xfrm>
            <a:off x="3427675" y="3326411"/>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84" name="object 1184"/>
          <p:cNvSpPr/>
          <p:nvPr/>
        </p:nvSpPr>
        <p:spPr>
          <a:xfrm>
            <a:off x="3291638" y="3326013"/>
            <a:ext cx="20320" cy="20320"/>
          </a:xfrm>
          <a:custGeom>
            <a:avLst/>
            <a:gdLst/>
            <a:ahLst/>
            <a:cxnLst/>
            <a:rect l="l" t="t" r="r" b="b"/>
            <a:pathLst>
              <a:path w="20320"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85" name="object 1185"/>
          <p:cNvSpPr/>
          <p:nvPr/>
        </p:nvSpPr>
        <p:spPr>
          <a:xfrm>
            <a:off x="3155601" y="3325646"/>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186" name="object 1186"/>
          <p:cNvSpPr/>
          <p:nvPr/>
        </p:nvSpPr>
        <p:spPr>
          <a:xfrm>
            <a:off x="3019565" y="3325279"/>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7" name="object 1187"/>
          <p:cNvSpPr/>
          <p:nvPr/>
        </p:nvSpPr>
        <p:spPr>
          <a:xfrm>
            <a:off x="2883895" y="3325279"/>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8" name="object 1188"/>
          <p:cNvSpPr/>
          <p:nvPr/>
        </p:nvSpPr>
        <p:spPr>
          <a:xfrm>
            <a:off x="2747859" y="3324911"/>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89" name="object 1189"/>
          <p:cNvSpPr/>
          <p:nvPr/>
        </p:nvSpPr>
        <p:spPr>
          <a:xfrm>
            <a:off x="2612557" y="3325279"/>
            <a:ext cx="22225" cy="22225"/>
          </a:xfrm>
          <a:custGeom>
            <a:avLst/>
            <a:gdLst/>
            <a:ahLst/>
            <a:cxnLst/>
            <a:rect l="l" t="t" r="r" b="b"/>
            <a:pathLst>
              <a:path w="22225" h="22225">
                <a:moveTo>
                  <a:pt x="4897" y="0"/>
                </a:moveTo>
                <a:lnTo>
                  <a:pt x="10897" y="0"/>
                </a:lnTo>
                <a:lnTo>
                  <a:pt x="16928" y="0"/>
                </a:lnTo>
                <a:lnTo>
                  <a:pt x="21825" y="4865"/>
                </a:lnTo>
                <a:lnTo>
                  <a:pt x="21825" y="16923"/>
                </a:lnTo>
                <a:lnTo>
                  <a:pt x="1692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90" name="object 1190"/>
          <p:cNvSpPr/>
          <p:nvPr/>
        </p:nvSpPr>
        <p:spPr>
          <a:xfrm>
            <a:off x="2476520" y="3324911"/>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91" name="object 1191"/>
          <p:cNvSpPr/>
          <p:nvPr/>
        </p:nvSpPr>
        <p:spPr>
          <a:xfrm>
            <a:off x="2340483" y="3324514"/>
            <a:ext cx="23495" cy="23495"/>
          </a:xfrm>
          <a:custGeom>
            <a:avLst/>
            <a:gdLst/>
            <a:ahLst/>
            <a:cxnLst/>
            <a:rect l="l" t="t" r="r" b="b"/>
            <a:pathLst>
              <a:path w="23494" h="23495">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192" name="object 1192"/>
          <p:cNvSpPr/>
          <p:nvPr/>
        </p:nvSpPr>
        <p:spPr>
          <a:xfrm>
            <a:off x="2204416" y="3324146"/>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93" name="object 1193"/>
          <p:cNvSpPr/>
          <p:nvPr/>
        </p:nvSpPr>
        <p:spPr>
          <a:xfrm>
            <a:off x="2068012" y="3323381"/>
            <a:ext cx="26034" cy="26034"/>
          </a:xfrm>
          <a:custGeom>
            <a:avLst/>
            <a:gdLst/>
            <a:ahLst/>
            <a:cxnLst/>
            <a:rect l="l" t="t" r="r" b="b"/>
            <a:pathLst>
              <a:path w="26035" h="26035">
                <a:moveTo>
                  <a:pt x="5724" y="0"/>
                </a:moveTo>
                <a:lnTo>
                  <a:pt x="12795" y="0"/>
                </a:lnTo>
                <a:lnTo>
                  <a:pt x="19866" y="0"/>
                </a:lnTo>
                <a:lnTo>
                  <a:pt x="25591" y="5722"/>
                </a:lnTo>
                <a:lnTo>
                  <a:pt x="25591" y="19861"/>
                </a:lnTo>
                <a:lnTo>
                  <a:pt x="1986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94" name="object 1194"/>
          <p:cNvSpPr/>
          <p:nvPr/>
        </p:nvSpPr>
        <p:spPr>
          <a:xfrm>
            <a:off x="1931975" y="3323014"/>
            <a:ext cx="26670" cy="26670"/>
          </a:xfrm>
          <a:custGeom>
            <a:avLst/>
            <a:gdLst/>
            <a:ahLst/>
            <a:cxnLst/>
            <a:rect l="l" t="t" r="r" b="b"/>
            <a:pathLst>
              <a:path w="26669" h="26670">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195" name="object 1195"/>
          <p:cNvSpPr/>
          <p:nvPr/>
        </p:nvSpPr>
        <p:spPr>
          <a:xfrm>
            <a:off x="1795938" y="3322647"/>
            <a:ext cx="27305" cy="27305"/>
          </a:xfrm>
          <a:custGeom>
            <a:avLst/>
            <a:gdLst/>
            <a:ahLst/>
            <a:cxnLst/>
            <a:rect l="l" t="t" r="r" b="b"/>
            <a:pathLst>
              <a:path w="27305" h="27304">
                <a:moveTo>
                  <a:pt x="6061" y="0"/>
                </a:moveTo>
                <a:lnTo>
                  <a:pt x="13530" y="0"/>
                </a:lnTo>
                <a:lnTo>
                  <a:pt x="21029" y="0"/>
                </a:lnTo>
                <a:lnTo>
                  <a:pt x="27060" y="6059"/>
                </a:lnTo>
                <a:lnTo>
                  <a:pt x="27060"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96" name="object 1196"/>
          <p:cNvSpPr/>
          <p:nvPr/>
        </p:nvSpPr>
        <p:spPr>
          <a:xfrm>
            <a:off x="1661401" y="3323779"/>
            <a:ext cx="25400" cy="25400"/>
          </a:xfrm>
          <a:custGeom>
            <a:avLst/>
            <a:gdLst/>
            <a:ahLst/>
            <a:cxnLst/>
            <a:rect l="l" t="t" r="r" b="b"/>
            <a:pathLst>
              <a:path w="25400" h="25400">
                <a:moveTo>
                  <a:pt x="5540" y="0"/>
                </a:moveTo>
                <a:lnTo>
                  <a:pt x="12397" y="0"/>
                </a:lnTo>
                <a:lnTo>
                  <a:pt x="19254" y="0"/>
                </a:lnTo>
                <a:lnTo>
                  <a:pt x="24825" y="5539"/>
                </a:lnTo>
                <a:lnTo>
                  <a:pt x="24825" y="19249"/>
                </a:lnTo>
                <a:lnTo>
                  <a:pt x="19254" y="24819"/>
                </a:lnTo>
                <a:lnTo>
                  <a:pt x="5540" y="24819"/>
                </a:lnTo>
                <a:lnTo>
                  <a:pt x="0" y="19249"/>
                </a:lnTo>
                <a:lnTo>
                  <a:pt x="0" y="5539"/>
                </a:lnTo>
                <a:lnTo>
                  <a:pt x="5540" y="0"/>
                </a:lnTo>
                <a:close/>
              </a:path>
            </a:pathLst>
          </a:custGeom>
          <a:solidFill>
            <a:srgbClr val="D9D9D8">
              <a:alpha val="50000"/>
            </a:srgbClr>
          </a:solidFill>
        </p:spPr>
        <p:txBody>
          <a:bodyPr wrap="square" lIns="0" tIns="0" rIns="0" bIns="0" rtlCol="0"/>
          <a:lstStyle/>
          <a:p>
            <a:endParaRPr/>
          </a:p>
        </p:txBody>
      </p:sp>
      <p:sp>
        <p:nvSpPr>
          <p:cNvPr id="1197" name="object 1197"/>
          <p:cNvSpPr/>
          <p:nvPr/>
        </p:nvSpPr>
        <p:spPr>
          <a:xfrm>
            <a:off x="1524967" y="3323014"/>
            <a:ext cx="26670" cy="26670"/>
          </a:xfrm>
          <a:custGeom>
            <a:avLst/>
            <a:gdLst/>
            <a:ahLst/>
            <a:cxnLst/>
            <a:rect l="l" t="t" r="r" b="b"/>
            <a:pathLst>
              <a:path w="26669" h="26670">
                <a:moveTo>
                  <a:pt x="5908" y="0"/>
                </a:moveTo>
                <a:lnTo>
                  <a:pt x="13162" y="0"/>
                </a:lnTo>
                <a:lnTo>
                  <a:pt x="20448" y="0"/>
                </a:lnTo>
                <a:lnTo>
                  <a:pt x="26325" y="5906"/>
                </a:lnTo>
                <a:lnTo>
                  <a:pt x="26325" y="20443"/>
                </a:lnTo>
                <a:lnTo>
                  <a:pt x="20448" y="26319"/>
                </a:lnTo>
                <a:lnTo>
                  <a:pt x="5908" y="2631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198" name="object 1198"/>
          <p:cNvSpPr/>
          <p:nvPr/>
        </p:nvSpPr>
        <p:spPr>
          <a:xfrm>
            <a:off x="1388562" y="3322280"/>
            <a:ext cx="27940" cy="27940"/>
          </a:xfrm>
          <a:custGeom>
            <a:avLst/>
            <a:gdLst/>
            <a:ahLst/>
            <a:cxnLst/>
            <a:rect l="l" t="t" r="r" b="b"/>
            <a:pathLst>
              <a:path w="27940" h="27939">
                <a:moveTo>
                  <a:pt x="6214" y="0"/>
                </a:moveTo>
                <a:lnTo>
                  <a:pt x="13897" y="0"/>
                </a:lnTo>
                <a:lnTo>
                  <a:pt x="21611" y="0"/>
                </a:lnTo>
                <a:lnTo>
                  <a:pt x="27825" y="6212"/>
                </a:lnTo>
                <a:lnTo>
                  <a:pt x="27825" y="21575"/>
                </a:lnTo>
                <a:lnTo>
                  <a:pt x="2161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199" name="object 1199"/>
          <p:cNvSpPr/>
          <p:nvPr/>
        </p:nvSpPr>
        <p:spPr>
          <a:xfrm>
            <a:off x="1252526" y="3321882"/>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0" name="object 1200"/>
          <p:cNvSpPr/>
          <p:nvPr/>
        </p:nvSpPr>
        <p:spPr>
          <a:xfrm>
            <a:off x="1117591" y="3322647"/>
            <a:ext cx="27305" cy="27305"/>
          </a:xfrm>
          <a:custGeom>
            <a:avLst/>
            <a:gdLst/>
            <a:ahLst/>
            <a:cxnLst/>
            <a:rect l="l" t="t" r="r" b="b"/>
            <a:pathLst>
              <a:path w="27305"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01" name="object 1201"/>
          <p:cNvSpPr/>
          <p:nvPr/>
        </p:nvSpPr>
        <p:spPr>
          <a:xfrm>
            <a:off x="981187" y="3321882"/>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2" name="object 1202"/>
          <p:cNvSpPr/>
          <p:nvPr/>
        </p:nvSpPr>
        <p:spPr>
          <a:xfrm>
            <a:off x="844018" y="332038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03" name="object 1203"/>
          <p:cNvSpPr/>
          <p:nvPr/>
        </p:nvSpPr>
        <p:spPr>
          <a:xfrm>
            <a:off x="707583" y="3319617"/>
            <a:ext cx="33655" cy="33655"/>
          </a:xfrm>
          <a:custGeom>
            <a:avLst/>
            <a:gdLst/>
            <a:ahLst/>
            <a:cxnLst/>
            <a:rect l="l" t="t" r="r" b="b"/>
            <a:pathLst>
              <a:path w="33654" h="33654">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04" name="object 1204"/>
          <p:cNvSpPr/>
          <p:nvPr/>
        </p:nvSpPr>
        <p:spPr>
          <a:xfrm>
            <a:off x="571944" y="3319617"/>
            <a:ext cx="33655" cy="33655"/>
          </a:xfrm>
          <a:custGeom>
            <a:avLst/>
            <a:gdLst/>
            <a:ahLst/>
            <a:cxnLst/>
            <a:rect l="l" t="t" r="r" b="b"/>
            <a:pathLst>
              <a:path w="33654" h="33654">
                <a:moveTo>
                  <a:pt x="7377" y="0"/>
                </a:moveTo>
                <a:lnTo>
                  <a:pt x="16530" y="0"/>
                </a:lnTo>
                <a:lnTo>
                  <a:pt x="25682" y="0"/>
                </a:lnTo>
                <a:lnTo>
                  <a:pt x="33090" y="7406"/>
                </a:lnTo>
                <a:lnTo>
                  <a:pt x="33090" y="25706"/>
                </a:lnTo>
                <a:lnTo>
                  <a:pt x="25682" y="33113"/>
                </a:lnTo>
                <a:lnTo>
                  <a:pt x="7377" y="33113"/>
                </a:lnTo>
                <a:lnTo>
                  <a:pt x="0" y="25706"/>
                </a:lnTo>
                <a:lnTo>
                  <a:pt x="0" y="7406"/>
                </a:lnTo>
                <a:lnTo>
                  <a:pt x="7377" y="0"/>
                </a:lnTo>
                <a:close/>
              </a:path>
            </a:pathLst>
          </a:custGeom>
          <a:solidFill>
            <a:srgbClr val="D9D9D8">
              <a:alpha val="50000"/>
            </a:srgbClr>
          </a:solidFill>
        </p:spPr>
        <p:txBody>
          <a:bodyPr wrap="square" lIns="0" tIns="0" rIns="0" bIns="0" rtlCol="0"/>
          <a:lstStyle/>
          <a:p>
            <a:endParaRPr/>
          </a:p>
        </p:txBody>
      </p:sp>
      <p:sp>
        <p:nvSpPr>
          <p:cNvPr id="1205" name="object 1205"/>
          <p:cNvSpPr/>
          <p:nvPr/>
        </p:nvSpPr>
        <p:spPr>
          <a:xfrm>
            <a:off x="434775" y="3318118"/>
            <a:ext cx="36195" cy="36195"/>
          </a:xfrm>
          <a:custGeom>
            <a:avLst/>
            <a:gdLst/>
            <a:ahLst/>
            <a:cxnLst/>
            <a:rect l="l" t="t" r="r" b="b"/>
            <a:pathLst>
              <a:path w="36195" h="36195">
                <a:moveTo>
                  <a:pt x="18030" y="0"/>
                </a:moveTo>
                <a:lnTo>
                  <a:pt x="25062" y="1418"/>
                </a:lnTo>
                <a:lnTo>
                  <a:pt x="30802" y="5286"/>
                </a:lnTo>
                <a:lnTo>
                  <a:pt x="34672" y="11025"/>
                </a:lnTo>
                <a:lnTo>
                  <a:pt x="36090" y="18056"/>
                </a:lnTo>
                <a:lnTo>
                  <a:pt x="34672" y="25086"/>
                </a:lnTo>
                <a:lnTo>
                  <a:pt x="30802" y="30825"/>
                </a:lnTo>
                <a:lnTo>
                  <a:pt x="25062" y="34693"/>
                </a:lnTo>
                <a:lnTo>
                  <a:pt x="18030" y="36112"/>
                </a:lnTo>
                <a:lnTo>
                  <a:pt x="11002" y="34693"/>
                </a:lnTo>
                <a:lnTo>
                  <a:pt x="5272" y="30825"/>
                </a:lnTo>
                <a:lnTo>
                  <a:pt x="1413" y="25086"/>
                </a:lnTo>
                <a:lnTo>
                  <a:pt x="0" y="18056"/>
                </a:lnTo>
                <a:lnTo>
                  <a:pt x="1413" y="11025"/>
                </a:lnTo>
                <a:lnTo>
                  <a:pt x="5272" y="5286"/>
                </a:lnTo>
                <a:lnTo>
                  <a:pt x="11002" y="1418"/>
                </a:lnTo>
                <a:lnTo>
                  <a:pt x="18030" y="0"/>
                </a:lnTo>
                <a:close/>
              </a:path>
            </a:pathLst>
          </a:custGeom>
          <a:solidFill>
            <a:srgbClr val="D9D9D8">
              <a:alpha val="50000"/>
            </a:srgbClr>
          </a:solidFill>
        </p:spPr>
        <p:txBody>
          <a:bodyPr wrap="square" lIns="0" tIns="0" rIns="0" bIns="0" rtlCol="0"/>
          <a:lstStyle/>
          <a:p>
            <a:endParaRPr/>
          </a:p>
        </p:txBody>
      </p:sp>
      <p:sp>
        <p:nvSpPr>
          <p:cNvPr id="1206" name="object 1206"/>
          <p:cNvSpPr/>
          <p:nvPr/>
        </p:nvSpPr>
        <p:spPr>
          <a:xfrm>
            <a:off x="297207" y="3316251"/>
            <a:ext cx="40005" cy="40005"/>
          </a:xfrm>
          <a:custGeom>
            <a:avLst/>
            <a:gdLst/>
            <a:ahLst/>
            <a:cxnLst/>
            <a:rect l="l" t="t" r="r" b="b"/>
            <a:pathLst>
              <a:path w="40004" h="40004">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207" name="object 1207"/>
          <p:cNvSpPr/>
          <p:nvPr/>
        </p:nvSpPr>
        <p:spPr>
          <a:xfrm>
            <a:off x="161936" y="3316618"/>
            <a:ext cx="39370" cy="39370"/>
          </a:xfrm>
          <a:custGeom>
            <a:avLst/>
            <a:gdLst/>
            <a:ahLst/>
            <a:cxnLst/>
            <a:rect l="l" t="t" r="r" b="b"/>
            <a:pathLst>
              <a:path w="39369" h="39370">
                <a:moveTo>
                  <a:pt x="19560" y="0"/>
                </a:moveTo>
                <a:lnTo>
                  <a:pt x="27162" y="1536"/>
                </a:lnTo>
                <a:lnTo>
                  <a:pt x="33381" y="5726"/>
                </a:lnTo>
                <a:lnTo>
                  <a:pt x="37580" y="11942"/>
                </a:lnTo>
                <a:lnTo>
                  <a:pt x="39121" y="19555"/>
                </a:lnTo>
                <a:lnTo>
                  <a:pt x="37580" y="27168"/>
                </a:lnTo>
                <a:lnTo>
                  <a:pt x="33381" y="33384"/>
                </a:lnTo>
                <a:lnTo>
                  <a:pt x="27162"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208" name="object 1208"/>
          <p:cNvSpPr/>
          <p:nvPr/>
        </p:nvSpPr>
        <p:spPr>
          <a:xfrm>
            <a:off x="24736" y="3315118"/>
            <a:ext cx="42545" cy="42545"/>
          </a:xfrm>
          <a:custGeom>
            <a:avLst/>
            <a:gdLst/>
            <a:ahLst/>
            <a:cxnLst/>
            <a:rect l="l" t="t" r="r" b="b"/>
            <a:pathLst>
              <a:path w="42544" h="42545">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88" y="40455"/>
                </a:lnTo>
                <a:lnTo>
                  <a:pt x="6183" y="35943"/>
                </a:lnTo>
                <a:lnTo>
                  <a:pt x="1659" y="29251"/>
                </a:lnTo>
                <a:lnTo>
                  <a:pt x="0" y="21055"/>
                </a:lnTo>
                <a:lnTo>
                  <a:pt x="1659" y="12859"/>
                </a:lnTo>
                <a:lnTo>
                  <a:pt x="6183" y="6166"/>
                </a:lnTo>
                <a:lnTo>
                  <a:pt x="12888" y="1654"/>
                </a:lnTo>
                <a:lnTo>
                  <a:pt x="21091" y="0"/>
                </a:lnTo>
                <a:close/>
              </a:path>
            </a:pathLst>
          </a:custGeom>
          <a:solidFill>
            <a:srgbClr val="D9D9D8">
              <a:alpha val="50000"/>
            </a:srgbClr>
          </a:solidFill>
        </p:spPr>
        <p:txBody>
          <a:bodyPr wrap="square" lIns="0" tIns="0" rIns="0" bIns="0" rtlCol="0"/>
          <a:lstStyle/>
          <a:p>
            <a:endParaRPr/>
          </a:p>
        </p:txBody>
      </p:sp>
      <p:sp>
        <p:nvSpPr>
          <p:cNvPr id="1209" name="object 1209"/>
          <p:cNvSpPr/>
          <p:nvPr/>
        </p:nvSpPr>
        <p:spPr>
          <a:xfrm>
            <a:off x="7488237" y="3181381"/>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0" name="object 1210"/>
          <p:cNvSpPr/>
          <p:nvPr/>
        </p:nvSpPr>
        <p:spPr>
          <a:xfrm>
            <a:off x="7352568" y="3181381"/>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1" name="object 1211"/>
          <p:cNvSpPr/>
          <p:nvPr/>
        </p:nvSpPr>
        <p:spPr>
          <a:xfrm>
            <a:off x="7217664" y="3182115"/>
            <a:ext cx="37465" cy="37465"/>
          </a:xfrm>
          <a:custGeom>
            <a:avLst/>
            <a:gdLst/>
            <a:ahLst/>
            <a:cxnLst/>
            <a:rect l="l" t="t" r="r" b="b"/>
            <a:pathLst>
              <a:path w="37465" h="37464">
                <a:moveTo>
                  <a:pt x="18428" y="0"/>
                </a:moveTo>
                <a:lnTo>
                  <a:pt x="25612" y="1449"/>
                </a:lnTo>
                <a:lnTo>
                  <a:pt x="31479" y="5401"/>
                </a:lnTo>
                <a:lnTo>
                  <a:pt x="35435" y="11258"/>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212" name="object 1212"/>
          <p:cNvSpPr/>
          <p:nvPr/>
        </p:nvSpPr>
        <p:spPr>
          <a:xfrm>
            <a:off x="7083892" y="3184013"/>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3" name="object 1213"/>
          <p:cNvSpPr/>
          <p:nvPr/>
        </p:nvSpPr>
        <p:spPr>
          <a:xfrm>
            <a:off x="6948223" y="3184013"/>
            <a:ext cx="33655" cy="33655"/>
          </a:xfrm>
          <a:custGeom>
            <a:avLst/>
            <a:gdLst/>
            <a:ahLst/>
            <a:cxnLst/>
            <a:rect l="l" t="t" r="r" b="b"/>
            <a:pathLst>
              <a:path w="33654"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4" name="object 1214"/>
          <p:cNvSpPr/>
          <p:nvPr/>
        </p:nvSpPr>
        <p:spPr>
          <a:xfrm>
            <a:off x="6814818" y="3186247"/>
            <a:ext cx="29209" cy="29209"/>
          </a:xfrm>
          <a:custGeom>
            <a:avLst/>
            <a:gdLst/>
            <a:ahLst/>
            <a:cxnLst/>
            <a:rect l="l" t="t" r="r" b="b"/>
            <a:pathLst>
              <a:path w="29209"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15" name="object 1215"/>
          <p:cNvSpPr/>
          <p:nvPr/>
        </p:nvSpPr>
        <p:spPr>
          <a:xfrm>
            <a:off x="6679884" y="3187012"/>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16" name="object 1216"/>
          <p:cNvSpPr/>
          <p:nvPr/>
        </p:nvSpPr>
        <p:spPr>
          <a:xfrm>
            <a:off x="6544980" y="3187777"/>
            <a:ext cx="26034" cy="26034"/>
          </a:xfrm>
          <a:custGeom>
            <a:avLst/>
            <a:gdLst/>
            <a:ahLst/>
            <a:cxnLst/>
            <a:rect l="l" t="t" r="r" b="b"/>
            <a:pathLst>
              <a:path w="26034"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17" name="object 1217"/>
          <p:cNvSpPr/>
          <p:nvPr/>
        </p:nvSpPr>
        <p:spPr>
          <a:xfrm>
            <a:off x="6409678" y="3188144"/>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18" name="object 1218"/>
          <p:cNvSpPr/>
          <p:nvPr/>
        </p:nvSpPr>
        <p:spPr>
          <a:xfrm>
            <a:off x="6275141" y="3189276"/>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19" name="object 1219"/>
          <p:cNvSpPr/>
          <p:nvPr/>
        </p:nvSpPr>
        <p:spPr>
          <a:xfrm>
            <a:off x="6140604" y="3190409"/>
            <a:ext cx="20320" cy="20320"/>
          </a:xfrm>
          <a:custGeom>
            <a:avLst/>
            <a:gdLst/>
            <a:ahLst/>
            <a:cxnLst/>
            <a:rect l="l" t="t" r="r" b="b"/>
            <a:pathLst>
              <a:path w="20320" h="20319">
                <a:moveTo>
                  <a:pt x="4561" y="0"/>
                </a:moveTo>
                <a:lnTo>
                  <a:pt x="10163" y="0"/>
                </a:lnTo>
                <a:lnTo>
                  <a:pt x="15795" y="0"/>
                </a:lnTo>
                <a:lnTo>
                  <a:pt x="20325" y="4529"/>
                </a:lnTo>
                <a:lnTo>
                  <a:pt x="20325" y="15760"/>
                </a:lnTo>
                <a:lnTo>
                  <a:pt x="15795"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20" name="object 1220"/>
          <p:cNvSpPr/>
          <p:nvPr/>
        </p:nvSpPr>
        <p:spPr>
          <a:xfrm>
            <a:off x="6006465" y="3191908"/>
            <a:ext cx="17780" cy="17780"/>
          </a:xfrm>
          <a:custGeom>
            <a:avLst/>
            <a:gdLst/>
            <a:ahLst/>
            <a:cxnLst/>
            <a:rect l="l" t="t" r="r" b="b"/>
            <a:pathLst>
              <a:path w="17779" h="17780">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221" name="object 1221"/>
          <p:cNvSpPr/>
          <p:nvPr/>
        </p:nvSpPr>
        <p:spPr>
          <a:xfrm>
            <a:off x="5871163" y="3192276"/>
            <a:ext cx="17145" cy="17145"/>
          </a:xfrm>
          <a:custGeom>
            <a:avLst/>
            <a:gdLst/>
            <a:ahLst/>
            <a:cxnLst/>
            <a:rect l="l" t="t" r="r" b="b"/>
            <a:pathLst>
              <a:path w="17145" h="17144">
                <a:moveTo>
                  <a:pt x="3704" y="0"/>
                </a:moveTo>
                <a:lnTo>
                  <a:pt x="826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2" name="object 1222"/>
          <p:cNvSpPr/>
          <p:nvPr/>
        </p:nvSpPr>
        <p:spPr>
          <a:xfrm>
            <a:off x="5735494" y="3192276"/>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3" name="object 1223"/>
          <p:cNvSpPr/>
          <p:nvPr/>
        </p:nvSpPr>
        <p:spPr>
          <a:xfrm>
            <a:off x="5599824" y="3192276"/>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4" name="object 1224"/>
          <p:cNvSpPr/>
          <p:nvPr/>
        </p:nvSpPr>
        <p:spPr>
          <a:xfrm>
            <a:off x="5463787" y="3191908"/>
            <a:ext cx="17780" cy="17780"/>
          </a:xfrm>
          <a:custGeom>
            <a:avLst/>
            <a:gdLst/>
            <a:ahLst/>
            <a:cxnLst/>
            <a:rect l="l" t="t" r="r" b="b"/>
            <a:pathLst>
              <a:path w="17779" h="17780">
                <a:moveTo>
                  <a:pt x="3887" y="0"/>
                </a:moveTo>
                <a:lnTo>
                  <a:pt x="8663" y="0"/>
                </a:lnTo>
                <a:lnTo>
                  <a:pt x="13438" y="0"/>
                </a:lnTo>
                <a:lnTo>
                  <a:pt x="17295" y="3856"/>
                </a:lnTo>
                <a:lnTo>
                  <a:pt x="17295"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5" name="object 1225"/>
          <p:cNvSpPr/>
          <p:nvPr/>
        </p:nvSpPr>
        <p:spPr>
          <a:xfrm>
            <a:off x="5327751" y="3191511"/>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6" name="object 1226"/>
          <p:cNvSpPr/>
          <p:nvPr/>
        </p:nvSpPr>
        <p:spPr>
          <a:xfrm>
            <a:off x="5192448" y="3191908"/>
            <a:ext cx="17780" cy="17780"/>
          </a:xfrm>
          <a:custGeom>
            <a:avLst/>
            <a:gdLst/>
            <a:ahLst/>
            <a:cxnLst/>
            <a:rect l="l" t="t" r="r" b="b"/>
            <a:pathLst>
              <a:path w="17779" h="17780">
                <a:moveTo>
                  <a:pt x="3887" y="0"/>
                </a:moveTo>
                <a:lnTo>
                  <a:pt x="8663" y="0"/>
                </a:lnTo>
                <a:lnTo>
                  <a:pt x="13438" y="0"/>
                </a:lnTo>
                <a:lnTo>
                  <a:pt x="17326" y="3856"/>
                </a:lnTo>
                <a:lnTo>
                  <a:pt x="17326"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7" name="object 1227"/>
          <p:cNvSpPr/>
          <p:nvPr/>
        </p:nvSpPr>
        <p:spPr>
          <a:xfrm>
            <a:off x="5056412" y="3191511"/>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8" name="object 1228"/>
          <p:cNvSpPr/>
          <p:nvPr/>
        </p:nvSpPr>
        <p:spPr>
          <a:xfrm>
            <a:off x="4920743" y="3191511"/>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229" name="object 1229"/>
          <p:cNvSpPr/>
          <p:nvPr/>
        </p:nvSpPr>
        <p:spPr>
          <a:xfrm>
            <a:off x="4785104" y="3191511"/>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0" name="object 1230"/>
          <p:cNvSpPr/>
          <p:nvPr/>
        </p:nvSpPr>
        <p:spPr>
          <a:xfrm>
            <a:off x="4649434" y="3191511"/>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1" name="object 1231"/>
          <p:cNvSpPr/>
          <p:nvPr/>
        </p:nvSpPr>
        <p:spPr>
          <a:xfrm>
            <a:off x="4513765" y="3191511"/>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2" name="object 1232"/>
          <p:cNvSpPr/>
          <p:nvPr/>
        </p:nvSpPr>
        <p:spPr>
          <a:xfrm>
            <a:off x="4377728" y="3191143"/>
            <a:ext cx="19050" cy="19050"/>
          </a:xfrm>
          <a:custGeom>
            <a:avLst/>
            <a:gdLst/>
            <a:ahLst/>
            <a:cxnLst/>
            <a:rect l="l" t="t" r="r" b="b"/>
            <a:pathLst>
              <a:path w="19050" h="19050">
                <a:moveTo>
                  <a:pt x="4193" y="0"/>
                </a:moveTo>
                <a:lnTo>
                  <a:pt x="9397" y="0"/>
                </a:lnTo>
                <a:lnTo>
                  <a:pt x="14601" y="0"/>
                </a:lnTo>
                <a:lnTo>
                  <a:pt x="18795" y="4223"/>
                </a:lnTo>
                <a:lnTo>
                  <a:pt x="18795" y="14597"/>
                </a:lnTo>
                <a:lnTo>
                  <a:pt x="14601" y="18790"/>
                </a:lnTo>
                <a:lnTo>
                  <a:pt x="4193" y="18790"/>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1233" name="object 1233"/>
          <p:cNvSpPr/>
          <p:nvPr/>
        </p:nvSpPr>
        <p:spPr>
          <a:xfrm>
            <a:off x="4241691" y="3190776"/>
            <a:ext cx="19685" cy="19685"/>
          </a:xfrm>
          <a:custGeom>
            <a:avLst/>
            <a:gdLst/>
            <a:ahLst/>
            <a:cxnLst/>
            <a:rect l="l" t="t" r="r" b="b"/>
            <a:pathLst>
              <a:path w="19685" h="19685">
                <a:moveTo>
                  <a:pt x="4377" y="0"/>
                </a:moveTo>
                <a:lnTo>
                  <a:pt x="9764" y="0"/>
                </a:lnTo>
                <a:lnTo>
                  <a:pt x="15152" y="0"/>
                </a:lnTo>
                <a:lnTo>
                  <a:pt x="19529" y="4376"/>
                </a:lnTo>
                <a:lnTo>
                  <a:pt x="19529" y="15179"/>
                </a:lnTo>
                <a:lnTo>
                  <a:pt x="15152"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4" name="object 1234"/>
          <p:cNvSpPr/>
          <p:nvPr/>
        </p:nvSpPr>
        <p:spPr>
          <a:xfrm>
            <a:off x="4106022" y="3190776"/>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5" name="object 1235"/>
          <p:cNvSpPr/>
          <p:nvPr/>
        </p:nvSpPr>
        <p:spPr>
          <a:xfrm>
            <a:off x="3970720" y="3191143"/>
            <a:ext cx="19050" cy="19050"/>
          </a:xfrm>
          <a:custGeom>
            <a:avLst/>
            <a:gdLst/>
            <a:ahLst/>
            <a:cxnLst/>
            <a:rect l="l" t="t" r="r" b="b"/>
            <a:pathLst>
              <a:path w="19050" h="19050">
                <a:moveTo>
                  <a:pt x="4224" y="0"/>
                </a:moveTo>
                <a:lnTo>
                  <a:pt x="9397" y="0"/>
                </a:lnTo>
                <a:lnTo>
                  <a:pt x="14601" y="0"/>
                </a:lnTo>
                <a:lnTo>
                  <a:pt x="18795" y="4223"/>
                </a:lnTo>
                <a:lnTo>
                  <a:pt x="1879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36" name="object 1236"/>
          <p:cNvSpPr/>
          <p:nvPr/>
        </p:nvSpPr>
        <p:spPr>
          <a:xfrm>
            <a:off x="3834683" y="3190776"/>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7" name="object 1237"/>
          <p:cNvSpPr/>
          <p:nvPr/>
        </p:nvSpPr>
        <p:spPr>
          <a:xfrm>
            <a:off x="3699014" y="3190776"/>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8" name="object 1238"/>
          <p:cNvSpPr/>
          <p:nvPr/>
        </p:nvSpPr>
        <p:spPr>
          <a:xfrm>
            <a:off x="3562977" y="3190409"/>
            <a:ext cx="20320" cy="20320"/>
          </a:xfrm>
          <a:custGeom>
            <a:avLst/>
            <a:gdLst/>
            <a:ahLst/>
            <a:cxnLst/>
            <a:rect l="l" t="t" r="r" b="b"/>
            <a:pathLst>
              <a:path w="20320" h="20319">
                <a:moveTo>
                  <a:pt x="4530" y="0"/>
                </a:moveTo>
                <a:lnTo>
                  <a:pt x="10163"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239" name="object 1239"/>
          <p:cNvSpPr/>
          <p:nvPr/>
        </p:nvSpPr>
        <p:spPr>
          <a:xfrm>
            <a:off x="3426940" y="3190011"/>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0" name="object 1240"/>
          <p:cNvSpPr/>
          <p:nvPr/>
        </p:nvSpPr>
        <p:spPr>
          <a:xfrm>
            <a:off x="3291271" y="3190011"/>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1" name="object 1241"/>
          <p:cNvSpPr/>
          <p:nvPr/>
        </p:nvSpPr>
        <p:spPr>
          <a:xfrm>
            <a:off x="3155203" y="3189644"/>
            <a:ext cx="22225" cy="22225"/>
          </a:xfrm>
          <a:custGeom>
            <a:avLst/>
            <a:gdLst/>
            <a:ahLst/>
            <a:cxnLst/>
            <a:rect l="l" t="t" r="r" b="b"/>
            <a:pathLst>
              <a:path w="22225" h="22225">
                <a:moveTo>
                  <a:pt x="4897" y="0"/>
                </a:moveTo>
                <a:lnTo>
                  <a:pt x="10928" y="0"/>
                </a:lnTo>
                <a:lnTo>
                  <a:pt x="16958" y="0"/>
                </a:lnTo>
                <a:lnTo>
                  <a:pt x="21825" y="4865"/>
                </a:lnTo>
                <a:lnTo>
                  <a:pt x="21825" y="16923"/>
                </a:lnTo>
                <a:lnTo>
                  <a:pt x="1695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242" name="object 1242"/>
          <p:cNvSpPr/>
          <p:nvPr/>
        </p:nvSpPr>
        <p:spPr>
          <a:xfrm>
            <a:off x="3019565" y="3189644"/>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43" name="object 1243"/>
          <p:cNvSpPr/>
          <p:nvPr/>
        </p:nvSpPr>
        <p:spPr>
          <a:xfrm>
            <a:off x="2883497" y="3189276"/>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44" name="object 1244"/>
          <p:cNvSpPr/>
          <p:nvPr/>
        </p:nvSpPr>
        <p:spPr>
          <a:xfrm>
            <a:off x="2747460" y="3188878"/>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5" name="object 1245"/>
          <p:cNvSpPr/>
          <p:nvPr/>
        </p:nvSpPr>
        <p:spPr>
          <a:xfrm>
            <a:off x="2611791" y="3188878"/>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6" name="object 1246"/>
          <p:cNvSpPr/>
          <p:nvPr/>
        </p:nvSpPr>
        <p:spPr>
          <a:xfrm>
            <a:off x="2475754" y="3188511"/>
            <a:ext cx="24130" cy="24130"/>
          </a:xfrm>
          <a:custGeom>
            <a:avLst/>
            <a:gdLst/>
            <a:ahLst/>
            <a:cxnLst/>
            <a:rect l="l" t="t" r="r" b="b"/>
            <a:pathLst>
              <a:path w="24130" h="24130">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247" name="object 1247"/>
          <p:cNvSpPr/>
          <p:nvPr/>
        </p:nvSpPr>
        <p:spPr>
          <a:xfrm>
            <a:off x="2339718" y="3188144"/>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48" name="object 1248"/>
          <p:cNvSpPr/>
          <p:nvPr/>
        </p:nvSpPr>
        <p:spPr>
          <a:xfrm>
            <a:off x="2203681" y="3187777"/>
            <a:ext cx="26034" cy="26034"/>
          </a:xfrm>
          <a:custGeom>
            <a:avLst/>
            <a:gdLst/>
            <a:ahLst/>
            <a:cxnLst/>
            <a:rect l="l" t="t" r="r" b="b"/>
            <a:pathLst>
              <a:path w="26035"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49" name="object 1249"/>
          <p:cNvSpPr/>
          <p:nvPr/>
        </p:nvSpPr>
        <p:spPr>
          <a:xfrm>
            <a:off x="2067644" y="3187379"/>
            <a:ext cx="26670" cy="26670"/>
          </a:xfrm>
          <a:custGeom>
            <a:avLst/>
            <a:gdLst/>
            <a:ahLst/>
            <a:cxnLst/>
            <a:rect l="l" t="t" r="r" b="b"/>
            <a:pathLst>
              <a:path w="26669" h="26669">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250" name="object 1250"/>
          <p:cNvSpPr/>
          <p:nvPr/>
        </p:nvSpPr>
        <p:spPr>
          <a:xfrm>
            <a:off x="1931608" y="3187012"/>
            <a:ext cx="27305" cy="27305"/>
          </a:xfrm>
          <a:custGeom>
            <a:avLst/>
            <a:gdLst/>
            <a:ahLst/>
            <a:cxnLst/>
            <a:rect l="l" t="t" r="r" b="b"/>
            <a:pathLst>
              <a:path w="27305"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1" name="object 1251"/>
          <p:cNvSpPr/>
          <p:nvPr/>
        </p:nvSpPr>
        <p:spPr>
          <a:xfrm>
            <a:off x="1795938" y="3187012"/>
            <a:ext cx="27305" cy="27305"/>
          </a:xfrm>
          <a:custGeom>
            <a:avLst/>
            <a:gdLst/>
            <a:ahLst/>
            <a:cxnLst/>
            <a:rect l="l" t="t" r="r" b="b"/>
            <a:pathLst>
              <a:path w="27305" h="27305">
                <a:moveTo>
                  <a:pt x="6061" y="0"/>
                </a:moveTo>
                <a:lnTo>
                  <a:pt x="13530" y="0"/>
                </a:lnTo>
                <a:lnTo>
                  <a:pt x="21029" y="0"/>
                </a:lnTo>
                <a:lnTo>
                  <a:pt x="27060" y="6059"/>
                </a:lnTo>
                <a:lnTo>
                  <a:pt x="27060"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2" name="object 1252"/>
          <p:cNvSpPr/>
          <p:nvPr/>
        </p:nvSpPr>
        <p:spPr>
          <a:xfrm>
            <a:off x="1659901" y="3186645"/>
            <a:ext cx="27940" cy="27940"/>
          </a:xfrm>
          <a:custGeom>
            <a:avLst/>
            <a:gdLst/>
            <a:ahLst/>
            <a:cxnLst/>
            <a:rect l="l" t="t" r="r" b="b"/>
            <a:pathLst>
              <a:path w="27939" h="27939">
                <a:moveTo>
                  <a:pt x="6214" y="0"/>
                </a:moveTo>
                <a:lnTo>
                  <a:pt x="13897" y="0"/>
                </a:lnTo>
                <a:lnTo>
                  <a:pt x="21581" y="0"/>
                </a:lnTo>
                <a:lnTo>
                  <a:pt x="27825" y="6212"/>
                </a:lnTo>
                <a:lnTo>
                  <a:pt x="27825" y="21575"/>
                </a:lnTo>
                <a:lnTo>
                  <a:pt x="2158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253" name="object 1253"/>
          <p:cNvSpPr/>
          <p:nvPr/>
        </p:nvSpPr>
        <p:spPr>
          <a:xfrm>
            <a:off x="1523834" y="3186247"/>
            <a:ext cx="29209" cy="29209"/>
          </a:xfrm>
          <a:custGeom>
            <a:avLst/>
            <a:gdLst/>
            <a:ahLst/>
            <a:cxnLst/>
            <a:rect l="l" t="t" r="r" b="b"/>
            <a:pathLst>
              <a:path w="29209" h="29210">
                <a:moveTo>
                  <a:pt x="6428" y="0"/>
                </a:moveTo>
                <a:lnTo>
                  <a:pt x="14295" y="0"/>
                </a:lnTo>
                <a:lnTo>
                  <a:pt x="22193" y="0"/>
                </a:lnTo>
                <a:lnTo>
                  <a:pt x="28591" y="6396"/>
                </a:lnTo>
                <a:lnTo>
                  <a:pt x="2859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254" name="object 1254"/>
          <p:cNvSpPr/>
          <p:nvPr/>
        </p:nvSpPr>
        <p:spPr>
          <a:xfrm>
            <a:off x="1387797" y="3185879"/>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5" name="object 1255"/>
          <p:cNvSpPr/>
          <p:nvPr/>
        </p:nvSpPr>
        <p:spPr>
          <a:xfrm>
            <a:off x="1252128" y="3185879"/>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6" name="object 1256"/>
          <p:cNvSpPr/>
          <p:nvPr/>
        </p:nvSpPr>
        <p:spPr>
          <a:xfrm>
            <a:off x="1116091" y="3185512"/>
            <a:ext cx="30480" cy="30480"/>
          </a:xfrm>
          <a:custGeom>
            <a:avLst/>
            <a:gdLst/>
            <a:ahLst/>
            <a:cxnLst/>
            <a:rect l="l" t="t" r="r" b="b"/>
            <a:pathLst>
              <a:path w="30480" h="30480">
                <a:moveTo>
                  <a:pt x="6734" y="0"/>
                </a:moveTo>
                <a:lnTo>
                  <a:pt x="1506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257" name="object 1257"/>
          <p:cNvSpPr/>
          <p:nvPr/>
        </p:nvSpPr>
        <p:spPr>
          <a:xfrm>
            <a:off x="979687" y="3184747"/>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58" name="object 1258"/>
          <p:cNvSpPr/>
          <p:nvPr/>
        </p:nvSpPr>
        <p:spPr>
          <a:xfrm>
            <a:off x="843252" y="3184013"/>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59" name="object 1259"/>
          <p:cNvSpPr/>
          <p:nvPr/>
        </p:nvSpPr>
        <p:spPr>
          <a:xfrm>
            <a:off x="707216" y="3183615"/>
            <a:ext cx="34290" cy="34290"/>
          </a:xfrm>
          <a:custGeom>
            <a:avLst/>
            <a:gdLst/>
            <a:ahLst/>
            <a:cxnLst/>
            <a:rect l="l" t="t" r="r" b="b"/>
            <a:pathLst>
              <a:path w="34290"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260" name="object 1260"/>
          <p:cNvSpPr/>
          <p:nvPr/>
        </p:nvSpPr>
        <p:spPr>
          <a:xfrm>
            <a:off x="570414" y="318248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261" name="object 1261"/>
          <p:cNvSpPr/>
          <p:nvPr/>
        </p:nvSpPr>
        <p:spPr>
          <a:xfrm>
            <a:off x="433642" y="3181381"/>
            <a:ext cx="38735" cy="38735"/>
          </a:xfrm>
          <a:custGeom>
            <a:avLst/>
            <a:gdLst/>
            <a:ahLst/>
            <a:cxnLst/>
            <a:rect l="l" t="t" r="r" b="b"/>
            <a:pathLst>
              <a:path w="38734" h="38735">
                <a:moveTo>
                  <a:pt x="19162" y="0"/>
                </a:moveTo>
                <a:lnTo>
                  <a:pt x="26629" y="1504"/>
                </a:lnTo>
                <a:lnTo>
                  <a:pt x="32731" y="5608"/>
                </a:lnTo>
                <a:lnTo>
                  <a:pt x="36846" y="11697"/>
                </a:lnTo>
                <a:lnTo>
                  <a:pt x="38355" y="19157"/>
                </a:lnTo>
                <a:lnTo>
                  <a:pt x="36846" y="26623"/>
                </a:lnTo>
                <a:lnTo>
                  <a:pt x="32731" y="32722"/>
                </a:lnTo>
                <a:lnTo>
                  <a:pt x="26629" y="36837"/>
                </a:lnTo>
                <a:lnTo>
                  <a:pt x="19162" y="38346"/>
                </a:lnTo>
                <a:lnTo>
                  <a:pt x="11700" y="36837"/>
                </a:lnTo>
                <a:lnTo>
                  <a:pt x="5609" y="32722"/>
                </a:lnTo>
                <a:lnTo>
                  <a:pt x="1504" y="26623"/>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262" name="object 1262"/>
          <p:cNvSpPr/>
          <p:nvPr/>
        </p:nvSpPr>
        <p:spPr>
          <a:xfrm>
            <a:off x="297207" y="3180616"/>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3" name="object 1263"/>
          <p:cNvSpPr/>
          <p:nvPr/>
        </p:nvSpPr>
        <p:spPr>
          <a:xfrm>
            <a:off x="160405" y="3179483"/>
            <a:ext cx="42545" cy="42545"/>
          </a:xfrm>
          <a:custGeom>
            <a:avLst/>
            <a:gdLst/>
            <a:ahLst/>
            <a:cxnLst/>
            <a:rect l="l" t="t" r="r" b="b"/>
            <a:pathLst>
              <a:path w="42544" h="42544">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75" y="40455"/>
                </a:lnTo>
                <a:lnTo>
                  <a:pt x="6171" y="35943"/>
                </a:lnTo>
                <a:lnTo>
                  <a:pt x="1655" y="29251"/>
                </a:lnTo>
                <a:lnTo>
                  <a:pt x="0" y="21055"/>
                </a:lnTo>
                <a:lnTo>
                  <a:pt x="1655" y="12859"/>
                </a:lnTo>
                <a:lnTo>
                  <a:pt x="6171" y="6166"/>
                </a:lnTo>
                <a:lnTo>
                  <a:pt x="12875" y="1654"/>
                </a:lnTo>
                <a:lnTo>
                  <a:pt x="21091" y="0"/>
                </a:lnTo>
                <a:close/>
              </a:path>
            </a:pathLst>
          </a:custGeom>
          <a:solidFill>
            <a:srgbClr val="D9D9D8">
              <a:alpha val="50000"/>
            </a:srgbClr>
          </a:solidFill>
        </p:spPr>
        <p:txBody>
          <a:bodyPr wrap="square" lIns="0" tIns="0" rIns="0" bIns="0" rtlCol="0"/>
          <a:lstStyle/>
          <a:p>
            <a:endParaRPr/>
          </a:p>
        </p:txBody>
      </p:sp>
      <p:sp>
        <p:nvSpPr>
          <p:cNvPr id="1264" name="object 1264"/>
          <p:cNvSpPr/>
          <p:nvPr/>
        </p:nvSpPr>
        <p:spPr>
          <a:xfrm>
            <a:off x="23236" y="3177984"/>
            <a:ext cx="45720" cy="45720"/>
          </a:xfrm>
          <a:custGeom>
            <a:avLst/>
            <a:gdLst/>
            <a:ahLst/>
            <a:cxnLst/>
            <a:rect l="l" t="t" r="r" b="b"/>
            <a:pathLst>
              <a:path w="45719"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265" name="object 1265"/>
          <p:cNvSpPr/>
          <p:nvPr/>
        </p:nvSpPr>
        <p:spPr>
          <a:xfrm>
            <a:off x="7487502" y="3044981"/>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266" name="object 1266"/>
          <p:cNvSpPr/>
          <p:nvPr/>
        </p:nvSpPr>
        <p:spPr>
          <a:xfrm>
            <a:off x="7351833" y="3044981"/>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7" name="object 1267"/>
          <p:cNvSpPr/>
          <p:nvPr/>
        </p:nvSpPr>
        <p:spPr>
          <a:xfrm>
            <a:off x="7216929" y="3045715"/>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8" name="object 1268"/>
          <p:cNvSpPr/>
          <p:nvPr/>
        </p:nvSpPr>
        <p:spPr>
          <a:xfrm>
            <a:off x="7081260" y="3045715"/>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9" name="object 1269"/>
          <p:cNvSpPr/>
          <p:nvPr/>
        </p:nvSpPr>
        <p:spPr>
          <a:xfrm>
            <a:off x="6945590" y="3045715"/>
            <a:ext cx="38735" cy="38735"/>
          </a:xfrm>
          <a:custGeom>
            <a:avLst/>
            <a:gdLst/>
            <a:ahLst/>
            <a:cxnLst/>
            <a:rect l="l" t="t" r="r" b="b"/>
            <a:pathLst>
              <a:path w="38734" h="38735">
                <a:moveTo>
                  <a:pt x="19193" y="0"/>
                </a:moveTo>
                <a:lnTo>
                  <a:pt x="26655" y="1509"/>
                </a:lnTo>
                <a:lnTo>
                  <a:pt x="32746" y="5623"/>
                </a:lnTo>
                <a:lnTo>
                  <a:pt x="36851" y="11723"/>
                </a:lnTo>
                <a:lnTo>
                  <a:pt x="38355" y="19188"/>
                </a:lnTo>
                <a:lnTo>
                  <a:pt x="36851" y="26666"/>
                </a:lnTo>
                <a:lnTo>
                  <a:pt x="32746" y="32764"/>
                </a:lnTo>
                <a:lnTo>
                  <a:pt x="26655"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270" name="object 1270"/>
          <p:cNvSpPr/>
          <p:nvPr/>
        </p:nvSpPr>
        <p:spPr>
          <a:xfrm>
            <a:off x="6812921" y="3048745"/>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1" name="object 1271"/>
          <p:cNvSpPr/>
          <p:nvPr/>
        </p:nvSpPr>
        <p:spPr>
          <a:xfrm>
            <a:off x="6677251" y="3048745"/>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2" name="object 1272"/>
          <p:cNvSpPr/>
          <p:nvPr/>
        </p:nvSpPr>
        <p:spPr>
          <a:xfrm>
            <a:off x="6543847" y="3051010"/>
            <a:ext cx="27940" cy="27940"/>
          </a:xfrm>
          <a:custGeom>
            <a:avLst/>
            <a:gdLst/>
            <a:ahLst/>
            <a:cxnLst/>
            <a:rect l="l" t="t" r="r" b="b"/>
            <a:pathLst>
              <a:path w="27940"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273" name="object 1273"/>
          <p:cNvSpPr/>
          <p:nvPr/>
        </p:nvSpPr>
        <p:spPr>
          <a:xfrm>
            <a:off x="6409678" y="3052509"/>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74" name="object 1274"/>
          <p:cNvSpPr/>
          <p:nvPr/>
        </p:nvSpPr>
        <p:spPr>
          <a:xfrm>
            <a:off x="6275141" y="3053641"/>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75" name="object 1275"/>
          <p:cNvSpPr/>
          <p:nvPr/>
        </p:nvSpPr>
        <p:spPr>
          <a:xfrm>
            <a:off x="6139502" y="305364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76" name="object 1276"/>
          <p:cNvSpPr/>
          <p:nvPr/>
        </p:nvSpPr>
        <p:spPr>
          <a:xfrm>
            <a:off x="6003435" y="3053244"/>
            <a:ext cx="23495" cy="23495"/>
          </a:xfrm>
          <a:custGeom>
            <a:avLst/>
            <a:gdLst/>
            <a:ahLst/>
            <a:cxnLst/>
            <a:rect l="l" t="t" r="r" b="b"/>
            <a:pathLst>
              <a:path w="23495" h="23494">
                <a:moveTo>
                  <a:pt x="5234" y="0"/>
                </a:moveTo>
                <a:lnTo>
                  <a:pt x="11662" y="0"/>
                </a:lnTo>
                <a:lnTo>
                  <a:pt x="18121" y="0"/>
                </a:lnTo>
                <a:lnTo>
                  <a:pt x="23356" y="5233"/>
                </a:lnTo>
                <a:lnTo>
                  <a:pt x="23356"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77" name="object 1277"/>
          <p:cNvSpPr/>
          <p:nvPr/>
        </p:nvSpPr>
        <p:spPr>
          <a:xfrm>
            <a:off x="5868898" y="3054376"/>
            <a:ext cx="21590" cy="21590"/>
          </a:xfrm>
          <a:custGeom>
            <a:avLst/>
            <a:gdLst/>
            <a:ahLst/>
            <a:cxnLst/>
            <a:rect l="l" t="t" r="r" b="b"/>
            <a:pathLst>
              <a:path w="21589" h="21589">
                <a:moveTo>
                  <a:pt x="4744" y="0"/>
                </a:moveTo>
                <a:lnTo>
                  <a:pt x="10530" y="0"/>
                </a:lnTo>
                <a:lnTo>
                  <a:pt x="16377" y="0"/>
                </a:lnTo>
                <a:lnTo>
                  <a:pt x="21091" y="4713"/>
                </a:lnTo>
                <a:lnTo>
                  <a:pt x="21091" y="16342"/>
                </a:lnTo>
                <a:lnTo>
                  <a:pt x="16377" y="21055"/>
                </a:lnTo>
                <a:lnTo>
                  <a:pt x="4744" y="21055"/>
                </a:lnTo>
                <a:lnTo>
                  <a:pt x="0" y="16342"/>
                </a:lnTo>
                <a:lnTo>
                  <a:pt x="0" y="4713"/>
                </a:lnTo>
                <a:lnTo>
                  <a:pt x="4744" y="0"/>
                </a:lnTo>
                <a:close/>
              </a:path>
            </a:pathLst>
          </a:custGeom>
          <a:solidFill>
            <a:srgbClr val="D9D9D8">
              <a:alpha val="50000"/>
            </a:srgbClr>
          </a:solidFill>
        </p:spPr>
        <p:txBody>
          <a:bodyPr wrap="square" lIns="0" tIns="0" rIns="0" bIns="0" rtlCol="0"/>
          <a:lstStyle/>
          <a:p>
            <a:endParaRPr/>
          </a:p>
        </p:txBody>
      </p:sp>
      <p:sp>
        <p:nvSpPr>
          <p:cNvPr id="1278" name="object 1278"/>
          <p:cNvSpPr/>
          <p:nvPr/>
        </p:nvSpPr>
        <p:spPr>
          <a:xfrm>
            <a:off x="5734361" y="3055508"/>
            <a:ext cx="19050" cy="19050"/>
          </a:xfrm>
          <a:custGeom>
            <a:avLst/>
            <a:gdLst/>
            <a:ahLst/>
            <a:cxnLst/>
            <a:rect l="l" t="t" r="r" b="b"/>
            <a:pathLst>
              <a:path w="19050" h="19050">
                <a:moveTo>
                  <a:pt x="4224" y="0"/>
                </a:moveTo>
                <a:lnTo>
                  <a:pt x="9428"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79" name="object 1279"/>
          <p:cNvSpPr/>
          <p:nvPr/>
        </p:nvSpPr>
        <p:spPr>
          <a:xfrm>
            <a:off x="5599090" y="3055906"/>
            <a:ext cx="18415" cy="18415"/>
          </a:xfrm>
          <a:custGeom>
            <a:avLst/>
            <a:gdLst/>
            <a:ahLst/>
            <a:cxnLst/>
            <a:rect l="l" t="t" r="r" b="b"/>
            <a:pathLst>
              <a:path w="18414" h="18414">
                <a:moveTo>
                  <a:pt x="4040" y="0"/>
                </a:moveTo>
                <a:lnTo>
                  <a:pt x="9030" y="0"/>
                </a:lnTo>
                <a:lnTo>
                  <a:pt x="14019" y="0"/>
                </a:lnTo>
                <a:lnTo>
                  <a:pt x="18060" y="4008"/>
                </a:lnTo>
                <a:lnTo>
                  <a:pt x="18060" y="13985"/>
                </a:lnTo>
                <a:lnTo>
                  <a:pt x="14019" y="18025"/>
                </a:lnTo>
                <a:lnTo>
                  <a:pt x="4040" y="18025"/>
                </a:lnTo>
                <a:lnTo>
                  <a:pt x="0" y="13985"/>
                </a:lnTo>
                <a:lnTo>
                  <a:pt x="0" y="4008"/>
                </a:lnTo>
                <a:lnTo>
                  <a:pt x="4040" y="0"/>
                </a:lnTo>
                <a:close/>
              </a:path>
            </a:pathLst>
          </a:custGeom>
          <a:solidFill>
            <a:srgbClr val="D9D9D8">
              <a:alpha val="50000"/>
            </a:srgbClr>
          </a:solidFill>
        </p:spPr>
        <p:txBody>
          <a:bodyPr wrap="square" lIns="0" tIns="0" rIns="0" bIns="0" rtlCol="0"/>
          <a:lstStyle/>
          <a:p>
            <a:endParaRPr/>
          </a:p>
        </p:txBody>
      </p:sp>
      <p:sp>
        <p:nvSpPr>
          <p:cNvPr id="1280" name="object 1280"/>
          <p:cNvSpPr/>
          <p:nvPr/>
        </p:nvSpPr>
        <p:spPr>
          <a:xfrm>
            <a:off x="5462287" y="3054774"/>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1" name="object 1281"/>
          <p:cNvSpPr/>
          <p:nvPr/>
        </p:nvSpPr>
        <p:spPr>
          <a:xfrm>
            <a:off x="5326251" y="3054376"/>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2" name="object 1282"/>
          <p:cNvSpPr/>
          <p:nvPr/>
        </p:nvSpPr>
        <p:spPr>
          <a:xfrm>
            <a:off x="5190949" y="3054774"/>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3" name="object 1283"/>
          <p:cNvSpPr/>
          <p:nvPr/>
        </p:nvSpPr>
        <p:spPr>
          <a:xfrm>
            <a:off x="5054912" y="3054376"/>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4" name="object 1284"/>
          <p:cNvSpPr/>
          <p:nvPr/>
        </p:nvSpPr>
        <p:spPr>
          <a:xfrm>
            <a:off x="4918875" y="3054009"/>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85" name="object 1285"/>
          <p:cNvSpPr/>
          <p:nvPr/>
        </p:nvSpPr>
        <p:spPr>
          <a:xfrm>
            <a:off x="4782839" y="305364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86" name="object 1286"/>
          <p:cNvSpPr/>
          <p:nvPr/>
        </p:nvSpPr>
        <p:spPr>
          <a:xfrm>
            <a:off x="4648669" y="3055141"/>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87" name="object 1287"/>
          <p:cNvSpPr/>
          <p:nvPr/>
        </p:nvSpPr>
        <p:spPr>
          <a:xfrm>
            <a:off x="4511867" y="3054009"/>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88" name="object 1288"/>
          <p:cNvSpPr/>
          <p:nvPr/>
        </p:nvSpPr>
        <p:spPr>
          <a:xfrm>
            <a:off x="4376596" y="3054376"/>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9" name="object 1289"/>
          <p:cNvSpPr/>
          <p:nvPr/>
        </p:nvSpPr>
        <p:spPr>
          <a:xfrm>
            <a:off x="4240161" y="3053641"/>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0" name="object 1290"/>
          <p:cNvSpPr/>
          <p:nvPr/>
        </p:nvSpPr>
        <p:spPr>
          <a:xfrm>
            <a:off x="4104491" y="3053641"/>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1" name="object 1291"/>
          <p:cNvSpPr/>
          <p:nvPr/>
        </p:nvSpPr>
        <p:spPr>
          <a:xfrm>
            <a:off x="3969220" y="3054009"/>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92" name="object 1292"/>
          <p:cNvSpPr/>
          <p:nvPr/>
        </p:nvSpPr>
        <p:spPr>
          <a:xfrm>
            <a:off x="3833183" y="3053641"/>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3" name="object 1293"/>
          <p:cNvSpPr/>
          <p:nvPr/>
        </p:nvSpPr>
        <p:spPr>
          <a:xfrm>
            <a:off x="3698249" y="3054376"/>
            <a:ext cx="21590" cy="21590"/>
          </a:xfrm>
          <a:custGeom>
            <a:avLst/>
            <a:gdLst/>
            <a:ahLst/>
            <a:cxnLst/>
            <a:rect l="l" t="t" r="r" b="b"/>
            <a:pathLst>
              <a:path w="21589" h="21589">
                <a:moveTo>
                  <a:pt x="4714" y="0"/>
                </a:moveTo>
                <a:lnTo>
                  <a:pt x="10560" y="0"/>
                </a:lnTo>
                <a:lnTo>
                  <a:pt x="16346" y="0"/>
                </a:lnTo>
                <a:lnTo>
                  <a:pt x="21091" y="4713"/>
                </a:lnTo>
                <a:lnTo>
                  <a:pt x="21091"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94" name="object 1294"/>
          <p:cNvSpPr/>
          <p:nvPr/>
        </p:nvSpPr>
        <p:spPr>
          <a:xfrm>
            <a:off x="3562212" y="3054009"/>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95" name="object 1295"/>
          <p:cNvSpPr/>
          <p:nvPr/>
        </p:nvSpPr>
        <p:spPr>
          <a:xfrm>
            <a:off x="3425807" y="3053244"/>
            <a:ext cx="23495" cy="23495"/>
          </a:xfrm>
          <a:custGeom>
            <a:avLst/>
            <a:gdLst/>
            <a:ahLst/>
            <a:cxnLst/>
            <a:rect l="l" t="t" r="r" b="b"/>
            <a:pathLst>
              <a:path w="23495" h="23494">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296" name="object 1296"/>
          <p:cNvSpPr/>
          <p:nvPr/>
        </p:nvSpPr>
        <p:spPr>
          <a:xfrm>
            <a:off x="3289740" y="3052877"/>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297" name="object 1297"/>
          <p:cNvSpPr/>
          <p:nvPr/>
        </p:nvSpPr>
        <p:spPr>
          <a:xfrm>
            <a:off x="3154469" y="3053244"/>
            <a:ext cx="23495" cy="23495"/>
          </a:xfrm>
          <a:custGeom>
            <a:avLst/>
            <a:gdLst/>
            <a:ahLst/>
            <a:cxnLst/>
            <a:rect l="l" t="t" r="r" b="b"/>
            <a:pathLst>
              <a:path w="23494" h="23494">
                <a:moveTo>
                  <a:pt x="5234" y="0"/>
                </a:moveTo>
                <a:lnTo>
                  <a:pt x="11662" y="0"/>
                </a:lnTo>
                <a:lnTo>
                  <a:pt x="18091" y="0"/>
                </a:lnTo>
                <a:lnTo>
                  <a:pt x="23325" y="5233"/>
                </a:lnTo>
                <a:lnTo>
                  <a:pt x="23325" y="18117"/>
                </a:lnTo>
                <a:lnTo>
                  <a:pt x="1809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98" name="object 1298"/>
          <p:cNvSpPr/>
          <p:nvPr/>
        </p:nvSpPr>
        <p:spPr>
          <a:xfrm>
            <a:off x="3017299" y="3051744"/>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299" name="object 1299"/>
          <p:cNvSpPr/>
          <p:nvPr/>
        </p:nvSpPr>
        <p:spPr>
          <a:xfrm>
            <a:off x="2881630" y="3051744"/>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0" name="object 1300"/>
          <p:cNvSpPr/>
          <p:nvPr/>
        </p:nvSpPr>
        <p:spPr>
          <a:xfrm>
            <a:off x="2745195" y="3051010"/>
            <a:ext cx="27940" cy="27940"/>
          </a:xfrm>
          <a:custGeom>
            <a:avLst/>
            <a:gdLst/>
            <a:ahLst/>
            <a:cxnLst/>
            <a:rect l="l" t="t" r="r" b="b"/>
            <a:pathLst>
              <a:path w="27939"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301" name="object 1301"/>
          <p:cNvSpPr/>
          <p:nvPr/>
        </p:nvSpPr>
        <p:spPr>
          <a:xfrm>
            <a:off x="2610291" y="3051744"/>
            <a:ext cx="26670" cy="26670"/>
          </a:xfrm>
          <a:custGeom>
            <a:avLst/>
            <a:gdLst/>
            <a:ahLst/>
            <a:cxnLst/>
            <a:rect l="l" t="t" r="r" b="b"/>
            <a:pathLst>
              <a:path w="26669" h="26669">
                <a:moveTo>
                  <a:pt x="5907" y="0"/>
                </a:moveTo>
                <a:lnTo>
                  <a:pt x="13162" y="0"/>
                </a:lnTo>
                <a:lnTo>
                  <a:pt x="20448" y="0"/>
                </a:lnTo>
                <a:lnTo>
                  <a:pt x="26356" y="5906"/>
                </a:lnTo>
                <a:lnTo>
                  <a:pt x="26356"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2" name="object 1302"/>
          <p:cNvSpPr/>
          <p:nvPr/>
        </p:nvSpPr>
        <p:spPr>
          <a:xfrm>
            <a:off x="2473887" y="3051010"/>
            <a:ext cx="27940" cy="27940"/>
          </a:xfrm>
          <a:custGeom>
            <a:avLst/>
            <a:gdLst/>
            <a:ahLst/>
            <a:cxnLst/>
            <a:rect l="l" t="t" r="r" b="b"/>
            <a:pathLst>
              <a:path w="27939" h="27939">
                <a:moveTo>
                  <a:pt x="6214" y="0"/>
                </a:moveTo>
                <a:lnTo>
                  <a:pt x="13897" y="0"/>
                </a:lnTo>
                <a:lnTo>
                  <a:pt x="21611" y="0"/>
                </a:lnTo>
                <a:lnTo>
                  <a:pt x="27825" y="6212"/>
                </a:lnTo>
                <a:lnTo>
                  <a:pt x="27825" y="21606"/>
                </a:lnTo>
                <a:lnTo>
                  <a:pt x="21611" y="27818"/>
                </a:lnTo>
                <a:lnTo>
                  <a:pt x="6214" y="27818"/>
                </a:lnTo>
                <a:lnTo>
                  <a:pt x="0" y="21606"/>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303" name="object 1303"/>
          <p:cNvSpPr/>
          <p:nvPr/>
        </p:nvSpPr>
        <p:spPr>
          <a:xfrm>
            <a:off x="2337452" y="3050245"/>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04" name="object 1304"/>
          <p:cNvSpPr/>
          <p:nvPr/>
        </p:nvSpPr>
        <p:spPr>
          <a:xfrm>
            <a:off x="2200283" y="3048745"/>
            <a:ext cx="32384" cy="32384"/>
          </a:xfrm>
          <a:custGeom>
            <a:avLst/>
            <a:gdLst/>
            <a:ahLst/>
            <a:cxnLst/>
            <a:rect l="l" t="t" r="r" b="b"/>
            <a:pathLst>
              <a:path w="32385"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05" name="object 1305"/>
          <p:cNvSpPr/>
          <p:nvPr/>
        </p:nvSpPr>
        <p:spPr>
          <a:xfrm>
            <a:off x="2063879" y="3047980"/>
            <a:ext cx="34290" cy="34290"/>
          </a:xfrm>
          <a:custGeom>
            <a:avLst/>
            <a:gdLst/>
            <a:ahLst/>
            <a:cxnLst/>
            <a:rect l="l" t="t" r="r" b="b"/>
            <a:pathLst>
              <a:path w="34289" h="34289">
                <a:moveTo>
                  <a:pt x="7560" y="0"/>
                </a:moveTo>
                <a:lnTo>
                  <a:pt x="16928" y="0"/>
                </a:lnTo>
                <a:lnTo>
                  <a:pt x="26264" y="0"/>
                </a:lnTo>
                <a:lnTo>
                  <a:pt x="33856" y="7589"/>
                </a:lnTo>
                <a:lnTo>
                  <a:pt x="33856" y="26288"/>
                </a:lnTo>
                <a:lnTo>
                  <a:pt x="26264" y="33847"/>
                </a:lnTo>
                <a:lnTo>
                  <a:pt x="7560" y="33847"/>
                </a:lnTo>
                <a:lnTo>
                  <a:pt x="0" y="26288"/>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306" name="object 1306"/>
          <p:cNvSpPr/>
          <p:nvPr/>
        </p:nvSpPr>
        <p:spPr>
          <a:xfrm>
            <a:off x="1928577" y="3048378"/>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7" name="object 1307"/>
          <p:cNvSpPr/>
          <p:nvPr/>
        </p:nvSpPr>
        <p:spPr>
          <a:xfrm>
            <a:off x="1792540" y="3047980"/>
            <a:ext cx="34290" cy="34290"/>
          </a:xfrm>
          <a:custGeom>
            <a:avLst/>
            <a:gdLst/>
            <a:ahLst/>
            <a:cxnLst/>
            <a:rect l="l" t="t" r="r" b="b"/>
            <a:pathLst>
              <a:path w="34289"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308" name="object 1308"/>
          <p:cNvSpPr/>
          <p:nvPr/>
        </p:nvSpPr>
        <p:spPr>
          <a:xfrm>
            <a:off x="1657269" y="3048378"/>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9" name="object 1309"/>
          <p:cNvSpPr/>
          <p:nvPr/>
        </p:nvSpPr>
        <p:spPr>
          <a:xfrm>
            <a:off x="1522334" y="3049112"/>
            <a:ext cx="31750" cy="31750"/>
          </a:xfrm>
          <a:custGeom>
            <a:avLst/>
            <a:gdLst/>
            <a:ahLst/>
            <a:cxnLst/>
            <a:rect l="l" t="t" r="r" b="b"/>
            <a:pathLst>
              <a:path w="31750" h="31750">
                <a:moveTo>
                  <a:pt x="7071" y="0"/>
                </a:moveTo>
                <a:lnTo>
                  <a:pt x="15795" y="0"/>
                </a:lnTo>
                <a:lnTo>
                  <a:pt x="24519" y="0"/>
                </a:lnTo>
                <a:lnTo>
                  <a:pt x="31590" y="7069"/>
                </a:lnTo>
                <a:lnTo>
                  <a:pt x="31590"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10" name="object 1310"/>
          <p:cNvSpPr/>
          <p:nvPr/>
        </p:nvSpPr>
        <p:spPr>
          <a:xfrm>
            <a:off x="1385930" y="3048378"/>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11" name="object 1311"/>
          <p:cNvSpPr/>
          <p:nvPr/>
        </p:nvSpPr>
        <p:spPr>
          <a:xfrm>
            <a:off x="1249893" y="3047980"/>
            <a:ext cx="34290" cy="34290"/>
          </a:xfrm>
          <a:custGeom>
            <a:avLst/>
            <a:gdLst/>
            <a:ahLst/>
            <a:cxnLst/>
            <a:rect l="l" t="t" r="r" b="b"/>
            <a:pathLst>
              <a:path w="34290"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312" name="object 1312"/>
          <p:cNvSpPr/>
          <p:nvPr/>
        </p:nvSpPr>
        <p:spPr>
          <a:xfrm>
            <a:off x="1113091" y="3046848"/>
            <a:ext cx="36195" cy="36195"/>
          </a:xfrm>
          <a:custGeom>
            <a:avLst/>
            <a:gdLst/>
            <a:ahLst/>
            <a:cxnLst/>
            <a:rect l="l" t="t" r="r" b="b"/>
            <a:pathLst>
              <a:path w="36194" h="36194">
                <a:moveTo>
                  <a:pt x="18060" y="0"/>
                </a:moveTo>
                <a:lnTo>
                  <a:pt x="25092" y="1422"/>
                </a:lnTo>
                <a:lnTo>
                  <a:pt x="30833" y="5298"/>
                </a:lnTo>
                <a:lnTo>
                  <a:pt x="34702" y="11038"/>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38"/>
                </a:lnTo>
                <a:lnTo>
                  <a:pt x="5288" y="5298"/>
                </a:lnTo>
                <a:lnTo>
                  <a:pt x="11028" y="1422"/>
                </a:lnTo>
                <a:lnTo>
                  <a:pt x="18060" y="0"/>
                </a:lnTo>
                <a:close/>
              </a:path>
            </a:pathLst>
          </a:custGeom>
          <a:solidFill>
            <a:srgbClr val="D9D9D8">
              <a:alpha val="50000"/>
            </a:srgbClr>
          </a:solidFill>
        </p:spPr>
        <p:txBody>
          <a:bodyPr wrap="square" lIns="0" tIns="0" rIns="0" bIns="0" rtlCol="0"/>
          <a:lstStyle/>
          <a:p>
            <a:endParaRPr/>
          </a:p>
        </p:txBody>
      </p:sp>
      <p:sp>
        <p:nvSpPr>
          <p:cNvPr id="1313" name="object 1313"/>
          <p:cNvSpPr/>
          <p:nvPr/>
        </p:nvSpPr>
        <p:spPr>
          <a:xfrm>
            <a:off x="976289" y="3045715"/>
            <a:ext cx="38735" cy="38735"/>
          </a:xfrm>
          <a:custGeom>
            <a:avLst/>
            <a:gdLst/>
            <a:ahLst/>
            <a:cxnLst/>
            <a:rect l="l" t="t" r="r" b="b"/>
            <a:pathLst>
              <a:path w="38734" h="38735">
                <a:moveTo>
                  <a:pt x="19193" y="0"/>
                </a:moveTo>
                <a:lnTo>
                  <a:pt x="26660" y="1509"/>
                </a:lnTo>
                <a:lnTo>
                  <a:pt x="32761" y="5623"/>
                </a:lnTo>
                <a:lnTo>
                  <a:pt x="36877" y="11723"/>
                </a:lnTo>
                <a:lnTo>
                  <a:pt x="38386" y="19188"/>
                </a:lnTo>
                <a:lnTo>
                  <a:pt x="36877" y="26666"/>
                </a:lnTo>
                <a:lnTo>
                  <a:pt x="32761" y="32764"/>
                </a:lnTo>
                <a:lnTo>
                  <a:pt x="26660"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314" name="object 1314"/>
          <p:cNvSpPr/>
          <p:nvPr/>
        </p:nvSpPr>
        <p:spPr>
          <a:xfrm>
            <a:off x="840252" y="3045348"/>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5" name="object 1315"/>
          <p:cNvSpPr/>
          <p:nvPr/>
        </p:nvSpPr>
        <p:spPr>
          <a:xfrm>
            <a:off x="704216" y="3044981"/>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316" name="object 1316"/>
          <p:cNvSpPr/>
          <p:nvPr/>
        </p:nvSpPr>
        <p:spPr>
          <a:xfrm>
            <a:off x="568914" y="3045348"/>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7" name="object 1317"/>
          <p:cNvSpPr/>
          <p:nvPr/>
        </p:nvSpPr>
        <p:spPr>
          <a:xfrm>
            <a:off x="431744" y="3043848"/>
            <a:ext cx="42545" cy="42545"/>
          </a:xfrm>
          <a:custGeom>
            <a:avLst/>
            <a:gdLst/>
            <a:ahLst/>
            <a:cxnLst/>
            <a:rect l="l" t="t" r="r" b="b"/>
            <a:pathLst>
              <a:path w="42545"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18" name="object 1318"/>
          <p:cNvSpPr/>
          <p:nvPr/>
        </p:nvSpPr>
        <p:spPr>
          <a:xfrm>
            <a:off x="294208" y="3041981"/>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53"/>
                </a:lnTo>
                <a:lnTo>
                  <a:pt x="39159" y="39149"/>
                </a:lnTo>
                <a:lnTo>
                  <a:pt x="31861" y="44070"/>
                </a:lnTo>
                <a:lnTo>
                  <a:pt x="22927" y="45874"/>
                </a:lnTo>
                <a:lnTo>
                  <a:pt x="14011" y="44070"/>
                </a:lnTo>
                <a:lnTo>
                  <a:pt x="6723" y="39149"/>
                </a:lnTo>
                <a:lnTo>
                  <a:pt x="1804" y="31853"/>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319" name="object 1319"/>
          <p:cNvSpPr/>
          <p:nvPr/>
        </p:nvSpPr>
        <p:spPr>
          <a:xfrm>
            <a:off x="158538" y="3041981"/>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53"/>
                </a:lnTo>
                <a:lnTo>
                  <a:pt x="39174" y="39149"/>
                </a:lnTo>
                <a:lnTo>
                  <a:pt x="31887"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320" name="object 1320"/>
          <p:cNvSpPr/>
          <p:nvPr/>
        </p:nvSpPr>
        <p:spPr>
          <a:xfrm>
            <a:off x="22103" y="304121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321" name="object 1321"/>
          <p:cNvSpPr/>
          <p:nvPr/>
        </p:nvSpPr>
        <p:spPr>
          <a:xfrm>
            <a:off x="7486370" y="2908213"/>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2" name="object 1322"/>
          <p:cNvSpPr/>
          <p:nvPr/>
        </p:nvSpPr>
        <p:spPr>
          <a:xfrm>
            <a:off x="7350700" y="2908213"/>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3" name="object 1323"/>
          <p:cNvSpPr/>
          <p:nvPr/>
        </p:nvSpPr>
        <p:spPr>
          <a:xfrm>
            <a:off x="7215031" y="2908213"/>
            <a:ext cx="42545" cy="42545"/>
          </a:xfrm>
          <a:custGeom>
            <a:avLst/>
            <a:gdLst/>
            <a:ahLst/>
            <a:cxnLst/>
            <a:rect l="l" t="t" r="r" b="b"/>
            <a:pathLst>
              <a:path w="42545" h="42544">
                <a:moveTo>
                  <a:pt x="21060" y="0"/>
                </a:moveTo>
                <a:lnTo>
                  <a:pt x="29263" y="1654"/>
                </a:lnTo>
                <a:lnTo>
                  <a:pt x="35968" y="6170"/>
                </a:lnTo>
                <a:lnTo>
                  <a:pt x="40492" y="12872"/>
                </a:lnTo>
                <a:lnTo>
                  <a:pt x="42151" y="21085"/>
                </a:lnTo>
                <a:lnTo>
                  <a:pt x="40492" y="29268"/>
                </a:lnTo>
                <a:lnTo>
                  <a:pt x="35968" y="35963"/>
                </a:lnTo>
                <a:lnTo>
                  <a:pt x="29263"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4" name="object 1324"/>
          <p:cNvSpPr/>
          <p:nvPr/>
        </p:nvSpPr>
        <p:spPr>
          <a:xfrm>
            <a:off x="7080861" y="2909713"/>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25" name="object 1325"/>
          <p:cNvSpPr/>
          <p:nvPr/>
        </p:nvSpPr>
        <p:spPr>
          <a:xfrm>
            <a:off x="6944824" y="2909346"/>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26" name="object 1326"/>
          <p:cNvSpPr/>
          <p:nvPr/>
        </p:nvSpPr>
        <p:spPr>
          <a:xfrm>
            <a:off x="6811420" y="2911611"/>
            <a:ext cx="35560" cy="35560"/>
          </a:xfrm>
          <a:custGeom>
            <a:avLst/>
            <a:gdLst/>
            <a:ahLst/>
            <a:cxnLst/>
            <a:rect l="l" t="t" r="r" b="b"/>
            <a:pathLst>
              <a:path w="35559"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27" name="object 1327"/>
          <p:cNvSpPr/>
          <p:nvPr/>
        </p:nvSpPr>
        <p:spPr>
          <a:xfrm>
            <a:off x="6677251" y="2913110"/>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28" name="object 1328"/>
          <p:cNvSpPr/>
          <p:nvPr/>
        </p:nvSpPr>
        <p:spPr>
          <a:xfrm>
            <a:off x="6542714" y="2914242"/>
            <a:ext cx="30480" cy="30480"/>
          </a:xfrm>
          <a:custGeom>
            <a:avLst/>
            <a:gdLst/>
            <a:ahLst/>
            <a:cxnLst/>
            <a:rect l="l" t="t" r="r" b="b"/>
            <a:pathLst>
              <a:path w="30479"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29" name="object 1329"/>
          <p:cNvSpPr/>
          <p:nvPr/>
        </p:nvSpPr>
        <p:spPr>
          <a:xfrm>
            <a:off x="6408943" y="2916109"/>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30" name="object 1330"/>
          <p:cNvSpPr/>
          <p:nvPr/>
        </p:nvSpPr>
        <p:spPr>
          <a:xfrm>
            <a:off x="6273641" y="2916507"/>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31" name="object 1331"/>
          <p:cNvSpPr/>
          <p:nvPr/>
        </p:nvSpPr>
        <p:spPr>
          <a:xfrm>
            <a:off x="6137604" y="2916109"/>
            <a:ext cx="26670" cy="26670"/>
          </a:xfrm>
          <a:custGeom>
            <a:avLst/>
            <a:gdLst/>
            <a:ahLst/>
            <a:cxnLst/>
            <a:rect l="l" t="t" r="r" b="b"/>
            <a:pathLst>
              <a:path w="26670" h="26669">
                <a:moveTo>
                  <a:pt x="5908" y="0"/>
                </a:moveTo>
                <a:lnTo>
                  <a:pt x="13162" y="0"/>
                </a:lnTo>
                <a:lnTo>
                  <a:pt x="20448" y="0"/>
                </a:lnTo>
                <a:lnTo>
                  <a:pt x="26356" y="5906"/>
                </a:lnTo>
                <a:lnTo>
                  <a:pt x="26356" y="20443"/>
                </a:lnTo>
                <a:lnTo>
                  <a:pt x="20448" y="26349"/>
                </a:lnTo>
                <a:lnTo>
                  <a:pt x="5908" y="2634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332" name="object 1332"/>
          <p:cNvSpPr/>
          <p:nvPr/>
        </p:nvSpPr>
        <p:spPr>
          <a:xfrm>
            <a:off x="6003435" y="2917639"/>
            <a:ext cx="23495" cy="23495"/>
          </a:xfrm>
          <a:custGeom>
            <a:avLst/>
            <a:gdLst/>
            <a:ahLst/>
            <a:cxnLst/>
            <a:rect l="l" t="t" r="r" b="b"/>
            <a:pathLst>
              <a:path w="23495" h="23494">
                <a:moveTo>
                  <a:pt x="5234" y="0"/>
                </a:moveTo>
                <a:lnTo>
                  <a:pt x="11662" y="0"/>
                </a:lnTo>
                <a:lnTo>
                  <a:pt x="18121" y="0"/>
                </a:lnTo>
                <a:lnTo>
                  <a:pt x="23356" y="5202"/>
                </a:lnTo>
                <a:lnTo>
                  <a:pt x="23356"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33" name="object 1333"/>
          <p:cNvSpPr/>
          <p:nvPr/>
        </p:nvSpPr>
        <p:spPr>
          <a:xfrm>
            <a:off x="5867398" y="2917242"/>
            <a:ext cx="24130" cy="24130"/>
          </a:xfrm>
          <a:custGeom>
            <a:avLst/>
            <a:gdLst/>
            <a:ahLst/>
            <a:cxnLst/>
            <a:rect l="l" t="t" r="r" b="b"/>
            <a:pathLst>
              <a:path w="24129" h="24130">
                <a:moveTo>
                  <a:pt x="5387" y="0"/>
                </a:moveTo>
                <a:lnTo>
                  <a:pt x="1203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34" name="object 1334"/>
          <p:cNvSpPr/>
          <p:nvPr/>
        </p:nvSpPr>
        <p:spPr>
          <a:xfrm>
            <a:off x="5732861" y="2918374"/>
            <a:ext cx="22225" cy="22225"/>
          </a:xfrm>
          <a:custGeom>
            <a:avLst/>
            <a:gdLst/>
            <a:ahLst/>
            <a:cxnLst/>
            <a:rect l="l" t="t" r="r" b="b"/>
            <a:pathLst>
              <a:path w="22225" h="22225">
                <a:moveTo>
                  <a:pt x="4897" y="0"/>
                </a:moveTo>
                <a:lnTo>
                  <a:pt x="10928" y="0"/>
                </a:lnTo>
                <a:lnTo>
                  <a:pt x="16928" y="0"/>
                </a:lnTo>
                <a:lnTo>
                  <a:pt x="21825" y="4896"/>
                </a:lnTo>
                <a:lnTo>
                  <a:pt x="21825" y="16923"/>
                </a:lnTo>
                <a:lnTo>
                  <a:pt x="1692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35" name="object 1335"/>
          <p:cNvSpPr/>
          <p:nvPr/>
        </p:nvSpPr>
        <p:spPr>
          <a:xfrm>
            <a:off x="5596824" y="2918006"/>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6" name="object 1336"/>
          <p:cNvSpPr/>
          <p:nvPr/>
        </p:nvSpPr>
        <p:spPr>
          <a:xfrm>
            <a:off x="5461155" y="2918006"/>
            <a:ext cx="22860" cy="22860"/>
          </a:xfrm>
          <a:custGeom>
            <a:avLst/>
            <a:gdLst/>
            <a:ahLst/>
            <a:cxnLst/>
            <a:rect l="l" t="t" r="r" b="b"/>
            <a:pathLst>
              <a:path w="22860" h="22860">
                <a:moveTo>
                  <a:pt x="5050" y="0"/>
                </a:moveTo>
                <a:lnTo>
                  <a:pt x="11295" y="0"/>
                </a:lnTo>
                <a:lnTo>
                  <a:pt x="17540" y="0"/>
                </a:lnTo>
                <a:lnTo>
                  <a:pt x="22560" y="5049"/>
                </a:lnTo>
                <a:lnTo>
                  <a:pt x="22560"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7" name="object 1337"/>
          <p:cNvSpPr/>
          <p:nvPr/>
        </p:nvSpPr>
        <p:spPr>
          <a:xfrm>
            <a:off x="5326251" y="2918741"/>
            <a:ext cx="21590" cy="21590"/>
          </a:xfrm>
          <a:custGeom>
            <a:avLst/>
            <a:gdLst/>
            <a:ahLst/>
            <a:cxnLst/>
            <a:rect l="l" t="t" r="r" b="b"/>
            <a:pathLst>
              <a:path w="21589" h="21589">
                <a:moveTo>
                  <a:pt x="4714" y="0"/>
                </a:moveTo>
                <a:lnTo>
                  <a:pt x="10530" y="0"/>
                </a:lnTo>
                <a:lnTo>
                  <a:pt x="16346" y="0"/>
                </a:lnTo>
                <a:lnTo>
                  <a:pt x="21060" y="4713"/>
                </a:lnTo>
                <a:lnTo>
                  <a:pt x="21060" y="16372"/>
                </a:lnTo>
                <a:lnTo>
                  <a:pt x="16346" y="21085"/>
                </a:lnTo>
                <a:lnTo>
                  <a:pt x="4714" y="21085"/>
                </a:lnTo>
                <a:lnTo>
                  <a:pt x="0" y="1637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38" name="object 1338"/>
          <p:cNvSpPr/>
          <p:nvPr/>
        </p:nvSpPr>
        <p:spPr>
          <a:xfrm>
            <a:off x="5190214" y="2918374"/>
            <a:ext cx="22225" cy="22225"/>
          </a:xfrm>
          <a:custGeom>
            <a:avLst/>
            <a:gdLst/>
            <a:ahLst/>
            <a:cxnLst/>
            <a:rect l="l" t="t" r="r" b="b"/>
            <a:pathLst>
              <a:path w="22225" h="22225">
                <a:moveTo>
                  <a:pt x="4867" y="0"/>
                </a:moveTo>
                <a:lnTo>
                  <a:pt x="10897" y="0"/>
                </a:lnTo>
                <a:lnTo>
                  <a:pt x="16928" y="0"/>
                </a:lnTo>
                <a:lnTo>
                  <a:pt x="21795" y="4896"/>
                </a:lnTo>
                <a:lnTo>
                  <a:pt x="2179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339" name="object 1339"/>
          <p:cNvSpPr/>
          <p:nvPr/>
        </p:nvSpPr>
        <p:spPr>
          <a:xfrm>
            <a:off x="5054177" y="2918006"/>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0" name="object 1340"/>
          <p:cNvSpPr/>
          <p:nvPr/>
        </p:nvSpPr>
        <p:spPr>
          <a:xfrm>
            <a:off x="4918110" y="2917639"/>
            <a:ext cx="23495" cy="23495"/>
          </a:xfrm>
          <a:custGeom>
            <a:avLst/>
            <a:gdLst/>
            <a:ahLst/>
            <a:cxnLst/>
            <a:rect l="l" t="t" r="r" b="b"/>
            <a:pathLst>
              <a:path w="23495" h="23494">
                <a:moveTo>
                  <a:pt x="5234" y="0"/>
                </a:moveTo>
                <a:lnTo>
                  <a:pt x="11662" y="0"/>
                </a:lnTo>
                <a:lnTo>
                  <a:pt x="18121" y="0"/>
                </a:lnTo>
                <a:lnTo>
                  <a:pt x="23325" y="5202"/>
                </a:lnTo>
                <a:lnTo>
                  <a:pt x="23325"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41" name="object 1341"/>
          <p:cNvSpPr/>
          <p:nvPr/>
        </p:nvSpPr>
        <p:spPr>
          <a:xfrm>
            <a:off x="4781706" y="2916874"/>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342" name="object 1342"/>
          <p:cNvSpPr/>
          <p:nvPr/>
        </p:nvSpPr>
        <p:spPr>
          <a:xfrm>
            <a:off x="4647169" y="2918006"/>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3" name="object 1343"/>
          <p:cNvSpPr/>
          <p:nvPr/>
        </p:nvSpPr>
        <p:spPr>
          <a:xfrm>
            <a:off x="4511867" y="2918374"/>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44" name="object 1344"/>
          <p:cNvSpPr/>
          <p:nvPr/>
        </p:nvSpPr>
        <p:spPr>
          <a:xfrm>
            <a:off x="4375463" y="2917639"/>
            <a:ext cx="23495" cy="23495"/>
          </a:xfrm>
          <a:custGeom>
            <a:avLst/>
            <a:gdLst/>
            <a:ahLst/>
            <a:cxnLst/>
            <a:rect l="l" t="t" r="r" b="b"/>
            <a:pathLst>
              <a:path w="23495" h="23494">
                <a:moveTo>
                  <a:pt x="5203" y="0"/>
                </a:moveTo>
                <a:lnTo>
                  <a:pt x="11662" y="0"/>
                </a:lnTo>
                <a:lnTo>
                  <a:pt x="18091" y="0"/>
                </a:lnTo>
                <a:lnTo>
                  <a:pt x="23325" y="5202"/>
                </a:lnTo>
                <a:lnTo>
                  <a:pt x="2332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45" name="object 1345"/>
          <p:cNvSpPr/>
          <p:nvPr/>
        </p:nvSpPr>
        <p:spPr>
          <a:xfrm>
            <a:off x="4240161" y="2918006"/>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6" name="object 1346"/>
          <p:cNvSpPr/>
          <p:nvPr/>
        </p:nvSpPr>
        <p:spPr>
          <a:xfrm>
            <a:off x="4104491" y="2918006"/>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7" name="object 1347"/>
          <p:cNvSpPr/>
          <p:nvPr/>
        </p:nvSpPr>
        <p:spPr>
          <a:xfrm>
            <a:off x="3968087" y="2917242"/>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8" name="object 1348"/>
          <p:cNvSpPr/>
          <p:nvPr/>
        </p:nvSpPr>
        <p:spPr>
          <a:xfrm>
            <a:off x="3832418" y="2917242"/>
            <a:ext cx="24130" cy="24130"/>
          </a:xfrm>
          <a:custGeom>
            <a:avLst/>
            <a:gdLst/>
            <a:ahLst/>
            <a:cxnLst/>
            <a:rect l="l" t="t" r="r" b="b"/>
            <a:pathLst>
              <a:path w="24129" h="24130">
                <a:moveTo>
                  <a:pt x="5387" y="0"/>
                </a:moveTo>
                <a:lnTo>
                  <a:pt x="12030" y="0"/>
                </a:lnTo>
                <a:lnTo>
                  <a:pt x="18672" y="0"/>
                </a:lnTo>
                <a:lnTo>
                  <a:pt x="24091" y="5386"/>
                </a:lnTo>
                <a:lnTo>
                  <a:pt x="24091"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9" name="object 1349"/>
          <p:cNvSpPr/>
          <p:nvPr/>
        </p:nvSpPr>
        <p:spPr>
          <a:xfrm>
            <a:off x="3697146" y="2917639"/>
            <a:ext cx="23495" cy="23495"/>
          </a:xfrm>
          <a:custGeom>
            <a:avLst/>
            <a:gdLst/>
            <a:ahLst/>
            <a:cxnLst/>
            <a:rect l="l" t="t" r="r" b="b"/>
            <a:pathLst>
              <a:path w="23495" h="23494">
                <a:moveTo>
                  <a:pt x="5203" y="0"/>
                </a:moveTo>
                <a:lnTo>
                  <a:pt x="11662" y="0"/>
                </a:lnTo>
                <a:lnTo>
                  <a:pt x="18091" y="0"/>
                </a:lnTo>
                <a:lnTo>
                  <a:pt x="23295" y="5202"/>
                </a:lnTo>
                <a:lnTo>
                  <a:pt x="2329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50" name="object 1350"/>
          <p:cNvSpPr/>
          <p:nvPr/>
        </p:nvSpPr>
        <p:spPr>
          <a:xfrm>
            <a:off x="3561079" y="2917242"/>
            <a:ext cx="24130" cy="24130"/>
          </a:xfrm>
          <a:custGeom>
            <a:avLst/>
            <a:gdLst/>
            <a:ahLst/>
            <a:cxnLst/>
            <a:rect l="l" t="t" r="r" b="b"/>
            <a:pathLst>
              <a:path w="24129" h="24130">
                <a:moveTo>
                  <a:pt x="5387" y="0"/>
                </a:moveTo>
                <a:lnTo>
                  <a:pt x="1206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51" name="object 1351"/>
          <p:cNvSpPr/>
          <p:nvPr/>
        </p:nvSpPr>
        <p:spPr>
          <a:xfrm>
            <a:off x="3425042" y="2916874"/>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52" name="object 1352"/>
          <p:cNvSpPr/>
          <p:nvPr/>
        </p:nvSpPr>
        <p:spPr>
          <a:xfrm>
            <a:off x="3289006" y="2916507"/>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3" name="object 1353"/>
          <p:cNvSpPr/>
          <p:nvPr/>
        </p:nvSpPr>
        <p:spPr>
          <a:xfrm>
            <a:off x="3153336" y="2916507"/>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4" name="object 1354"/>
          <p:cNvSpPr/>
          <p:nvPr/>
        </p:nvSpPr>
        <p:spPr>
          <a:xfrm>
            <a:off x="3017299" y="2916109"/>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55" name="object 1355"/>
          <p:cNvSpPr/>
          <p:nvPr/>
        </p:nvSpPr>
        <p:spPr>
          <a:xfrm>
            <a:off x="2880130" y="2914610"/>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56" name="object 1356"/>
          <p:cNvSpPr/>
          <p:nvPr/>
        </p:nvSpPr>
        <p:spPr>
          <a:xfrm>
            <a:off x="2744093" y="2914242"/>
            <a:ext cx="30480" cy="30480"/>
          </a:xfrm>
          <a:custGeom>
            <a:avLst/>
            <a:gdLst/>
            <a:ahLst/>
            <a:cxnLst/>
            <a:rect l="l" t="t" r="r" b="b"/>
            <a:pathLst>
              <a:path w="30480"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57" name="object 1357"/>
          <p:cNvSpPr/>
          <p:nvPr/>
        </p:nvSpPr>
        <p:spPr>
          <a:xfrm>
            <a:off x="2607659" y="2913477"/>
            <a:ext cx="31750" cy="31750"/>
          </a:xfrm>
          <a:custGeom>
            <a:avLst/>
            <a:gdLst/>
            <a:ahLst/>
            <a:cxnLst/>
            <a:rect l="l" t="t" r="r" b="b"/>
            <a:pathLst>
              <a:path w="31750" h="31750">
                <a:moveTo>
                  <a:pt x="7071" y="0"/>
                </a:moveTo>
                <a:lnTo>
                  <a:pt x="15795" y="0"/>
                </a:lnTo>
                <a:lnTo>
                  <a:pt x="24519" y="0"/>
                </a:lnTo>
                <a:lnTo>
                  <a:pt x="31621" y="7069"/>
                </a:lnTo>
                <a:lnTo>
                  <a:pt x="31621"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58" name="object 1358"/>
          <p:cNvSpPr/>
          <p:nvPr/>
        </p:nvSpPr>
        <p:spPr>
          <a:xfrm>
            <a:off x="2471622" y="2913110"/>
            <a:ext cx="32384" cy="32384"/>
          </a:xfrm>
          <a:custGeom>
            <a:avLst/>
            <a:gdLst/>
            <a:ahLst/>
            <a:cxnLst/>
            <a:rect l="l" t="t" r="r" b="b"/>
            <a:pathLst>
              <a:path w="32385" h="32385">
                <a:moveTo>
                  <a:pt x="7254" y="0"/>
                </a:moveTo>
                <a:lnTo>
                  <a:pt x="16162" y="0"/>
                </a:lnTo>
                <a:lnTo>
                  <a:pt x="25101" y="0"/>
                </a:lnTo>
                <a:lnTo>
                  <a:pt x="32356" y="7253"/>
                </a:lnTo>
                <a:lnTo>
                  <a:pt x="32356" y="25094"/>
                </a:lnTo>
                <a:lnTo>
                  <a:pt x="2510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59" name="object 1359"/>
          <p:cNvSpPr/>
          <p:nvPr/>
        </p:nvSpPr>
        <p:spPr>
          <a:xfrm>
            <a:off x="2335585" y="2912743"/>
            <a:ext cx="33655" cy="33655"/>
          </a:xfrm>
          <a:custGeom>
            <a:avLst/>
            <a:gdLst/>
            <a:ahLst/>
            <a:cxnLst/>
            <a:rect l="l" t="t" r="r" b="b"/>
            <a:pathLst>
              <a:path w="33655"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60" name="object 1360"/>
          <p:cNvSpPr/>
          <p:nvPr/>
        </p:nvSpPr>
        <p:spPr>
          <a:xfrm>
            <a:off x="2198416" y="2911213"/>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28" y="34694"/>
                </a:lnTo>
                <a:lnTo>
                  <a:pt x="5288" y="30829"/>
                </a:lnTo>
                <a:lnTo>
                  <a:pt x="1418" y="25099"/>
                </a:lnTo>
                <a:lnTo>
                  <a:pt x="0" y="18086"/>
                </a:lnTo>
                <a:lnTo>
                  <a:pt x="1418" y="11051"/>
                </a:lnTo>
                <a:lnTo>
                  <a:pt x="5288" y="5302"/>
                </a:lnTo>
                <a:lnTo>
                  <a:pt x="11028" y="1423"/>
                </a:lnTo>
                <a:lnTo>
                  <a:pt x="18060" y="0"/>
                </a:lnTo>
                <a:close/>
              </a:path>
            </a:pathLst>
          </a:custGeom>
          <a:solidFill>
            <a:srgbClr val="D9D9D8">
              <a:alpha val="50000"/>
            </a:srgbClr>
          </a:solidFill>
        </p:spPr>
        <p:txBody>
          <a:bodyPr wrap="square" lIns="0" tIns="0" rIns="0" bIns="0" rtlCol="0"/>
          <a:lstStyle/>
          <a:p>
            <a:endParaRPr/>
          </a:p>
        </p:txBody>
      </p:sp>
      <p:sp>
        <p:nvSpPr>
          <p:cNvPr id="1361" name="object 1361"/>
          <p:cNvSpPr/>
          <p:nvPr/>
        </p:nvSpPr>
        <p:spPr>
          <a:xfrm>
            <a:off x="2063114" y="2911611"/>
            <a:ext cx="35560" cy="35560"/>
          </a:xfrm>
          <a:custGeom>
            <a:avLst/>
            <a:gdLst/>
            <a:ahLst/>
            <a:cxnLst/>
            <a:rect l="l" t="t" r="r" b="b"/>
            <a:pathLst>
              <a:path w="35560" h="35560">
                <a:moveTo>
                  <a:pt x="7928" y="0"/>
                </a:moveTo>
                <a:lnTo>
                  <a:pt x="17693" y="0"/>
                </a:lnTo>
                <a:lnTo>
                  <a:pt x="27458" y="0"/>
                </a:lnTo>
                <a:lnTo>
                  <a:pt x="35386" y="7926"/>
                </a:lnTo>
                <a:lnTo>
                  <a:pt x="3538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62" name="object 1362"/>
          <p:cNvSpPr/>
          <p:nvPr/>
        </p:nvSpPr>
        <p:spPr>
          <a:xfrm>
            <a:off x="1925944" y="2910111"/>
            <a:ext cx="38735" cy="38735"/>
          </a:xfrm>
          <a:custGeom>
            <a:avLst/>
            <a:gdLst/>
            <a:ahLst/>
            <a:cxnLst/>
            <a:rect l="l" t="t" r="r" b="b"/>
            <a:pathLst>
              <a:path w="38735" h="38735">
                <a:moveTo>
                  <a:pt x="19193" y="0"/>
                </a:moveTo>
                <a:lnTo>
                  <a:pt x="26660" y="1504"/>
                </a:lnTo>
                <a:lnTo>
                  <a:pt x="32761" y="5611"/>
                </a:lnTo>
                <a:lnTo>
                  <a:pt x="36877" y="11710"/>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10"/>
                </a:lnTo>
                <a:lnTo>
                  <a:pt x="5624" y="5611"/>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363" name="object 1363"/>
          <p:cNvSpPr/>
          <p:nvPr/>
        </p:nvSpPr>
        <p:spPr>
          <a:xfrm>
            <a:off x="1789908" y="2909713"/>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4" name="object 1364"/>
          <p:cNvSpPr/>
          <p:nvPr/>
        </p:nvSpPr>
        <p:spPr>
          <a:xfrm>
            <a:off x="1655738" y="2911213"/>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41" y="34694"/>
                </a:lnTo>
                <a:lnTo>
                  <a:pt x="5299" y="30829"/>
                </a:lnTo>
                <a:lnTo>
                  <a:pt x="1422" y="25099"/>
                </a:lnTo>
                <a:lnTo>
                  <a:pt x="0" y="18086"/>
                </a:lnTo>
                <a:lnTo>
                  <a:pt x="1422" y="11051"/>
                </a:lnTo>
                <a:lnTo>
                  <a:pt x="5299" y="5302"/>
                </a:lnTo>
                <a:lnTo>
                  <a:pt x="11041" y="1423"/>
                </a:lnTo>
                <a:lnTo>
                  <a:pt x="18060" y="0"/>
                </a:lnTo>
                <a:close/>
              </a:path>
            </a:pathLst>
          </a:custGeom>
          <a:solidFill>
            <a:srgbClr val="D9D9D8">
              <a:alpha val="50000"/>
            </a:srgbClr>
          </a:solidFill>
        </p:spPr>
        <p:txBody>
          <a:bodyPr wrap="square" lIns="0" tIns="0" rIns="0" bIns="0" rtlCol="0"/>
          <a:lstStyle/>
          <a:p>
            <a:endParaRPr/>
          </a:p>
        </p:txBody>
      </p:sp>
      <p:sp>
        <p:nvSpPr>
          <p:cNvPr id="1365" name="object 1365"/>
          <p:cNvSpPr/>
          <p:nvPr/>
        </p:nvSpPr>
        <p:spPr>
          <a:xfrm>
            <a:off x="1518967" y="2910111"/>
            <a:ext cx="38735" cy="38735"/>
          </a:xfrm>
          <a:custGeom>
            <a:avLst/>
            <a:gdLst/>
            <a:ahLst/>
            <a:cxnLst/>
            <a:rect l="l" t="t" r="r" b="b"/>
            <a:pathLst>
              <a:path w="38734" h="38735">
                <a:moveTo>
                  <a:pt x="19162" y="0"/>
                </a:moveTo>
                <a:lnTo>
                  <a:pt x="26629" y="1504"/>
                </a:lnTo>
                <a:lnTo>
                  <a:pt x="32731" y="5611"/>
                </a:lnTo>
                <a:lnTo>
                  <a:pt x="36846" y="11710"/>
                </a:lnTo>
                <a:lnTo>
                  <a:pt x="38355" y="19188"/>
                </a:lnTo>
                <a:lnTo>
                  <a:pt x="36846" y="26648"/>
                </a:lnTo>
                <a:lnTo>
                  <a:pt x="32731" y="32738"/>
                </a:lnTo>
                <a:lnTo>
                  <a:pt x="26629" y="36841"/>
                </a:lnTo>
                <a:lnTo>
                  <a:pt x="19162" y="38346"/>
                </a:lnTo>
                <a:lnTo>
                  <a:pt x="11700" y="36841"/>
                </a:lnTo>
                <a:lnTo>
                  <a:pt x="5609" y="32738"/>
                </a:lnTo>
                <a:lnTo>
                  <a:pt x="1504" y="26648"/>
                </a:lnTo>
                <a:lnTo>
                  <a:pt x="0" y="19188"/>
                </a:lnTo>
                <a:lnTo>
                  <a:pt x="1504" y="11710"/>
                </a:lnTo>
                <a:lnTo>
                  <a:pt x="5609" y="5611"/>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366" name="object 1366"/>
          <p:cNvSpPr/>
          <p:nvPr/>
        </p:nvSpPr>
        <p:spPr>
          <a:xfrm>
            <a:off x="1382899" y="2909713"/>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7" name="object 1367"/>
          <p:cNvSpPr/>
          <p:nvPr/>
        </p:nvSpPr>
        <p:spPr>
          <a:xfrm>
            <a:off x="1246863" y="2909346"/>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8" name="object 1368"/>
          <p:cNvSpPr/>
          <p:nvPr/>
        </p:nvSpPr>
        <p:spPr>
          <a:xfrm>
            <a:off x="1111193" y="2909346"/>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9" name="object 1369"/>
          <p:cNvSpPr/>
          <p:nvPr/>
        </p:nvSpPr>
        <p:spPr>
          <a:xfrm>
            <a:off x="974789" y="2908581"/>
            <a:ext cx="41910" cy="41910"/>
          </a:xfrm>
          <a:custGeom>
            <a:avLst/>
            <a:gdLst/>
            <a:ahLst/>
            <a:cxnLst/>
            <a:rect l="l" t="t" r="r" b="b"/>
            <a:pathLst>
              <a:path w="41909" h="41910">
                <a:moveTo>
                  <a:pt x="20693" y="0"/>
                </a:moveTo>
                <a:lnTo>
                  <a:pt x="28743" y="1627"/>
                </a:lnTo>
                <a:lnTo>
                  <a:pt x="35321" y="6067"/>
                </a:lnTo>
                <a:lnTo>
                  <a:pt x="39758" y="12652"/>
                </a:lnTo>
                <a:lnTo>
                  <a:pt x="41386" y="20718"/>
                </a:lnTo>
                <a:lnTo>
                  <a:pt x="39758" y="28762"/>
                </a:lnTo>
                <a:lnTo>
                  <a:pt x="35321" y="35327"/>
                </a:lnTo>
                <a:lnTo>
                  <a:pt x="28743" y="39753"/>
                </a:lnTo>
                <a:lnTo>
                  <a:pt x="20693" y="41376"/>
                </a:lnTo>
                <a:lnTo>
                  <a:pt x="12642" y="39753"/>
                </a:lnTo>
                <a:lnTo>
                  <a:pt x="6064" y="35327"/>
                </a:lnTo>
                <a:lnTo>
                  <a:pt x="1627" y="28762"/>
                </a:lnTo>
                <a:lnTo>
                  <a:pt x="0" y="20718"/>
                </a:lnTo>
                <a:lnTo>
                  <a:pt x="1627" y="12652"/>
                </a:lnTo>
                <a:lnTo>
                  <a:pt x="6064" y="6067"/>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370" name="object 1370"/>
          <p:cNvSpPr/>
          <p:nvPr/>
        </p:nvSpPr>
        <p:spPr>
          <a:xfrm>
            <a:off x="837987" y="2907479"/>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27" y="41896"/>
                </a:lnTo>
                <a:lnTo>
                  <a:pt x="6390" y="37225"/>
                </a:lnTo>
                <a:lnTo>
                  <a:pt x="1714" y="30298"/>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371" name="object 1371"/>
          <p:cNvSpPr/>
          <p:nvPr/>
        </p:nvSpPr>
        <p:spPr>
          <a:xfrm>
            <a:off x="701583" y="2906714"/>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2" name="object 1372"/>
          <p:cNvSpPr/>
          <p:nvPr/>
        </p:nvSpPr>
        <p:spPr>
          <a:xfrm>
            <a:off x="565914" y="2906714"/>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3" name="object 1373"/>
          <p:cNvSpPr/>
          <p:nvPr/>
        </p:nvSpPr>
        <p:spPr>
          <a:xfrm>
            <a:off x="429112" y="2905582"/>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74" name="object 1374"/>
          <p:cNvSpPr/>
          <p:nvPr/>
        </p:nvSpPr>
        <p:spPr>
          <a:xfrm>
            <a:off x="293075" y="2905214"/>
            <a:ext cx="48260" cy="48260"/>
          </a:xfrm>
          <a:custGeom>
            <a:avLst/>
            <a:gdLst/>
            <a:ahLst/>
            <a:cxnLst/>
            <a:rect l="l" t="t" r="r" b="b"/>
            <a:pathLst>
              <a:path w="48260" h="48260">
                <a:moveTo>
                  <a:pt x="24060" y="0"/>
                </a:moveTo>
                <a:lnTo>
                  <a:pt x="33442" y="1891"/>
                </a:lnTo>
                <a:lnTo>
                  <a:pt x="41099" y="7050"/>
                </a:lnTo>
                <a:lnTo>
                  <a:pt x="46259" y="14705"/>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05"/>
                </a:lnTo>
                <a:lnTo>
                  <a:pt x="7048" y="7050"/>
                </a:lnTo>
                <a:lnTo>
                  <a:pt x="14696" y="1891"/>
                </a:lnTo>
                <a:lnTo>
                  <a:pt x="24060" y="0"/>
                </a:lnTo>
                <a:close/>
              </a:path>
            </a:pathLst>
          </a:custGeom>
          <a:solidFill>
            <a:srgbClr val="D9D9D8">
              <a:alpha val="50000"/>
            </a:srgbClr>
          </a:solidFill>
        </p:spPr>
        <p:txBody>
          <a:bodyPr wrap="square" lIns="0" tIns="0" rIns="0" bIns="0" rtlCol="0"/>
          <a:lstStyle/>
          <a:p>
            <a:endParaRPr/>
          </a:p>
        </p:txBody>
      </p:sp>
      <p:sp>
        <p:nvSpPr>
          <p:cNvPr id="1375" name="object 1375"/>
          <p:cNvSpPr/>
          <p:nvPr/>
        </p:nvSpPr>
        <p:spPr>
          <a:xfrm>
            <a:off x="156640" y="2904449"/>
            <a:ext cx="50165" cy="50165"/>
          </a:xfrm>
          <a:custGeom>
            <a:avLst/>
            <a:gdLst/>
            <a:ahLst/>
            <a:cxnLst/>
            <a:rect l="l" t="t" r="r" b="b"/>
            <a:pathLst>
              <a:path w="50164" h="50164">
                <a:moveTo>
                  <a:pt x="24856" y="0"/>
                </a:moveTo>
                <a:lnTo>
                  <a:pt x="34520" y="1954"/>
                </a:lnTo>
                <a:lnTo>
                  <a:pt x="42411" y="7283"/>
                </a:lnTo>
                <a:lnTo>
                  <a:pt x="47731" y="15183"/>
                </a:lnTo>
                <a:lnTo>
                  <a:pt x="49682" y="24850"/>
                </a:lnTo>
                <a:lnTo>
                  <a:pt x="47731" y="34512"/>
                </a:lnTo>
                <a:lnTo>
                  <a:pt x="42411" y="42401"/>
                </a:lnTo>
                <a:lnTo>
                  <a:pt x="34520" y="47719"/>
                </a:lnTo>
                <a:lnTo>
                  <a:pt x="24856" y="49669"/>
                </a:lnTo>
                <a:lnTo>
                  <a:pt x="15187" y="47719"/>
                </a:lnTo>
                <a:lnTo>
                  <a:pt x="7285" y="42401"/>
                </a:lnTo>
                <a:lnTo>
                  <a:pt x="1955" y="34512"/>
                </a:lnTo>
                <a:lnTo>
                  <a:pt x="0" y="24850"/>
                </a:lnTo>
                <a:lnTo>
                  <a:pt x="1955" y="15183"/>
                </a:lnTo>
                <a:lnTo>
                  <a:pt x="7285" y="7283"/>
                </a:lnTo>
                <a:lnTo>
                  <a:pt x="15187" y="1954"/>
                </a:lnTo>
                <a:lnTo>
                  <a:pt x="24856" y="0"/>
                </a:lnTo>
                <a:close/>
              </a:path>
            </a:pathLst>
          </a:custGeom>
          <a:solidFill>
            <a:srgbClr val="D9D9D8">
              <a:alpha val="50000"/>
            </a:srgbClr>
          </a:solidFill>
        </p:spPr>
        <p:txBody>
          <a:bodyPr wrap="square" lIns="0" tIns="0" rIns="0" bIns="0" rtlCol="0"/>
          <a:lstStyle/>
          <a:p>
            <a:endParaRPr/>
          </a:p>
        </p:txBody>
      </p:sp>
      <p:sp>
        <p:nvSpPr>
          <p:cNvPr id="1376" name="object 1376"/>
          <p:cNvSpPr/>
          <p:nvPr/>
        </p:nvSpPr>
        <p:spPr>
          <a:xfrm>
            <a:off x="19471" y="2902950"/>
            <a:ext cx="52705" cy="52705"/>
          </a:xfrm>
          <a:custGeom>
            <a:avLst/>
            <a:gdLst/>
            <a:ahLst/>
            <a:cxnLst/>
            <a:rect l="l" t="t" r="r" b="b"/>
            <a:pathLst>
              <a:path w="52705" h="52705">
                <a:moveTo>
                  <a:pt x="26356" y="0"/>
                </a:moveTo>
                <a:lnTo>
                  <a:pt x="36603" y="2068"/>
                </a:lnTo>
                <a:lnTo>
                  <a:pt x="44971" y="7712"/>
                </a:lnTo>
                <a:lnTo>
                  <a:pt x="50613" y="16086"/>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86"/>
                </a:lnTo>
                <a:lnTo>
                  <a:pt x="7725" y="7712"/>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377" name="object 1377"/>
          <p:cNvSpPr/>
          <p:nvPr/>
        </p:nvSpPr>
        <p:spPr>
          <a:xfrm>
            <a:off x="7485605" y="2771844"/>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378" name="object 1378"/>
          <p:cNvSpPr/>
          <p:nvPr/>
        </p:nvSpPr>
        <p:spPr>
          <a:xfrm>
            <a:off x="7350700" y="2772579"/>
            <a:ext cx="42545" cy="42545"/>
          </a:xfrm>
          <a:custGeom>
            <a:avLst/>
            <a:gdLst/>
            <a:ahLst/>
            <a:cxnLst/>
            <a:rect l="l" t="t" r="r" b="b"/>
            <a:pathLst>
              <a:path w="42545"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79" name="object 1379"/>
          <p:cNvSpPr/>
          <p:nvPr/>
        </p:nvSpPr>
        <p:spPr>
          <a:xfrm>
            <a:off x="7215031" y="2772579"/>
            <a:ext cx="42545" cy="42545"/>
          </a:xfrm>
          <a:custGeom>
            <a:avLst/>
            <a:gdLst/>
            <a:ahLst/>
            <a:cxnLst/>
            <a:rect l="l" t="t" r="r" b="b"/>
            <a:pathLst>
              <a:path w="42545" h="42544">
                <a:moveTo>
                  <a:pt x="21060" y="0"/>
                </a:moveTo>
                <a:lnTo>
                  <a:pt x="29263" y="1659"/>
                </a:lnTo>
                <a:lnTo>
                  <a:pt x="35968" y="6181"/>
                </a:lnTo>
                <a:lnTo>
                  <a:pt x="40492" y="12885"/>
                </a:lnTo>
                <a:lnTo>
                  <a:pt x="42151" y="21085"/>
                </a:lnTo>
                <a:lnTo>
                  <a:pt x="40492" y="29281"/>
                </a:lnTo>
                <a:lnTo>
                  <a:pt x="35968" y="35974"/>
                </a:lnTo>
                <a:lnTo>
                  <a:pt x="29263"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80" name="object 1380"/>
          <p:cNvSpPr/>
          <p:nvPr/>
        </p:nvSpPr>
        <p:spPr>
          <a:xfrm>
            <a:off x="7079760" y="2772976"/>
            <a:ext cx="41910" cy="41910"/>
          </a:xfrm>
          <a:custGeom>
            <a:avLst/>
            <a:gdLst/>
            <a:ahLst/>
            <a:cxnLst/>
            <a:rect l="l" t="t" r="r" b="b"/>
            <a:pathLst>
              <a:path w="41909" h="41910">
                <a:moveTo>
                  <a:pt x="20662" y="0"/>
                </a:moveTo>
                <a:lnTo>
                  <a:pt x="28725" y="1622"/>
                </a:lnTo>
                <a:lnTo>
                  <a:pt x="35302" y="6051"/>
                </a:lnTo>
                <a:lnTo>
                  <a:pt x="39732" y="12626"/>
                </a:lnTo>
                <a:lnTo>
                  <a:pt x="41355" y="20688"/>
                </a:lnTo>
                <a:lnTo>
                  <a:pt x="39732" y="28736"/>
                </a:lnTo>
                <a:lnTo>
                  <a:pt x="35302" y="35312"/>
                </a:lnTo>
                <a:lnTo>
                  <a:pt x="28725"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381" name="object 1381"/>
          <p:cNvSpPr/>
          <p:nvPr/>
        </p:nvSpPr>
        <p:spPr>
          <a:xfrm>
            <a:off x="6944824" y="2773711"/>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82" name="object 1382"/>
          <p:cNvSpPr/>
          <p:nvPr/>
        </p:nvSpPr>
        <p:spPr>
          <a:xfrm>
            <a:off x="6809554" y="2774078"/>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83" name="object 1383"/>
          <p:cNvSpPr/>
          <p:nvPr/>
        </p:nvSpPr>
        <p:spPr>
          <a:xfrm>
            <a:off x="6675016" y="2775210"/>
            <a:ext cx="37465" cy="37465"/>
          </a:xfrm>
          <a:custGeom>
            <a:avLst/>
            <a:gdLst/>
            <a:ahLst/>
            <a:cxnLst/>
            <a:rect l="l" t="t" r="r" b="b"/>
            <a:pathLst>
              <a:path w="37465" h="37464">
                <a:moveTo>
                  <a:pt x="18428" y="0"/>
                </a:moveTo>
                <a:lnTo>
                  <a:pt x="25594" y="1450"/>
                </a:lnTo>
                <a:lnTo>
                  <a:pt x="31453" y="5405"/>
                </a:lnTo>
                <a:lnTo>
                  <a:pt x="35405" y="11271"/>
                </a:lnTo>
                <a:lnTo>
                  <a:pt x="36856" y="18453"/>
                </a:lnTo>
                <a:lnTo>
                  <a:pt x="35405" y="25618"/>
                </a:lnTo>
                <a:lnTo>
                  <a:pt x="31453" y="31475"/>
                </a:lnTo>
                <a:lnTo>
                  <a:pt x="25594"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384" name="object 1384"/>
          <p:cNvSpPr/>
          <p:nvPr/>
        </p:nvSpPr>
        <p:spPr>
          <a:xfrm>
            <a:off x="6539714" y="2775608"/>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73"/>
                </a:lnTo>
                <a:lnTo>
                  <a:pt x="30833" y="30813"/>
                </a:lnTo>
                <a:lnTo>
                  <a:pt x="25092" y="34689"/>
                </a:lnTo>
                <a:lnTo>
                  <a:pt x="18060" y="36112"/>
                </a:lnTo>
                <a:lnTo>
                  <a:pt x="11028" y="34689"/>
                </a:lnTo>
                <a:lnTo>
                  <a:pt x="5288" y="30813"/>
                </a:lnTo>
                <a:lnTo>
                  <a:pt x="1418" y="25073"/>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385" name="object 1385"/>
          <p:cNvSpPr/>
          <p:nvPr/>
        </p:nvSpPr>
        <p:spPr>
          <a:xfrm>
            <a:off x="6405943" y="2777475"/>
            <a:ext cx="32384" cy="32384"/>
          </a:xfrm>
          <a:custGeom>
            <a:avLst/>
            <a:gdLst/>
            <a:ahLst/>
            <a:cxnLst/>
            <a:rect l="l" t="t" r="r" b="b"/>
            <a:pathLst>
              <a:path w="32385" h="32385">
                <a:moveTo>
                  <a:pt x="7224" y="0"/>
                </a:moveTo>
                <a:lnTo>
                  <a:pt x="16162" y="0"/>
                </a:lnTo>
                <a:lnTo>
                  <a:pt x="25101" y="0"/>
                </a:lnTo>
                <a:lnTo>
                  <a:pt x="32356" y="7253"/>
                </a:lnTo>
                <a:lnTo>
                  <a:pt x="32356" y="25125"/>
                </a:lnTo>
                <a:lnTo>
                  <a:pt x="25101" y="32347"/>
                </a:lnTo>
                <a:lnTo>
                  <a:pt x="7224" y="32347"/>
                </a:lnTo>
                <a:lnTo>
                  <a:pt x="0" y="25125"/>
                </a:lnTo>
                <a:lnTo>
                  <a:pt x="0" y="7253"/>
                </a:lnTo>
                <a:lnTo>
                  <a:pt x="7224" y="0"/>
                </a:lnTo>
                <a:close/>
              </a:path>
            </a:pathLst>
          </a:custGeom>
          <a:solidFill>
            <a:srgbClr val="D9D9D8">
              <a:alpha val="50000"/>
            </a:srgbClr>
          </a:solidFill>
        </p:spPr>
        <p:txBody>
          <a:bodyPr wrap="square" lIns="0" tIns="0" rIns="0" bIns="0" rtlCol="0"/>
          <a:lstStyle/>
          <a:p>
            <a:endParaRPr/>
          </a:p>
        </p:txBody>
      </p:sp>
      <p:sp>
        <p:nvSpPr>
          <p:cNvPr id="1386" name="object 1386"/>
          <p:cNvSpPr/>
          <p:nvPr/>
        </p:nvSpPr>
        <p:spPr>
          <a:xfrm>
            <a:off x="6272508" y="2779740"/>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387" name="object 1387"/>
          <p:cNvSpPr/>
          <p:nvPr/>
        </p:nvSpPr>
        <p:spPr>
          <a:xfrm>
            <a:off x="6136869" y="2779740"/>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8" name="object 1388"/>
          <p:cNvSpPr/>
          <p:nvPr/>
        </p:nvSpPr>
        <p:spPr>
          <a:xfrm>
            <a:off x="6001200" y="2779740"/>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9" name="object 1389"/>
          <p:cNvSpPr/>
          <p:nvPr/>
        </p:nvSpPr>
        <p:spPr>
          <a:xfrm>
            <a:off x="5865531" y="2779740"/>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90" name="object 1390"/>
          <p:cNvSpPr/>
          <p:nvPr/>
        </p:nvSpPr>
        <p:spPr>
          <a:xfrm>
            <a:off x="5731361" y="278123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1" name="object 1391"/>
          <p:cNvSpPr/>
          <p:nvPr/>
        </p:nvSpPr>
        <p:spPr>
          <a:xfrm>
            <a:off x="5595692" y="278123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2" name="object 1392"/>
          <p:cNvSpPr/>
          <p:nvPr/>
        </p:nvSpPr>
        <p:spPr>
          <a:xfrm>
            <a:off x="5460022" y="278123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3" name="object 1393"/>
          <p:cNvSpPr/>
          <p:nvPr/>
        </p:nvSpPr>
        <p:spPr>
          <a:xfrm>
            <a:off x="5323985" y="2780872"/>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4" name="object 1394"/>
          <p:cNvSpPr/>
          <p:nvPr/>
        </p:nvSpPr>
        <p:spPr>
          <a:xfrm>
            <a:off x="5187949" y="2780474"/>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5" name="object 1395"/>
          <p:cNvSpPr/>
          <p:nvPr/>
        </p:nvSpPr>
        <p:spPr>
          <a:xfrm>
            <a:off x="5052279" y="2780474"/>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6" name="object 1396"/>
          <p:cNvSpPr/>
          <p:nvPr/>
        </p:nvSpPr>
        <p:spPr>
          <a:xfrm>
            <a:off x="4917008" y="2780872"/>
            <a:ext cx="26034" cy="26034"/>
          </a:xfrm>
          <a:custGeom>
            <a:avLst/>
            <a:gdLst/>
            <a:ahLst/>
            <a:cxnLst/>
            <a:rect l="l" t="t" r="r" b="b"/>
            <a:pathLst>
              <a:path w="26035" h="26035">
                <a:moveTo>
                  <a:pt x="5724" y="0"/>
                </a:moveTo>
                <a:lnTo>
                  <a:pt x="12764"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7" name="object 1397"/>
          <p:cNvSpPr/>
          <p:nvPr/>
        </p:nvSpPr>
        <p:spPr>
          <a:xfrm>
            <a:off x="4780573" y="2780107"/>
            <a:ext cx="27305" cy="27305"/>
          </a:xfrm>
          <a:custGeom>
            <a:avLst/>
            <a:gdLst/>
            <a:ahLst/>
            <a:cxnLst/>
            <a:rect l="l" t="t" r="r" b="b"/>
            <a:pathLst>
              <a:path w="27304" h="27305">
                <a:moveTo>
                  <a:pt x="6061" y="0"/>
                </a:moveTo>
                <a:lnTo>
                  <a:pt x="1353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398" name="object 1398"/>
          <p:cNvSpPr/>
          <p:nvPr/>
        </p:nvSpPr>
        <p:spPr>
          <a:xfrm>
            <a:off x="4646404" y="2781607"/>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399" name="object 1399"/>
          <p:cNvSpPr/>
          <p:nvPr/>
        </p:nvSpPr>
        <p:spPr>
          <a:xfrm>
            <a:off x="4510000" y="2780872"/>
            <a:ext cx="26034" cy="26034"/>
          </a:xfrm>
          <a:custGeom>
            <a:avLst/>
            <a:gdLst/>
            <a:ahLst/>
            <a:cxnLst/>
            <a:rect l="l" t="t" r="r" b="b"/>
            <a:pathLst>
              <a:path w="26035" h="26035">
                <a:moveTo>
                  <a:pt x="5724" y="0"/>
                </a:moveTo>
                <a:lnTo>
                  <a:pt x="12795" y="0"/>
                </a:lnTo>
                <a:lnTo>
                  <a:pt x="19836" y="0"/>
                </a:lnTo>
                <a:lnTo>
                  <a:pt x="25591" y="5722"/>
                </a:lnTo>
                <a:lnTo>
                  <a:pt x="25591"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0" name="object 1400"/>
          <p:cNvSpPr/>
          <p:nvPr/>
        </p:nvSpPr>
        <p:spPr>
          <a:xfrm>
            <a:off x="4374698" y="278123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1" name="object 1401"/>
          <p:cNvSpPr/>
          <p:nvPr/>
        </p:nvSpPr>
        <p:spPr>
          <a:xfrm>
            <a:off x="4239426" y="2781607"/>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402" name="object 1402"/>
          <p:cNvSpPr/>
          <p:nvPr/>
        </p:nvSpPr>
        <p:spPr>
          <a:xfrm>
            <a:off x="4103389" y="2781239"/>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3" name="object 1403"/>
          <p:cNvSpPr/>
          <p:nvPr/>
        </p:nvSpPr>
        <p:spPr>
          <a:xfrm>
            <a:off x="3967720" y="2781239"/>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4" name="object 1404"/>
          <p:cNvSpPr/>
          <p:nvPr/>
        </p:nvSpPr>
        <p:spPr>
          <a:xfrm>
            <a:off x="3831683" y="2780872"/>
            <a:ext cx="26034" cy="26034"/>
          </a:xfrm>
          <a:custGeom>
            <a:avLst/>
            <a:gdLst/>
            <a:ahLst/>
            <a:cxnLst/>
            <a:rect l="l" t="t" r="r" b="b"/>
            <a:pathLst>
              <a:path w="26035" h="26035">
                <a:moveTo>
                  <a:pt x="5693" y="0"/>
                </a:moveTo>
                <a:lnTo>
                  <a:pt x="12764" y="0"/>
                </a:lnTo>
                <a:lnTo>
                  <a:pt x="19836" y="0"/>
                </a:lnTo>
                <a:lnTo>
                  <a:pt x="25560" y="5722"/>
                </a:lnTo>
                <a:lnTo>
                  <a:pt x="25560" y="19831"/>
                </a:lnTo>
                <a:lnTo>
                  <a:pt x="19836" y="25553"/>
                </a:lnTo>
                <a:lnTo>
                  <a:pt x="5693" y="25553"/>
                </a:lnTo>
                <a:lnTo>
                  <a:pt x="0" y="19831"/>
                </a:lnTo>
                <a:lnTo>
                  <a:pt x="0" y="5722"/>
                </a:lnTo>
                <a:lnTo>
                  <a:pt x="5693" y="0"/>
                </a:lnTo>
                <a:close/>
              </a:path>
            </a:pathLst>
          </a:custGeom>
          <a:solidFill>
            <a:srgbClr val="D9D9D8">
              <a:alpha val="50000"/>
            </a:srgbClr>
          </a:solidFill>
        </p:spPr>
        <p:txBody>
          <a:bodyPr wrap="square" lIns="0" tIns="0" rIns="0" bIns="0" rtlCol="0"/>
          <a:lstStyle/>
          <a:p>
            <a:endParaRPr/>
          </a:p>
        </p:txBody>
      </p:sp>
      <p:sp>
        <p:nvSpPr>
          <p:cNvPr id="1405" name="object 1405"/>
          <p:cNvSpPr/>
          <p:nvPr/>
        </p:nvSpPr>
        <p:spPr>
          <a:xfrm>
            <a:off x="3696014" y="2780872"/>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6" name="object 1406"/>
          <p:cNvSpPr/>
          <p:nvPr/>
        </p:nvSpPr>
        <p:spPr>
          <a:xfrm>
            <a:off x="3560712" y="2781239"/>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7" name="object 1407"/>
          <p:cNvSpPr/>
          <p:nvPr/>
        </p:nvSpPr>
        <p:spPr>
          <a:xfrm>
            <a:off x="3424308" y="2780474"/>
            <a:ext cx="26670" cy="26670"/>
          </a:xfrm>
          <a:custGeom>
            <a:avLst/>
            <a:gdLst/>
            <a:ahLst/>
            <a:cxnLst/>
            <a:rect l="l" t="t" r="r" b="b"/>
            <a:pathLst>
              <a:path w="26670" h="26669">
                <a:moveTo>
                  <a:pt x="5877" y="0"/>
                </a:moveTo>
                <a:lnTo>
                  <a:pt x="13162" y="0"/>
                </a:lnTo>
                <a:lnTo>
                  <a:pt x="20417" y="0"/>
                </a:lnTo>
                <a:lnTo>
                  <a:pt x="26325" y="5906"/>
                </a:lnTo>
                <a:lnTo>
                  <a:pt x="26325" y="20443"/>
                </a:lnTo>
                <a:lnTo>
                  <a:pt x="20417"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08" name="object 1408"/>
          <p:cNvSpPr/>
          <p:nvPr/>
        </p:nvSpPr>
        <p:spPr>
          <a:xfrm>
            <a:off x="3287873" y="2779740"/>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09" name="object 1409"/>
          <p:cNvSpPr/>
          <p:nvPr/>
        </p:nvSpPr>
        <p:spPr>
          <a:xfrm>
            <a:off x="3152204" y="2779740"/>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10" name="object 1410"/>
          <p:cNvSpPr/>
          <p:nvPr/>
        </p:nvSpPr>
        <p:spPr>
          <a:xfrm>
            <a:off x="3015401" y="2778607"/>
            <a:ext cx="30480" cy="30480"/>
          </a:xfrm>
          <a:custGeom>
            <a:avLst/>
            <a:gdLst/>
            <a:ahLst/>
            <a:cxnLst/>
            <a:rect l="l" t="t" r="r" b="b"/>
            <a:pathLst>
              <a:path w="30480" h="30480">
                <a:moveTo>
                  <a:pt x="6765" y="0"/>
                </a:moveTo>
                <a:lnTo>
                  <a:pt x="15060" y="0"/>
                </a:lnTo>
                <a:lnTo>
                  <a:pt x="23387" y="0"/>
                </a:lnTo>
                <a:lnTo>
                  <a:pt x="30121" y="6732"/>
                </a:lnTo>
                <a:lnTo>
                  <a:pt x="30121"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411" name="object 1411"/>
          <p:cNvSpPr/>
          <p:nvPr/>
        </p:nvSpPr>
        <p:spPr>
          <a:xfrm>
            <a:off x="2880130" y="2778975"/>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12" name="object 1412"/>
          <p:cNvSpPr/>
          <p:nvPr/>
        </p:nvSpPr>
        <p:spPr>
          <a:xfrm>
            <a:off x="2742563" y="2777108"/>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13" name="object 1413"/>
          <p:cNvSpPr/>
          <p:nvPr/>
        </p:nvSpPr>
        <p:spPr>
          <a:xfrm>
            <a:off x="2606924" y="2777108"/>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14" name="object 1414"/>
          <p:cNvSpPr/>
          <p:nvPr/>
        </p:nvSpPr>
        <p:spPr>
          <a:xfrm>
            <a:off x="2469755" y="2775608"/>
            <a:ext cx="36195" cy="36195"/>
          </a:xfrm>
          <a:custGeom>
            <a:avLst/>
            <a:gdLst/>
            <a:ahLst/>
            <a:cxnLst/>
            <a:rect l="l" t="t" r="r" b="b"/>
            <a:pathLst>
              <a:path w="36194" h="36194">
                <a:moveTo>
                  <a:pt x="18030" y="0"/>
                </a:moveTo>
                <a:lnTo>
                  <a:pt x="25062" y="1418"/>
                </a:lnTo>
                <a:lnTo>
                  <a:pt x="30802" y="5286"/>
                </a:lnTo>
                <a:lnTo>
                  <a:pt x="34672" y="11025"/>
                </a:lnTo>
                <a:lnTo>
                  <a:pt x="36090" y="18056"/>
                </a:lnTo>
                <a:lnTo>
                  <a:pt x="34672" y="25073"/>
                </a:lnTo>
                <a:lnTo>
                  <a:pt x="30802" y="30813"/>
                </a:lnTo>
                <a:lnTo>
                  <a:pt x="25062" y="34689"/>
                </a:lnTo>
                <a:lnTo>
                  <a:pt x="18030" y="36112"/>
                </a:lnTo>
                <a:lnTo>
                  <a:pt x="11015" y="34689"/>
                </a:lnTo>
                <a:lnTo>
                  <a:pt x="5284" y="30813"/>
                </a:lnTo>
                <a:lnTo>
                  <a:pt x="1418" y="25073"/>
                </a:lnTo>
                <a:lnTo>
                  <a:pt x="0" y="18056"/>
                </a:lnTo>
                <a:lnTo>
                  <a:pt x="1418" y="11025"/>
                </a:lnTo>
                <a:lnTo>
                  <a:pt x="5284" y="5286"/>
                </a:lnTo>
                <a:lnTo>
                  <a:pt x="11015" y="1418"/>
                </a:lnTo>
                <a:lnTo>
                  <a:pt x="18030" y="0"/>
                </a:lnTo>
                <a:close/>
              </a:path>
            </a:pathLst>
          </a:custGeom>
          <a:solidFill>
            <a:srgbClr val="D9D9D8">
              <a:alpha val="50000"/>
            </a:srgbClr>
          </a:solidFill>
        </p:spPr>
        <p:txBody>
          <a:bodyPr wrap="square" lIns="0" tIns="0" rIns="0" bIns="0" rtlCol="0"/>
          <a:lstStyle/>
          <a:p>
            <a:endParaRPr/>
          </a:p>
        </p:txBody>
      </p:sp>
      <p:sp>
        <p:nvSpPr>
          <p:cNvPr id="1415" name="object 1415"/>
          <p:cNvSpPr/>
          <p:nvPr/>
        </p:nvSpPr>
        <p:spPr>
          <a:xfrm>
            <a:off x="2333687" y="2775210"/>
            <a:ext cx="37465" cy="37465"/>
          </a:xfrm>
          <a:custGeom>
            <a:avLst/>
            <a:gdLst/>
            <a:ahLst/>
            <a:cxnLst/>
            <a:rect l="l" t="t" r="r" b="b"/>
            <a:pathLst>
              <a:path w="37464" h="37464">
                <a:moveTo>
                  <a:pt x="18458" y="0"/>
                </a:moveTo>
                <a:lnTo>
                  <a:pt x="25625" y="1450"/>
                </a:lnTo>
                <a:lnTo>
                  <a:pt x="31483" y="5405"/>
                </a:lnTo>
                <a:lnTo>
                  <a:pt x="35436" y="11271"/>
                </a:lnTo>
                <a:lnTo>
                  <a:pt x="36886" y="18453"/>
                </a:lnTo>
                <a:lnTo>
                  <a:pt x="35436" y="25618"/>
                </a:lnTo>
                <a:lnTo>
                  <a:pt x="31483" y="31475"/>
                </a:lnTo>
                <a:lnTo>
                  <a:pt x="25625" y="35427"/>
                </a:lnTo>
                <a:lnTo>
                  <a:pt x="18458" y="36877"/>
                </a:lnTo>
                <a:lnTo>
                  <a:pt x="11274" y="35427"/>
                </a:lnTo>
                <a:lnTo>
                  <a:pt x="5406" y="31475"/>
                </a:lnTo>
                <a:lnTo>
                  <a:pt x="1450" y="25618"/>
                </a:lnTo>
                <a:lnTo>
                  <a:pt x="0" y="18453"/>
                </a:lnTo>
                <a:lnTo>
                  <a:pt x="1450" y="11271"/>
                </a:lnTo>
                <a:lnTo>
                  <a:pt x="5406" y="5405"/>
                </a:lnTo>
                <a:lnTo>
                  <a:pt x="11274" y="1450"/>
                </a:lnTo>
                <a:lnTo>
                  <a:pt x="18458" y="0"/>
                </a:lnTo>
                <a:close/>
              </a:path>
            </a:pathLst>
          </a:custGeom>
          <a:solidFill>
            <a:srgbClr val="D9D9D8">
              <a:alpha val="50000"/>
            </a:srgbClr>
          </a:solidFill>
        </p:spPr>
        <p:txBody>
          <a:bodyPr wrap="square" lIns="0" tIns="0" rIns="0" bIns="0" rtlCol="0"/>
          <a:lstStyle/>
          <a:p>
            <a:endParaRPr/>
          </a:p>
        </p:txBody>
      </p:sp>
      <p:sp>
        <p:nvSpPr>
          <p:cNvPr id="1416" name="object 1416"/>
          <p:cNvSpPr/>
          <p:nvPr/>
        </p:nvSpPr>
        <p:spPr>
          <a:xfrm>
            <a:off x="2196518" y="2773711"/>
            <a:ext cx="40005" cy="40005"/>
          </a:xfrm>
          <a:custGeom>
            <a:avLst/>
            <a:gdLst/>
            <a:ahLst/>
            <a:cxnLst/>
            <a:rect l="l" t="t" r="r" b="b"/>
            <a:pathLst>
              <a:path w="40005" h="40005">
                <a:moveTo>
                  <a:pt x="19958" y="0"/>
                </a:moveTo>
                <a:lnTo>
                  <a:pt x="27721" y="1568"/>
                </a:lnTo>
                <a:lnTo>
                  <a:pt x="34055" y="5845"/>
                </a:lnTo>
                <a:lnTo>
                  <a:pt x="38322" y="12187"/>
                </a:lnTo>
                <a:lnTo>
                  <a:pt x="39886" y="19953"/>
                </a:lnTo>
                <a:lnTo>
                  <a:pt x="38322" y="27701"/>
                </a:lnTo>
                <a:lnTo>
                  <a:pt x="34055" y="34035"/>
                </a:lnTo>
                <a:lnTo>
                  <a:pt x="27721"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417" name="object 1417"/>
          <p:cNvSpPr/>
          <p:nvPr/>
        </p:nvSpPr>
        <p:spPr>
          <a:xfrm>
            <a:off x="2061614" y="2774476"/>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418" name="object 1418"/>
          <p:cNvSpPr/>
          <p:nvPr/>
        </p:nvSpPr>
        <p:spPr>
          <a:xfrm>
            <a:off x="1924444" y="2772976"/>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19" name="object 1419"/>
          <p:cNvSpPr/>
          <p:nvPr/>
        </p:nvSpPr>
        <p:spPr>
          <a:xfrm>
            <a:off x="1787643" y="2771844"/>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420" name="object 1420"/>
          <p:cNvSpPr/>
          <p:nvPr/>
        </p:nvSpPr>
        <p:spPr>
          <a:xfrm>
            <a:off x="1653871" y="2773711"/>
            <a:ext cx="40005" cy="40005"/>
          </a:xfrm>
          <a:custGeom>
            <a:avLst/>
            <a:gdLst/>
            <a:ahLst/>
            <a:cxnLst/>
            <a:rect l="l" t="t" r="r" b="b"/>
            <a:pathLst>
              <a:path w="40005" h="40005">
                <a:moveTo>
                  <a:pt x="19927" y="0"/>
                </a:moveTo>
                <a:lnTo>
                  <a:pt x="27695" y="1568"/>
                </a:lnTo>
                <a:lnTo>
                  <a:pt x="34039" y="5845"/>
                </a:lnTo>
                <a:lnTo>
                  <a:pt x="38317" y="12187"/>
                </a:lnTo>
                <a:lnTo>
                  <a:pt x="39886" y="19953"/>
                </a:lnTo>
                <a:lnTo>
                  <a:pt x="38317" y="27701"/>
                </a:lnTo>
                <a:lnTo>
                  <a:pt x="34039" y="34035"/>
                </a:lnTo>
                <a:lnTo>
                  <a:pt x="27695" y="38308"/>
                </a:lnTo>
                <a:lnTo>
                  <a:pt x="19927" y="39876"/>
                </a:lnTo>
                <a:lnTo>
                  <a:pt x="12165" y="38308"/>
                </a:lnTo>
                <a:lnTo>
                  <a:pt x="5831" y="34035"/>
                </a:lnTo>
                <a:lnTo>
                  <a:pt x="1564" y="27701"/>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21" name="object 1421"/>
          <p:cNvSpPr/>
          <p:nvPr/>
        </p:nvSpPr>
        <p:spPr>
          <a:xfrm>
            <a:off x="1517436" y="2772976"/>
            <a:ext cx="41910" cy="41910"/>
          </a:xfrm>
          <a:custGeom>
            <a:avLst/>
            <a:gdLst/>
            <a:ahLst/>
            <a:cxnLst/>
            <a:rect l="l" t="t" r="r" b="b"/>
            <a:pathLst>
              <a:path w="41909" h="41910">
                <a:moveTo>
                  <a:pt x="20693" y="0"/>
                </a:moveTo>
                <a:lnTo>
                  <a:pt x="28756" y="1622"/>
                </a:lnTo>
                <a:lnTo>
                  <a:pt x="35333" y="6051"/>
                </a:lnTo>
                <a:lnTo>
                  <a:pt x="39763" y="12626"/>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22" name="object 1422"/>
          <p:cNvSpPr/>
          <p:nvPr/>
        </p:nvSpPr>
        <p:spPr>
          <a:xfrm>
            <a:off x="1381399" y="2772579"/>
            <a:ext cx="42545" cy="42545"/>
          </a:xfrm>
          <a:custGeom>
            <a:avLst/>
            <a:gdLst/>
            <a:ahLst/>
            <a:cxnLst/>
            <a:rect l="l" t="t" r="r" b="b"/>
            <a:pathLst>
              <a:path w="42544" h="42544">
                <a:moveTo>
                  <a:pt x="21060" y="0"/>
                </a:moveTo>
                <a:lnTo>
                  <a:pt x="29276" y="1659"/>
                </a:lnTo>
                <a:lnTo>
                  <a:pt x="35979" y="6181"/>
                </a:lnTo>
                <a:lnTo>
                  <a:pt x="40496" y="12885"/>
                </a:lnTo>
                <a:lnTo>
                  <a:pt x="42151" y="21085"/>
                </a:lnTo>
                <a:lnTo>
                  <a:pt x="40496" y="29281"/>
                </a:lnTo>
                <a:lnTo>
                  <a:pt x="35979" y="35974"/>
                </a:lnTo>
                <a:lnTo>
                  <a:pt x="29276"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23" name="object 1423"/>
          <p:cNvSpPr/>
          <p:nvPr/>
        </p:nvSpPr>
        <p:spPr>
          <a:xfrm>
            <a:off x="1244230" y="2771079"/>
            <a:ext cx="45720" cy="45720"/>
          </a:xfrm>
          <a:custGeom>
            <a:avLst/>
            <a:gdLst/>
            <a:ahLst/>
            <a:cxnLst/>
            <a:rect l="l" t="t" r="r" b="b"/>
            <a:pathLst>
              <a:path w="45719" h="45719">
                <a:moveTo>
                  <a:pt x="22591" y="0"/>
                </a:moveTo>
                <a:lnTo>
                  <a:pt x="31372" y="1773"/>
                </a:lnTo>
                <a:lnTo>
                  <a:pt x="38543" y="6610"/>
                </a:lnTo>
                <a:lnTo>
                  <a:pt x="43378" y="13788"/>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788"/>
                </a:lnTo>
                <a:lnTo>
                  <a:pt x="6612" y="6610"/>
                </a:lnTo>
                <a:lnTo>
                  <a:pt x="13792" y="1773"/>
                </a:lnTo>
                <a:lnTo>
                  <a:pt x="22591" y="0"/>
                </a:lnTo>
                <a:close/>
              </a:path>
            </a:pathLst>
          </a:custGeom>
          <a:solidFill>
            <a:srgbClr val="D9D9D8">
              <a:alpha val="50000"/>
            </a:srgbClr>
          </a:solidFill>
        </p:spPr>
        <p:txBody>
          <a:bodyPr wrap="square" lIns="0" tIns="0" rIns="0" bIns="0" rtlCol="0"/>
          <a:lstStyle/>
          <a:p>
            <a:endParaRPr/>
          </a:p>
        </p:txBody>
      </p:sp>
      <p:sp>
        <p:nvSpPr>
          <p:cNvPr id="1424" name="object 1424"/>
          <p:cNvSpPr/>
          <p:nvPr/>
        </p:nvSpPr>
        <p:spPr>
          <a:xfrm>
            <a:off x="1108193" y="2770712"/>
            <a:ext cx="46355" cy="46355"/>
          </a:xfrm>
          <a:custGeom>
            <a:avLst/>
            <a:gdLst/>
            <a:ahLst/>
            <a:cxnLst/>
            <a:rect l="l" t="t" r="r" b="b"/>
            <a:pathLst>
              <a:path w="46355" h="46355">
                <a:moveTo>
                  <a:pt x="22958" y="0"/>
                </a:moveTo>
                <a:lnTo>
                  <a:pt x="31887" y="1800"/>
                </a:lnTo>
                <a:lnTo>
                  <a:pt x="39174" y="6713"/>
                </a:lnTo>
                <a:lnTo>
                  <a:pt x="44086" y="14008"/>
                </a:lnTo>
                <a:lnTo>
                  <a:pt x="45886" y="22952"/>
                </a:lnTo>
                <a:lnTo>
                  <a:pt x="44086" y="31879"/>
                </a:lnTo>
                <a:lnTo>
                  <a:pt x="39174" y="39164"/>
                </a:lnTo>
                <a:lnTo>
                  <a:pt x="31887" y="44074"/>
                </a:lnTo>
                <a:lnTo>
                  <a:pt x="22958" y="45874"/>
                </a:lnTo>
                <a:lnTo>
                  <a:pt x="14024" y="44074"/>
                </a:lnTo>
                <a:lnTo>
                  <a:pt x="6726" y="39164"/>
                </a:lnTo>
                <a:lnTo>
                  <a:pt x="1805" y="31879"/>
                </a:lnTo>
                <a:lnTo>
                  <a:pt x="0" y="22952"/>
                </a:lnTo>
                <a:lnTo>
                  <a:pt x="1805" y="14008"/>
                </a:lnTo>
                <a:lnTo>
                  <a:pt x="6726" y="6713"/>
                </a:lnTo>
                <a:lnTo>
                  <a:pt x="14024" y="1800"/>
                </a:lnTo>
                <a:lnTo>
                  <a:pt x="22958" y="0"/>
                </a:lnTo>
                <a:close/>
              </a:path>
            </a:pathLst>
          </a:custGeom>
          <a:solidFill>
            <a:srgbClr val="D9D9D8">
              <a:alpha val="50000"/>
            </a:srgbClr>
          </a:solidFill>
        </p:spPr>
        <p:txBody>
          <a:bodyPr wrap="square" lIns="0" tIns="0" rIns="0" bIns="0" rtlCol="0"/>
          <a:lstStyle/>
          <a:p>
            <a:endParaRPr/>
          </a:p>
        </p:txBody>
      </p:sp>
      <p:sp>
        <p:nvSpPr>
          <p:cNvPr id="1425" name="object 1425"/>
          <p:cNvSpPr/>
          <p:nvPr/>
        </p:nvSpPr>
        <p:spPr>
          <a:xfrm>
            <a:off x="971789" y="2769947"/>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6" name="object 1426"/>
          <p:cNvSpPr/>
          <p:nvPr/>
        </p:nvSpPr>
        <p:spPr>
          <a:xfrm>
            <a:off x="836120" y="2769947"/>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7" name="object 1427"/>
          <p:cNvSpPr/>
          <p:nvPr/>
        </p:nvSpPr>
        <p:spPr>
          <a:xfrm>
            <a:off x="699318" y="2768814"/>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28" name="object 1428"/>
          <p:cNvSpPr/>
          <p:nvPr/>
        </p:nvSpPr>
        <p:spPr>
          <a:xfrm>
            <a:off x="564781" y="2769947"/>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29" name="object 1429"/>
          <p:cNvSpPr/>
          <p:nvPr/>
        </p:nvSpPr>
        <p:spPr>
          <a:xfrm>
            <a:off x="427979" y="2768814"/>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30" name="object 1430"/>
          <p:cNvSpPr/>
          <p:nvPr/>
        </p:nvSpPr>
        <p:spPr>
          <a:xfrm>
            <a:off x="290810" y="2767315"/>
            <a:ext cx="52705" cy="52705"/>
          </a:xfrm>
          <a:custGeom>
            <a:avLst/>
            <a:gdLst/>
            <a:ahLst/>
            <a:cxnLst/>
            <a:rect l="l" t="t" r="r" b="b"/>
            <a:pathLst>
              <a:path w="52704" h="52705">
                <a:moveTo>
                  <a:pt x="26325" y="0"/>
                </a:moveTo>
                <a:lnTo>
                  <a:pt x="36591" y="2072"/>
                </a:lnTo>
                <a:lnTo>
                  <a:pt x="44968" y="7723"/>
                </a:lnTo>
                <a:lnTo>
                  <a:pt x="50612" y="16099"/>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99"/>
                </a:lnTo>
                <a:lnTo>
                  <a:pt x="7710" y="7723"/>
                </a:lnTo>
                <a:lnTo>
                  <a:pt x="16078" y="2072"/>
                </a:lnTo>
                <a:lnTo>
                  <a:pt x="26325" y="0"/>
                </a:lnTo>
                <a:close/>
              </a:path>
            </a:pathLst>
          </a:custGeom>
          <a:solidFill>
            <a:srgbClr val="D9D9D8">
              <a:alpha val="50000"/>
            </a:srgbClr>
          </a:solidFill>
        </p:spPr>
        <p:txBody>
          <a:bodyPr wrap="square" lIns="0" tIns="0" rIns="0" bIns="0" rtlCol="0"/>
          <a:lstStyle/>
          <a:p>
            <a:endParaRPr/>
          </a:p>
        </p:txBody>
      </p:sp>
      <p:sp>
        <p:nvSpPr>
          <p:cNvPr id="1431" name="object 1431"/>
          <p:cNvSpPr/>
          <p:nvPr/>
        </p:nvSpPr>
        <p:spPr>
          <a:xfrm>
            <a:off x="155140" y="2767315"/>
            <a:ext cx="52705" cy="52705"/>
          </a:xfrm>
          <a:custGeom>
            <a:avLst/>
            <a:gdLst/>
            <a:ahLst/>
            <a:cxnLst/>
            <a:rect l="l" t="t" r="r" b="b"/>
            <a:pathLst>
              <a:path w="52704"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091" y="50600"/>
                </a:lnTo>
                <a:lnTo>
                  <a:pt x="7714" y="44960"/>
                </a:lnTo>
                <a:lnTo>
                  <a:pt x="2069" y="36594"/>
                </a:lnTo>
                <a:lnTo>
                  <a:pt x="0" y="26349"/>
                </a:lnTo>
                <a:lnTo>
                  <a:pt x="2069" y="16099"/>
                </a:lnTo>
                <a:lnTo>
                  <a:pt x="7714" y="7723"/>
                </a:lnTo>
                <a:lnTo>
                  <a:pt x="16091" y="2072"/>
                </a:lnTo>
                <a:lnTo>
                  <a:pt x="26356" y="0"/>
                </a:lnTo>
                <a:close/>
              </a:path>
            </a:pathLst>
          </a:custGeom>
          <a:solidFill>
            <a:srgbClr val="D9D9D8">
              <a:alpha val="50000"/>
            </a:srgbClr>
          </a:solidFill>
        </p:spPr>
        <p:txBody>
          <a:bodyPr wrap="square" lIns="0" tIns="0" rIns="0" bIns="0" rtlCol="0"/>
          <a:lstStyle/>
          <a:p>
            <a:endParaRPr/>
          </a:p>
        </p:txBody>
      </p:sp>
      <p:sp>
        <p:nvSpPr>
          <p:cNvPr id="1432" name="object 1432"/>
          <p:cNvSpPr/>
          <p:nvPr/>
        </p:nvSpPr>
        <p:spPr>
          <a:xfrm>
            <a:off x="19471" y="2767315"/>
            <a:ext cx="52705" cy="52705"/>
          </a:xfrm>
          <a:custGeom>
            <a:avLst/>
            <a:gdLst/>
            <a:ahLst/>
            <a:cxnLst/>
            <a:rect l="l" t="t" r="r" b="b"/>
            <a:pathLst>
              <a:path w="52705"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99"/>
                </a:lnTo>
                <a:lnTo>
                  <a:pt x="7725" y="7723"/>
                </a:lnTo>
                <a:lnTo>
                  <a:pt x="16103" y="2072"/>
                </a:lnTo>
                <a:lnTo>
                  <a:pt x="26356" y="0"/>
                </a:lnTo>
                <a:close/>
              </a:path>
            </a:pathLst>
          </a:custGeom>
          <a:solidFill>
            <a:srgbClr val="D9D9D8">
              <a:alpha val="50000"/>
            </a:srgbClr>
          </a:solidFill>
        </p:spPr>
        <p:txBody>
          <a:bodyPr wrap="square" lIns="0" tIns="0" rIns="0" bIns="0" rtlCol="0"/>
          <a:lstStyle/>
          <a:p>
            <a:endParaRPr/>
          </a:p>
        </p:txBody>
      </p:sp>
      <p:sp>
        <p:nvSpPr>
          <p:cNvPr id="1433" name="object 1433"/>
          <p:cNvSpPr/>
          <p:nvPr/>
        </p:nvSpPr>
        <p:spPr>
          <a:xfrm>
            <a:off x="7484870" y="2635444"/>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4" name="object 1434"/>
          <p:cNvSpPr/>
          <p:nvPr/>
        </p:nvSpPr>
        <p:spPr>
          <a:xfrm>
            <a:off x="7349201" y="2635444"/>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5" name="object 1435"/>
          <p:cNvSpPr/>
          <p:nvPr/>
        </p:nvSpPr>
        <p:spPr>
          <a:xfrm>
            <a:off x="7213531" y="2635444"/>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6" name="object 1436"/>
          <p:cNvSpPr/>
          <p:nvPr/>
        </p:nvSpPr>
        <p:spPr>
          <a:xfrm>
            <a:off x="7078627" y="2636209"/>
            <a:ext cx="43815" cy="43815"/>
          </a:xfrm>
          <a:custGeom>
            <a:avLst/>
            <a:gdLst/>
            <a:ahLst/>
            <a:cxnLst/>
            <a:rect l="l" t="t" r="r" b="b"/>
            <a:pathLst>
              <a:path w="43815" h="43814">
                <a:moveTo>
                  <a:pt x="21795" y="0"/>
                </a:moveTo>
                <a:lnTo>
                  <a:pt x="30293" y="1713"/>
                </a:lnTo>
                <a:lnTo>
                  <a:pt x="37231" y="6388"/>
                </a:lnTo>
                <a:lnTo>
                  <a:pt x="41906" y="13324"/>
                </a:lnTo>
                <a:lnTo>
                  <a:pt x="43621" y="21820"/>
                </a:lnTo>
                <a:lnTo>
                  <a:pt x="41906" y="30303"/>
                </a:lnTo>
                <a:lnTo>
                  <a:pt x="37231" y="37240"/>
                </a:lnTo>
                <a:lnTo>
                  <a:pt x="30293" y="41922"/>
                </a:lnTo>
                <a:lnTo>
                  <a:pt x="21795" y="43640"/>
                </a:lnTo>
                <a:lnTo>
                  <a:pt x="13314" y="41922"/>
                </a:lnTo>
                <a:lnTo>
                  <a:pt x="6386" y="37240"/>
                </a:lnTo>
                <a:lnTo>
                  <a:pt x="1713" y="30303"/>
                </a:lnTo>
                <a:lnTo>
                  <a:pt x="0" y="21820"/>
                </a:lnTo>
                <a:lnTo>
                  <a:pt x="1713" y="13324"/>
                </a:lnTo>
                <a:lnTo>
                  <a:pt x="6386" y="6388"/>
                </a:lnTo>
                <a:lnTo>
                  <a:pt x="13314" y="1713"/>
                </a:lnTo>
                <a:lnTo>
                  <a:pt x="21795" y="0"/>
                </a:lnTo>
                <a:close/>
              </a:path>
            </a:pathLst>
          </a:custGeom>
          <a:solidFill>
            <a:srgbClr val="D9D9D8">
              <a:alpha val="50000"/>
            </a:srgbClr>
          </a:solidFill>
        </p:spPr>
        <p:txBody>
          <a:bodyPr wrap="square" lIns="0" tIns="0" rIns="0" bIns="0" rtlCol="0"/>
          <a:lstStyle/>
          <a:p>
            <a:endParaRPr/>
          </a:p>
        </p:txBody>
      </p:sp>
      <p:sp>
        <p:nvSpPr>
          <p:cNvPr id="1437" name="object 1437"/>
          <p:cNvSpPr/>
          <p:nvPr/>
        </p:nvSpPr>
        <p:spPr>
          <a:xfrm>
            <a:off x="6942957" y="2636209"/>
            <a:ext cx="43815" cy="43815"/>
          </a:xfrm>
          <a:custGeom>
            <a:avLst/>
            <a:gdLst/>
            <a:ahLst/>
            <a:cxnLst/>
            <a:rect l="l" t="t" r="r" b="b"/>
            <a:pathLst>
              <a:path w="43815"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38" name="object 1438"/>
          <p:cNvSpPr/>
          <p:nvPr/>
        </p:nvSpPr>
        <p:spPr>
          <a:xfrm>
            <a:off x="6808420" y="2637341"/>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39" name="object 1439"/>
          <p:cNvSpPr/>
          <p:nvPr/>
        </p:nvSpPr>
        <p:spPr>
          <a:xfrm>
            <a:off x="6673884" y="263847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0" name="object 1440"/>
          <p:cNvSpPr/>
          <p:nvPr/>
        </p:nvSpPr>
        <p:spPr>
          <a:xfrm>
            <a:off x="6538214" y="263847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1" name="object 1441"/>
          <p:cNvSpPr/>
          <p:nvPr/>
        </p:nvSpPr>
        <p:spPr>
          <a:xfrm>
            <a:off x="6403678" y="2639575"/>
            <a:ext cx="37465" cy="37465"/>
          </a:xfrm>
          <a:custGeom>
            <a:avLst/>
            <a:gdLst/>
            <a:ahLst/>
            <a:cxnLst/>
            <a:rect l="l" t="t" r="r" b="b"/>
            <a:pathLst>
              <a:path w="37464" h="37464">
                <a:moveTo>
                  <a:pt x="18428" y="0"/>
                </a:moveTo>
                <a:lnTo>
                  <a:pt x="25607" y="1450"/>
                </a:lnTo>
                <a:lnTo>
                  <a:pt x="31464" y="5405"/>
                </a:lnTo>
                <a:lnTo>
                  <a:pt x="35410" y="11271"/>
                </a:lnTo>
                <a:lnTo>
                  <a:pt x="36856" y="18453"/>
                </a:lnTo>
                <a:lnTo>
                  <a:pt x="35410" y="25618"/>
                </a:lnTo>
                <a:lnTo>
                  <a:pt x="31464" y="31475"/>
                </a:lnTo>
                <a:lnTo>
                  <a:pt x="25607"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442" name="object 1442"/>
          <p:cNvSpPr/>
          <p:nvPr/>
        </p:nvSpPr>
        <p:spPr>
          <a:xfrm>
            <a:off x="6268773" y="2640341"/>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43" name="object 1443"/>
          <p:cNvSpPr/>
          <p:nvPr/>
        </p:nvSpPr>
        <p:spPr>
          <a:xfrm>
            <a:off x="6134237" y="2641473"/>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44" name="object 1444"/>
          <p:cNvSpPr/>
          <p:nvPr/>
        </p:nvSpPr>
        <p:spPr>
          <a:xfrm>
            <a:off x="6000802" y="2643738"/>
            <a:ext cx="29209" cy="29209"/>
          </a:xfrm>
          <a:custGeom>
            <a:avLst/>
            <a:gdLst/>
            <a:ahLst/>
            <a:cxnLst/>
            <a:rect l="l" t="t" r="r" b="b"/>
            <a:pathLst>
              <a:path w="29210" h="29210">
                <a:moveTo>
                  <a:pt x="6428" y="0"/>
                </a:moveTo>
                <a:lnTo>
                  <a:pt x="14295" y="0"/>
                </a:lnTo>
                <a:lnTo>
                  <a:pt x="22193" y="0"/>
                </a:lnTo>
                <a:lnTo>
                  <a:pt x="28621" y="6396"/>
                </a:lnTo>
                <a:lnTo>
                  <a:pt x="2862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445" name="object 1445"/>
          <p:cNvSpPr/>
          <p:nvPr/>
        </p:nvSpPr>
        <p:spPr>
          <a:xfrm>
            <a:off x="5865163" y="2643738"/>
            <a:ext cx="29209" cy="29209"/>
          </a:xfrm>
          <a:custGeom>
            <a:avLst/>
            <a:gdLst/>
            <a:ahLst/>
            <a:cxnLst/>
            <a:rect l="l" t="t" r="r" b="b"/>
            <a:pathLst>
              <a:path w="29210" h="29210">
                <a:moveTo>
                  <a:pt x="6397" y="0"/>
                </a:moveTo>
                <a:lnTo>
                  <a:pt x="14264"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46" name="object 1446"/>
          <p:cNvSpPr/>
          <p:nvPr/>
        </p:nvSpPr>
        <p:spPr>
          <a:xfrm>
            <a:off x="5729861" y="2644105"/>
            <a:ext cx="27940" cy="27940"/>
          </a:xfrm>
          <a:custGeom>
            <a:avLst/>
            <a:gdLst/>
            <a:ahLst/>
            <a:cxnLst/>
            <a:rect l="l" t="t" r="r" b="b"/>
            <a:pathLst>
              <a:path w="27939" h="27939">
                <a:moveTo>
                  <a:pt x="6214" y="0"/>
                </a:moveTo>
                <a:lnTo>
                  <a:pt x="13928" y="0"/>
                </a:lnTo>
                <a:lnTo>
                  <a:pt x="21611" y="0"/>
                </a:lnTo>
                <a:lnTo>
                  <a:pt x="27856" y="6243"/>
                </a:lnTo>
                <a:lnTo>
                  <a:pt x="27856"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47" name="object 1447"/>
          <p:cNvSpPr/>
          <p:nvPr/>
        </p:nvSpPr>
        <p:spPr>
          <a:xfrm>
            <a:off x="5594192" y="2644105"/>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48" name="object 1448"/>
          <p:cNvSpPr/>
          <p:nvPr/>
        </p:nvSpPr>
        <p:spPr>
          <a:xfrm>
            <a:off x="5458890" y="2644472"/>
            <a:ext cx="27305" cy="27305"/>
          </a:xfrm>
          <a:custGeom>
            <a:avLst/>
            <a:gdLst/>
            <a:ahLst/>
            <a:cxnLst/>
            <a:rect l="l" t="t" r="r" b="b"/>
            <a:pathLst>
              <a:path w="27304" h="27305">
                <a:moveTo>
                  <a:pt x="6091" y="0"/>
                </a:moveTo>
                <a:lnTo>
                  <a:pt x="13560" y="0"/>
                </a:lnTo>
                <a:lnTo>
                  <a:pt x="21030" y="0"/>
                </a:lnTo>
                <a:lnTo>
                  <a:pt x="27091" y="6059"/>
                </a:lnTo>
                <a:lnTo>
                  <a:pt x="27091" y="21024"/>
                </a:lnTo>
                <a:lnTo>
                  <a:pt x="21030"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49" name="object 1449"/>
          <p:cNvSpPr/>
          <p:nvPr/>
        </p:nvSpPr>
        <p:spPr>
          <a:xfrm>
            <a:off x="5323251" y="2644472"/>
            <a:ext cx="27305" cy="27305"/>
          </a:xfrm>
          <a:custGeom>
            <a:avLst/>
            <a:gdLst/>
            <a:ahLst/>
            <a:cxnLst/>
            <a:rect l="l" t="t" r="r" b="b"/>
            <a:pathLst>
              <a:path w="27304"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0" name="object 1450"/>
          <p:cNvSpPr/>
          <p:nvPr/>
        </p:nvSpPr>
        <p:spPr>
          <a:xfrm>
            <a:off x="5187184" y="2644105"/>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1" name="object 1451"/>
          <p:cNvSpPr/>
          <p:nvPr/>
        </p:nvSpPr>
        <p:spPr>
          <a:xfrm>
            <a:off x="5051545" y="2644105"/>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2" name="object 1452"/>
          <p:cNvSpPr/>
          <p:nvPr/>
        </p:nvSpPr>
        <p:spPr>
          <a:xfrm>
            <a:off x="4915875" y="2644105"/>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3" name="object 1453"/>
          <p:cNvSpPr/>
          <p:nvPr/>
        </p:nvSpPr>
        <p:spPr>
          <a:xfrm>
            <a:off x="4780206" y="2644105"/>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4" name="object 1454"/>
          <p:cNvSpPr/>
          <p:nvPr/>
        </p:nvSpPr>
        <p:spPr>
          <a:xfrm>
            <a:off x="4644904" y="2644472"/>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5" name="object 1455"/>
          <p:cNvSpPr/>
          <p:nvPr/>
        </p:nvSpPr>
        <p:spPr>
          <a:xfrm>
            <a:off x="4509234" y="2644472"/>
            <a:ext cx="27305" cy="27305"/>
          </a:xfrm>
          <a:custGeom>
            <a:avLst/>
            <a:gdLst/>
            <a:ahLst/>
            <a:cxnLst/>
            <a:rect l="l" t="t" r="r" b="b"/>
            <a:pathLst>
              <a:path w="27304" h="27305">
                <a:moveTo>
                  <a:pt x="6091" y="0"/>
                </a:moveTo>
                <a:lnTo>
                  <a:pt x="13560" y="0"/>
                </a:lnTo>
                <a:lnTo>
                  <a:pt x="21029" y="0"/>
                </a:lnTo>
                <a:lnTo>
                  <a:pt x="27091" y="6059"/>
                </a:lnTo>
                <a:lnTo>
                  <a:pt x="27091" y="21024"/>
                </a:lnTo>
                <a:lnTo>
                  <a:pt x="21029"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56" name="object 1456"/>
          <p:cNvSpPr/>
          <p:nvPr/>
        </p:nvSpPr>
        <p:spPr>
          <a:xfrm>
            <a:off x="4373198" y="2644105"/>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7" name="object 1457"/>
          <p:cNvSpPr/>
          <p:nvPr/>
        </p:nvSpPr>
        <p:spPr>
          <a:xfrm>
            <a:off x="4238294" y="2644839"/>
            <a:ext cx="26670" cy="26670"/>
          </a:xfrm>
          <a:custGeom>
            <a:avLst/>
            <a:gdLst/>
            <a:ahLst/>
            <a:cxnLst/>
            <a:rect l="l" t="t" r="r" b="b"/>
            <a:pathLst>
              <a:path w="26670" h="26669">
                <a:moveTo>
                  <a:pt x="5877" y="0"/>
                </a:moveTo>
                <a:lnTo>
                  <a:pt x="13162" y="0"/>
                </a:lnTo>
                <a:lnTo>
                  <a:pt x="20448" y="0"/>
                </a:lnTo>
                <a:lnTo>
                  <a:pt x="26325" y="5906"/>
                </a:lnTo>
                <a:lnTo>
                  <a:pt x="26325" y="20443"/>
                </a:lnTo>
                <a:lnTo>
                  <a:pt x="20448"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58" name="object 1458"/>
          <p:cNvSpPr/>
          <p:nvPr/>
        </p:nvSpPr>
        <p:spPr>
          <a:xfrm>
            <a:off x="4102257" y="2644472"/>
            <a:ext cx="27305" cy="27305"/>
          </a:xfrm>
          <a:custGeom>
            <a:avLst/>
            <a:gdLst/>
            <a:ahLst/>
            <a:cxnLst/>
            <a:rect l="l" t="t" r="r" b="b"/>
            <a:pathLst>
              <a:path w="27304" h="27305">
                <a:moveTo>
                  <a:pt x="6060" y="0"/>
                </a:moveTo>
                <a:lnTo>
                  <a:pt x="13530" y="0"/>
                </a:lnTo>
                <a:lnTo>
                  <a:pt x="20999" y="0"/>
                </a:lnTo>
                <a:lnTo>
                  <a:pt x="27060" y="6059"/>
                </a:lnTo>
                <a:lnTo>
                  <a:pt x="27060"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59" name="object 1459"/>
          <p:cNvSpPr/>
          <p:nvPr/>
        </p:nvSpPr>
        <p:spPr>
          <a:xfrm>
            <a:off x="3966587" y="2644472"/>
            <a:ext cx="27305" cy="27305"/>
          </a:xfrm>
          <a:custGeom>
            <a:avLst/>
            <a:gdLst/>
            <a:ahLst/>
            <a:cxnLst/>
            <a:rect l="l" t="t" r="r" b="b"/>
            <a:pathLst>
              <a:path w="27304" h="27305">
                <a:moveTo>
                  <a:pt x="6060" y="0"/>
                </a:moveTo>
                <a:lnTo>
                  <a:pt x="13530" y="0"/>
                </a:lnTo>
                <a:lnTo>
                  <a:pt x="20999" y="0"/>
                </a:lnTo>
                <a:lnTo>
                  <a:pt x="27091" y="6059"/>
                </a:lnTo>
                <a:lnTo>
                  <a:pt x="27091"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0" name="object 1460"/>
          <p:cNvSpPr/>
          <p:nvPr/>
        </p:nvSpPr>
        <p:spPr>
          <a:xfrm>
            <a:off x="3830918" y="2644472"/>
            <a:ext cx="27305" cy="27305"/>
          </a:xfrm>
          <a:custGeom>
            <a:avLst/>
            <a:gdLst/>
            <a:ahLst/>
            <a:cxnLst/>
            <a:rect l="l" t="t" r="r" b="b"/>
            <a:pathLst>
              <a:path w="27304" h="27305">
                <a:moveTo>
                  <a:pt x="6060" y="0"/>
                </a:moveTo>
                <a:lnTo>
                  <a:pt x="1353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1" name="object 1461"/>
          <p:cNvSpPr/>
          <p:nvPr/>
        </p:nvSpPr>
        <p:spPr>
          <a:xfrm>
            <a:off x="3695249" y="2644472"/>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2" name="object 1462"/>
          <p:cNvSpPr/>
          <p:nvPr/>
        </p:nvSpPr>
        <p:spPr>
          <a:xfrm>
            <a:off x="3559579" y="2644472"/>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3" name="object 1463"/>
          <p:cNvSpPr/>
          <p:nvPr/>
        </p:nvSpPr>
        <p:spPr>
          <a:xfrm>
            <a:off x="3423542" y="2644105"/>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64" name="object 1464"/>
          <p:cNvSpPr/>
          <p:nvPr/>
        </p:nvSpPr>
        <p:spPr>
          <a:xfrm>
            <a:off x="3287108" y="2643340"/>
            <a:ext cx="29845" cy="29845"/>
          </a:xfrm>
          <a:custGeom>
            <a:avLst/>
            <a:gdLst/>
            <a:ahLst/>
            <a:cxnLst/>
            <a:rect l="l" t="t" r="r" b="b"/>
            <a:pathLst>
              <a:path w="29845" h="29844">
                <a:moveTo>
                  <a:pt x="6581" y="0"/>
                </a:moveTo>
                <a:lnTo>
                  <a:pt x="14693" y="0"/>
                </a:lnTo>
                <a:lnTo>
                  <a:pt x="22805" y="0"/>
                </a:lnTo>
                <a:lnTo>
                  <a:pt x="29356" y="6579"/>
                </a:lnTo>
                <a:lnTo>
                  <a:pt x="29356" y="22799"/>
                </a:lnTo>
                <a:lnTo>
                  <a:pt x="22805"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65" name="object 1465"/>
          <p:cNvSpPr/>
          <p:nvPr/>
        </p:nvSpPr>
        <p:spPr>
          <a:xfrm>
            <a:off x="3151836" y="2643738"/>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66" name="object 1466"/>
          <p:cNvSpPr/>
          <p:nvPr/>
        </p:nvSpPr>
        <p:spPr>
          <a:xfrm>
            <a:off x="3014667" y="2642207"/>
            <a:ext cx="31750" cy="31750"/>
          </a:xfrm>
          <a:custGeom>
            <a:avLst/>
            <a:gdLst/>
            <a:ahLst/>
            <a:cxnLst/>
            <a:rect l="l" t="t" r="r" b="b"/>
            <a:pathLst>
              <a:path w="31750" h="31750">
                <a:moveTo>
                  <a:pt x="7071" y="0"/>
                </a:moveTo>
                <a:lnTo>
                  <a:pt x="15795" y="0"/>
                </a:lnTo>
                <a:lnTo>
                  <a:pt x="24519" y="0"/>
                </a:lnTo>
                <a:lnTo>
                  <a:pt x="31590" y="7100"/>
                </a:lnTo>
                <a:lnTo>
                  <a:pt x="31590" y="24544"/>
                </a:lnTo>
                <a:lnTo>
                  <a:pt x="24519" y="31613"/>
                </a:lnTo>
                <a:lnTo>
                  <a:pt x="7071" y="31613"/>
                </a:lnTo>
                <a:lnTo>
                  <a:pt x="0" y="24544"/>
                </a:lnTo>
                <a:lnTo>
                  <a:pt x="0" y="7100"/>
                </a:lnTo>
                <a:lnTo>
                  <a:pt x="7071" y="0"/>
                </a:lnTo>
                <a:close/>
              </a:path>
            </a:pathLst>
          </a:custGeom>
          <a:solidFill>
            <a:srgbClr val="D9D9D8">
              <a:alpha val="50000"/>
            </a:srgbClr>
          </a:solidFill>
        </p:spPr>
        <p:txBody>
          <a:bodyPr wrap="square" lIns="0" tIns="0" rIns="0" bIns="0" rtlCol="0"/>
          <a:lstStyle/>
          <a:p>
            <a:endParaRPr/>
          </a:p>
        </p:txBody>
      </p:sp>
      <p:sp>
        <p:nvSpPr>
          <p:cNvPr id="1467" name="object 1467"/>
          <p:cNvSpPr/>
          <p:nvPr/>
        </p:nvSpPr>
        <p:spPr>
          <a:xfrm>
            <a:off x="2878232" y="2641473"/>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68" name="object 1468"/>
          <p:cNvSpPr/>
          <p:nvPr/>
        </p:nvSpPr>
        <p:spPr>
          <a:xfrm>
            <a:off x="2742195" y="2641106"/>
            <a:ext cx="34290" cy="34290"/>
          </a:xfrm>
          <a:custGeom>
            <a:avLst/>
            <a:gdLst/>
            <a:ahLst/>
            <a:cxnLst/>
            <a:rect l="l" t="t" r="r" b="b"/>
            <a:pathLst>
              <a:path w="34289" h="34289">
                <a:moveTo>
                  <a:pt x="7591" y="0"/>
                </a:moveTo>
                <a:lnTo>
                  <a:pt x="16928" y="0"/>
                </a:lnTo>
                <a:lnTo>
                  <a:pt x="26295" y="0"/>
                </a:lnTo>
                <a:lnTo>
                  <a:pt x="33856" y="7559"/>
                </a:lnTo>
                <a:lnTo>
                  <a:pt x="33856" y="26257"/>
                </a:lnTo>
                <a:lnTo>
                  <a:pt x="26295" y="33847"/>
                </a:lnTo>
                <a:lnTo>
                  <a:pt x="7591" y="33847"/>
                </a:lnTo>
                <a:lnTo>
                  <a:pt x="0" y="26257"/>
                </a:lnTo>
                <a:lnTo>
                  <a:pt x="0" y="7559"/>
                </a:lnTo>
                <a:lnTo>
                  <a:pt x="7591" y="0"/>
                </a:lnTo>
                <a:close/>
              </a:path>
            </a:pathLst>
          </a:custGeom>
          <a:solidFill>
            <a:srgbClr val="D9D9D8">
              <a:alpha val="50000"/>
            </a:srgbClr>
          </a:solidFill>
        </p:spPr>
        <p:txBody>
          <a:bodyPr wrap="square" lIns="0" tIns="0" rIns="0" bIns="0" rtlCol="0"/>
          <a:lstStyle/>
          <a:p>
            <a:endParaRPr/>
          </a:p>
        </p:txBody>
      </p:sp>
      <p:sp>
        <p:nvSpPr>
          <p:cNvPr id="1469" name="object 1469"/>
          <p:cNvSpPr/>
          <p:nvPr/>
        </p:nvSpPr>
        <p:spPr>
          <a:xfrm>
            <a:off x="2605791" y="2640341"/>
            <a:ext cx="35560" cy="35560"/>
          </a:xfrm>
          <a:custGeom>
            <a:avLst/>
            <a:gdLst/>
            <a:ahLst/>
            <a:cxnLst/>
            <a:rect l="l" t="t" r="r" b="b"/>
            <a:pathLst>
              <a:path w="35560" h="35560">
                <a:moveTo>
                  <a:pt x="7897" y="0"/>
                </a:moveTo>
                <a:lnTo>
                  <a:pt x="17662" y="0"/>
                </a:lnTo>
                <a:lnTo>
                  <a:pt x="27458" y="0"/>
                </a:lnTo>
                <a:lnTo>
                  <a:pt x="35356" y="7926"/>
                </a:lnTo>
                <a:lnTo>
                  <a:pt x="35356" y="27451"/>
                </a:lnTo>
                <a:lnTo>
                  <a:pt x="27458"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70" name="object 1470"/>
          <p:cNvSpPr/>
          <p:nvPr/>
        </p:nvSpPr>
        <p:spPr>
          <a:xfrm>
            <a:off x="2469357" y="2639575"/>
            <a:ext cx="37465" cy="37465"/>
          </a:xfrm>
          <a:custGeom>
            <a:avLst/>
            <a:gdLst/>
            <a:ahLst/>
            <a:cxnLst/>
            <a:rect l="l" t="t" r="r" b="b"/>
            <a:pathLst>
              <a:path w="37464" h="37464">
                <a:moveTo>
                  <a:pt x="18428" y="0"/>
                </a:moveTo>
                <a:lnTo>
                  <a:pt x="25612" y="1450"/>
                </a:lnTo>
                <a:lnTo>
                  <a:pt x="31479" y="5405"/>
                </a:lnTo>
                <a:lnTo>
                  <a:pt x="35435" y="11271"/>
                </a:lnTo>
                <a:lnTo>
                  <a:pt x="36886" y="18453"/>
                </a:lnTo>
                <a:lnTo>
                  <a:pt x="35435" y="25618"/>
                </a:lnTo>
                <a:lnTo>
                  <a:pt x="31479" y="31475"/>
                </a:lnTo>
                <a:lnTo>
                  <a:pt x="25612" y="35427"/>
                </a:lnTo>
                <a:lnTo>
                  <a:pt x="18428" y="36877"/>
                </a:lnTo>
                <a:lnTo>
                  <a:pt x="11261" y="35427"/>
                </a:lnTo>
                <a:lnTo>
                  <a:pt x="5402" y="31475"/>
                </a:lnTo>
                <a:lnTo>
                  <a:pt x="1450" y="25618"/>
                </a:lnTo>
                <a:lnTo>
                  <a:pt x="0" y="18453"/>
                </a:lnTo>
                <a:lnTo>
                  <a:pt x="1450" y="11271"/>
                </a:lnTo>
                <a:lnTo>
                  <a:pt x="5402" y="5405"/>
                </a:lnTo>
                <a:lnTo>
                  <a:pt x="11261" y="1450"/>
                </a:lnTo>
                <a:lnTo>
                  <a:pt x="18428" y="0"/>
                </a:lnTo>
                <a:close/>
              </a:path>
            </a:pathLst>
          </a:custGeom>
          <a:solidFill>
            <a:srgbClr val="D9D9D8">
              <a:alpha val="50000"/>
            </a:srgbClr>
          </a:solidFill>
        </p:spPr>
        <p:txBody>
          <a:bodyPr wrap="square" lIns="0" tIns="0" rIns="0" bIns="0" rtlCol="0"/>
          <a:lstStyle/>
          <a:p>
            <a:endParaRPr/>
          </a:p>
        </p:txBody>
      </p:sp>
      <p:sp>
        <p:nvSpPr>
          <p:cNvPr id="1471" name="object 1471"/>
          <p:cNvSpPr/>
          <p:nvPr/>
        </p:nvSpPr>
        <p:spPr>
          <a:xfrm>
            <a:off x="2332585" y="2638474"/>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72" name="object 1472"/>
          <p:cNvSpPr/>
          <p:nvPr/>
        </p:nvSpPr>
        <p:spPr>
          <a:xfrm>
            <a:off x="2195783" y="2637341"/>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73" name="object 1473"/>
          <p:cNvSpPr/>
          <p:nvPr/>
        </p:nvSpPr>
        <p:spPr>
          <a:xfrm>
            <a:off x="2059746" y="2636944"/>
            <a:ext cx="42545" cy="42545"/>
          </a:xfrm>
          <a:custGeom>
            <a:avLst/>
            <a:gdLst/>
            <a:ahLst/>
            <a:cxnLst/>
            <a:rect l="l" t="t" r="r" b="b"/>
            <a:pathLst>
              <a:path w="42544"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74" name="object 1474"/>
          <p:cNvSpPr/>
          <p:nvPr/>
        </p:nvSpPr>
        <p:spPr>
          <a:xfrm>
            <a:off x="1923312" y="2636209"/>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303"/>
                </a:lnTo>
                <a:lnTo>
                  <a:pt x="37261" y="37240"/>
                </a:lnTo>
                <a:lnTo>
                  <a:pt x="30324"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5" name="object 1475"/>
          <p:cNvSpPr/>
          <p:nvPr/>
        </p:nvSpPr>
        <p:spPr>
          <a:xfrm>
            <a:off x="1786510" y="2635077"/>
            <a:ext cx="46355" cy="46355"/>
          </a:xfrm>
          <a:custGeom>
            <a:avLst/>
            <a:gdLst/>
            <a:ahLst/>
            <a:cxnLst/>
            <a:rect l="l" t="t" r="r" b="b"/>
            <a:pathLst>
              <a:path w="46355" h="46355">
                <a:moveTo>
                  <a:pt x="22958" y="0"/>
                </a:moveTo>
                <a:lnTo>
                  <a:pt x="31892" y="1804"/>
                </a:lnTo>
                <a:lnTo>
                  <a:pt x="39190" y="6725"/>
                </a:lnTo>
                <a:lnTo>
                  <a:pt x="44111" y="14021"/>
                </a:lnTo>
                <a:lnTo>
                  <a:pt x="45917" y="22952"/>
                </a:lnTo>
                <a:lnTo>
                  <a:pt x="44111" y="31879"/>
                </a:lnTo>
                <a:lnTo>
                  <a:pt x="39190" y="39164"/>
                </a:lnTo>
                <a:lnTo>
                  <a:pt x="31892" y="44074"/>
                </a:lnTo>
                <a:lnTo>
                  <a:pt x="22958" y="45874"/>
                </a:lnTo>
                <a:lnTo>
                  <a:pt x="14024" y="44074"/>
                </a:lnTo>
                <a:lnTo>
                  <a:pt x="6726" y="39164"/>
                </a:lnTo>
                <a:lnTo>
                  <a:pt x="1805" y="31879"/>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76" name="object 1476"/>
          <p:cNvSpPr/>
          <p:nvPr/>
        </p:nvSpPr>
        <p:spPr>
          <a:xfrm>
            <a:off x="1651238" y="2635444"/>
            <a:ext cx="45720" cy="45720"/>
          </a:xfrm>
          <a:custGeom>
            <a:avLst/>
            <a:gdLst/>
            <a:ahLst/>
            <a:cxnLst/>
            <a:rect l="l" t="t" r="r" b="b"/>
            <a:pathLst>
              <a:path w="45719" h="45719">
                <a:moveTo>
                  <a:pt x="22560" y="0"/>
                </a:moveTo>
                <a:lnTo>
                  <a:pt x="31346" y="1777"/>
                </a:lnTo>
                <a:lnTo>
                  <a:pt x="38528" y="6621"/>
                </a:lnTo>
                <a:lnTo>
                  <a:pt x="43373" y="13801"/>
                </a:lnTo>
                <a:lnTo>
                  <a:pt x="45151" y="22585"/>
                </a:lnTo>
                <a:lnTo>
                  <a:pt x="43373" y="31364"/>
                </a:lnTo>
                <a:lnTo>
                  <a:pt x="38528" y="38533"/>
                </a:lnTo>
                <a:lnTo>
                  <a:pt x="31346"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77" name="object 1477"/>
          <p:cNvSpPr/>
          <p:nvPr/>
        </p:nvSpPr>
        <p:spPr>
          <a:xfrm>
            <a:off x="1515202" y="2635077"/>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78" name="object 1478"/>
          <p:cNvSpPr/>
          <p:nvPr/>
        </p:nvSpPr>
        <p:spPr>
          <a:xfrm>
            <a:off x="1378767" y="2634312"/>
            <a:ext cx="47625" cy="47625"/>
          </a:xfrm>
          <a:custGeom>
            <a:avLst/>
            <a:gdLst/>
            <a:ahLst/>
            <a:cxnLst/>
            <a:rect l="l" t="t" r="r" b="b"/>
            <a:pathLst>
              <a:path w="47625" h="47625">
                <a:moveTo>
                  <a:pt x="23693" y="0"/>
                </a:moveTo>
                <a:lnTo>
                  <a:pt x="32927" y="1863"/>
                </a:lnTo>
                <a:lnTo>
                  <a:pt x="40468" y="6946"/>
                </a:lnTo>
                <a:lnTo>
                  <a:pt x="45552" y="14485"/>
                </a:lnTo>
                <a:lnTo>
                  <a:pt x="47417" y="23717"/>
                </a:lnTo>
                <a:lnTo>
                  <a:pt x="45552" y="32931"/>
                </a:lnTo>
                <a:lnTo>
                  <a:pt x="40468" y="40461"/>
                </a:lnTo>
                <a:lnTo>
                  <a:pt x="32927"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79" name="object 1479"/>
          <p:cNvSpPr/>
          <p:nvPr/>
        </p:nvSpPr>
        <p:spPr>
          <a:xfrm>
            <a:off x="1243097" y="2634312"/>
            <a:ext cx="47625" cy="47625"/>
          </a:xfrm>
          <a:custGeom>
            <a:avLst/>
            <a:gdLst/>
            <a:ahLst/>
            <a:cxnLst/>
            <a:rect l="l" t="t" r="r" b="b"/>
            <a:pathLst>
              <a:path w="47625" h="47625">
                <a:moveTo>
                  <a:pt x="23723" y="0"/>
                </a:moveTo>
                <a:lnTo>
                  <a:pt x="32940" y="1863"/>
                </a:lnTo>
                <a:lnTo>
                  <a:pt x="40472" y="6946"/>
                </a:lnTo>
                <a:lnTo>
                  <a:pt x="45553" y="14485"/>
                </a:lnTo>
                <a:lnTo>
                  <a:pt x="47417" y="23717"/>
                </a:lnTo>
                <a:lnTo>
                  <a:pt x="45553" y="32931"/>
                </a:lnTo>
                <a:lnTo>
                  <a:pt x="40472" y="40461"/>
                </a:lnTo>
                <a:lnTo>
                  <a:pt x="32940" y="45541"/>
                </a:lnTo>
                <a:lnTo>
                  <a:pt x="23723" y="47404"/>
                </a:lnTo>
                <a:lnTo>
                  <a:pt x="14489" y="45541"/>
                </a:lnTo>
                <a:lnTo>
                  <a:pt x="6948" y="40461"/>
                </a:lnTo>
                <a:lnTo>
                  <a:pt x="1864" y="32931"/>
                </a:lnTo>
                <a:lnTo>
                  <a:pt x="0" y="23717"/>
                </a:lnTo>
                <a:lnTo>
                  <a:pt x="1864" y="14485"/>
                </a:lnTo>
                <a:lnTo>
                  <a:pt x="6948" y="6946"/>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480" name="object 1480"/>
          <p:cNvSpPr/>
          <p:nvPr/>
        </p:nvSpPr>
        <p:spPr>
          <a:xfrm>
            <a:off x="1107061" y="2633944"/>
            <a:ext cx="48260" cy="48260"/>
          </a:xfrm>
          <a:custGeom>
            <a:avLst/>
            <a:gdLst/>
            <a:ahLst/>
            <a:cxnLst/>
            <a:rect l="l" t="t" r="r" b="b"/>
            <a:pathLst>
              <a:path w="48259"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81" name="object 1481"/>
          <p:cNvSpPr/>
          <p:nvPr/>
        </p:nvSpPr>
        <p:spPr>
          <a:xfrm>
            <a:off x="970657" y="2633210"/>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82" name="object 1482"/>
          <p:cNvSpPr/>
          <p:nvPr/>
        </p:nvSpPr>
        <p:spPr>
          <a:xfrm>
            <a:off x="834222" y="2632445"/>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26" y="49129"/>
                </a:lnTo>
                <a:lnTo>
                  <a:pt x="7492" y="43652"/>
                </a:lnTo>
                <a:lnTo>
                  <a:pt x="2009" y="35529"/>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483" name="object 1483"/>
          <p:cNvSpPr/>
          <p:nvPr/>
        </p:nvSpPr>
        <p:spPr>
          <a:xfrm>
            <a:off x="698553" y="2632445"/>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484" name="object 1484"/>
          <p:cNvSpPr/>
          <p:nvPr/>
        </p:nvSpPr>
        <p:spPr>
          <a:xfrm>
            <a:off x="562914" y="2632445"/>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485" name="object 1485"/>
          <p:cNvSpPr/>
          <p:nvPr/>
        </p:nvSpPr>
        <p:spPr>
          <a:xfrm>
            <a:off x="426112" y="263131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6" name="object 1486"/>
          <p:cNvSpPr/>
          <p:nvPr/>
        </p:nvSpPr>
        <p:spPr>
          <a:xfrm>
            <a:off x="290442" y="263131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7" name="object 1487"/>
          <p:cNvSpPr/>
          <p:nvPr/>
        </p:nvSpPr>
        <p:spPr>
          <a:xfrm>
            <a:off x="154008" y="2630578"/>
            <a:ext cx="55244" cy="55244"/>
          </a:xfrm>
          <a:custGeom>
            <a:avLst/>
            <a:gdLst/>
            <a:ahLst/>
            <a:cxnLst/>
            <a:rect l="l" t="t" r="r" b="b"/>
            <a:pathLst>
              <a:path w="55245" h="55244">
                <a:moveTo>
                  <a:pt x="27488" y="0"/>
                </a:moveTo>
                <a:lnTo>
                  <a:pt x="38171" y="2154"/>
                </a:lnTo>
                <a:lnTo>
                  <a:pt x="46900" y="8033"/>
                </a:lnTo>
                <a:lnTo>
                  <a:pt x="52787" y="16758"/>
                </a:lnTo>
                <a:lnTo>
                  <a:pt x="54947" y="27451"/>
                </a:lnTo>
                <a:lnTo>
                  <a:pt x="52787" y="38131"/>
                </a:lnTo>
                <a:lnTo>
                  <a:pt x="46900" y="46857"/>
                </a:lnTo>
                <a:lnTo>
                  <a:pt x="38171" y="52743"/>
                </a:lnTo>
                <a:lnTo>
                  <a:pt x="27488" y="54902"/>
                </a:lnTo>
                <a:lnTo>
                  <a:pt x="16788" y="52743"/>
                </a:lnTo>
                <a:lnTo>
                  <a:pt x="8050" y="46857"/>
                </a:lnTo>
                <a:lnTo>
                  <a:pt x="2160" y="38131"/>
                </a:lnTo>
                <a:lnTo>
                  <a:pt x="0" y="27451"/>
                </a:lnTo>
                <a:lnTo>
                  <a:pt x="2160" y="16758"/>
                </a:lnTo>
                <a:lnTo>
                  <a:pt x="8050" y="8033"/>
                </a:lnTo>
                <a:lnTo>
                  <a:pt x="16788" y="2154"/>
                </a:lnTo>
                <a:lnTo>
                  <a:pt x="27488" y="0"/>
                </a:lnTo>
                <a:close/>
              </a:path>
            </a:pathLst>
          </a:custGeom>
          <a:solidFill>
            <a:srgbClr val="D9D9D8">
              <a:alpha val="50000"/>
            </a:srgbClr>
          </a:solidFill>
        </p:spPr>
        <p:txBody>
          <a:bodyPr wrap="square" lIns="0" tIns="0" rIns="0" bIns="0" rtlCol="0"/>
          <a:lstStyle/>
          <a:p>
            <a:endParaRPr/>
          </a:p>
        </p:txBody>
      </p:sp>
      <p:sp>
        <p:nvSpPr>
          <p:cNvPr id="1488" name="object 1488"/>
          <p:cNvSpPr/>
          <p:nvPr/>
        </p:nvSpPr>
        <p:spPr>
          <a:xfrm>
            <a:off x="17604" y="2629813"/>
            <a:ext cx="56515" cy="56515"/>
          </a:xfrm>
          <a:custGeom>
            <a:avLst/>
            <a:gdLst/>
            <a:ahLst/>
            <a:cxnLst/>
            <a:rect l="l" t="t" r="r" b="b"/>
            <a:pathLst>
              <a:path w="56515" h="56514">
                <a:moveTo>
                  <a:pt x="28223" y="0"/>
                </a:moveTo>
                <a:lnTo>
                  <a:pt x="39202" y="2218"/>
                </a:lnTo>
                <a:lnTo>
                  <a:pt x="48163" y="8266"/>
                </a:lnTo>
                <a:lnTo>
                  <a:pt x="54202" y="17236"/>
                </a:lnTo>
                <a:lnTo>
                  <a:pt x="56416" y="28216"/>
                </a:lnTo>
                <a:lnTo>
                  <a:pt x="54202" y="39192"/>
                </a:lnTo>
                <a:lnTo>
                  <a:pt x="48163" y="48150"/>
                </a:lnTo>
                <a:lnTo>
                  <a:pt x="39202" y="54188"/>
                </a:lnTo>
                <a:lnTo>
                  <a:pt x="28223" y="56402"/>
                </a:lnTo>
                <a:lnTo>
                  <a:pt x="17240" y="54188"/>
                </a:lnTo>
                <a:lnTo>
                  <a:pt x="8268" y="48150"/>
                </a:lnTo>
                <a:lnTo>
                  <a:pt x="2218" y="39192"/>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489" name="object 1489"/>
          <p:cNvSpPr/>
          <p:nvPr/>
        </p:nvSpPr>
        <p:spPr>
          <a:xfrm>
            <a:off x="7483737" y="2498707"/>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0" name="object 1490"/>
          <p:cNvSpPr/>
          <p:nvPr/>
        </p:nvSpPr>
        <p:spPr>
          <a:xfrm>
            <a:off x="7348833" y="2499442"/>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1" name="object 1491"/>
          <p:cNvSpPr/>
          <p:nvPr/>
        </p:nvSpPr>
        <p:spPr>
          <a:xfrm>
            <a:off x="7213164" y="2499442"/>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2" name="object 1492"/>
          <p:cNvSpPr/>
          <p:nvPr/>
        </p:nvSpPr>
        <p:spPr>
          <a:xfrm>
            <a:off x="7076729" y="2498707"/>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01"/>
                </a:lnTo>
                <a:lnTo>
                  <a:pt x="40468" y="40431"/>
                </a:lnTo>
                <a:lnTo>
                  <a:pt x="32927"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3" name="object 1493"/>
          <p:cNvSpPr/>
          <p:nvPr/>
        </p:nvSpPr>
        <p:spPr>
          <a:xfrm>
            <a:off x="6941825" y="2499442"/>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4" name="object 1494"/>
          <p:cNvSpPr/>
          <p:nvPr/>
        </p:nvSpPr>
        <p:spPr>
          <a:xfrm>
            <a:off x="6806155" y="2499442"/>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5" name="object 1495"/>
          <p:cNvSpPr/>
          <p:nvPr/>
        </p:nvSpPr>
        <p:spPr>
          <a:xfrm>
            <a:off x="6672751" y="2501706"/>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96" name="object 1496"/>
          <p:cNvSpPr/>
          <p:nvPr/>
        </p:nvSpPr>
        <p:spPr>
          <a:xfrm>
            <a:off x="6537847" y="2502441"/>
            <a:ext cx="40005" cy="40005"/>
          </a:xfrm>
          <a:custGeom>
            <a:avLst/>
            <a:gdLst/>
            <a:ahLst/>
            <a:cxnLst/>
            <a:rect l="l" t="t" r="r" b="b"/>
            <a:pathLst>
              <a:path w="40004" h="40005">
                <a:moveTo>
                  <a:pt x="19927" y="0"/>
                </a:moveTo>
                <a:lnTo>
                  <a:pt x="27690" y="1568"/>
                </a:lnTo>
                <a:lnTo>
                  <a:pt x="34024" y="5845"/>
                </a:lnTo>
                <a:lnTo>
                  <a:pt x="38291" y="12187"/>
                </a:lnTo>
                <a:lnTo>
                  <a:pt x="39855" y="19953"/>
                </a:lnTo>
                <a:lnTo>
                  <a:pt x="38291" y="27714"/>
                </a:lnTo>
                <a:lnTo>
                  <a:pt x="34024" y="34046"/>
                </a:lnTo>
                <a:lnTo>
                  <a:pt x="27690" y="38312"/>
                </a:lnTo>
                <a:lnTo>
                  <a:pt x="19927" y="39876"/>
                </a:lnTo>
                <a:lnTo>
                  <a:pt x="12165" y="38312"/>
                </a:lnTo>
                <a:lnTo>
                  <a:pt x="5831" y="34046"/>
                </a:lnTo>
                <a:lnTo>
                  <a:pt x="1564" y="27714"/>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97" name="object 1497"/>
          <p:cNvSpPr/>
          <p:nvPr/>
        </p:nvSpPr>
        <p:spPr>
          <a:xfrm>
            <a:off x="6403678" y="250397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588"/>
                </a:lnTo>
                <a:lnTo>
                  <a:pt x="31464" y="31445"/>
                </a:lnTo>
                <a:lnTo>
                  <a:pt x="25607" y="35396"/>
                </a:lnTo>
                <a:lnTo>
                  <a:pt x="18428" y="36846"/>
                </a:lnTo>
                <a:lnTo>
                  <a:pt x="11248" y="35396"/>
                </a:lnTo>
                <a:lnTo>
                  <a:pt x="5391" y="31445"/>
                </a:lnTo>
                <a:lnTo>
                  <a:pt x="1445" y="25588"/>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498" name="object 1498"/>
          <p:cNvSpPr/>
          <p:nvPr/>
        </p:nvSpPr>
        <p:spPr>
          <a:xfrm>
            <a:off x="6268773" y="2504706"/>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99" name="object 1499"/>
          <p:cNvSpPr/>
          <p:nvPr/>
        </p:nvSpPr>
        <p:spPr>
          <a:xfrm>
            <a:off x="6133104" y="2504706"/>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0" name="object 1500"/>
          <p:cNvSpPr/>
          <p:nvPr/>
        </p:nvSpPr>
        <p:spPr>
          <a:xfrm>
            <a:off x="5997435" y="2504706"/>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1" name="object 1501"/>
          <p:cNvSpPr/>
          <p:nvPr/>
        </p:nvSpPr>
        <p:spPr>
          <a:xfrm>
            <a:off x="5862531" y="2505471"/>
            <a:ext cx="34290" cy="34290"/>
          </a:xfrm>
          <a:custGeom>
            <a:avLst/>
            <a:gdLst/>
            <a:ahLst/>
            <a:cxnLst/>
            <a:rect l="l" t="t" r="r" b="b"/>
            <a:pathLst>
              <a:path w="34289" h="34289">
                <a:moveTo>
                  <a:pt x="7560" y="0"/>
                </a:moveTo>
                <a:lnTo>
                  <a:pt x="16897"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02" name="object 1502"/>
          <p:cNvSpPr/>
          <p:nvPr/>
        </p:nvSpPr>
        <p:spPr>
          <a:xfrm>
            <a:off x="5727963" y="2506603"/>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03" name="object 1503"/>
          <p:cNvSpPr/>
          <p:nvPr/>
        </p:nvSpPr>
        <p:spPr>
          <a:xfrm>
            <a:off x="5592324" y="2506603"/>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4" name="object 1504"/>
          <p:cNvSpPr/>
          <p:nvPr/>
        </p:nvSpPr>
        <p:spPr>
          <a:xfrm>
            <a:off x="5456257" y="2506205"/>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05" name="object 1505"/>
          <p:cNvSpPr/>
          <p:nvPr/>
        </p:nvSpPr>
        <p:spPr>
          <a:xfrm>
            <a:off x="5321720" y="2507338"/>
            <a:ext cx="30480" cy="30480"/>
          </a:xfrm>
          <a:custGeom>
            <a:avLst/>
            <a:gdLst/>
            <a:ahLst/>
            <a:cxnLst/>
            <a:rect l="l" t="t" r="r" b="b"/>
            <a:pathLst>
              <a:path w="30479" h="30480">
                <a:moveTo>
                  <a:pt x="6765" y="0"/>
                </a:moveTo>
                <a:lnTo>
                  <a:pt x="15060" y="0"/>
                </a:lnTo>
                <a:lnTo>
                  <a:pt x="23387" y="0"/>
                </a:lnTo>
                <a:lnTo>
                  <a:pt x="30090" y="6732"/>
                </a:lnTo>
                <a:lnTo>
                  <a:pt x="30090"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506" name="object 1506"/>
          <p:cNvSpPr/>
          <p:nvPr/>
        </p:nvSpPr>
        <p:spPr>
          <a:xfrm>
            <a:off x="5186081" y="2507338"/>
            <a:ext cx="30480" cy="30480"/>
          </a:xfrm>
          <a:custGeom>
            <a:avLst/>
            <a:gdLst/>
            <a:ahLst/>
            <a:cxnLst/>
            <a:rect l="l" t="t" r="r" b="b"/>
            <a:pathLst>
              <a:path w="30479"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07" name="object 1507"/>
          <p:cNvSpPr/>
          <p:nvPr/>
        </p:nvSpPr>
        <p:spPr>
          <a:xfrm>
            <a:off x="5049647" y="2506603"/>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8" name="object 1508"/>
          <p:cNvSpPr/>
          <p:nvPr/>
        </p:nvSpPr>
        <p:spPr>
          <a:xfrm>
            <a:off x="4913977" y="2506603"/>
            <a:ext cx="31750" cy="31750"/>
          </a:xfrm>
          <a:custGeom>
            <a:avLst/>
            <a:gdLst/>
            <a:ahLst/>
            <a:cxnLst/>
            <a:rect l="l" t="t" r="r" b="b"/>
            <a:pathLst>
              <a:path w="31750" h="31750">
                <a:moveTo>
                  <a:pt x="7071" y="0"/>
                </a:moveTo>
                <a:lnTo>
                  <a:pt x="15795" y="0"/>
                </a:lnTo>
                <a:lnTo>
                  <a:pt x="24550" y="0"/>
                </a:lnTo>
                <a:lnTo>
                  <a:pt x="31590" y="7069"/>
                </a:lnTo>
                <a:lnTo>
                  <a:pt x="31590" y="24513"/>
                </a:lnTo>
                <a:lnTo>
                  <a:pt x="24550"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9" name="object 1509"/>
          <p:cNvSpPr/>
          <p:nvPr/>
        </p:nvSpPr>
        <p:spPr>
          <a:xfrm>
            <a:off x="4778308" y="2506603"/>
            <a:ext cx="31750" cy="31750"/>
          </a:xfrm>
          <a:custGeom>
            <a:avLst/>
            <a:gdLst/>
            <a:ahLst/>
            <a:cxnLst/>
            <a:rect l="l" t="t" r="r" b="b"/>
            <a:pathLst>
              <a:path w="31750" h="31750">
                <a:moveTo>
                  <a:pt x="7101" y="0"/>
                </a:moveTo>
                <a:lnTo>
                  <a:pt x="15795"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10" name="object 1510"/>
          <p:cNvSpPr/>
          <p:nvPr/>
        </p:nvSpPr>
        <p:spPr>
          <a:xfrm>
            <a:off x="4644169" y="2508103"/>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1" name="object 1511"/>
          <p:cNvSpPr/>
          <p:nvPr/>
        </p:nvSpPr>
        <p:spPr>
          <a:xfrm>
            <a:off x="4508132" y="2507705"/>
            <a:ext cx="29845" cy="29845"/>
          </a:xfrm>
          <a:custGeom>
            <a:avLst/>
            <a:gdLst/>
            <a:ahLst/>
            <a:cxnLst/>
            <a:rect l="l" t="t" r="r" b="b"/>
            <a:pathLst>
              <a:path w="29845" h="29844">
                <a:moveTo>
                  <a:pt x="6550" y="0"/>
                </a:moveTo>
                <a:lnTo>
                  <a:pt x="14662" y="0"/>
                </a:lnTo>
                <a:lnTo>
                  <a:pt x="22744" y="0"/>
                </a:lnTo>
                <a:lnTo>
                  <a:pt x="29325" y="6579"/>
                </a:lnTo>
                <a:lnTo>
                  <a:pt x="29325" y="22799"/>
                </a:lnTo>
                <a:lnTo>
                  <a:pt x="2274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2" name="object 1512"/>
          <p:cNvSpPr/>
          <p:nvPr/>
        </p:nvSpPr>
        <p:spPr>
          <a:xfrm>
            <a:off x="4372463" y="2507705"/>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3" name="object 1513"/>
          <p:cNvSpPr/>
          <p:nvPr/>
        </p:nvSpPr>
        <p:spPr>
          <a:xfrm>
            <a:off x="4236794" y="2507705"/>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4" name="object 1514"/>
          <p:cNvSpPr/>
          <p:nvPr/>
        </p:nvSpPr>
        <p:spPr>
          <a:xfrm>
            <a:off x="4101491" y="2508103"/>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5" name="object 1515"/>
          <p:cNvSpPr/>
          <p:nvPr/>
        </p:nvSpPr>
        <p:spPr>
          <a:xfrm>
            <a:off x="3965822" y="2508103"/>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6" name="object 1516"/>
          <p:cNvSpPr/>
          <p:nvPr/>
        </p:nvSpPr>
        <p:spPr>
          <a:xfrm>
            <a:off x="3830153" y="2508103"/>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7" name="object 1517"/>
          <p:cNvSpPr/>
          <p:nvPr/>
        </p:nvSpPr>
        <p:spPr>
          <a:xfrm>
            <a:off x="3694514" y="2508103"/>
            <a:ext cx="28575" cy="29209"/>
          </a:xfrm>
          <a:custGeom>
            <a:avLst/>
            <a:gdLst/>
            <a:ahLst/>
            <a:cxnLst/>
            <a:rect l="l" t="t" r="r" b="b"/>
            <a:pathLst>
              <a:path w="28575" h="29210">
                <a:moveTo>
                  <a:pt x="6367" y="0"/>
                </a:moveTo>
                <a:lnTo>
                  <a:pt x="14295" y="0"/>
                </a:lnTo>
                <a:lnTo>
                  <a:pt x="22162" y="0"/>
                </a:lnTo>
                <a:lnTo>
                  <a:pt x="28560" y="6396"/>
                </a:lnTo>
                <a:lnTo>
                  <a:pt x="28560" y="22187"/>
                </a:lnTo>
                <a:lnTo>
                  <a:pt x="22162" y="28583"/>
                </a:lnTo>
                <a:lnTo>
                  <a:pt x="6367" y="28583"/>
                </a:lnTo>
                <a:lnTo>
                  <a:pt x="0" y="22187"/>
                </a:lnTo>
                <a:lnTo>
                  <a:pt x="0" y="6396"/>
                </a:lnTo>
                <a:lnTo>
                  <a:pt x="6367" y="0"/>
                </a:lnTo>
                <a:close/>
              </a:path>
            </a:pathLst>
          </a:custGeom>
          <a:solidFill>
            <a:srgbClr val="D9D9D8">
              <a:alpha val="50000"/>
            </a:srgbClr>
          </a:solidFill>
        </p:spPr>
        <p:txBody>
          <a:bodyPr wrap="square" lIns="0" tIns="0" rIns="0" bIns="0" rtlCol="0"/>
          <a:lstStyle/>
          <a:p>
            <a:endParaRPr/>
          </a:p>
        </p:txBody>
      </p:sp>
      <p:sp>
        <p:nvSpPr>
          <p:cNvPr id="1518" name="object 1518"/>
          <p:cNvSpPr/>
          <p:nvPr/>
        </p:nvSpPr>
        <p:spPr>
          <a:xfrm>
            <a:off x="3558447" y="2507705"/>
            <a:ext cx="29845" cy="29845"/>
          </a:xfrm>
          <a:custGeom>
            <a:avLst/>
            <a:gdLst/>
            <a:ahLst/>
            <a:cxnLst/>
            <a:rect l="l" t="t" r="r" b="b"/>
            <a:pathLst>
              <a:path w="29845" h="29844">
                <a:moveTo>
                  <a:pt x="6581" y="0"/>
                </a:moveTo>
                <a:lnTo>
                  <a:pt x="14693" y="0"/>
                </a:lnTo>
                <a:lnTo>
                  <a:pt x="22774" y="0"/>
                </a:lnTo>
                <a:lnTo>
                  <a:pt x="29356" y="6579"/>
                </a:lnTo>
                <a:lnTo>
                  <a:pt x="29356" y="22799"/>
                </a:lnTo>
                <a:lnTo>
                  <a:pt x="22774"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519" name="object 1519"/>
          <p:cNvSpPr/>
          <p:nvPr/>
        </p:nvSpPr>
        <p:spPr>
          <a:xfrm>
            <a:off x="3423175" y="2508103"/>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20" name="object 1520"/>
          <p:cNvSpPr/>
          <p:nvPr/>
        </p:nvSpPr>
        <p:spPr>
          <a:xfrm>
            <a:off x="3285608" y="2506205"/>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21" name="object 1521"/>
          <p:cNvSpPr/>
          <p:nvPr/>
        </p:nvSpPr>
        <p:spPr>
          <a:xfrm>
            <a:off x="3151071" y="2507338"/>
            <a:ext cx="30480" cy="30480"/>
          </a:xfrm>
          <a:custGeom>
            <a:avLst/>
            <a:gdLst/>
            <a:ahLst/>
            <a:cxnLst/>
            <a:rect l="l" t="t" r="r" b="b"/>
            <a:pathLst>
              <a:path w="30480"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22" name="object 1522"/>
          <p:cNvSpPr/>
          <p:nvPr/>
        </p:nvSpPr>
        <p:spPr>
          <a:xfrm>
            <a:off x="3013534" y="2505471"/>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23" name="object 1523"/>
          <p:cNvSpPr/>
          <p:nvPr/>
        </p:nvSpPr>
        <p:spPr>
          <a:xfrm>
            <a:off x="2876732" y="2504338"/>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524" name="object 1524"/>
          <p:cNvSpPr/>
          <p:nvPr/>
        </p:nvSpPr>
        <p:spPr>
          <a:xfrm>
            <a:off x="2739930" y="2503206"/>
            <a:ext cx="38735" cy="38735"/>
          </a:xfrm>
          <a:custGeom>
            <a:avLst/>
            <a:gdLst/>
            <a:ahLst/>
            <a:cxnLst/>
            <a:rect l="l" t="t" r="r" b="b"/>
            <a:pathLst>
              <a:path w="38735" h="38735">
                <a:moveTo>
                  <a:pt x="19193" y="0"/>
                </a:moveTo>
                <a:lnTo>
                  <a:pt x="26673" y="1509"/>
                </a:lnTo>
                <a:lnTo>
                  <a:pt x="32773" y="5623"/>
                </a:lnTo>
                <a:lnTo>
                  <a:pt x="36881" y="11723"/>
                </a:lnTo>
                <a:lnTo>
                  <a:pt x="38386" y="19188"/>
                </a:lnTo>
                <a:lnTo>
                  <a:pt x="36881" y="26653"/>
                </a:lnTo>
                <a:lnTo>
                  <a:pt x="32773" y="32753"/>
                </a:lnTo>
                <a:lnTo>
                  <a:pt x="26673"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25" name="object 1525"/>
          <p:cNvSpPr/>
          <p:nvPr/>
        </p:nvSpPr>
        <p:spPr>
          <a:xfrm>
            <a:off x="2603893" y="2502839"/>
            <a:ext cx="39370" cy="39370"/>
          </a:xfrm>
          <a:custGeom>
            <a:avLst/>
            <a:gdLst/>
            <a:ahLst/>
            <a:cxnLst/>
            <a:rect l="l" t="t" r="r" b="b"/>
            <a:pathLst>
              <a:path w="39369" h="39369">
                <a:moveTo>
                  <a:pt x="19560" y="0"/>
                </a:moveTo>
                <a:lnTo>
                  <a:pt x="27180" y="1536"/>
                </a:lnTo>
                <a:lnTo>
                  <a:pt x="33408" y="5726"/>
                </a:lnTo>
                <a:lnTo>
                  <a:pt x="37610" y="11942"/>
                </a:lnTo>
                <a:lnTo>
                  <a:pt x="39151" y="19555"/>
                </a:lnTo>
                <a:lnTo>
                  <a:pt x="37610" y="27168"/>
                </a:lnTo>
                <a:lnTo>
                  <a:pt x="33408" y="33384"/>
                </a:lnTo>
                <a:lnTo>
                  <a:pt x="27180" y="37574"/>
                </a:lnTo>
                <a:lnTo>
                  <a:pt x="19560" y="39111"/>
                </a:lnTo>
                <a:lnTo>
                  <a:pt x="11958" y="37574"/>
                </a:lnTo>
                <a:lnTo>
                  <a:pt x="5739" y="33384"/>
                </a:lnTo>
                <a:lnTo>
                  <a:pt x="1541" y="27168"/>
                </a:lnTo>
                <a:lnTo>
                  <a:pt x="0" y="19555"/>
                </a:lnTo>
                <a:lnTo>
                  <a:pt x="1541" y="11942"/>
                </a:lnTo>
                <a:lnTo>
                  <a:pt x="5739" y="5726"/>
                </a:lnTo>
                <a:lnTo>
                  <a:pt x="11958" y="1536"/>
                </a:lnTo>
                <a:lnTo>
                  <a:pt x="19560" y="0"/>
                </a:lnTo>
                <a:close/>
              </a:path>
            </a:pathLst>
          </a:custGeom>
          <a:solidFill>
            <a:srgbClr val="D9D9D8">
              <a:alpha val="50000"/>
            </a:srgbClr>
          </a:solidFill>
        </p:spPr>
        <p:txBody>
          <a:bodyPr wrap="square" lIns="0" tIns="0" rIns="0" bIns="0" rtlCol="0"/>
          <a:lstStyle/>
          <a:p>
            <a:endParaRPr/>
          </a:p>
        </p:txBody>
      </p:sp>
      <p:sp>
        <p:nvSpPr>
          <p:cNvPr id="1526" name="object 1526"/>
          <p:cNvSpPr/>
          <p:nvPr/>
        </p:nvSpPr>
        <p:spPr>
          <a:xfrm>
            <a:off x="2467122" y="2501706"/>
            <a:ext cx="41910" cy="41910"/>
          </a:xfrm>
          <a:custGeom>
            <a:avLst/>
            <a:gdLst/>
            <a:ahLst/>
            <a:cxnLst/>
            <a:rect l="l" t="t" r="r" b="b"/>
            <a:pathLst>
              <a:path w="41910" h="41910">
                <a:moveTo>
                  <a:pt x="20662" y="0"/>
                </a:moveTo>
                <a:lnTo>
                  <a:pt x="28730" y="1622"/>
                </a:lnTo>
                <a:lnTo>
                  <a:pt x="35317" y="6051"/>
                </a:lnTo>
                <a:lnTo>
                  <a:pt x="39758" y="12626"/>
                </a:lnTo>
                <a:lnTo>
                  <a:pt x="41386" y="20688"/>
                </a:lnTo>
                <a:lnTo>
                  <a:pt x="39758" y="28736"/>
                </a:lnTo>
                <a:lnTo>
                  <a:pt x="35317" y="35312"/>
                </a:lnTo>
                <a:lnTo>
                  <a:pt x="28730"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527" name="object 1527"/>
          <p:cNvSpPr/>
          <p:nvPr/>
        </p:nvSpPr>
        <p:spPr>
          <a:xfrm>
            <a:off x="2329555" y="2499809"/>
            <a:ext cx="45720" cy="45720"/>
          </a:xfrm>
          <a:custGeom>
            <a:avLst/>
            <a:gdLst/>
            <a:ahLst/>
            <a:cxnLst/>
            <a:rect l="l" t="t" r="r" b="b"/>
            <a:pathLst>
              <a:path w="45719" h="45719">
                <a:moveTo>
                  <a:pt x="22591" y="0"/>
                </a:moveTo>
                <a:lnTo>
                  <a:pt x="31372" y="1777"/>
                </a:lnTo>
                <a:lnTo>
                  <a:pt x="38543" y="6621"/>
                </a:lnTo>
                <a:lnTo>
                  <a:pt x="43378" y="13801"/>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801"/>
                </a:lnTo>
                <a:lnTo>
                  <a:pt x="6612" y="6621"/>
                </a:lnTo>
                <a:lnTo>
                  <a:pt x="13792" y="1777"/>
                </a:lnTo>
                <a:lnTo>
                  <a:pt x="22591" y="0"/>
                </a:lnTo>
                <a:close/>
              </a:path>
            </a:pathLst>
          </a:custGeom>
          <a:solidFill>
            <a:srgbClr val="D9D9D8">
              <a:alpha val="50000"/>
            </a:srgbClr>
          </a:solidFill>
        </p:spPr>
        <p:txBody>
          <a:bodyPr wrap="square" lIns="0" tIns="0" rIns="0" bIns="0" rtlCol="0"/>
          <a:lstStyle/>
          <a:p>
            <a:endParaRPr/>
          </a:p>
        </p:txBody>
      </p:sp>
      <p:sp>
        <p:nvSpPr>
          <p:cNvPr id="1528" name="object 1528"/>
          <p:cNvSpPr/>
          <p:nvPr/>
        </p:nvSpPr>
        <p:spPr>
          <a:xfrm>
            <a:off x="2192783" y="2498707"/>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01"/>
                </a:lnTo>
                <a:lnTo>
                  <a:pt x="40441" y="40431"/>
                </a:lnTo>
                <a:lnTo>
                  <a:pt x="32909" y="45510"/>
                </a:lnTo>
                <a:lnTo>
                  <a:pt x="23693" y="47374"/>
                </a:lnTo>
                <a:lnTo>
                  <a:pt x="14463" y="45510"/>
                </a:lnTo>
                <a:lnTo>
                  <a:pt x="6933" y="40431"/>
                </a:lnTo>
                <a:lnTo>
                  <a:pt x="1859" y="32901"/>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529" name="object 1529"/>
          <p:cNvSpPr/>
          <p:nvPr/>
        </p:nvSpPr>
        <p:spPr>
          <a:xfrm>
            <a:off x="2055981" y="249757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0" name="object 1530"/>
          <p:cNvSpPr/>
          <p:nvPr/>
        </p:nvSpPr>
        <p:spPr>
          <a:xfrm>
            <a:off x="1920312" y="249757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1" name="object 1531"/>
          <p:cNvSpPr/>
          <p:nvPr/>
        </p:nvSpPr>
        <p:spPr>
          <a:xfrm>
            <a:off x="1783143" y="2496075"/>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2" name="object 1532"/>
          <p:cNvSpPr/>
          <p:nvPr/>
        </p:nvSpPr>
        <p:spPr>
          <a:xfrm>
            <a:off x="1648973" y="249757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3" name="object 1533"/>
          <p:cNvSpPr/>
          <p:nvPr/>
        </p:nvSpPr>
        <p:spPr>
          <a:xfrm>
            <a:off x="1512569" y="2496810"/>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534" name="object 1534"/>
          <p:cNvSpPr/>
          <p:nvPr/>
        </p:nvSpPr>
        <p:spPr>
          <a:xfrm>
            <a:off x="1375767" y="2495678"/>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310" y="51307"/>
                </a:lnTo>
                <a:lnTo>
                  <a:pt x="7825" y="45591"/>
                </a:lnTo>
                <a:lnTo>
                  <a:pt x="2100" y="37109"/>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535" name="object 1535"/>
          <p:cNvSpPr/>
          <p:nvPr/>
        </p:nvSpPr>
        <p:spPr>
          <a:xfrm>
            <a:off x="1240465" y="2496075"/>
            <a:ext cx="52705" cy="52705"/>
          </a:xfrm>
          <a:custGeom>
            <a:avLst/>
            <a:gdLst/>
            <a:ahLst/>
            <a:cxnLst/>
            <a:rect l="l" t="t" r="r" b="b"/>
            <a:pathLst>
              <a:path w="52705"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536" name="object 1536"/>
          <p:cNvSpPr/>
          <p:nvPr/>
        </p:nvSpPr>
        <p:spPr>
          <a:xfrm>
            <a:off x="1104428" y="249567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537" name="object 1537"/>
          <p:cNvSpPr/>
          <p:nvPr/>
        </p:nvSpPr>
        <p:spPr>
          <a:xfrm>
            <a:off x="968024" y="2494943"/>
            <a:ext cx="55244" cy="55244"/>
          </a:xfrm>
          <a:custGeom>
            <a:avLst/>
            <a:gdLst/>
            <a:ahLst/>
            <a:cxnLst/>
            <a:rect l="l" t="t" r="r" b="b"/>
            <a:pathLst>
              <a:path w="55244"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538" name="object 1538"/>
          <p:cNvSpPr/>
          <p:nvPr/>
        </p:nvSpPr>
        <p:spPr>
          <a:xfrm>
            <a:off x="831589" y="2494178"/>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39" name="object 1539"/>
          <p:cNvSpPr/>
          <p:nvPr/>
        </p:nvSpPr>
        <p:spPr>
          <a:xfrm>
            <a:off x="695920" y="2494178"/>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40" name="object 1540"/>
          <p:cNvSpPr/>
          <p:nvPr/>
        </p:nvSpPr>
        <p:spPr>
          <a:xfrm>
            <a:off x="561781" y="2495678"/>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41" name="object 1541"/>
          <p:cNvSpPr/>
          <p:nvPr/>
        </p:nvSpPr>
        <p:spPr>
          <a:xfrm>
            <a:off x="425346" y="249494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42" name="object 1542"/>
          <p:cNvSpPr/>
          <p:nvPr/>
        </p:nvSpPr>
        <p:spPr>
          <a:xfrm>
            <a:off x="288942" y="2494178"/>
            <a:ext cx="56515" cy="56515"/>
          </a:xfrm>
          <a:custGeom>
            <a:avLst/>
            <a:gdLst/>
            <a:ahLst/>
            <a:cxnLst/>
            <a:rect l="l" t="t" r="r" b="b"/>
            <a:pathLst>
              <a:path w="56514" h="56514">
                <a:moveTo>
                  <a:pt x="28193" y="0"/>
                </a:moveTo>
                <a:lnTo>
                  <a:pt x="39176" y="2218"/>
                </a:lnTo>
                <a:lnTo>
                  <a:pt x="48147" y="8266"/>
                </a:lnTo>
                <a:lnTo>
                  <a:pt x="54197" y="17236"/>
                </a:lnTo>
                <a:lnTo>
                  <a:pt x="56416" y="28216"/>
                </a:lnTo>
                <a:lnTo>
                  <a:pt x="54197" y="39196"/>
                </a:lnTo>
                <a:lnTo>
                  <a:pt x="48147" y="48166"/>
                </a:lnTo>
                <a:lnTo>
                  <a:pt x="39176" y="54214"/>
                </a:lnTo>
                <a:lnTo>
                  <a:pt x="28193" y="56432"/>
                </a:lnTo>
                <a:lnTo>
                  <a:pt x="17214" y="54214"/>
                </a:lnTo>
                <a:lnTo>
                  <a:pt x="8253" y="48166"/>
                </a:lnTo>
                <a:lnTo>
                  <a:pt x="2214" y="39196"/>
                </a:lnTo>
                <a:lnTo>
                  <a:pt x="0" y="28216"/>
                </a:lnTo>
                <a:lnTo>
                  <a:pt x="2214" y="17236"/>
                </a:lnTo>
                <a:lnTo>
                  <a:pt x="8253" y="8266"/>
                </a:lnTo>
                <a:lnTo>
                  <a:pt x="17214" y="2218"/>
                </a:lnTo>
                <a:lnTo>
                  <a:pt x="28193" y="0"/>
                </a:lnTo>
                <a:close/>
              </a:path>
            </a:pathLst>
          </a:custGeom>
          <a:solidFill>
            <a:srgbClr val="D9D9D8">
              <a:alpha val="50000"/>
            </a:srgbClr>
          </a:solidFill>
        </p:spPr>
        <p:txBody>
          <a:bodyPr wrap="square" lIns="0" tIns="0" rIns="0" bIns="0" rtlCol="0"/>
          <a:lstStyle/>
          <a:p>
            <a:endParaRPr/>
          </a:p>
        </p:txBody>
      </p:sp>
      <p:sp>
        <p:nvSpPr>
          <p:cNvPr id="1543" name="object 1543"/>
          <p:cNvSpPr/>
          <p:nvPr/>
        </p:nvSpPr>
        <p:spPr>
          <a:xfrm>
            <a:off x="152508" y="2493443"/>
            <a:ext cx="58419" cy="58419"/>
          </a:xfrm>
          <a:custGeom>
            <a:avLst/>
            <a:gdLst/>
            <a:ahLst/>
            <a:cxnLst/>
            <a:rect l="l" t="t" r="r" b="b"/>
            <a:pathLst>
              <a:path w="58420" h="58419">
                <a:moveTo>
                  <a:pt x="28988" y="0"/>
                </a:moveTo>
                <a:lnTo>
                  <a:pt x="40254" y="2272"/>
                </a:lnTo>
                <a:lnTo>
                  <a:pt x="49460" y="8473"/>
                </a:lnTo>
                <a:lnTo>
                  <a:pt x="55669" y="17674"/>
                </a:lnTo>
                <a:lnTo>
                  <a:pt x="57947" y="28950"/>
                </a:lnTo>
                <a:lnTo>
                  <a:pt x="55669" y="40213"/>
                </a:lnTo>
                <a:lnTo>
                  <a:pt x="49460" y="49417"/>
                </a:lnTo>
                <a:lnTo>
                  <a:pt x="40254" y="55624"/>
                </a:lnTo>
                <a:lnTo>
                  <a:pt x="28988" y="57901"/>
                </a:lnTo>
                <a:lnTo>
                  <a:pt x="17705" y="55624"/>
                </a:lnTo>
                <a:lnTo>
                  <a:pt x="8490" y="49417"/>
                </a:lnTo>
                <a:lnTo>
                  <a:pt x="2278" y="40213"/>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44" name="object 1544"/>
          <p:cNvSpPr/>
          <p:nvPr/>
        </p:nvSpPr>
        <p:spPr>
          <a:xfrm>
            <a:off x="15706" y="2492311"/>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545" name="object 1545"/>
          <p:cNvSpPr/>
          <p:nvPr/>
        </p:nvSpPr>
        <p:spPr>
          <a:xfrm>
            <a:off x="7483370" y="2362674"/>
            <a:ext cx="48260" cy="48260"/>
          </a:xfrm>
          <a:custGeom>
            <a:avLst/>
            <a:gdLst/>
            <a:ahLst/>
            <a:cxnLst/>
            <a:rect l="l" t="t" r="r" b="b"/>
            <a:pathLst>
              <a:path w="48259" h="48260">
                <a:moveTo>
                  <a:pt x="24060" y="0"/>
                </a:moveTo>
                <a:lnTo>
                  <a:pt x="33429" y="1895"/>
                </a:lnTo>
                <a:lnTo>
                  <a:pt x="41088" y="7061"/>
                </a:lnTo>
                <a:lnTo>
                  <a:pt x="46255" y="14718"/>
                </a:lnTo>
                <a:lnTo>
                  <a:pt x="48151" y="24085"/>
                </a:lnTo>
                <a:lnTo>
                  <a:pt x="46255" y="33446"/>
                </a:lnTo>
                <a:lnTo>
                  <a:pt x="41088" y="41092"/>
                </a:lnTo>
                <a:lnTo>
                  <a:pt x="33429"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6" name="object 1546"/>
          <p:cNvSpPr/>
          <p:nvPr/>
        </p:nvSpPr>
        <p:spPr>
          <a:xfrm>
            <a:off x="7348068" y="2363072"/>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7" name="object 1547"/>
          <p:cNvSpPr/>
          <p:nvPr/>
        </p:nvSpPr>
        <p:spPr>
          <a:xfrm>
            <a:off x="7212031" y="2362674"/>
            <a:ext cx="48260" cy="48260"/>
          </a:xfrm>
          <a:custGeom>
            <a:avLst/>
            <a:gdLst/>
            <a:ahLst/>
            <a:cxnLst/>
            <a:rect l="l" t="t" r="r" b="b"/>
            <a:pathLst>
              <a:path w="48259"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8" name="object 1548"/>
          <p:cNvSpPr/>
          <p:nvPr/>
        </p:nvSpPr>
        <p:spPr>
          <a:xfrm>
            <a:off x="7076729" y="2363072"/>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9" name="object 1549"/>
          <p:cNvSpPr/>
          <p:nvPr/>
        </p:nvSpPr>
        <p:spPr>
          <a:xfrm>
            <a:off x="6941060" y="2363072"/>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0" name="object 1550"/>
          <p:cNvSpPr/>
          <p:nvPr/>
        </p:nvSpPr>
        <p:spPr>
          <a:xfrm>
            <a:off x="6805390" y="2363072"/>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1" name="object 1551"/>
          <p:cNvSpPr/>
          <p:nvPr/>
        </p:nvSpPr>
        <p:spPr>
          <a:xfrm>
            <a:off x="6670486" y="2363807"/>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52" name="object 1552"/>
          <p:cNvSpPr/>
          <p:nvPr/>
        </p:nvSpPr>
        <p:spPr>
          <a:xfrm>
            <a:off x="6535949" y="2364939"/>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553" name="object 1553"/>
          <p:cNvSpPr/>
          <p:nvPr/>
        </p:nvSpPr>
        <p:spPr>
          <a:xfrm>
            <a:off x="6402545" y="236720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4" name="object 1554"/>
          <p:cNvSpPr/>
          <p:nvPr/>
        </p:nvSpPr>
        <p:spPr>
          <a:xfrm>
            <a:off x="6267243" y="2367571"/>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55" name="object 1555"/>
          <p:cNvSpPr/>
          <p:nvPr/>
        </p:nvSpPr>
        <p:spPr>
          <a:xfrm>
            <a:off x="6131206" y="236720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6" name="object 1556"/>
          <p:cNvSpPr/>
          <p:nvPr/>
        </p:nvSpPr>
        <p:spPr>
          <a:xfrm>
            <a:off x="5997435" y="2369071"/>
            <a:ext cx="35560" cy="35560"/>
          </a:xfrm>
          <a:custGeom>
            <a:avLst/>
            <a:gdLst/>
            <a:ahLst/>
            <a:cxnLst/>
            <a:rect l="l" t="t" r="r" b="b"/>
            <a:pathLst>
              <a:path w="35560" h="35560">
                <a:moveTo>
                  <a:pt x="7897" y="0"/>
                </a:moveTo>
                <a:lnTo>
                  <a:pt x="17662" y="0"/>
                </a:lnTo>
                <a:lnTo>
                  <a:pt x="27427" y="0"/>
                </a:lnTo>
                <a:lnTo>
                  <a:pt x="35356" y="7926"/>
                </a:lnTo>
                <a:lnTo>
                  <a:pt x="35356" y="27451"/>
                </a:lnTo>
                <a:lnTo>
                  <a:pt x="27427" y="35377"/>
                </a:lnTo>
                <a:lnTo>
                  <a:pt x="7897" y="3537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57" name="object 1557"/>
          <p:cNvSpPr/>
          <p:nvPr/>
        </p:nvSpPr>
        <p:spPr>
          <a:xfrm>
            <a:off x="5861000" y="2368336"/>
            <a:ext cx="37465" cy="37465"/>
          </a:xfrm>
          <a:custGeom>
            <a:avLst/>
            <a:gdLst/>
            <a:ahLst/>
            <a:cxnLst/>
            <a:rect l="l" t="t" r="r" b="b"/>
            <a:pathLst>
              <a:path w="37464" h="37464">
                <a:moveTo>
                  <a:pt x="18428" y="0"/>
                </a:moveTo>
                <a:lnTo>
                  <a:pt x="25612" y="1445"/>
                </a:lnTo>
                <a:lnTo>
                  <a:pt x="31479" y="5390"/>
                </a:lnTo>
                <a:lnTo>
                  <a:pt x="35436" y="11245"/>
                </a:lnTo>
                <a:lnTo>
                  <a:pt x="36886" y="18423"/>
                </a:lnTo>
                <a:lnTo>
                  <a:pt x="35436"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558" name="object 1558"/>
          <p:cNvSpPr/>
          <p:nvPr/>
        </p:nvSpPr>
        <p:spPr>
          <a:xfrm>
            <a:off x="5726861" y="2369836"/>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59" name="object 1559"/>
          <p:cNvSpPr/>
          <p:nvPr/>
        </p:nvSpPr>
        <p:spPr>
          <a:xfrm>
            <a:off x="5591192" y="2369836"/>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0" name="object 1560"/>
          <p:cNvSpPr/>
          <p:nvPr/>
        </p:nvSpPr>
        <p:spPr>
          <a:xfrm>
            <a:off x="5455522" y="2369836"/>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1" name="object 1561"/>
          <p:cNvSpPr/>
          <p:nvPr/>
        </p:nvSpPr>
        <p:spPr>
          <a:xfrm>
            <a:off x="5319853" y="2369836"/>
            <a:ext cx="34290" cy="34290"/>
          </a:xfrm>
          <a:custGeom>
            <a:avLst/>
            <a:gdLst/>
            <a:ahLst/>
            <a:cxnLst/>
            <a:rect l="l" t="t" r="r" b="b"/>
            <a:pathLst>
              <a:path w="34289" h="34289">
                <a:moveTo>
                  <a:pt x="7591" y="0"/>
                </a:moveTo>
                <a:lnTo>
                  <a:pt x="16928" y="0"/>
                </a:lnTo>
                <a:lnTo>
                  <a:pt x="26264" y="0"/>
                </a:lnTo>
                <a:lnTo>
                  <a:pt x="33856" y="7589"/>
                </a:lnTo>
                <a:lnTo>
                  <a:pt x="33856" y="26257"/>
                </a:lnTo>
                <a:lnTo>
                  <a:pt x="26264"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2" name="object 1562"/>
          <p:cNvSpPr/>
          <p:nvPr/>
        </p:nvSpPr>
        <p:spPr>
          <a:xfrm>
            <a:off x="5184183" y="2369836"/>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3" name="object 1563"/>
          <p:cNvSpPr/>
          <p:nvPr/>
        </p:nvSpPr>
        <p:spPr>
          <a:xfrm>
            <a:off x="5048912" y="2370203"/>
            <a:ext cx="33655" cy="33655"/>
          </a:xfrm>
          <a:custGeom>
            <a:avLst/>
            <a:gdLst/>
            <a:ahLst/>
            <a:cxnLst/>
            <a:rect l="l" t="t" r="r" b="b"/>
            <a:pathLst>
              <a:path w="33654" h="33655">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564" name="object 1564"/>
          <p:cNvSpPr/>
          <p:nvPr/>
        </p:nvSpPr>
        <p:spPr>
          <a:xfrm>
            <a:off x="4912845" y="2369836"/>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5" name="object 1565"/>
          <p:cNvSpPr/>
          <p:nvPr/>
        </p:nvSpPr>
        <p:spPr>
          <a:xfrm>
            <a:off x="4777206" y="2369836"/>
            <a:ext cx="34290" cy="34290"/>
          </a:xfrm>
          <a:custGeom>
            <a:avLst/>
            <a:gdLst/>
            <a:ahLst/>
            <a:cxnLst/>
            <a:rect l="l" t="t" r="r" b="b"/>
            <a:pathLst>
              <a:path w="34289" h="34289">
                <a:moveTo>
                  <a:pt x="7561" y="0"/>
                </a:moveTo>
                <a:lnTo>
                  <a:pt x="16897" y="0"/>
                </a:lnTo>
                <a:lnTo>
                  <a:pt x="26264" y="0"/>
                </a:lnTo>
                <a:lnTo>
                  <a:pt x="33825" y="7589"/>
                </a:lnTo>
                <a:lnTo>
                  <a:pt x="33825" y="26257"/>
                </a:lnTo>
                <a:lnTo>
                  <a:pt x="26264" y="33847"/>
                </a:lnTo>
                <a:lnTo>
                  <a:pt x="7561" y="33847"/>
                </a:lnTo>
                <a:lnTo>
                  <a:pt x="0" y="26257"/>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566" name="object 1566"/>
          <p:cNvSpPr/>
          <p:nvPr/>
        </p:nvSpPr>
        <p:spPr>
          <a:xfrm>
            <a:off x="4642669" y="2370968"/>
            <a:ext cx="31750" cy="31750"/>
          </a:xfrm>
          <a:custGeom>
            <a:avLst/>
            <a:gdLst/>
            <a:ahLst/>
            <a:cxnLst/>
            <a:rect l="l" t="t" r="r" b="b"/>
            <a:pathLst>
              <a:path w="31750" h="31750">
                <a:moveTo>
                  <a:pt x="7040" y="0"/>
                </a:moveTo>
                <a:lnTo>
                  <a:pt x="15795" y="0"/>
                </a:lnTo>
                <a:lnTo>
                  <a:pt x="24519" y="0"/>
                </a:lnTo>
                <a:lnTo>
                  <a:pt x="31590" y="7069"/>
                </a:lnTo>
                <a:lnTo>
                  <a:pt x="31590" y="24513"/>
                </a:lnTo>
                <a:lnTo>
                  <a:pt x="24519" y="31582"/>
                </a:lnTo>
                <a:lnTo>
                  <a:pt x="7040" y="31582"/>
                </a:lnTo>
                <a:lnTo>
                  <a:pt x="0" y="24513"/>
                </a:lnTo>
                <a:lnTo>
                  <a:pt x="0" y="7069"/>
                </a:lnTo>
                <a:lnTo>
                  <a:pt x="7040" y="0"/>
                </a:lnTo>
                <a:close/>
              </a:path>
            </a:pathLst>
          </a:custGeom>
          <a:solidFill>
            <a:srgbClr val="D9D9D8">
              <a:alpha val="50000"/>
            </a:srgbClr>
          </a:solidFill>
        </p:spPr>
        <p:txBody>
          <a:bodyPr wrap="square" lIns="0" tIns="0" rIns="0" bIns="0" rtlCol="0"/>
          <a:lstStyle/>
          <a:p>
            <a:endParaRPr/>
          </a:p>
        </p:txBody>
      </p:sp>
      <p:sp>
        <p:nvSpPr>
          <p:cNvPr id="1567" name="object 1567"/>
          <p:cNvSpPr/>
          <p:nvPr/>
        </p:nvSpPr>
        <p:spPr>
          <a:xfrm>
            <a:off x="4507734" y="2371703"/>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68" name="object 1568"/>
          <p:cNvSpPr/>
          <p:nvPr/>
        </p:nvSpPr>
        <p:spPr>
          <a:xfrm>
            <a:off x="4371330" y="2370968"/>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69" name="object 1569"/>
          <p:cNvSpPr/>
          <p:nvPr/>
        </p:nvSpPr>
        <p:spPr>
          <a:xfrm>
            <a:off x="4236794" y="2372100"/>
            <a:ext cx="29845" cy="29845"/>
          </a:xfrm>
          <a:custGeom>
            <a:avLst/>
            <a:gdLst/>
            <a:ahLst/>
            <a:cxnLst/>
            <a:rect l="l" t="t" r="r" b="b"/>
            <a:pathLst>
              <a:path w="29845" h="29844">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570" name="object 1570"/>
          <p:cNvSpPr/>
          <p:nvPr/>
        </p:nvSpPr>
        <p:spPr>
          <a:xfrm>
            <a:off x="4100757" y="2371703"/>
            <a:ext cx="30480" cy="30480"/>
          </a:xfrm>
          <a:custGeom>
            <a:avLst/>
            <a:gdLst/>
            <a:ahLst/>
            <a:cxnLst/>
            <a:rect l="l" t="t" r="r" b="b"/>
            <a:pathLst>
              <a:path w="30479" h="30480">
                <a:moveTo>
                  <a:pt x="6734" y="0"/>
                </a:moveTo>
                <a:lnTo>
                  <a:pt x="15030" y="0"/>
                </a:lnTo>
                <a:lnTo>
                  <a:pt x="23325" y="0"/>
                </a:lnTo>
                <a:lnTo>
                  <a:pt x="30090" y="6732"/>
                </a:lnTo>
                <a:lnTo>
                  <a:pt x="30090" y="23350"/>
                </a:lnTo>
                <a:lnTo>
                  <a:pt x="23325"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1" name="object 1571"/>
          <p:cNvSpPr/>
          <p:nvPr/>
        </p:nvSpPr>
        <p:spPr>
          <a:xfrm>
            <a:off x="3964322" y="2370968"/>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2" name="object 1572"/>
          <p:cNvSpPr/>
          <p:nvPr/>
        </p:nvSpPr>
        <p:spPr>
          <a:xfrm>
            <a:off x="3828653" y="2370968"/>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3" name="object 1573"/>
          <p:cNvSpPr/>
          <p:nvPr/>
        </p:nvSpPr>
        <p:spPr>
          <a:xfrm>
            <a:off x="3693748" y="2371703"/>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4" name="object 1574"/>
          <p:cNvSpPr/>
          <p:nvPr/>
        </p:nvSpPr>
        <p:spPr>
          <a:xfrm>
            <a:off x="3556947" y="2370570"/>
            <a:ext cx="32384" cy="32384"/>
          </a:xfrm>
          <a:custGeom>
            <a:avLst/>
            <a:gdLst/>
            <a:ahLst/>
            <a:cxnLst/>
            <a:rect l="l" t="t" r="r" b="b"/>
            <a:pathLst>
              <a:path w="32385" h="32385">
                <a:moveTo>
                  <a:pt x="7254" y="0"/>
                </a:moveTo>
                <a:lnTo>
                  <a:pt x="16193" y="0"/>
                </a:lnTo>
                <a:lnTo>
                  <a:pt x="25101" y="0"/>
                </a:lnTo>
                <a:lnTo>
                  <a:pt x="32356" y="7253"/>
                </a:lnTo>
                <a:lnTo>
                  <a:pt x="32356" y="25125"/>
                </a:lnTo>
                <a:lnTo>
                  <a:pt x="2510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75" name="object 1575"/>
          <p:cNvSpPr/>
          <p:nvPr/>
        </p:nvSpPr>
        <p:spPr>
          <a:xfrm>
            <a:off x="3421645" y="2370968"/>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76" name="object 1576"/>
          <p:cNvSpPr/>
          <p:nvPr/>
        </p:nvSpPr>
        <p:spPr>
          <a:xfrm>
            <a:off x="3284873" y="2369836"/>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7" name="object 1577"/>
          <p:cNvSpPr/>
          <p:nvPr/>
        </p:nvSpPr>
        <p:spPr>
          <a:xfrm>
            <a:off x="3148438" y="2369071"/>
            <a:ext cx="35560" cy="35560"/>
          </a:xfrm>
          <a:custGeom>
            <a:avLst/>
            <a:gdLst/>
            <a:ahLst/>
            <a:cxnLst/>
            <a:rect l="l" t="t" r="r" b="b"/>
            <a:pathLst>
              <a:path w="35560" h="35560">
                <a:moveTo>
                  <a:pt x="7928" y="0"/>
                </a:moveTo>
                <a:lnTo>
                  <a:pt x="17693" y="0"/>
                </a:lnTo>
                <a:lnTo>
                  <a:pt x="27458" y="0"/>
                </a:lnTo>
                <a:lnTo>
                  <a:pt x="35386" y="7926"/>
                </a:lnTo>
                <a:lnTo>
                  <a:pt x="35386" y="27451"/>
                </a:lnTo>
                <a:lnTo>
                  <a:pt x="27458" y="35377"/>
                </a:lnTo>
                <a:lnTo>
                  <a:pt x="7928" y="3537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578" name="object 1578"/>
          <p:cNvSpPr/>
          <p:nvPr/>
        </p:nvSpPr>
        <p:spPr>
          <a:xfrm>
            <a:off x="3013534" y="2369836"/>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9" name="object 1579"/>
          <p:cNvSpPr/>
          <p:nvPr/>
        </p:nvSpPr>
        <p:spPr>
          <a:xfrm>
            <a:off x="2875600" y="2367571"/>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80" name="object 1580"/>
          <p:cNvSpPr/>
          <p:nvPr/>
        </p:nvSpPr>
        <p:spPr>
          <a:xfrm>
            <a:off x="2738430" y="2366072"/>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581" name="object 1581"/>
          <p:cNvSpPr/>
          <p:nvPr/>
        </p:nvSpPr>
        <p:spPr>
          <a:xfrm>
            <a:off x="2602394" y="2365704"/>
            <a:ext cx="42545" cy="42545"/>
          </a:xfrm>
          <a:custGeom>
            <a:avLst/>
            <a:gdLst/>
            <a:ahLst/>
            <a:cxnLst/>
            <a:rect l="l" t="t" r="r" b="b"/>
            <a:pathLst>
              <a:path w="42544"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582" name="object 1582"/>
          <p:cNvSpPr/>
          <p:nvPr/>
        </p:nvSpPr>
        <p:spPr>
          <a:xfrm>
            <a:off x="2465224" y="2364205"/>
            <a:ext cx="45720" cy="45720"/>
          </a:xfrm>
          <a:custGeom>
            <a:avLst/>
            <a:gdLst/>
            <a:ahLst/>
            <a:cxnLst/>
            <a:rect l="l" t="t" r="r" b="b"/>
            <a:pathLst>
              <a:path w="45719" h="45719">
                <a:moveTo>
                  <a:pt x="22560" y="0"/>
                </a:moveTo>
                <a:lnTo>
                  <a:pt x="31359" y="1772"/>
                </a:lnTo>
                <a:lnTo>
                  <a:pt x="38539" y="6606"/>
                </a:lnTo>
                <a:lnTo>
                  <a:pt x="43378" y="13775"/>
                </a:lnTo>
                <a:lnTo>
                  <a:pt x="45151" y="22554"/>
                </a:lnTo>
                <a:lnTo>
                  <a:pt x="43378" y="31333"/>
                </a:lnTo>
                <a:lnTo>
                  <a:pt x="38539" y="38503"/>
                </a:lnTo>
                <a:lnTo>
                  <a:pt x="31359"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583" name="object 1583"/>
          <p:cNvSpPr/>
          <p:nvPr/>
        </p:nvSpPr>
        <p:spPr>
          <a:xfrm>
            <a:off x="2328422" y="2363072"/>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84" name="object 1584"/>
          <p:cNvSpPr/>
          <p:nvPr/>
        </p:nvSpPr>
        <p:spPr>
          <a:xfrm>
            <a:off x="2190886" y="23611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5" name="object 1585"/>
          <p:cNvSpPr/>
          <p:nvPr/>
        </p:nvSpPr>
        <p:spPr>
          <a:xfrm>
            <a:off x="2055216" y="23611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6" name="object 1586"/>
          <p:cNvSpPr/>
          <p:nvPr/>
        </p:nvSpPr>
        <p:spPr>
          <a:xfrm>
            <a:off x="1917679" y="2359308"/>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87" name="object 1587"/>
          <p:cNvSpPr/>
          <p:nvPr/>
        </p:nvSpPr>
        <p:spPr>
          <a:xfrm>
            <a:off x="1781245" y="2358543"/>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88" name="object 1588"/>
          <p:cNvSpPr/>
          <p:nvPr/>
        </p:nvSpPr>
        <p:spPr>
          <a:xfrm>
            <a:off x="1647106" y="236004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297" y="51333"/>
                </a:lnTo>
                <a:lnTo>
                  <a:pt x="7813" y="45606"/>
                </a:lnTo>
                <a:lnTo>
                  <a:pt x="2095" y="37114"/>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89" name="object 1589"/>
          <p:cNvSpPr/>
          <p:nvPr/>
        </p:nvSpPr>
        <p:spPr>
          <a:xfrm>
            <a:off x="1510671" y="2359308"/>
            <a:ext cx="55244" cy="55244"/>
          </a:xfrm>
          <a:custGeom>
            <a:avLst/>
            <a:gdLst/>
            <a:ahLst/>
            <a:cxnLst/>
            <a:rect l="l" t="t" r="r" b="b"/>
            <a:pathLst>
              <a:path w="55244"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90" name="object 1590"/>
          <p:cNvSpPr/>
          <p:nvPr/>
        </p:nvSpPr>
        <p:spPr>
          <a:xfrm>
            <a:off x="1374267" y="2358543"/>
            <a:ext cx="56515" cy="56515"/>
          </a:xfrm>
          <a:custGeom>
            <a:avLst/>
            <a:gdLst/>
            <a:ahLst/>
            <a:cxnLst/>
            <a:rect l="l" t="t" r="r" b="b"/>
            <a:pathLst>
              <a:path w="56515" h="56514">
                <a:moveTo>
                  <a:pt x="28192" y="0"/>
                </a:moveTo>
                <a:lnTo>
                  <a:pt x="39189" y="2218"/>
                </a:lnTo>
                <a:lnTo>
                  <a:pt x="48159" y="8266"/>
                </a:lnTo>
                <a:lnTo>
                  <a:pt x="54202" y="17236"/>
                </a:lnTo>
                <a:lnTo>
                  <a:pt x="56416" y="28216"/>
                </a:lnTo>
                <a:lnTo>
                  <a:pt x="54202" y="39196"/>
                </a:lnTo>
                <a:lnTo>
                  <a:pt x="48159" y="48166"/>
                </a:lnTo>
                <a:lnTo>
                  <a:pt x="39189" y="54214"/>
                </a:lnTo>
                <a:lnTo>
                  <a:pt x="28192" y="56432"/>
                </a:lnTo>
                <a:lnTo>
                  <a:pt x="17227" y="54214"/>
                </a:lnTo>
                <a:lnTo>
                  <a:pt x="8265" y="48166"/>
                </a:lnTo>
                <a:lnTo>
                  <a:pt x="2218" y="39196"/>
                </a:lnTo>
                <a:lnTo>
                  <a:pt x="0" y="28216"/>
                </a:lnTo>
                <a:lnTo>
                  <a:pt x="2218" y="17236"/>
                </a:lnTo>
                <a:lnTo>
                  <a:pt x="8265" y="8266"/>
                </a:lnTo>
                <a:lnTo>
                  <a:pt x="17227" y="2218"/>
                </a:lnTo>
                <a:lnTo>
                  <a:pt x="28192" y="0"/>
                </a:lnTo>
                <a:close/>
              </a:path>
            </a:pathLst>
          </a:custGeom>
          <a:solidFill>
            <a:srgbClr val="D9D9D8">
              <a:alpha val="50000"/>
            </a:srgbClr>
          </a:solidFill>
        </p:spPr>
        <p:txBody>
          <a:bodyPr wrap="square" lIns="0" tIns="0" rIns="0" bIns="0" rtlCol="0"/>
          <a:lstStyle/>
          <a:p>
            <a:endParaRPr/>
          </a:p>
        </p:txBody>
      </p:sp>
      <p:sp>
        <p:nvSpPr>
          <p:cNvPr id="1591" name="object 1591"/>
          <p:cNvSpPr/>
          <p:nvPr/>
        </p:nvSpPr>
        <p:spPr>
          <a:xfrm>
            <a:off x="1237832" y="2357808"/>
            <a:ext cx="58419" cy="58419"/>
          </a:xfrm>
          <a:custGeom>
            <a:avLst/>
            <a:gdLst/>
            <a:ahLst/>
            <a:cxnLst/>
            <a:rect l="l" t="t" r="r" b="b"/>
            <a:pathLst>
              <a:path w="58419" h="58419">
                <a:moveTo>
                  <a:pt x="28988" y="0"/>
                </a:moveTo>
                <a:lnTo>
                  <a:pt x="40254" y="2272"/>
                </a:lnTo>
                <a:lnTo>
                  <a:pt x="49460" y="8473"/>
                </a:lnTo>
                <a:lnTo>
                  <a:pt x="55669" y="17674"/>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92" name="object 1592"/>
          <p:cNvSpPr/>
          <p:nvPr/>
        </p:nvSpPr>
        <p:spPr>
          <a:xfrm>
            <a:off x="1102194" y="2357808"/>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3" name="object 1593"/>
          <p:cNvSpPr/>
          <p:nvPr/>
        </p:nvSpPr>
        <p:spPr>
          <a:xfrm>
            <a:off x="966524" y="2357808"/>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4" name="object 1594"/>
          <p:cNvSpPr/>
          <p:nvPr/>
        </p:nvSpPr>
        <p:spPr>
          <a:xfrm>
            <a:off x="830089" y="2357043"/>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5" name="object 1595"/>
          <p:cNvSpPr/>
          <p:nvPr/>
        </p:nvSpPr>
        <p:spPr>
          <a:xfrm>
            <a:off x="694053" y="2356676"/>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96" name="object 1596"/>
          <p:cNvSpPr/>
          <p:nvPr/>
        </p:nvSpPr>
        <p:spPr>
          <a:xfrm>
            <a:off x="559516" y="2357808"/>
            <a:ext cx="58419" cy="58419"/>
          </a:xfrm>
          <a:custGeom>
            <a:avLst/>
            <a:gdLst/>
            <a:ahLst/>
            <a:cxnLst/>
            <a:rect l="l" t="t" r="r" b="b"/>
            <a:pathLst>
              <a:path w="58420" h="58419">
                <a:moveTo>
                  <a:pt x="28958" y="0"/>
                </a:moveTo>
                <a:lnTo>
                  <a:pt x="40237" y="2272"/>
                </a:lnTo>
                <a:lnTo>
                  <a:pt x="49441" y="8473"/>
                </a:lnTo>
                <a:lnTo>
                  <a:pt x="55643" y="17674"/>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7" name="object 1597"/>
          <p:cNvSpPr/>
          <p:nvPr/>
        </p:nvSpPr>
        <p:spPr>
          <a:xfrm>
            <a:off x="423081" y="2357043"/>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8" name="object 1598"/>
          <p:cNvSpPr/>
          <p:nvPr/>
        </p:nvSpPr>
        <p:spPr>
          <a:xfrm>
            <a:off x="287412" y="2357043"/>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9" name="object 1599"/>
          <p:cNvSpPr/>
          <p:nvPr/>
        </p:nvSpPr>
        <p:spPr>
          <a:xfrm>
            <a:off x="151375" y="2356676"/>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0" name="object 1600"/>
          <p:cNvSpPr/>
          <p:nvPr/>
        </p:nvSpPr>
        <p:spPr>
          <a:xfrm>
            <a:off x="15706" y="2356676"/>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1" name="object 1601"/>
          <p:cNvSpPr/>
          <p:nvPr/>
        </p:nvSpPr>
        <p:spPr>
          <a:xfrm>
            <a:off x="7483370" y="2227070"/>
            <a:ext cx="48260" cy="48260"/>
          </a:xfrm>
          <a:custGeom>
            <a:avLst/>
            <a:gdLst/>
            <a:ahLst/>
            <a:cxnLst/>
            <a:rect l="l" t="t" r="r" b="b"/>
            <a:pathLst>
              <a:path w="48259" h="48260">
                <a:moveTo>
                  <a:pt x="24060" y="0"/>
                </a:moveTo>
                <a:lnTo>
                  <a:pt x="33429" y="1890"/>
                </a:lnTo>
                <a:lnTo>
                  <a:pt x="41088" y="7046"/>
                </a:lnTo>
                <a:lnTo>
                  <a:pt x="46255" y="14692"/>
                </a:lnTo>
                <a:lnTo>
                  <a:pt x="48151" y="24054"/>
                </a:lnTo>
                <a:lnTo>
                  <a:pt x="46255" y="33420"/>
                </a:lnTo>
                <a:lnTo>
                  <a:pt x="41088" y="41077"/>
                </a:lnTo>
                <a:lnTo>
                  <a:pt x="33429"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2" name="object 1602"/>
          <p:cNvSpPr/>
          <p:nvPr/>
        </p:nvSpPr>
        <p:spPr>
          <a:xfrm>
            <a:off x="7347701" y="2227070"/>
            <a:ext cx="48260" cy="48260"/>
          </a:xfrm>
          <a:custGeom>
            <a:avLst/>
            <a:gdLst/>
            <a:ahLst/>
            <a:cxnLst/>
            <a:rect l="l" t="t" r="r" b="b"/>
            <a:pathLst>
              <a:path w="48259" h="48260">
                <a:moveTo>
                  <a:pt x="24060" y="0"/>
                </a:moveTo>
                <a:lnTo>
                  <a:pt x="33442" y="1890"/>
                </a:lnTo>
                <a:lnTo>
                  <a:pt x="41099" y="7046"/>
                </a:lnTo>
                <a:lnTo>
                  <a:pt x="46259" y="14692"/>
                </a:lnTo>
                <a:lnTo>
                  <a:pt x="48151" y="24054"/>
                </a:lnTo>
                <a:lnTo>
                  <a:pt x="46259" y="33420"/>
                </a:lnTo>
                <a:lnTo>
                  <a:pt x="41099" y="41077"/>
                </a:lnTo>
                <a:lnTo>
                  <a:pt x="33442"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3" name="object 1603"/>
          <p:cNvSpPr/>
          <p:nvPr/>
        </p:nvSpPr>
        <p:spPr>
          <a:xfrm>
            <a:off x="7211266" y="2226305"/>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4" name="object 1604"/>
          <p:cNvSpPr/>
          <p:nvPr/>
        </p:nvSpPr>
        <p:spPr>
          <a:xfrm>
            <a:off x="7075596" y="2226305"/>
            <a:ext cx="50165" cy="50165"/>
          </a:xfrm>
          <a:custGeom>
            <a:avLst/>
            <a:gdLst/>
            <a:ahLst/>
            <a:cxnLst/>
            <a:rect l="l" t="t" r="r" b="b"/>
            <a:pathLst>
              <a:path w="50165"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5" name="object 1605"/>
          <p:cNvSpPr/>
          <p:nvPr/>
        </p:nvSpPr>
        <p:spPr>
          <a:xfrm>
            <a:off x="6939957" y="2226305"/>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6" name="object 1606"/>
          <p:cNvSpPr/>
          <p:nvPr/>
        </p:nvSpPr>
        <p:spPr>
          <a:xfrm>
            <a:off x="6804288" y="2226305"/>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7" name="object 1607"/>
          <p:cNvSpPr/>
          <p:nvPr/>
        </p:nvSpPr>
        <p:spPr>
          <a:xfrm>
            <a:off x="6669751" y="2227437"/>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14"/>
                </a:lnTo>
                <a:lnTo>
                  <a:pt x="40441" y="40442"/>
                </a:lnTo>
                <a:lnTo>
                  <a:pt x="32909" y="45515"/>
                </a:lnTo>
                <a:lnTo>
                  <a:pt x="23693" y="47374"/>
                </a:lnTo>
                <a:lnTo>
                  <a:pt x="14463" y="45515"/>
                </a:lnTo>
                <a:lnTo>
                  <a:pt x="6933" y="40442"/>
                </a:lnTo>
                <a:lnTo>
                  <a:pt x="1859" y="32914"/>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608" name="object 1608"/>
          <p:cNvSpPr/>
          <p:nvPr/>
        </p:nvSpPr>
        <p:spPr>
          <a:xfrm>
            <a:off x="6534817" y="2228172"/>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609" name="object 1609"/>
          <p:cNvSpPr/>
          <p:nvPr/>
        </p:nvSpPr>
        <p:spPr>
          <a:xfrm>
            <a:off x="6399545" y="2228570"/>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33"/>
                </a:lnTo>
                <a:lnTo>
                  <a:pt x="38512" y="38503"/>
                </a:lnTo>
                <a:lnTo>
                  <a:pt x="31341"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10" name="object 1610"/>
          <p:cNvSpPr/>
          <p:nvPr/>
        </p:nvSpPr>
        <p:spPr>
          <a:xfrm>
            <a:off x="6265743" y="2230437"/>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1" name="object 1611"/>
          <p:cNvSpPr/>
          <p:nvPr/>
        </p:nvSpPr>
        <p:spPr>
          <a:xfrm>
            <a:off x="6130074" y="2230437"/>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2" name="object 1612"/>
          <p:cNvSpPr/>
          <p:nvPr/>
        </p:nvSpPr>
        <p:spPr>
          <a:xfrm>
            <a:off x="5994404" y="2230437"/>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3" name="object 1613"/>
          <p:cNvSpPr/>
          <p:nvPr/>
        </p:nvSpPr>
        <p:spPr>
          <a:xfrm>
            <a:off x="5859500" y="2231202"/>
            <a:ext cx="40005" cy="40005"/>
          </a:xfrm>
          <a:custGeom>
            <a:avLst/>
            <a:gdLst/>
            <a:ahLst/>
            <a:cxnLst/>
            <a:rect l="l" t="t" r="r" b="b"/>
            <a:pathLst>
              <a:path w="40004" h="40005">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614" name="object 1614"/>
          <p:cNvSpPr/>
          <p:nvPr/>
        </p:nvSpPr>
        <p:spPr>
          <a:xfrm>
            <a:off x="5725331" y="2232701"/>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615" name="object 1615"/>
          <p:cNvSpPr/>
          <p:nvPr/>
        </p:nvSpPr>
        <p:spPr>
          <a:xfrm>
            <a:off x="5589692" y="2232701"/>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6" name="object 1616"/>
          <p:cNvSpPr/>
          <p:nvPr/>
        </p:nvSpPr>
        <p:spPr>
          <a:xfrm>
            <a:off x="5454022" y="2232701"/>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7" name="object 1617"/>
          <p:cNvSpPr/>
          <p:nvPr/>
        </p:nvSpPr>
        <p:spPr>
          <a:xfrm>
            <a:off x="5318353" y="223270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8" name="object 1618"/>
          <p:cNvSpPr/>
          <p:nvPr/>
        </p:nvSpPr>
        <p:spPr>
          <a:xfrm>
            <a:off x="5182684" y="223270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19" name="object 1619"/>
          <p:cNvSpPr/>
          <p:nvPr/>
        </p:nvSpPr>
        <p:spPr>
          <a:xfrm>
            <a:off x="5047014" y="223270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0" name="object 1620"/>
          <p:cNvSpPr/>
          <p:nvPr/>
        </p:nvSpPr>
        <p:spPr>
          <a:xfrm>
            <a:off x="4911345" y="223270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1" name="object 1621"/>
          <p:cNvSpPr/>
          <p:nvPr/>
        </p:nvSpPr>
        <p:spPr>
          <a:xfrm>
            <a:off x="4775675" y="2232701"/>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2" name="object 1622"/>
          <p:cNvSpPr/>
          <p:nvPr/>
        </p:nvSpPr>
        <p:spPr>
          <a:xfrm>
            <a:off x="4641536" y="2234201"/>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3" name="object 1623"/>
          <p:cNvSpPr/>
          <p:nvPr/>
        </p:nvSpPr>
        <p:spPr>
          <a:xfrm>
            <a:off x="4505867" y="2234201"/>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4" name="object 1624"/>
          <p:cNvSpPr/>
          <p:nvPr/>
        </p:nvSpPr>
        <p:spPr>
          <a:xfrm>
            <a:off x="4370565" y="2234568"/>
            <a:ext cx="33655" cy="33655"/>
          </a:xfrm>
          <a:custGeom>
            <a:avLst/>
            <a:gdLst/>
            <a:ahLst/>
            <a:cxnLst/>
            <a:rect l="l" t="t" r="r" b="b"/>
            <a:pathLst>
              <a:path w="33654" h="33655">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625" name="object 1625"/>
          <p:cNvSpPr/>
          <p:nvPr/>
        </p:nvSpPr>
        <p:spPr>
          <a:xfrm>
            <a:off x="4235294" y="2234966"/>
            <a:ext cx="32384" cy="32384"/>
          </a:xfrm>
          <a:custGeom>
            <a:avLst/>
            <a:gdLst/>
            <a:ahLst/>
            <a:cxnLst/>
            <a:rect l="l" t="t" r="r" b="b"/>
            <a:pathLst>
              <a:path w="32385" h="32385">
                <a:moveTo>
                  <a:pt x="7224" y="0"/>
                </a:moveTo>
                <a:lnTo>
                  <a:pt x="16162" y="0"/>
                </a:lnTo>
                <a:lnTo>
                  <a:pt x="25101" y="0"/>
                </a:lnTo>
                <a:lnTo>
                  <a:pt x="32325" y="7222"/>
                </a:lnTo>
                <a:lnTo>
                  <a:pt x="32325"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6" name="object 1626"/>
          <p:cNvSpPr/>
          <p:nvPr/>
        </p:nvSpPr>
        <p:spPr>
          <a:xfrm>
            <a:off x="4099624" y="2234966"/>
            <a:ext cx="32384" cy="32384"/>
          </a:xfrm>
          <a:custGeom>
            <a:avLst/>
            <a:gdLst/>
            <a:ahLst/>
            <a:cxnLst/>
            <a:rect l="l" t="t" r="r" b="b"/>
            <a:pathLst>
              <a:path w="32385" h="32385">
                <a:moveTo>
                  <a:pt x="7224" y="0"/>
                </a:moveTo>
                <a:lnTo>
                  <a:pt x="16162" y="0"/>
                </a:lnTo>
                <a:lnTo>
                  <a:pt x="25101" y="0"/>
                </a:lnTo>
                <a:lnTo>
                  <a:pt x="32356" y="7222"/>
                </a:lnTo>
                <a:lnTo>
                  <a:pt x="32356"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7" name="object 1627"/>
          <p:cNvSpPr/>
          <p:nvPr/>
        </p:nvSpPr>
        <p:spPr>
          <a:xfrm>
            <a:off x="3963587" y="2234568"/>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8" name="object 1628"/>
          <p:cNvSpPr/>
          <p:nvPr/>
        </p:nvSpPr>
        <p:spPr>
          <a:xfrm>
            <a:off x="3827918" y="2234568"/>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9" name="object 1629"/>
          <p:cNvSpPr/>
          <p:nvPr/>
        </p:nvSpPr>
        <p:spPr>
          <a:xfrm>
            <a:off x="3692616" y="2234966"/>
            <a:ext cx="32384" cy="32384"/>
          </a:xfrm>
          <a:custGeom>
            <a:avLst/>
            <a:gdLst/>
            <a:ahLst/>
            <a:cxnLst/>
            <a:rect l="l" t="t" r="r" b="b"/>
            <a:pathLst>
              <a:path w="32385" h="32385">
                <a:moveTo>
                  <a:pt x="7254" y="0"/>
                </a:moveTo>
                <a:lnTo>
                  <a:pt x="16193" y="0"/>
                </a:lnTo>
                <a:lnTo>
                  <a:pt x="25101" y="0"/>
                </a:lnTo>
                <a:lnTo>
                  <a:pt x="32356" y="7222"/>
                </a:lnTo>
                <a:lnTo>
                  <a:pt x="32356" y="25094"/>
                </a:lnTo>
                <a:lnTo>
                  <a:pt x="25101" y="32347"/>
                </a:lnTo>
                <a:lnTo>
                  <a:pt x="7254" y="32347"/>
                </a:lnTo>
                <a:lnTo>
                  <a:pt x="0" y="25094"/>
                </a:lnTo>
                <a:lnTo>
                  <a:pt x="0" y="7222"/>
                </a:lnTo>
                <a:lnTo>
                  <a:pt x="7254" y="0"/>
                </a:lnTo>
                <a:close/>
              </a:path>
            </a:pathLst>
          </a:custGeom>
          <a:solidFill>
            <a:srgbClr val="D9D9D8">
              <a:alpha val="50000"/>
            </a:srgbClr>
          </a:solidFill>
        </p:spPr>
        <p:txBody>
          <a:bodyPr wrap="square" lIns="0" tIns="0" rIns="0" bIns="0" rtlCol="0"/>
          <a:lstStyle/>
          <a:p>
            <a:endParaRPr/>
          </a:p>
        </p:txBody>
      </p:sp>
      <p:sp>
        <p:nvSpPr>
          <p:cNvPr id="1630" name="object 1630"/>
          <p:cNvSpPr/>
          <p:nvPr/>
        </p:nvSpPr>
        <p:spPr>
          <a:xfrm>
            <a:off x="3556579" y="2234568"/>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1" name="object 1631"/>
          <p:cNvSpPr/>
          <p:nvPr/>
        </p:nvSpPr>
        <p:spPr>
          <a:xfrm>
            <a:off x="3420910" y="2234568"/>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2" name="object 1632"/>
          <p:cNvSpPr/>
          <p:nvPr/>
        </p:nvSpPr>
        <p:spPr>
          <a:xfrm>
            <a:off x="3283741" y="2233068"/>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33" name="object 1633"/>
          <p:cNvSpPr/>
          <p:nvPr/>
        </p:nvSpPr>
        <p:spPr>
          <a:xfrm>
            <a:off x="3147704" y="2232701"/>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4" name="object 1634"/>
          <p:cNvSpPr/>
          <p:nvPr/>
        </p:nvSpPr>
        <p:spPr>
          <a:xfrm>
            <a:off x="3010534" y="2231202"/>
            <a:ext cx="40005" cy="40005"/>
          </a:xfrm>
          <a:custGeom>
            <a:avLst/>
            <a:gdLst/>
            <a:ahLst/>
            <a:cxnLst/>
            <a:rect l="l" t="t" r="r" b="b"/>
            <a:pathLst>
              <a:path w="40005" h="40005">
                <a:moveTo>
                  <a:pt x="19927" y="0"/>
                </a:moveTo>
                <a:lnTo>
                  <a:pt x="27690" y="1563"/>
                </a:lnTo>
                <a:lnTo>
                  <a:pt x="34024" y="5829"/>
                </a:lnTo>
                <a:lnTo>
                  <a:pt x="38291" y="12162"/>
                </a:lnTo>
                <a:lnTo>
                  <a:pt x="39855" y="19922"/>
                </a:lnTo>
                <a:lnTo>
                  <a:pt x="38291" y="27683"/>
                </a:lnTo>
                <a:lnTo>
                  <a:pt x="34024" y="34015"/>
                </a:lnTo>
                <a:lnTo>
                  <a:pt x="27690" y="38282"/>
                </a:lnTo>
                <a:lnTo>
                  <a:pt x="19927" y="39845"/>
                </a:lnTo>
                <a:lnTo>
                  <a:pt x="12165" y="38282"/>
                </a:lnTo>
                <a:lnTo>
                  <a:pt x="5831" y="34015"/>
                </a:lnTo>
                <a:lnTo>
                  <a:pt x="1564" y="27683"/>
                </a:lnTo>
                <a:lnTo>
                  <a:pt x="0" y="19922"/>
                </a:lnTo>
                <a:lnTo>
                  <a:pt x="1564" y="12162"/>
                </a:lnTo>
                <a:lnTo>
                  <a:pt x="5831" y="5829"/>
                </a:lnTo>
                <a:lnTo>
                  <a:pt x="12165" y="1563"/>
                </a:lnTo>
                <a:lnTo>
                  <a:pt x="19927" y="0"/>
                </a:lnTo>
                <a:close/>
              </a:path>
            </a:pathLst>
          </a:custGeom>
          <a:solidFill>
            <a:srgbClr val="D9D9D8">
              <a:alpha val="50000"/>
            </a:srgbClr>
          </a:solidFill>
        </p:spPr>
        <p:txBody>
          <a:bodyPr wrap="square" lIns="0" tIns="0" rIns="0" bIns="0" rtlCol="0"/>
          <a:lstStyle/>
          <a:p>
            <a:endParaRPr/>
          </a:p>
        </p:txBody>
      </p:sp>
      <p:sp>
        <p:nvSpPr>
          <p:cNvPr id="1635" name="object 1635"/>
          <p:cNvSpPr/>
          <p:nvPr/>
        </p:nvSpPr>
        <p:spPr>
          <a:xfrm>
            <a:off x="2874100" y="2230437"/>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36" name="object 1636"/>
          <p:cNvSpPr/>
          <p:nvPr/>
        </p:nvSpPr>
        <p:spPr>
          <a:xfrm>
            <a:off x="2736563" y="2228570"/>
            <a:ext cx="45720" cy="45720"/>
          </a:xfrm>
          <a:custGeom>
            <a:avLst/>
            <a:gdLst/>
            <a:ahLst/>
            <a:cxnLst/>
            <a:rect l="l" t="t" r="r" b="b"/>
            <a:pathLst>
              <a:path w="45719" h="45719">
                <a:moveTo>
                  <a:pt x="22560" y="0"/>
                </a:moveTo>
                <a:lnTo>
                  <a:pt x="31346" y="1772"/>
                </a:lnTo>
                <a:lnTo>
                  <a:pt x="38528" y="6606"/>
                </a:lnTo>
                <a:lnTo>
                  <a:pt x="43373" y="13775"/>
                </a:lnTo>
                <a:lnTo>
                  <a:pt x="45151" y="22554"/>
                </a:lnTo>
                <a:lnTo>
                  <a:pt x="43373" y="31333"/>
                </a:lnTo>
                <a:lnTo>
                  <a:pt x="38528" y="38503"/>
                </a:lnTo>
                <a:lnTo>
                  <a:pt x="31346"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37" name="object 1637"/>
          <p:cNvSpPr/>
          <p:nvPr/>
        </p:nvSpPr>
        <p:spPr>
          <a:xfrm>
            <a:off x="2600526" y="2228172"/>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38" name="object 1638"/>
          <p:cNvSpPr/>
          <p:nvPr/>
        </p:nvSpPr>
        <p:spPr>
          <a:xfrm>
            <a:off x="2462959" y="2226305"/>
            <a:ext cx="50165" cy="50165"/>
          </a:xfrm>
          <a:custGeom>
            <a:avLst/>
            <a:gdLst/>
            <a:ahLst/>
            <a:cxnLst/>
            <a:rect l="l" t="t" r="r" b="b"/>
            <a:pathLst>
              <a:path w="50164"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74" y="47688"/>
                </a:lnTo>
                <a:lnTo>
                  <a:pt x="7281" y="42370"/>
                </a:lnTo>
                <a:lnTo>
                  <a:pt x="1954" y="34481"/>
                </a:lnTo>
                <a:lnTo>
                  <a:pt x="0" y="24819"/>
                </a:lnTo>
                <a:lnTo>
                  <a:pt x="1954" y="15157"/>
                </a:lnTo>
                <a:lnTo>
                  <a:pt x="7281" y="7268"/>
                </a:lnTo>
                <a:lnTo>
                  <a:pt x="15174" y="1950"/>
                </a:lnTo>
                <a:lnTo>
                  <a:pt x="24825" y="0"/>
                </a:lnTo>
                <a:close/>
              </a:path>
            </a:pathLst>
          </a:custGeom>
          <a:solidFill>
            <a:srgbClr val="D9D9D8">
              <a:alpha val="50000"/>
            </a:srgbClr>
          </a:solidFill>
        </p:spPr>
        <p:txBody>
          <a:bodyPr wrap="square" lIns="0" tIns="0" rIns="0" bIns="0" rtlCol="0"/>
          <a:lstStyle/>
          <a:p>
            <a:endParaRPr/>
          </a:p>
        </p:txBody>
      </p:sp>
      <p:sp>
        <p:nvSpPr>
          <p:cNvPr id="1639" name="object 1639"/>
          <p:cNvSpPr/>
          <p:nvPr/>
        </p:nvSpPr>
        <p:spPr>
          <a:xfrm>
            <a:off x="2326555" y="2225540"/>
            <a:ext cx="51435" cy="51435"/>
          </a:xfrm>
          <a:custGeom>
            <a:avLst/>
            <a:gdLst/>
            <a:ahLst/>
            <a:cxnLst/>
            <a:rect l="l" t="t" r="r" b="b"/>
            <a:pathLst>
              <a:path w="51435"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40" name="object 1640"/>
          <p:cNvSpPr/>
          <p:nvPr/>
        </p:nvSpPr>
        <p:spPr>
          <a:xfrm>
            <a:off x="2189018" y="2223673"/>
            <a:ext cx="55244" cy="55244"/>
          </a:xfrm>
          <a:custGeom>
            <a:avLst/>
            <a:gdLst/>
            <a:ahLst/>
            <a:cxnLst/>
            <a:rect l="l" t="t" r="r" b="b"/>
            <a:pathLst>
              <a:path w="55244"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641" name="object 1641"/>
          <p:cNvSpPr/>
          <p:nvPr/>
        </p:nvSpPr>
        <p:spPr>
          <a:xfrm>
            <a:off x="2054083" y="22244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642" name="object 1642"/>
          <p:cNvSpPr/>
          <p:nvPr/>
        </p:nvSpPr>
        <p:spPr>
          <a:xfrm>
            <a:off x="1916914" y="22229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643" name="object 1643"/>
          <p:cNvSpPr/>
          <p:nvPr/>
        </p:nvSpPr>
        <p:spPr>
          <a:xfrm>
            <a:off x="1779377" y="222104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4" name="object 1644"/>
          <p:cNvSpPr/>
          <p:nvPr/>
        </p:nvSpPr>
        <p:spPr>
          <a:xfrm>
            <a:off x="1644841" y="2222174"/>
            <a:ext cx="58419" cy="58419"/>
          </a:xfrm>
          <a:custGeom>
            <a:avLst/>
            <a:gdLst/>
            <a:ahLst/>
            <a:cxnLst/>
            <a:rect l="l" t="t" r="r" b="b"/>
            <a:pathLst>
              <a:path w="58419" h="58419">
                <a:moveTo>
                  <a:pt x="28958" y="0"/>
                </a:moveTo>
                <a:lnTo>
                  <a:pt x="40241" y="2272"/>
                </a:lnTo>
                <a:lnTo>
                  <a:pt x="49456" y="8473"/>
                </a:lnTo>
                <a:lnTo>
                  <a:pt x="55669" y="17674"/>
                </a:lnTo>
                <a:lnTo>
                  <a:pt x="57947" y="28950"/>
                </a:lnTo>
                <a:lnTo>
                  <a:pt x="55669" y="40226"/>
                </a:lnTo>
                <a:lnTo>
                  <a:pt x="49456" y="49428"/>
                </a:lnTo>
                <a:lnTo>
                  <a:pt x="40241" y="55629"/>
                </a:lnTo>
                <a:lnTo>
                  <a:pt x="28958" y="57901"/>
                </a:lnTo>
                <a:lnTo>
                  <a:pt x="17692" y="55629"/>
                </a:lnTo>
                <a:lnTo>
                  <a:pt x="8486" y="49428"/>
                </a:lnTo>
                <a:lnTo>
                  <a:pt x="2277" y="40226"/>
                </a:lnTo>
                <a:lnTo>
                  <a:pt x="0" y="28950"/>
                </a:lnTo>
                <a:lnTo>
                  <a:pt x="2277" y="17674"/>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645" name="object 1645"/>
          <p:cNvSpPr/>
          <p:nvPr/>
        </p:nvSpPr>
        <p:spPr>
          <a:xfrm>
            <a:off x="1508436" y="2221408"/>
            <a:ext cx="59690" cy="59690"/>
          </a:xfrm>
          <a:custGeom>
            <a:avLst/>
            <a:gdLst/>
            <a:ahLst/>
            <a:cxnLst/>
            <a:rect l="l" t="t" r="r" b="b"/>
            <a:pathLst>
              <a:path w="59690" h="59689">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1646" name="object 1646"/>
          <p:cNvSpPr/>
          <p:nvPr/>
        </p:nvSpPr>
        <p:spPr>
          <a:xfrm>
            <a:off x="1372369" y="2221041"/>
            <a:ext cx="60325" cy="60325"/>
          </a:xfrm>
          <a:custGeom>
            <a:avLst/>
            <a:gdLst/>
            <a:ahLst/>
            <a:cxnLst/>
            <a:rect l="l" t="t" r="r" b="b"/>
            <a:pathLst>
              <a:path w="60325" h="60325">
                <a:moveTo>
                  <a:pt x="30090" y="0"/>
                </a:moveTo>
                <a:lnTo>
                  <a:pt x="41809" y="2363"/>
                </a:lnTo>
                <a:lnTo>
                  <a:pt x="51384" y="8809"/>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7" name="object 1647"/>
          <p:cNvSpPr/>
          <p:nvPr/>
        </p:nvSpPr>
        <p:spPr>
          <a:xfrm>
            <a:off x="1236730" y="222104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8" name="object 1648"/>
          <p:cNvSpPr/>
          <p:nvPr/>
        </p:nvSpPr>
        <p:spPr>
          <a:xfrm>
            <a:off x="1102194" y="2222174"/>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49" name="object 1649"/>
          <p:cNvSpPr/>
          <p:nvPr/>
        </p:nvSpPr>
        <p:spPr>
          <a:xfrm>
            <a:off x="965391" y="222104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0" name="object 1650"/>
          <p:cNvSpPr/>
          <p:nvPr/>
        </p:nvSpPr>
        <p:spPr>
          <a:xfrm>
            <a:off x="828957" y="2220276"/>
            <a:ext cx="62230" cy="62230"/>
          </a:xfrm>
          <a:custGeom>
            <a:avLst/>
            <a:gdLst/>
            <a:ahLst/>
            <a:cxnLst/>
            <a:rect l="l" t="t" r="r" b="b"/>
            <a:pathLst>
              <a:path w="62230"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651" name="object 1651"/>
          <p:cNvSpPr/>
          <p:nvPr/>
        </p:nvSpPr>
        <p:spPr>
          <a:xfrm>
            <a:off x="692553" y="2219542"/>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652" name="object 1652"/>
          <p:cNvSpPr/>
          <p:nvPr/>
        </p:nvSpPr>
        <p:spPr>
          <a:xfrm>
            <a:off x="558383" y="222104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3" name="object 1653"/>
          <p:cNvSpPr/>
          <p:nvPr/>
        </p:nvSpPr>
        <p:spPr>
          <a:xfrm>
            <a:off x="421949" y="22202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654" name="object 1654"/>
          <p:cNvSpPr/>
          <p:nvPr/>
        </p:nvSpPr>
        <p:spPr>
          <a:xfrm>
            <a:off x="286310" y="2220276"/>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655" name="object 1655"/>
          <p:cNvSpPr/>
          <p:nvPr/>
        </p:nvSpPr>
        <p:spPr>
          <a:xfrm>
            <a:off x="149875" y="2219542"/>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06" y="60683"/>
                </a:lnTo>
                <a:lnTo>
                  <a:pt x="9256" y="53915"/>
                </a:lnTo>
                <a:lnTo>
                  <a:pt x="2482" y="43876"/>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1656" name="object 1656"/>
          <p:cNvSpPr/>
          <p:nvPr/>
        </p:nvSpPr>
        <p:spPr>
          <a:xfrm>
            <a:off x="14206" y="2219542"/>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657" name="object 1657"/>
          <p:cNvSpPr/>
          <p:nvPr/>
        </p:nvSpPr>
        <p:spPr>
          <a:xfrm>
            <a:off x="7481839" y="2089905"/>
            <a:ext cx="51435" cy="51435"/>
          </a:xfrm>
          <a:custGeom>
            <a:avLst/>
            <a:gdLst/>
            <a:ahLst/>
            <a:cxnLst/>
            <a:rect l="l" t="t" r="r" b="b"/>
            <a:pathLst>
              <a:path w="51434" h="51435">
                <a:moveTo>
                  <a:pt x="25591" y="0"/>
                </a:moveTo>
                <a:lnTo>
                  <a:pt x="35556" y="2013"/>
                </a:lnTo>
                <a:lnTo>
                  <a:pt x="43690" y="7501"/>
                </a:lnTo>
                <a:lnTo>
                  <a:pt x="49172" y="15635"/>
                </a:lnTo>
                <a:lnTo>
                  <a:pt x="51182" y="25584"/>
                </a:lnTo>
                <a:lnTo>
                  <a:pt x="49172" y="35547"/>
                </a:lnTo>
                <a:lnTo>
                  <a:pt x="43690" y="43678"/>
                </a:lnTo>
                <a:lnTo>
                  <a:pt x="35556"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58" name="object 1658"/>
          <p:cNvSpPr/>
          <p:nvPr/>
        </p:nvSpPr>
        <p:spPr>
          <a:xfrm>
            <a:off x="7346201" y="2089905"/>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59" name="object 1659"/>
          <p:cNvSpPr/>
          <p:nvPr/>
        </p:nvSpPr>
        <p:spPr>
          <a:xfrm>
            <a:off x="7210531" y="2089905"/>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60" name="object 1660"/>
          <p:cNvSpPr/>
          <p:nvPr/>
        </p:nvSpPr>
        <p:spPr>
          <a:xfrm>
            <a:off x="7074096" y="20891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661" name="object 1661"/>
          <p:cNvSpPr/>
          <p:nvPr/>
        </p:nvSpPr>
        <p:spPr>
          <a:xfrm>
            <a:off x="6938427" y="2089171"/>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103" y="50569"/>
                </a:lnTo>
                <a:lnTo>
                  <a:pt x="7725" y="44929"/>
                </a:lnTo>
                <a:lnTo>
                  <a:pt x="2073" y="36564"/>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662" name="object 1662"/>
          <p:cNvSpPr/>
          <p:nvPr/>
        </p:nvSpPr>
        <p:spPr>
          <a:xfrm>
            <a:off x="6803523" y="2089905"/>
            <a:ext cx="51435" cy="51435"/>
          </a:xfrm>
          <a:custGeom>
            <a:avLst/>
            <a:gdLst/>
            <a:ahLst/>
            <a:cxnLst/>
            <a:rect l="l" t="t" r="r" b="b"/>
            <a:pathLst>
              <a:path w="51434"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63" name="object 1663"/>
          <p:cNvSpPr/>
          <p:nvPr/>
        </p:nvSpPr>
        <p:spPr>
          <a:xfrm>
            <a:off x="6668619" y="2090670"/>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64" name="object 1664"/>
          <p:cNvSpPr/>
          <p:nvPr/>
        </p:nvSpPr>
        <p:spPr>
          <a:xfrm>
            <a:off x="6532184" y="2089905"/>
            <a:ext cx="51435" cy="51435"/>
          </a:xfrm>
          <a:custGeom>
            <a:avLst/>
            <a:gdLst/>
            <a:ahLst/>
            <a:cxnLst/>
            <a:rect l="l" t="t" r="r" b="b"/>
            <a:pathLst>
              <a:path w="51434" h="51435">
                <a:moveTo>
                  <a:pt x="25591" y="0"/>
                </a:moveTo>
                <a:lnTo>
                  <a:pt x="35543" y="2013"/>
                </a:lnTo>
                <a:lnTo>
                  <a:pt x="43678" y="7501"/>
                </a:lnTo>
                <a:lnTo>
                  <a:pt x="49168" y="15635"/>
                </a:lnTo>
                <a:lnTo>
                  <a:pt x="51182" y="25584"/>
                </a:lnTo>
                <a:lnTo>
                  <a:pt x="49168" y="35547"/>
                </a:lnTo>
                <a:lnTo>
                  <a:pt x="43678" y="43678"/>
                </a:lnTo>
                <a:lnTo>
                  <a:pt x="35543"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65" name="object 1665"/>
          <p:cNvSpPr/>
          <p:nvPr/>
        </p:nvSpPr>
        <p:spPr>
          <a:xfrm>
            <a:off x="6398412" y="2091802"/>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63" y="45515"/>
                </a:lnTo>
                <a:lnTo>
                  <a:pt x="6933" y="40442"/>
                </a:lnTo>
                <a:lnTo>
                  <a:pt x="1859" y="32914"/>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666" name="object 1666"/>
          <p:cNvSpPr/>
          <p:nvPr/>
        </p:nvSpPr>
        <p:spPr>
          <a:xfrm>
            <a:off x="6262743" y="2091802"/>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67" name="object 1667"/>
          <p:cNvSpPr/>
          <p:nvPr/>
        </p:nvSpPr>
        <p:spPr>
          <a:xfrm>
            <a:off x="6128972" y="2093669"/>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668" name="object 1668"/>
          <p:cNvSpPr/>
          <p:nvPr/>
        </p:nvSpPr>
        <p:spPr>
          <a:xfrm>
            <a:off x="5994037" y="2094434"/>
            <a:ext cx="42545" cy="42545"/>
          </a:xfrm>
          <a:custGeom>
            <a:avLst/>
            <a:gdLst/>
            <a:ahLst/>
            <a:cxnLst/>
            <a:rect l="l" t="t" r="r" b="b"/>
            <a:pathLst>
              <a:path w="42545"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669" name="object 1669"/>
          <p:cNvSpPr/>
          <p:nvPr/>
        </p:nvSpPr>
        <p:spPr>
          <a:xfrm>
            <a:off x="5858367" y="2094434"/>
            <a:ext cx="42545" cy="42545"/>
          </a:xfrm>
          <a:custGeom>
            <a:avLst/>
            <a:gdLst/>
            <a:ahLst/>
            <a:cxnLst/>
            <a:rect l="l" t="t" r="r" b="b"/>
            <a:pathLst>
              <a:path w="42545" h="42544">
                <a:moveTo>
                  <a:pt x="21060" y="0"/>
                </a:moveTo>
                <a:lnTo>
                  <a:pt x="29276" y="1654"/>
                </a:lnTo>
                <a:lnTo>
                  <a:pt x="35979" y="6166"/>
                </a:lnTo>
                <a:lnTo>
                  <a:pt x="40496" y="12859"/>
                </a:lnTo>
                <a:lnTo>
                  <a:pt x="42151" y="21055"/>
                </a:lnTo>
                <a:lnTo>
                  <a:pt x="40496" y="29251"/>
                </a:lnTo>
                <a:lnTo>
                  <a:pt x="35979" y="35943"/>
                </a:lnTo>
                <a:lnTo>
                  <a:pt x="29276" y="40455"/>
                </a:lnTo>
                <a:lnTo>
                  <a:pt x="21060" y="42110"/>
                </a:lnTo>
                <a:lnTo>
                  <a:pt x="12875" y="40455"/>
                </a:lnTo>
                <a:lnTo>
                  <a:pt x="6179" y="35943"/>
                </a:lnTo>
                <a:lnTo>
                  <a:pt x="1659" y="29251"/>
                </a:lnTo>
                <a:lnTo>
                  <a:pt x="0" y="21055"/>
                </a:lnTo>
                <a:lnTo>
                  <a:pt x="1659" y="12859"/>
                </a:lnTo>
                <a:lnTo>
                  <a:pt x="6179" y="6166"/>
                </a:lnTo>
                <a:lnTo>
                  <a:pt x="12875" y="1654"/>
                </a:lnTo>
                <a:lnTo>
                  <a:pt x="21060" y="0"/>
                </a:lnTo>
                <a:close/>
              </a:path>
            </a:pathLst>
          </a:custGeom>
          <a:solidFill>
            <a:srgbClr val="D9D9D8">
              <a:alpha val="50000"/>
            </a:srgbClr>
          </a:solidFill>
        </p:spPr>
        <p:txBody>
          <a:bodyPr wrap="square" lIns="0" tIns="0" rIns="0" bIns="0" rtlCol="0"/>
          <a:lstStyle/>
          <a:p>
            <a:endParaRPr/>
          </a:p>
        </p:txBody>
      </p:sp>
      <p:sp>
        <p:nvSpPr>
          <p:cNvPr id="1670" name="object 1670"/>
          <p:cNvSpPr/>
          <p:nvPr/>
        </p:nvSpPr>
        <p:spPr>
          <a:xfrm>
            <a:off x="5724229" y="209593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1" name="object 1671"/>
          <p:cNvSpPr/>
          <p:nvPr/>
        </p:nvSpPr>
        <p:spPr>
          <a:xfrm>
            <a:off x="5588559" y="209593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2" name="object 1672"/>
          <p:cNvSpPr/>
          <p:nvPr/>
        </p:nvSpPr>
        <p:spPr>
          <a:xfrm>
            <a:off x="5452890" y="209593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3" name="object 1673"/>
          <p:cNvSpPr/>
          <p:nvPr/>
        </p:nvSpPr>
        <p:spPr>
          <a:xfrm>
            <a:off x="5317220" y="209593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4" name="object 1674"/>
          <p:cNvSpPr/>
          <p:nvPr/>
        </p:nvSpPr>
        <p:spPr>
          <a:xfrm>
            <a:off x="5181551" y="2095934"/>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5" name="object 1675"/>
          <p:cNvSpPr/>
          <p:nvPr/>
        </p:nvSpPr>
        <p:spPr>
          <a:xfrm>
            <a:off x="5046279" y="2096301"/>
            <a:ext cx="38735" cy="38735"/>
          </a:xfrm>
          <a:custGeom>
            <a:avLst/>
            <a:gdLst/>
            <a:ahLst/>
            <a:cxnLst/>
            <a:rect l="l" t="t" r="r" b="b"/>
            <a:pathLst>
              <a:path w="38735" h="38735">
                <a:moveTo>
                  <a:pt x="19162" y="0"/>
                </a:moveTo>
                <a:lnTo>
                  <a:pt x="26629" y="1509"/>
                </a:lnTo>
                <a:lnTo>
                  <a:pt x="32731" y="5623"/>
                </a:lnTo>
                <a:lnTo>
                  <a:pt x="36846" y="11723"/>
                </a:lnTo>
                <a:lnTo>
                  <a:pt x="38355" y="19188"/>
                </a:lnTo>
                <a:lnTo>
                  <a:pt x="36846" y="26653"/>
                </a:lnTo>
                <a:lnTo>
                  <a:pt x="32731" y="32753"/>
                </a:lnTo>
                <a:lnTo>
                  <a:pt x="26629"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6" name="object 1676"/>
          <p:cNvSpPr/>
          <p:nvPr/>
        </p:nvSpPr>
        <p:spPr>
          <a:xfrm>
            <a:off x="4911345" y="2097066"/>
            <a:ext cx="37465" cy="37465"/>
          </a:xfrm>
          <a:custGeom>
            <a:avLst/>
            <a:gdLst/>
            <a:ahLst/>
            <a:cxnLst/>
            <a:rect l="l" t="t" r="r" b="b"/>
            <a:pathLst>
              <a:path w="37464"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677" name="object 1677"/>
          <p:cNvSpPr/>
          <p:nvPr/>
        </p:nvSpPr>
        <p:spPr>
          <a:xfrm>
            <a:off x="4774941" y="2096301"/>
            <a:ext cx="38735" cy="38735"/>
          </a:xfrm>
          <a:custGeom>
            <a:avLst/>
            <a:gdLst/>
            <a:ahLst/>
            <a:cxnLst/>
            <a:rect l="l" t="t" r="r" b="b"/>
            <a:pathLst>
              <a:path w="38735" h="38735">
                <a:moveTo>
                  <a:pt x="19162" y="0"/>
                </a:moveTo>
                <a:lnTo>
                  <a:pt x="26642" y="1509"/>
                </a:lnTo>
                <a:lnTo>
                  <a:pt x="32742" y="5623"/>
                </a:lnTo>
                <a:lnTo>
                  <a:pt x="36850" y="11723"/>
                </a:lnTo>
                <a:lnTo>
                  <a:pt x="38355" y="19188"/>
                </a:lnTo>
                <a:lnTo>
                  <a:pt x="36850" y="26653"/>
                </a:lnTo>
                <a:lnTo>
                  <a:pt x="32742" y="32753"/>
                </a:lnTo>
                <a:lnTo>
                  <a:pt x="26642"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8" name="object 1678"/>
          <p:cNvSpPr/>
          <p:nvPr/>
        </p:nvSpPr>
        <p:spPr>
          <a:xfrm>
            <a:off x="4640404" y="2097433"/>
            <a:ext cx="36195" cy="36195"/>
          </a:xfrm>
          <a:custGeom>
            <a:avLst/>
            <a:gdLst/>
            <a:ahLst/>
            <a:cxnLst/>
            <a:rect l="l" t="t" r="r" b="b"/>
            <a:pathLst>
              <a:path w="36195" h="36194">
                <a:moveTo>
                  <a:pt x="18060" y="0"/>
                </a:moveTo>
                <a:lnTo>
                  <a:pt x="25087" y="1418"/>
                </a:lnTo>
                <a:lnTo>
                  <a:pt x="30817" y="5286"/>
                </a:lnTo>
                <a:lnTo>
                  <a:pt x="34676" y="11025"/>
                </a:lnTo>
                <a:lnTo>
                  <a:pt x="36090" y="18056"/>
                </a:lnTo>
                <a:lnTo>
                  <a:pt x="34676" y="25086"/>
                </a:lnTo>
                <a:lnTo>
                  <a:pt x="30817" y="30825"/>
                </a:lnTo>
                <a:lnTo>
                  <a:pt x="25087"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79" name="object 1679"/>
          <p:cNvSpPr/>
          <p:nvPr/>
        </p:nvSpPr>
        <p:spPr>
          <a:xfrm>
            <a:off x="4504735" y="209743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0" name="object 1680"/>
          <p:cNvSpPr/>
          <p:nvPr/>
        </p:nvSpPr>
        <p:spPr>
          <a:xfrm>
            <a:off x="4369065" y="209743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1" name="object 1681"/>
          <p:cNvSpPr/>
          <p:nvPr/>
        </p:nvSpPr>
        <p:spPr>
          <a:xfrm>
            <a:off x="4233763" y="2097831"/>
            <a:ext cx="35560" cy="35560"/>
          </a:xfrm>
          <a:custGeom>
            <a:avLst/>
            <a:gdLst/>
            <a:ahLst/>
            <a:cxnLst/>
            <a:rect l="l" t="t" r="r" b="b"/>
            <a:pathLst>
              <a:path w="35560" h="35560">
                <a:moveTo>
                  <a:pt x="7928" y="0"/>
                </a:moveTo>
                <a:lnTo>
                  <a:pt x="17693" y="0"/>
                </a:lnTo>
                <a:lnTo>
                  <a:pt x="27458" y="0"/>
                </a:lnTo>
                <a:lnTo>
                  <a:pt x="35386" y="7895"/>
                </a:lnTo>
                <a:lnTo>
                  <a:pt x="3538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2" name="object 1682"/>
          <p:cNvSpPr/>
          <p:nvPr/>
        </p:nvSpPr>
        <p:spPr>
          <a:xfrm>
            <a:off x="4098124" y="2097831"/>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3" name="object 1683"/>
          <p:cNvSpPr/>
          <p:nvPr/>
        </p:nvSpPr>
        <p:spPr>
          <a:xfrm>
            <a:off x="3962455" y="2097831"/>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4" name="object 1684"/>
          <p:cNvSpPr/>
          <p:nvPr/>
        </p:nvSpPr>
        <p:spPr>
          <a:xfrm>
            <a:off x="3826785" y="2097831"/>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5" name="object 1685"/>
          <p:cNvSpPr/>
          <p:nvPr/>
        </p:nvSpPr>
        <p:spPr>
          <a:xfrm>
            <a:off x="3691851" y="2098566"/>
            <a:ext cx="34290" cy="34290"/>
          </a:xfrm>
          <a:custGeom>
            <a:avLst/>
            <a:gdLst/>
            <a:ahLst/>
            <a:cxnLst/>
            <a:rect l="l" t="t" r="r" b="b"/>
            <a:pathLst>
              <a:path w="34289" h="34289">
                <a:moveTo>
                  <a:pt x="7591" y="0"/>
                </a:moveTo>
                <a:lnTo>
                  <a:pt x="1695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686" name="object 1686"/>
          <p:cNvSpPr/>
          <p:nvPr/>
        </p:nvSpPr>
        <p:spPr>
          <a:xfrm>
            <a:off x="3555446" y="2097831"/>
            <a:ext cx="35560" cy="35560"/>
          </a:xfrm>
          <a:custGeom>
            <a:avLst/>
            <a:gdLst/>
            <a:ahLst/>
            <a:cxnLst/>
            <a:rect l="l" t="t" r="r" b="b"/>
            <a:pathLst>
              <a:path w="35560" h="35560">
                <a:moveTo>
                  <a:pt x="7928" y="0"/>
                </a:moveTo>
                <a:lnTo>
                  <a:pt x="17693" y="0"/>
                </a:lnTo>
                <a:lnTo>
                  <a:pt x="27458" y="0"/>
                </a:lnTo>
                <a:lnTo>
                  <a:pt x="35356" y="7895"/>
                </a:lnTo>
                <a:lnTo>
                  <a:pt x="3535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7" name="object 1687"/>
          <p:cNvSpPr/>
          <p:nvPr/>
        </p:nvSpPr>
        <p:spPr>
          <a:xfrm>
            <a:off x="3419410" y="2097433"/>
            <a:ext cx="36195" cy="36195"/>
          </a:xfrm>
          <a:custGeom>
            <a:avLst/>
            <a:gdLst/>
            <a:ahLst/>
            <a:cxnLst/>
            <a:rect l="l" t="t" r="r" b="b"/>
            <a:pathLst>
              <a:path w="36195" h="36194">
                <a:moveTo>
                  <a:pt x="18060" y="0"/>
                </a:moveTo>
                <a:lnTo>
                  <a:pt x="25079" y="1418"/>
                </a:lnTo>
                <a:lnTo>
                  <a:pt x="30821" y="5286"/>
                </a:lnTo>
                <a:lnTo>
                  <a:pt x="34698" y="11025"/>
                </a:lnTo>
                <a:lnTo>
                  <a:pt x="36121" y="18056"/>
                </a:lnTo>
                <a:lnTo>
                  <a:pt x="34698" y="25086"/>
                </a:lnTo>
                <a:lnTo>
                  <a:pt x="30821" y="30825"/>
                </a:lnTo>
                <a:lnTo>
                  <a:pt x="25079"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8" name="object 1688"/>
          <p:cNvSpPr/>
          <p:nvPr/>
        </p:nvSpPr>
        <p:spPr>
          <a:xfrm>
            <a:off x="3283741" y="2097433"/>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9" name="object 1689"/>
          <p:cNvSpPr/>
          <p:nvPr/>
        </p:nvSpPr>
        <p:spPr>
          <a:xfrm>
            <a:off x="3146571" y="2095934"/>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90" name="object 1690"/>
          <p:cNvSpPr/>
          <p:nvPr/>
        </p:nvSpPr>
        <p:spPr>
          <a:xfrm>
            <a:off x="3009769" y="209480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91" name="object 1691"/>
          <p:cNvSpPr/>
          <p:nvPr/>
        </p:nvSpPr>
        <p:spPr>
          <a:xfrm>
            <a:off x="2872967" y="2093669"/>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40" y="41926"/>
                </a:lnTo>
                <a:lnTo>
                  <a:pt x="6401" y="37252"/>
                </a:lnTo>
                <a:lnTo>
                  <a:pt x="1718" y="30316"/>
                </a:lnTo>
                <a:lnTo>
                  <a:pt x="0" y="21820"/>
                </a:lnTo>
                <a:lnTo>
                  <a:pt x="1718" y="13336"/>
                </a:lnTo>
                <a:lnTo>
                  <a:pt x="6401" y="6399"/>
                </a:lnTo>
                <a:lnTo>
                  <a:pt x="13340" y="1718"/>
                </a:lnTo>
                <a:lnTo>
                  <a:pt x="21825" y="0"/>
                </a:lnTo>
                <a:close/>
              </a:path>
            </a:pathLst>
          </a:custGeom>
          <a:solidFill>
            <a:srgbClr val="D9D9D8">
              <a:alpha val="50000"/>
            </a:srgbClr>
          </a:solidFill>
        </p:spPr>
        <p:txBody>
          <a:bodyPr wrap="square" lIns="0" tIns="0" rIns="0" bIns="0" rtlCol="0"/>
          <a:lstStyle/>
          <a:p>
            <a:endParaRPr/>
          </a:p>
        </p:txBody>
      </p:sp>
      <p:sp>
        <p:nvSpPr>
          <p:cNvPr id="1692" name="object 1692"/>
          <p:cNvSpPr/>
          <p:nvPr/>
        </p:nvSpPr>
        <p:spPr>
          <a:xfrm>
            <a:off x="2736196" y="2092537"/>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93" name="object 1693"/>
          <p:cNvSpPr/>
          <p:nvPr/>
        </p:nvSpPr>
        <p:spPr>
          <a:xfrm>
            <a:off x="2599761" y="209180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94" name="object 1694"/>
          <p:cNvSpPr/>
          <p:nvPr/>
        </p:nvSpPr>
        <p:spPr>
          <a:xfrm>
            <a:off x="2462224" y="2089905"/>
            <a:ext cx="51435" cy="51435"/>
          </a:xfrm>
          <a:custGeom>
            <a:avLst/>
            <a:gdLst/>
            <a:ahLst/>
            <a:cxnLst/>
            <a:rect l="l" t="t" r="r" b="b"/>
            <a:pathLst>
              <a:path w="51435"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95" name="object 1695"/>
          <p:cNvSpPr/>
          <p:nvPr/>
        </p:nvSpPr>
        <p:spPr>
          <a:xfrm>
            <a:off x="2325422" y="2088803"/>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696" name="object 1696"/>
          <p:cNvSpPr/>
          <p:nvPr/>
        </p:nvSpPr>
        <p:spPr>
          <a:xfrm>
            <a:off x="2187487" y="2086539"/>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697" name="object 1697"/>
          <p:cNvSpPr/>
          <p:nvPr/>
        </p:nvSpPr>
        <p:spPr>
          <a:xfrm>
            <a:off x="2051849" y="2086539"/>
            <a:ext cx="58419" cy="58419"/>
          </a:xfrm>
          <a:custGeom>
            <a:avLst/>
            <a:gdLst/>
            <a:ahLst/>
            <a:cxnLst/>
            <a:rect l="l" t="t" r="r" b="b"/>
            <a:pathLst>
              <a:path w="58419" h="58419">
                <a:moveTo>
                  <a:pt x="28958" y="0"/>
                </a:moveTo>
                <a:lnTo>
                  <a:pt x="40237" y="2277"/>
                </a:lnTo>
                <a:lnTo>
                  <a:pt x="49441" y="8484"/>
                </a:lnTo>
                <a:lnTo>
                  <a:pt x="55643" y="17687"/>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698" name="object 1698"/>
          <p:cNvSpPr/>
          <p:nvPr/>
        </p:nvSpPr>
        <p:spPr>
          <a:xfrm>
            <a:off x="1915047" y="2085406"/>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99" name="object 1699"/>
          <p:cNvSpPr/>
          <p:nvPr/>
        </p:nvSpPr>
        <p:spPr>
          <a:xfrm>
            <a:off x="1777877" y="2083907"/>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0" name="object 1700"/>
          <p:cNvSpPr/>
          <p:nvPr/>
        </p:nvSpPr>
        <p:spPr>
          <a:xfrm>
            <a:off x="1642973" y="2084641"/>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1" name="object 1701"/>
          <p:cNvSpPr/>
          <p:nvPr/>
        </p:nvSpPr>
        <p:spPr>
          <a:xfrm>
            <a:off x="1507304" y="2084641"/>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2" name="object 1702"/>
          <p:cNvSpPr/>
          <p:nvPr/>
        </p:nvSpPr>
        <p:spPr>
          <a:xfrm>
            <a:off x="1370869" y="2083907"/>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81"/>
                </a:lnTo>
                <a:lnTo>
                  <a:pt x="53956" y="53931"/>
                </a:lnTo>
                <a:lnTo>
                  <a:pt x="43905"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3" name="object 1703"/>
          <p:cNvSpPr/>
          <p:nvPr/>
        </p:nvSpPr>
        <p:spPr>
          <a:xfrm>
            <a:off x="1235200" y="2083907"/>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pic>
        <p:nvPicPr>
          <p:cNvPr id="1704" name="object 1704"/>
          <p:cNvPicPr/>
          <p:nvPr/>
        </p:nvPicPr>
        <p:blipFill>
          <a:blip r:embed="rId2" cstate="print"/>
          <a:stretch>
            <a:fillRect/>
          </a:stretch>
        </p:blipFill>
        <p:spPr>
          <a:xfrm>
            <a:off x="1098796" y="2083142"/>
            <a:ext cx="64712" cy="64695"/>
          </a:xfrm>
          <a:prstGeom prst="rect">
            <a:avLst/>
          </a:prstGeom>
        </p:spPr>
      </p:pic>
      <p:pic>
        <p:nvPicPr>
          <p:cNvPr id="1705" name="object 1705"/>
          <p:cNvPicPr/>
          <p:nvPr/>
        </p:nvPicPr>
        <p:blipFill>
          <a:blip r:embed="rId3" cstate="print"/>
          <a:stretch>
            <a:fillRect/>
          </a:stretch>
        </p:blipFill>
        <p:spPr>
          <a:xfrm>
            <a:off x="963126" y="2083142"/>
            <a:ext cx="64712" cy="64695"/>
          </a:xfrm>
          <a:prstGeom prst="rect">
            <a:avLst/>
          </a:prstGeom>
        </p:spPr>
      </p:pic>
      <p:pic>
        <p:nvPicPr>
          <p:cNvPr id="1706" name="object 1706"/>
          <p:cNvPicPr/>
          <p:nvPr/>
        </p:nvPicPr>
        <p:blipFill>
          <a:blip r:embed="rId4" cstate="print"/>
          <a:stretch>
            <a:fillRect/>
          </a:stretch>
        </p:blipFill>
        <p:spPr>
          <a:xfrm>
            <a:off x="827457" y="2083142"/>
            <a:ext cx="64712" cy="64695"/>
          </a:xfrm>
          <a:prstGeom prst="rect">
            <a:avLst/>
          </a:prstGeom>
        </p:spPr>
      </p:pic>
      <p:pic>
        <p:nvPicPr>
          <p:cNvPr id="1707" name="object 1707"/>
          <p:cNvPicPr/>
          <p:nvPr/>
        </p:nvPicPr>
        <p:blipFill>
          <a:blip r:embed="rId5" cstate="print"/>
          <a:stretch>
            <a:fillRect/>
          </a:stretch>
        </p:blipFill>
        <p:spPr>
          <a:xfrm>
            <a:off x="691022" y="2082407"/>
            <a:ext cx="66212" cy="66195"/>
          </a:xfrm>
          <a:prstGeom prst="rect">
            <a:avLst/>
          </a:prstGeom>
        </p:spPr>
      </p:pic>
      <p:pic>
        <p:nvPicPr>
          <p:cNvPr id="1708" name="object 1708"/>
          <p:cNvPicPr/>
          <p:nvPr/>
        </p:nvPicPr>
        <p:blipFill>
          <a:blip r:embed="rId3" cstate="print"/>
          <a:stretch>
            <a:fillRect/>
          </a:stretch>
        </p:blipFill>
        <p:spPr>
          <a:xfrm>
            <a:off x="420449" y="2083142"/>
            <a:ext cx="64712" cy="64695"/>
          </a:xfrm>
          <a:prstGeom prst="rect">
            <a:avLst/>
          </a:prstGeom>
        </p:spPr>
      </p:pic>
      <p:pic>
        <p:nvPicPr>
          <p:cNvPr id="1709" name="object 1709"/>
          <p:cNvPicPr/>
          <p:nvPr/>
        </p:nvPicPr>
        <p:blipFill>
          <a:blip r:embed="rId6" cstate="print"/>
          <a:stretch>
            <a:fillRect/>
          </a:stretch>
        </p:blipFill>
        <p:spPr>
          <a:xfrm>
            <a:off x="556118" y="2083142"/>
            <a:ext cx="64712" cy="64695"/>
          </a:xfrm>
          <a:prstGeom prst="rect">
            <a:avLst/>
          </a:prstGeom>
        </p:spPr>
      </p:pic>
      <p:pic>
        <p:nvPicPr>
          <p:cNvPr id="1710" name="object 1710"/>
          <p:cNvPicPr/>
          <p:nvPr/>
        </p:nvPicPr>
        <p:blipFill>
          <a:blip r:embed="rId6" cstate="print"/>
          <a:stretch>
            <a:fillRect/>
          </a:stretch>
        </p:blipFill>
        <p:spPr>
          <a:xfrm>
            <a:off x="284779" y="2083142"/>
            <a:ext cx="64712" cy="64695"/>
          </a:xfrm>
          <a:prstGeom prst="rect">
            <a:avLst/>
          </a:prstGeom>
        </p:spPr>
      </p:pic>
      <p:pic>
        <p:nvPicPr>
          <p:cNvPr id="1711" name="object 1711"/>
          <p:cNvPicPr/>
          <p:nvPr/>
        </p:nvPicPr>
        <p:blipFill>
          <a:blip r:embed="rId3" cstate="print"/>
          <a:stretch>
            <a:fillRect/>
          </a:stretch>
        </p:blipFill>
        <p:spPr>
          <a:xfrm>
            <a:off x="149140" y="2083142"/>
            <a:ext cx="64681" cy="64695"/>
          </a:xfrm>
          <a:prstGeom prst="rect">
            <a:avLst/>
          </a:prstGeom>
        </p:spPr>
      </p:pic>
      <p:pic>
        <p:nvPicPr>
          <p:cNvPr id="1712" name="object 1712"/>
          <p:cNvPicPr/>
          <p:nvPr/>
        </p:nvPicPr>
        <p:blipFill>
          <a:blip r:embed="rId5" cstate="print"/>
          <a:stretch>
            <a:fillRect/>
          </a:stretch>
        </p:blipFill>
        <p:spPr>
          <a:xfrm>
            <a:off x="12706" y="2082407"/>
            <a:ext cx="66212" cy="66195"/>
          </a:xfrm>
          <a:prstGeom prst="rect">
            <a:avLst/>
          </a:prstGeom>
        </p:spPr>
      </p:pic>
      <p:sp>
        <p:nvSpPr>
          <p:cNvPr id="1713" name="object 1713"/>
          <p:cNvSpPr/>
          <p:nvPr/>
        </p:nvSpPr>
        <p:spPr>
          <a:xfrm>
            <a:off x="7480737" y="195316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4" name="object 1714"/>
          <p:cNvSpPr/>
          <p:nvPr/>
        </p:nvSpPr>
        <p:spPr>
          <a:xfrm>
            <a:off x="7345068" y="195316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5" name="object 1715"/>
          <p:cNvSpPr/>
          <p:nvPr/>
        </p:nvSpPr>
        <p:spPr>
          <a:xfrm>
            <a:off x="7209398" y="195316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6" name="object 1716"/>
          <p:cNvSpPr/>
          <p:nvPr/>
        </p:nvSpPr>
        <p:spPr>
          <a:xfrm>
            <a:off x="7073729" y="1953168"/>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310" y="51303"/>
                </a:lnTo>
                <a:lnTo>
                  <a:pt x="7825" y="45576"/>
                </a:lnTo>
                <a:lnTo>
                  <a:pt x="2100" y="37083"/>
                </a:lnTo>
                <a:lnTo>
                  <a:pt x="0" y="26686"/>
                </a:lnTo>
                <a:lnTo>
                  <a:pt x="2100" y="16293"/>
                </a:lnTo>
                <a:lnTo>
                  <a:pt x="7825" y="7811"/>
                </a:lnTo>
                <a:lnTo>
                  <a:pt x="16310" y="2095"/>
                </a:lnTo>
                <a:lnTo>
                  <a:pt x="26693" y="0"/>
                </a:lnTo>
                <a:close/>
              </a:path>
            </a:pathLst>
          </a:custGeom>
          <a:solidFill>
            <a:srgbClr val="D9D9D8">
              <a:alpha val="50000"/>
            </a:srgbClr>
          </a:solidFill>
        </p:spPr>
        <p:txBody>
          <a:bodyPr wrap="square" lIns="0" tIns="0" rIns="0" bIns="0" rtlCol="0"/>
          <a:lstStyle/>
          <a:p>
            <a:endParaRPr/>
          </a:p>
        </p:txBody>
      </p:sp>
      <p:sp>
        <p:nvSpPr>
          <p:cNvPr id="1717" name="object 1717"/>
          <p:cNvSpPr/>
          <p:nvPr/>
        </p:nvSpPr>
        <p:spPr>
          <a:xfrm>
            <a:off x="6938427" y="195353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8"/>
                </a:lnTo>
                <a:lnTo>
                  <a:pt x="44971" y="44945"/>
                </a:lnTo>
                <a:lnTo>
                  <a:pt x="36603" y="50595"/>
                </a:lnTo>
                <a:lnTo>
                  <a:pt x="26356" y="52668"/>
                </a:lnTo>
                <a:lnTo>
                  <a:pt x="16103" y="50595"/>
                </a:lnTo>
                <a:lnTo>
                  <a:pt x="7725" y="44945"/>
                </a:lnTo>
                <a:lnTo>
                  <a:pt x="2073" y="36568"/>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718" name="object 1718"/>
          <p:cNvSpPr/>
          <p:nvPr/>
        </p:nvSpPr>
        <p:spPr>
          <a:xfrm>
            <a:off x="6802390" y="1953168"/>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719" name="object 1719"/>
          <p:cNvSpPr/>
          <p:nvPr/>
        </p:nvSpPr>
        <p:spPr>
          <a:xfrm>
            <a:off x="6667854" y="1954301"/>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720" name="object 1720"/>
          <p:cNvSpPr/>
          <p:nvPr/>
        </p:nvSpPr>
        <p:spPr>
          <a:xfrm>
            <a:off x="6532184" y="1954301"/>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721" name="object 1721"/>
          <p:cNvSpPr/>
          <p:nvPr/>
        </p:nvSpPr>
        <p:spPr>
          <a:xfrm>
            <a:off x="6397280" y="195503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2" name="object 1722"/>
          <p:cNvSpPr/>
          <p:nvPr/>
        </p:nvSpPr>
        <p:spPr>
          <a:xfrm>
            <a:off x="6261610" y="195503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3" name="object 1723"/>
          <p:cNvSpPr/>
          <p:nvPr/>
        </p:nvSpPr>
        <p:spPr>
          <a:xfrm>
            <a:off x="6126706" y="1955800"/>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24" name="object 1724"/>
          <p:cNvSpPr/>
          <p:nvPr/>
        </p:nvSpPr>
        <p:spPr>
          <a:xfrm>
            <a:off x="5993302" y="1958034"/>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5" name="object 1725"/>
          <p:cNvSpPr/>
          <p:nvPr/>
        </p:nvSpPr>
        <p:spPr>
          <a:xfrm>
            <a:off x="5857633" y="1958034"/>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6" name="object 1726"/>
          <p:cNvSpPr/>
          <p:nvPr/>
        </p:nvSpPr>
        <p:spPr>
          <a:xfrm>
            <a:off x="5721963" y="1958034"/>
            <a:ext cx="43815" cy="43815"/>
          </a:xfrm>
          <a:custGeom>
            <a:avLst/>
            <a:gdLst/>
            <a:ahLst/>
            <a:cxnLst/>
            <a:rect l="l" t="t" r="r" b="b"/>
            <a:pathLst>
              <a:path w="43814" h="43814">
                <a:moveTo>
                  <a:pt x="21825" y="0"/>
                </a:moveTo>
                <a:lnTo>
                  <a:pt x="30311" y="1718"/>
                </a:lnTo>
                <a:lnTo>
                  <a:pt x="37250" y="6399"/>
                </a:lnTo>
                <a:lnTo>
                  <a:pt x="41933" y="13336"/>
                </a:lnTo>
                <a:lnTo>
                  <a:pt x="43651" y="21820"/>
                </a:lnTo>
                <a:lnTo>
                  <a:pt x="41933" y="30316"/>
                </a:lnTo>
                <a:lnTo>
                  <a:pt x="37250" y="37252"/>
                </a:lnTo>
                <a:lnTo>
                  <a:pt x="30311"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27" name="object 1727"/>
          <p:cNvSpPr/>
          <p:nvPr/>
        </p:nvSpPr>
        <p:spPr>
          <a:xfrm>
            <a:off x="5587059" y="1958800"/>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8" name="object 1728"/>
          <p:cNvSpPr/>
          <p:nvPr/>
        </p:nvSpPr>
        <p:spPr>
          <a:xfrm>
            <a:off x="5451390" y="1958800"/>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9" name="object 1729"/>
          <p:cNvSpPr/>
          <p:nvPr/>
        </p:nvSpPr>
        <p:spPr>
          <a:xfrm>
            <a:off x="5316088" y="1959167"/>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0" name="object 1730"/>
          <p:cNvSpPr/>
          <p:nvPr/>
        </p:nvSpPr>
        <p:spPr>
          <a:xfrm>
            <a:off x="5180419" y="1959167"/>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1" name="object 1731"/>
          <p:cNvSpPr/>
          <p:nvPr/>
        </p:nvSpPr>
        <p:spPr>
          <a:xfrm>
            <a:off x="5045514" y="1959932"/>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2" name="object 1732"/>
          <p:cNvSpPr/>
          <p:nvPr/>
        </p:nvSpPr>
        <p:spPr>
          <a:xfrm>
            <a:off x="4909845" y="1959932"/>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3" name="object 1733"/>
          <p:cNvSpPr/>
          <p:nvPr/>
        </p:nvSpPr>
        <p:spPr>
          <a:xfrm>
            <a:off x="4774574" y="1960299"/>
            <a:ext cx="39370" cy="39370"/>
          </a:xfrm>
          <a:custGeom>
            <a:avLst/>
            <a:gdLst/>
            <a:ahLst/>
            <a:cxnLst/>
            <a:rect l="l" t="t" r="r" b="b"/>
            <a:pathLst>
              <a:path w="39370" h="39369">
                <a:moveTo>
                  <a:pt x="19529" y="0"/>
                </a:moveTo>
                <a:lnTo>
                  <a:pt x="27157" y="1536"/>
                </a:lnTo>
                <a:lnTo>
                  <a:pt x="33373" y="5726"/>
                </a:lnTo>
                <a:lnTo>
                  <a:pt x="37558" y="11942"/>
                </a:lnTo>
                <a:lnTo>
                  <a:pt x="39090" y="19555"/>
                </a:lnTo>
                <a:lnTo>
                  <a:pt x="37558" y="27168"/>
                </a:lnTo>
                <a:lnTo>
                  <a:pt x="33373" y="33384"/>
                </a:lnTo>
                <a:lnTo>
                  <a:pt x="27157" y="37574"/>
                </a:lnTo>
                <a:lnTo>
                  <a:pt x="19529" y="39111"/>
                </a:lnTo>
                <a:lnTo>
                  <a:pt x="11919" y="37574"/>
                </a:lnTo>
                <a:lnTo>
                  <a:pt x="5712" y="33384"/>
                </a:lnTo>
                <a:lnTo>
                  <a:pt x="1531" y="27168"/>
                </a:lnTo>
                <a:lnTo>
                  <a:pt x="0" y="19555"/>
                </a:lnTo>
                <a:lnTo>
                  <a:pt x="1531" y="11942"/>
                </a:lnTo>
                <a:lnTo>
                  <a:pt x="5712" y="5726"/>
                </a:lnTo>
                <a:lnTo>
                  <a:pt x="11919" y="1536"/>
                </a:lnTo>
                <a:lnTo>
                  <a:pt x="19529" y="0"/>
                </a:lnTo>
                <a:close/>
              </a:path>
            </a:pathLst>
          </a:custGeom>
          <a:solidFill>
            <a:srgbClr val="D9D9D8">
              <a:alpha val="50000"/>
            </a:srgbClr>
          </a:solidFill>
        </p:spPr>
        <p:txBody>
          <a:bodyPr wrap="square" lIns="0" tIns="0" rIns="0" bIns="0" rtlCol="0"/>
          <a:lstStyle/>
          <a:p>
            <a:endParaRPr/>
          </a:p>
        </p:txBody>
      </p:sp>
      <p:sp>
        <p:nvSpPr>
          <p:cNvPr id="1734" name="object 1734"/>
          <p:cNvSpPr/>
          <p:nvPr/>
        </p:nvSpPr>
        <p:spPr>
          <a:xfrm>
            <a:off x="4638506" y="1959932"/>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35" name="object 1735"/>
          <p:cNvSpPr/>
          <p:nvPr/>
        </p:nvSpPr>
        <p:spPr>
          <a:xfrm>
            <a:off x="4502102" y="1959167"/>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36" name="object 1736"/>
          <p:cNvSpPr/>
          <p:nvPr/>
        </p:nvSpPr>
        <p:spPr>
          <a:xfrm>
            <a:off x="4367932" y="1960697"/>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7" name="object 1737"/>
          <p:cNvSpPr/>
          <p:nvPr/>
        </p:nvSpPr>
        <p:spPr>
          <a:xfrm>
            <a:off x="4232263" y="1960697"/>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8" name="object 1738"/>
          <p:cNvSpPr/>
          <p:nvPr/>
        </p:nvSpPr>
        <p:spPr>
          <a:xfrm>
            <a:off x="4096594" y="1960697"/>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9" name="object 1739"/>
          <p:cNvSpPr/>
          <p:nvPr/>
        </p:nvSpPr>
        <p:spPr>
          <a:xfrm>
            <a:off x="3960955" y="1960697"/>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0" name="object 1740"/>
          <p:cNvSpPr/>
          <p:nvPr/>
        </p:nvSpPr>
        <p:spPr>
          <a:xfrm>
            <a:off x="3825285" y="1960697"/>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1" name="object 1741"/>
          <p:cNvSpPr/>
          <p:nvPr/>
        </p:nvSpPr>
        <p:spPr>
          <a:xfrm>
            <a:off x="3691116" y="1962196"/>
            <a:ext cx="35560" cy="35560"/>
          </a:xfrm>
          <a:custGeom>
            <a:avLst/>
            <a:gdLst/>
            <a:ahLst/>
            <a:cxnLst/>
            <a:rect l="l" t="t" r="r" b="b"/>
            <a:pathLst>
              <a:path w="35560" h="35560">
                <a:moveTo>
                  <a:pt x="7928" y="0"/>
                </a:moveTo>
                <a:lnTo>
                  <a:pt x="17693" y="0"/>
                </a:lnTo>
                <a:lnTo>
                  <a:pt x="27427" y="0"/>
                </a:lnTo>
                <a:lnTo>
                  <a:pt x="35356" y="7895"/>
                </a:lnTo>
                <a:lnTo>
                  <a:pt x="35356" y="27420"/>
                </a:lnTo>
                <a:lnTo>
                  <a:pt x="27427"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742" name="object 1742"/>
          <p:cNvSpPr/>
          <p:nvPr/>
        </p:nvSpPr>
        <p:spPr>
          <a:xfrm>
            <a:off x="3554681" y="1961431"/>
            <a:ext cx="37465" cy="37465"/>
          </a:xfrm>
          <a:custGeom>
            <a:avLst/>
            <a:gdLst/>
            <a:ahLst/>
            <a:cxnLst/>
            <a:rect l="l" t="t" r="r" b="b"/>
            <a:pathLst>
              <a:path w="37464" h="37464">
                <a:moveTo>
                  <a:pt x="18458" y="0"/>
                </a:moveTo>
                <a:lnTo>
                  <a:pt x="25625" y="1449"/>
                </a:lnTo>
                <a:lnTo>
                  <a:pt x="31483" y="5401"/>
                </a:lnTo>
                <a:lnTo>
                  <a:pt x="35436" y="11258"/>
                </a:lnTo>
                <a:lnTo>
                  <a:pt x="36886" y="18423"/>
                </a:lnTo>
                <a:lnTo>
                  <a:pt x="35436" y="25606"/>
                </a:lnTo>
                <a:lnTo>
                  <a:pt x="31483" y="31471"/>
                </a:lnTo>
                <a:lnTo>
                  <a:pt x="25625" y="35426"/>
                </a:lnTo>
                <a:lnTo>
                  <a:pt x="18458" y="36877"/>
                </a:lnTo>
                <a:lnTo>
                  <a:pt x="11274" y="35426"/>
                </a:lnTo>
                <a:lnTo>
                  <a:pt x="5406" y="31471"/>
                </a:lnTo>
                <a:lnTo>
                  <a:pt x="1450" y="25606"/>
                </a:lnTo>
                <a:lnTo>
                  <a:pt x="0" y="18423"/>
                </a:lnTo>
                <a:lnTo>
                  <a:pt x="1450" y="11258"/>
                </a:lnTo>
                <a:lnTo>
                  <a:pt x="5406" y="5401"/>
                </a:lnTo>
                <a:lnTo>
                  <a:pt x="11274" y="1449"/>
                </a:lnTo>
                <a:lnTo>
                  <a:pt x="18458" y="0"/>
                </a:lnTo>
                <a:close/>
              </a:path>
            </a:pathLst>
          </a:custGeom>
          <a:solidFill>
            <a:srgbClr val="D9D9D8">
              <a:alpha val="50000"/>
            </a:srgbClr>
          </a:solidFill>
        </p:spPr>
        <p:txBody>
          <a:bodyPr wrap="square" lIns="0" tIns="0" rIns="0" bIns="0" rtlCol="0"/>
          <a:lstStyle/>
          <a:p>
            <a:endParaRPr/>
          </a:p>
        </p:txBody>
      </p:sp>
      <p:sp>
        <p:nvSpPr>
          <p:cNvPr id="1743" name="object 1743"/>
          <p:cNvSpPr/>
          <p:nvPr/>
        </p:nvSpPr>
        <p:spPr>
          <a:xfrm>
            <a:off x="3417910" y="1960299"/>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744" name="object 1744"/>
          <p:cNvSpPr/>
          <p:nvPr/>
        </p:nvSpPr>
        <p:spPr>
          <a:xfrm>
            <a:off x="3281108" y="1959167"/>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45" name="object 1745"/>
          <p:cNvSpPr/>
          <p:nvPr/>
        </p:nvSpPr>
        <p:spPr>
          <a:xfrm>
            <a:off x="3145071" y="1958800"/>
            <a:ext cx="42545" cy="42545"/>
          </a:xfrm>
          <a:custGeom>
            <a:avLst/>
            <a:gdLst/>
            <a:ahLst/>
            <a:cxnLst/>
            <a:rect l="l" t="t" r="r" b="b"/>
            <a:pathLst>
              <a:path w="42544"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46" name="object 1746"/>
          <p:cNvSpPr/>
          <p:nvPr/>
        </p:nvSpPr>
        <p:spPr>
          <a:xfrm>
            <a:off x="3008636" y="1958034"/>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47" name="object 1747"/>
          <p:cNvSpPr/>
          <p:nvPr/>
        </p:nvSpPr>
        <p:spPr>
          <a:xfrm>
            <a:off x="2871834" y="1956933"/>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53"/>
                </a:lnTo>
                <a:lnTo>
                  <a:pt x="39190" y="39149"/>
                </a:lnTo>
                <a:lnTo>
                  <a:pt x="31892"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748" name="object 1748"/>
          <p:cNvSpPr/>
          <p:nvPr/>
        </p:nvSpPr>
        <p:spPr>
          <a:xfrm>
            <a:off x="2734298" y="195503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49" name="object 1749"/>
          <p:cNvSpPr/>
          <p:nvPr/>
        </p:nvSpPr>
        <p:spPr>
          <a:xfrm>
            <a:off x="2597894" y="1954301"/>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750" name="object 1750"/>
          <p:cNvSpPr/>
          <p:nvPr/>
        </p:nvSpPr>
        <p:spPr>
          <a:xfrm>
            <a:off x="2460326" y="1952403"/>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4"/>
                </a:lnTo>
                <a:lnTo>
                  <a:pt x="46896" y="46869"/>
                </a:lnTo>
                <a:lnTo>
                  <a:pt x="38158"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51" name="object 1751"/>
          <p:cNvSpPr/>
          <p:nvPr/>
        </p:nvSpPr>
        <p:spPr>
          <a:xfrm>
            <a:off x="2323157" y="1950904"/>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752" name="object 1752"/>
          <p:cNvSpPr/>
          <p:nvPr/>
        </p:nvSpPr>
        <p:spPr>
          <a:xfrm>
            <a:off x="2186386" y="194977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53" name="object 1753"/>
          <p:cNvSpPr/>
          <p:nvPr/>
        </p:nvSpPr>
        <p:spPr>
          <a:xfrm>
            <a:off x="2050716" y="1949771"/>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754" name="object 1754"/>
          <p:cNvPicPr/>
          <p:nvPr/>
        </p:nvPicPr>
        <p:blipFill>
          <a:blip r:embed="rId7" cstate="print"/>
          <a:stretch>
            <a:fillRect/>
          </a:stretch>
        </p:blipFill>
        <p:spPr>
          <a:xfrm>
            <a:off x="1912782" y="1947507"/>
            <a:ext cx="64712" cy="64695"/>
          </a:xfrm>
          <a:prstGeom prst="rect">
            <a:avLst/>
          </a:prstGeom>
        </p:spPr>
      </p:pic>
      <p:pic>
        <p:nvPicPr>
          <p:cNvPr id="1755" name="object 1755"/>
          <p:cNvPicPr/>
          <p:nvPr/>
        </p:nvPicPr>
        <p:blipFill>
          <a:blip r:embed="rId8" cstate="print"/>
          <a:stretch>
            <a:fillRect/>
          </a:stretch>
        </p:blipFill>
        <p:spPr>
          <a:xfrm>
            <a:off x="1776378" y="1946772"/>
            <a:ext cx="66212" cy="66195"/>
          </a:xfrm>
          <a:prstGeom prst="rect">
            <a:avLst/>
          </a:prstGeom>
        </p:spPr>
      </p:pic>
      <p:pic>
        <p:nvPicPr>
          <p:cNvPr id="1756" name="object 1756"/>
          <p:cNvPicPr/>
          <p:nvPr/>
        </p:nvPicPr>
        <p:blipFill>
          <a:blip r:embed="rId7" cstate="print"/>
          <a:stretch>
            <a:fillRect/>
          </a:stretch>
        </p:blipFill>
        <p:spPr>
          <a:xfrm>
            <a:off x="1641443" y="1947507"/>
            <a:ext cx="64712" cy="64695"/>
          </a:xfrm>
          <a:prstGeom prst="rect">
            <a:avLst/>
          </a:prstGeom>
        </p:spPr>
      </p:pic>
      <p:pic>
        <p:nvPicPr>
          <p:cNvPr id="1757" name="object 1757"/>
          <p:cNvPicPr/>
          <p:nvPr/>
        </p:nvPicPr>
        <p:blipFill>
          <a:blip r:embed="rId8" cstate="print"/>
          <a:stretch>
            <a:fillRect/>
          </a:stretch>
        </p:blipFill>
        <p:spPr>
          <a:xfrm>
            <a:off x="1505804" y="1947507"/>
            <a:ext cx="64681" cy="64695"/>
          </a:xfrm>
          <a:prstGeom prst="rect">
            <a:avLst/>
          </a:prstGeom>
        </p:spPr>
      </p:pic>
      <p:pic>
        <p:nvPicPr>
          <p:cNvPr id="1758" name="object 1758"/>
          <p:cNvPicPr/>
          <p:nvPr/>
        </p:nvPicPr>
        <p:blipFill>
          <a:blip r:embed="rId9" cstate="print"/>
          <a:stretch>
            <a:fillRect/>
          </a:stretch>
        </p:blipFill>
        <p:spPr>
          <a:xfrm>
            <a:off x="1233700" y="1946772"/>
            <a:ext cx="66212" cy="66195"/>
          </a:xfrm>
          <a:prstGeom prst="rect">
            <a:avLst/>
          </a:prstGeom>
        </p:spPr>
      </p:pic>
      <p:pic>
        <p:nvPicPr>
          <p:cNvPr id="1759" name="object 1759"/>
          <p:cNvPicPr/>
          <p:nvPr/>
        </p:nvPicPr>
        <p:blipFill>
          <a:blip r:embed="rId10" cstate="print"/>
          <a:stretch>
            <a:fillRect/>
          </a:stretch>
        </p:blipFill>
        <p:spPr>
          <a:xfrm>
            <a:off x="1370134" y="1947507"/>
            <a:ext cx="64681" cy="64695"/>
          </a:xfrm>
          <a:prstGeom prst="rect">
            <a:avLst/>
          </a:prstGeom>
        </p:spPr>
      </p:pic>
      <p:pic>
        <p:nvPicPr>
          <p:cNvPr id="1760" name="object 1760"/>
          <p:cNvPicPr/>
          <p:nvPr/>
        </p:nvPicPr>
        <p:blipFill>
          <a:blip r:embed="rId11" cstate="print"/>
          <a:stretch>
            <a:fillRect/>
          </a:stretch>
        </p:blipFill>
        <p:spPr>
          <a:xfrm>
            <a:off x="1098030" y="1946772"/>
            <a:ext cx="66212" cy="66195"/>
          </a:xfrm>
          <a:prstGeom prst="rect">
            <a:avLst/>
          </a:prstGeom>
        </p:spPr>
      </p:pic>
      <p:pic>
        <p:nvPicPr>
          <p:cNvPr id="1761" name="object 1761"/>
          <p:cNvPicPr/>
          <p:nvPr/>
        </p:nvPicPr>
        <p:blipFill>
          <a:blip r:embed="rId9" cstate="print"/>
          <a:stretch>
            <a:fillRect/>
          </a:stretch>
        </p:blipFill>
        <p:spPr>
          <a:xfrm>
            <a:off x="961626" y="1946007"/>
            <a:ext cx="67712" cy="67695"/>
          </a:xfrm>
          <a:prstGeom prst="rect">
            <a:avLst/>
          </a:prstGeom>
        </p:spPr>
      </p:pic>
      <p:pic>
        <p:nvPicPr>
          <p:cNvPr id="1762" name="object 1762"/>
          <p:cNvPicPr/>
          <p:nvPr/>
        </p:nvPicPr>
        <p:blipFill>
          <a:blip r:embed="rId12" cstate="print"/>
          <a:stretch>
            <a:fillRect/>
          </a:stretch>
        </p:blipFill>
        <p:spPr>
          <a:xfrm>
            <a:off x="825192" y="1945273"/>
            <a:ext cx="69242" cy="69194"/>
          </a:xfrm>
          <a:prstGeom prst="rect">
            <a:avLst/>
          </a:prstGeom>
        </p:spPr>
      </p:pic>
      <p:pic>
        <p:nvPicPr>
          <p:cNvPr id="1763" name="object 1763"/>
          <p:cNvPicPr/>
          <p:nvPr/>
        </p:nvPicPr>
        <p:blipFill>
          <a:blip r:embed="rId8" cstate="print"/>
          <a:stretch>
            <a:fillRect/>
          </a:stretch>
        </p:blipFill>
        <p:spPr>
          <a:xfrm>
            <a:off x="689522" y="1945273"/>
            <a:ext cx="69242" cy="69194"/>
          </a:xfrm>
          <a:prstGeom prst="rect">
            <a:avLst/>
          </a:prstGeom>
        </p:spPr>
      </p:pic>
      <p:pic>
        <p:nvPicPr>
          <p:cNvPr id="1764" name="object 1764"/>
          <p:cNvPicPr/>
          <p:nvPr/>
        </p:nvPicPr>
        <p:blipFill>
          <a:blip r:embed="rId13" cstate="print"/>
          <a:stretch>
            <a:fillRect/>
          </a:stretch>
        </p:blipFill>
        <p:spPr>
          <a:xfrm>
            <a:off x="554618" y="1946007"/>
            <a:ext cx="67712" cy="67695"/>
          </a:xfrm>
          <a:prstGeom prst="rect">
            <a:avLst/>
          </a:prstGeom>
        </p:spPr>
      </p:pic>
      <p:pic>
        <p:nvPicPr>
          <p:cNvPr id="1765" name="object 1765"/>
          <p:cNvPicPr/>
          <p:nvPr/>
        </p:nvPicPr>
        <p:blipFill>
          <a:blip r:embed="rId9" cstate="print"/>
          <a:stretch>
            <a:fillRect/>
          </a:stretch>
        </p:blipFill>
        <p:spPr>
          <a:xfrm>
            <a:off x="418949" y="1946007"/>
            <a:ext cx="67712" cy="67695"/>
          </a:xfrm>
          <a:prstGeom prst="rect">
            <a:avLst/>
          </a:prstGeom>
        </p:spPr>
      </p:pic>
      <p:pic>
        <p:nvPicPr>
          <p:cNvPr id="1766" name="object 1766"/>
          <p:cNvPicPr/>
          <p:nvPr/>
        </p:nvPicPr>
        <p:blipFill>
          <a:blip r:embed="rId13" cstate="print"/>
          <a:stretch>
            <a:fillRect/>
          </a:stretch>
        </p:blipFill>
        <p:spPr>
          <a:xfrm>
            <a:off x="283279" y="1946007"/>
            <a:ext cx="67712" cy="67695"/>
          </a:xfrm>
          <a:prstGeom prst="rect">
            <a:avLst/>
          </a:prstGeom>
        </p:spPr>
      </p:pic>
      <p:pic>
        <p:nvPicPr>
          <p:cNvPr id="1767" name="object 1767"/>
          <p:cNvPicPr/>
          <p:nvPr/>
        </p:nvPicPr>
        <p:blipFill>
          <a:blip r:embed="rId8" cstate="print"/>
          <a:stretch>
            <a:fillRect/>
          </a:stretch>
        </p:blipFill>
        <p:spPr>
          <a:xfrm>
            <a:off x="147610" y="1946007"/>
            <a:ext cx="67742" cy="67695"/>
          </a:xfrm>
          <a:prstGeom prst="rect">
            <a:avLst/>
          </a:prstGeom>
        </p:spPr>
      </p:pic>
      <p:pic>
        <p:nvPicPr>
          <p:cNvPr id="1768" name="object 1768"/>
          <p:cNvPicPr/>
          <p:nvPr/>
        </p:nvPicPr>
        <p:blipFill>
          <a:blip r:embed="rId14" cstate="print"/>
          <a:stretch>
            <a:fillRect/>
          </a:stretch>
        </p:blipFill>
        <p:spPr>
          <a:xfrm>
            <a:off x="11206" y="1945273"/>
            <a:ext cx="69212" cy="69194"/>
          </a:xfrm>
          <a:prstGeom prst="rect">
            <a:avLst/>
          </a:prstGeom>
        </p:spPr>
      </p:pic>
      <p:sp>
        <p:nvSpPr>
          <p:cNvPr id="1769" name="object 1769"/>
          <p:cNvSpPr/>
          <p:nvPr/>
        </p:nvSpPr>
        <p:spPr>
          <a:xfrm>
            <a:off x="7479972" y="1816768"/>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0" name="object 1770"/>
          <p:cNvSpPr/>
          <p:nvPr/>
        </p:nvSpPr>
        <p:spPr>
          <a:xfrm>
            <a:off x="7345068" y="181753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1" name="object 1771"/>
          <p:cNvSpPr/>
          <p:nvPr/>
        </p:nvSpPr>
        <p:spPr>
          <a:xfrm>
            <a:off x="7207898" y="1816034"/>
            <a:ext cx="56515" cy="56515"/>
          </a:xfrm>
          <a:custGeom>
            <a:avLst/>
            <a:gdLst/>
            <a:ahLst/>
            <a:cxnLst/>
            <a:rect l="l" t="t" r="r" b="b"/>
            <a:pathLst>
              <a:path w="56515" h="56514">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772" name="object 1772"/>
          <p:cNvSpPr/>
          <p:nvPr/>
        </p:nvSpPr>
        <p:spPr>
          <a:xfrm>
            <a:off x="7072964" y="1816768"/>
            <a:ext cx="55244" cy="55244"/>
          </a:xfrm>
          <a:custGeom>
            <a:avLst/>
            <a:gdLst/>
            <a:ahLst/>
            <a:cxnLst/>
            <a:rect l="l" t="t" r="r" b="b"/>
            <a:pathLst>
              <a:path w="55245"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3" name="object 1773"/>
          <p:cNvSpPr/>
          <p:nvPr/>
        </p:nvSpPr>
        <p:spPr>
          <a:xfrm>
            <a:off x="6938060" y="181753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4" name="object 1774"/>
          <p:cNvSpPr/>
          <p:nvPr/>
        </p:nvSpPr>
        <p:spPr>
          <a:xfrm>
            <a:off x="6801656" y="181676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775" name="object 1775"/>
          <p:cNvSpPr/>
          <p:nvPr/>
        </p:nvSpPr>
        <p:spPr>
          <a:xfrm>
            <a:off x="6666720" y="181753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6" name="object 1776"/>
          <p:cNvSpPr/>
          <p:nvPr/>
        </p:nvSpPr>
        <p:spPr>
          <a:xfrm>
            <a:off x="6531051" y="181753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7" name="object 1777"/>
          <p:cNvSpPr/>
          <p:nvPr/>
        </p:nvSpPr>
        <p:spPr>
          <a:xfrm>
            <a:off x="6395413" y="181753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8" name="object 1778"/>
          <p:cNvSpPr/>
          <p:nvPr/>
        </p:nvSpPr>
        <p:spPr>
          <a:xfrm>
            <a:off x="6261610" y="1819400"/>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779" name="object 1779"/>
          <p:cNvSpPr/>
          <p:nvPr/>
        </p:nvSpPr>
        <p:spPr>
          <a:xfrm>
            <a:off x="6126706" y="1820165"/>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80" name="object 1780"/>
          <p:cNvSpPr/>
          <p:nvPr/>
        </p:nvSpPr>
        <p:spPr>
          <a:xfrm>
            <a:off x="5991404" y="182053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781" name="object 1781"/>
          <p:cNvSpPr/>
          <p:nvPr/>
        </p:nvSpPr>
        <p:spPr>
          <a:xfrm>
            <a:off x="5856500" y="1821298"/>
            <a:ext cx="46355" cy="46355"/>
          </a:xfrm>
          <a:custGeom>
            <a:avLst/>
            <a:gdLst/>
            <a:ahLst/>
            <a:cxnLst/>
            <a:rect l="l" t="t" r="r" b="b"/>
            <a:pathLst>
              <a:path w="46354" h="46355">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782" name="object 1782"/>
          <p:cNvSpPr/>
          <p:nvPr/>
        </p:nvSpPr>
        <p:spPr>
          <a:xfrm>
            <a:off x="5719698" y="1820165"/>
            <a:ext cx="48260" cy="48260"/>
          </a:xfrm>
          <a:custGeom>
            <a:avLst/>
            <a:gdLst/>
            <a:ahLst/>
            <a:cxnLst/>
            <a:rect l="l" t="t" r="r" b="b"/>
            <a:pathLst>
              <a:path w="48260" h="48260">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1783" name="object 1783"/>
          <p:cNvSpPr/>
          <p:nvPr/>
        </p:nvSpPr>
        <p:spPr>
          <a:xfrm>
            <a:off x="5585529" y="1821665"/>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784" name="object 1784"/>
          <p:cNvSpPr/>
          <p:nvPr/>
        </p:nvSpPr>
        <p:spPr>
          <a:xfrm>
            <a:off x="5449890" y="1821665"/>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785" name="object 1785"/>
          <p:cNvSpPr/>
          <p:nvPr/>
        </p:nvSpPr>
        <p:spPr>
          <a:xfrm>
            <a:off x="5314955" y="1822430"/>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6" name="object 1786"/>
          <p:cNvSpPr/>
          <p:nvPr/>
        </p:nvSpPr>
        <p:spPr>
          <a:xfrm>
            <a:off x="5179286" y="1822430"/>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7" name="object 1787"/>
          <p:cNvSpPr/>
          <p:nvPr/>
        </p:nvSpPr>
        <p:spPr>
          <a:xfrm>
            <a:off x="5044382" y="1823165"/>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8" name="object 1788"/>
          <p:cNvSpPr/>
          <p:nvPr/>
        </p:nvSpPr>
        <p:spPr>
          <a:xfrm>
            <a:off x="4908712" y="1823165"/>
            <a:ext cx="42545" cy="42545"/>
          </a:xfrm>
          <a:custGeom>
            <a:avLst/>
            <a:gdLst/>
            <a:ahLst/>
            <a:cxnLst/>
            <a:rect l="l" t="t" r="r" b="b"/>
            <a:pathLst>
              <a:path w="42545" h="42544">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9" name="object 1789"/>
          <p:cNvSpPr/>
          <p:nvPr/>
        </p:nvSpPr>
        <p:spPr>
          <a:xfrm>
            <a:off x="4773441" y="1823532"/>
            <a:ext cx="41910" cy="41910"/>
          </a:xfrm>
          <a:custGeom>
            <a:avLst/>
            <a:gdLst/>
            <a:ahLst/>
            <a:cxnLst/>
            <a:rect l="l" t="t" r="r" b="b"/>
            <a:pathLst>
              <a:path w="41910" h="41910">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1790" name="object 1790"/>
          <p:cNvSpPr/>
          <p:nvPr/>
        </p:nvSpPr>
        <p:spPr>
          <a:xfrm>
            <a:off x="4636639" y="1822430"/>
            <a:ext cx="43815" cy="43815"/>
          </a:xfrm>
          <a:custGeom>
            <a:avLst/>
            <a:gdLst/>
            <a:ahLst/>
            <a:cxnLst/>
            <a:rect l="l" t="t" r="r" b="b"/>
            <a:pathLst>
              <a:path w="43814" h="43814">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91" name="object 1791"/>
          <p:cNvSpPr/>
          <p:nvPr/>
        </p:nvSpPr>
        <p:spPr>
          <a:xfrm>
            <a:off x="4502102" y="182353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92" name="object 1792"/>
          <p:cNvSpPr/>
          <p:nvPr/>
        </p:nvSpPr>
        <p:spPr>
          <a:xfrm>
            <a:off x="4366433" y="182353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3" name="object 1793"/>
          <p:cNvSpPr/>
          <p:nvPr/>
        </p:nvSpPr>
        <p:spPr>
          <a:xfrm>
            <a:off x="4230763" y="182353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4" name="object 1794"/>
          <p:cNvSpPr/>
          <p:nvPr/>
        </p:nvSpPr>
        <p:spPr>
          <a:xfrm>
            <a:off x="4095859" y="1824297"/>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795" name="object 1795"/>
          <p:cNvSpPr/>
          <p:nvPr/>
        </p:nvSpPr>
        <p:spPr>
          <a:xfrm>
            <a:off x="3960190" y="1824297"/>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6" name="object 1796"/>
          <p:cNvSpPr/>
          <p:nvPr/>
        </p:nvSpPr>
        <p:spPr>
          <a:xfrm>
            <a:off x="3824520" y="1824297"/>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7" name="object 1797"/>
          <p:cNvSpPr/>
          <p:nvPr/>
        </p:nvSpPr>
        <p:spPr>
          <a:xfrm>
            <a:off x="3689616" y="1825062"/>
            <a:ext cx="38735" cy="38735"/>
          </a:xfrm>
          <a:custGeom>
            <a:avLst/>
            <a:gdLst/>
            <a:ahLst/>
            <a:cxnLst/>
            <a:rect l="l" t="t" r="r" b="b"/>
            <a:pathLst>
              <a:path w="38735" h="38735">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1798" name="object 1798"/>
          <p:cNvSpPr/>
          <p:nvPr/>
        </p:nvSpPr>
        <p:spPr>
          <a:xfrm>
            <a:off x="3553181" y="1824297"/>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99" name="object 1799"/>
          <p:cNvSpPr/>
          <p:nvPr/>
        </p:nvSpPr>
        <p:spPr>
          <a:xfrm>
            <a:off x="3416777" y="182353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800" name="object 1800"/>
          <p:cNvSpPr/>
          <p:nvPr/>
        </p:nvSpPr>
        <p:spPr>
          <a:xfrm>
            <a:off x="3279210" y="1821665"/>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01" name="object 1801"/>
          <p:cNvSpPr/>
          <p:nvPr/>
        </p:nvSpPr>
        <p:spPr>
          <a:xfrm>
            <a:off x="3145439" y="1823532"/>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802" name="object 1802"/>
          <p:cNvSpPr/>
          <p:nvPr/>
        </p:nvSpPr>
        <p:spPr>
          <a:xfrm>
            <a:off x="3007504" y="1821298"/>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03" name="object 1803"/>
          <p:cNvSpPr/>
          <p:nvPr/>
        </p:nvSpPr>
        <p:spPr>
          <a:xfrm>
            <a:off x="2869967" y="1819400"/>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04" name="object 1804"/>
          <p:cNvSpPr/>
          <p:nvPr/>
        </p:nvSpPr>
        <p:spPr>
          <a:xfrm>
            <a:off x="2732798" y="1817901"/>
            <a:ext cx="52705" cy="52705"/>
          </a:xfrm>
          <a:custGeom>
            <a:avLst/>
            <a:gdLst/>
            <a:ahLst/>
            <a:cxnLst/>
            <a:rect l="l" t="t" r="r" b="b"/>
            <a:pathLst>
              <a:path w="52705" h="52705">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05" name="object 1805"/>
          <p:cNvSpPr/>
          <p:nvPr/>
        </p:nvSpPr>
        <p:spPr>
          <a:xfrm>
            <a:off x="2597894" y="1818666"/>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806" name="object 1806"/>
          <p:cNvSpPr/>
          <p:nvPr/>
        </p:nvSpPr>
        <p:spPr>
          <a:xfrm>
            <a:off x="2459592" y="1816034"/>
            <a:ext cx="56515" cy="56515"/>
          </a:xfrm>
          <a:custGeom>
            <a:avLst/>
            <a:gdLst/>
            <a:ahLst/>
            <a:cxnLst/>
            <a:rect l="l" t="t" r="r" b="b"/>
            <a:pathLst>
              <a:path w="56514" h="56514">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807" name="object 1807"/>
          <p:cNvSpPr/>
          <p:nvPr/>
        </p:nvSpPr>
        <p:spPr>
          <a:xfrm>
            <a:off x="2322422" y="1814534"/>
            <a:ext cx="59690" cy="59690"/>
          </a:xfrm>
          <a:custGeom>
            <a:avLst/>
            <a:gdLst/>
            <a:ahLst/>
            <a:cxnLst/>
            <a:rect l="l" t="t" r="r" b="b"/>
            <a:pathLst>
              <a:path w="59689" h="59689">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1808" name="object 1808"/>
          <p:cNvSpPr/>
          <p:nvPr/>
        </p:nvSpPr>
        <p:spPr>
          <a:xfrm>
            <a:off x="2184855" y="181263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1809" name="object 1809"/>
          <p:cNvPicPr/>
          <p:nvPr/>
        </p:nvPicPr>
        <p:blipFill>
          <a:blip r:embed="rId15" cstate="print"/>
          <a:stretch>
            <a:fillRect/>
          </a:stretch>
        </p:blipFill>
        <p:spPr>
          <a:xfrm>
            <a:off x="2048451" y="1811902"/>
            <a:ext cx="64712" cy="64665"/>
          </a:xfrm>
          <a:prstGeom prst="rect">
            <a:avLst/>
          </a:prstGeom>
        </p:spPr>
      </p:pic>
      <p:pic>
        <p:nvPicPr>
          <p:cNvPr id="1810" name="object 1810"/>
          <p:cNvPicPr/>
          <p:nvPr/>
        </p:nvPicPr>
        <p:blipFill>
          <a:blip r:embed="rId8" cstate="print"/>
          <a:stretch>
            <a:fillRect/>
          </a:stretch>
        </p:blipFill>
        <p:spPr>
          <a:xfrm>
            <a:off x="1912047" y="1811137"/>
            <a:ext cx="66212" cy="66195"/>
          </a:xfrm>
          <a:prstGeom prst="rect">
            <a:avLst/>
          </a:prstGeom>
        </p:spPr>
      </p:pic>
      <p:pic>
        <p:nvPicPr>
          <p:cNvPr id="1811" name="object 1811"/>
          <p:cNvPicPr/>
          <p:nvPr/>
        </p:nvPicPr>
        <p:blipFill>
          <a:blip r:embed="rId16" cstate="print"/>
          <a:stretch>
            <a:fillRect/>
          </a:stretch>
        </p:blipFill>
        <p:spPr>
          <a:xfrm>
            <a:off x="1774877" y="1809638"/>
            <a:ext cx="69212" cy="69194"/>
          </a:xfrm>
          <a:prstGeom prst="rect">
            <a:avLst/>
          </a:prstGeom>
        </p:spPr>
      </p:pic>
      <p:pic>
        <p:nvPicPr>
          <p:cNvPr id="1812" name="object 1812"/>
          <p:cNvPicPr/>
          <p:nvPr/>
        </p:nvPicPr>
        <p:blipFill>
          <a:blip r:embed="rId17" cstate="print"/>
          <a:stretch>
            <a:fillRect/>
          </a:stretch>
        </p:blipFill>
        <p:spPr>
          <a:xfrm>
            <a:off x="1639943" y="1810372"/>
            <a:ext cx="67712" cy="67695"/>
          </a:xfrm>
          <a:prstGeom prst="rect">
            <a:avLst/>
          </a:prstGeom>
        </p:spPr>
      </p:pic>
      <p:pic>
        <p:nvPicPr>
          <p:cNvPr id="1813" name="object 1813"/>
          <p:cNvPicPr/>
          <p:nvPr/>
        </p:nvPicPr>
        <p:blipFill>
          <a:blip r:embed="rId8" cstate="print"/>
          <a:stretch>
            <a:fillRect/>
          </a:stretch>
        </p:blipFill>
        <p:spPr>
          <a:xfrm>
            <a:off x="1505039" y="1811137"/>
            <a:ext cx="66212" cy="66195"/>
          </a:xfrm>
          <a:prstGeom prst="rect">
            <a:avLst/>
          </a:prstGeom>
        </p:spPr>
      </p:pic>
      <p:pic>
        <p:nvPicPr>
          <p:cNvPr id="1814" name="object 1814"/>
          <p:cNvPicPr/>
          <p:nvPr/>
        </p:nvPicPr>
        <p:blipFill>
          <a:blip r:embed="rId18" cstate="print"/>
          <a:stretch>
            <a:fillRect/>
          </a:stretch>
        </p:blipFill>
        <p:spPr>
          <a:xfrm>
            <a:off x="1368635" y="1810372"/>
            <a:ext cx="67712" cy="67695"/>
          </a:xfrm>
          <a:prstGeom prst="rect">
            <a:avLst/>
          </a:prstGeom>
        </p:spPr>
      </p:pic>
      <p:pic>
        <p:nvPicPr>
          <p:cNvPr id="1815" name="object 1815"/>
          <p:cNvPicPr/>
          <p:nvPr/>
        </p:nvPicPr>
        <p:blipFill>
          <a:blip r:embed="rId19" cstate="print"/>
          <a:stretch>
            <a:fillRect/>
          </a:stretch>
        </p:blipFill>
        <p:spPr>
          <a:xfrm>
            <a:off x="1096530" y="1809638"/>
            <a:ext cx="69212" cy="69194"/>
          </a:xfrm>
          <a:prstGeom prst="rect">
            <a:avLst/>
          </a:prstGeom>
        </p:spPr>
      </p:pic>
      <p:pic>
        <p:nvPicPr>
          <p:cNvPr id="1816" name="object 1816"/>
          <p:cNvPicPr/>
          <p:nvPr/>
        </p:nvPicPr>
        <p:blipFill>
          <a:blip r:embed="rId16" cstate="print"/>
          <a:stretch>
            <a:fillRect/>
          </a:stretch>
        </p:blipFill>
        <p:spPr>
          <a:xfrm>
            <a:off x="1232965" y="1810372"/>
            <a:ext cx="67712" cy="67695"/>
          </a:xfrm>
          <a:prstGeom prst="rect">
            <a:avLst/>
          </a:prstGeom>
        </p:spPr>
      </p:pic>
      <p:pic>
        <p:nvPicPr>
          <p:cNvPr id="1817" name="object 1817"/>
          <p:cNvPicPr/>
          <p:nvPr/>
        </p:nvPicPr>
        <p:blipFill>
          <a:blip r:embed="rId16" cstate="print"/>
          <a:stretch>
            <a:fillRect/>
          </a:stretch>
        </p:blipFill>
        <p:spPr>
          <a:xfrm>
            <a:off x="960861" y="1809638"/>
            <a:ext cx="69242" cy="69194"/>
          </a:xfrm>
          <a:prstGeom prst="rect">
            <a:avLst/>
          </a:prstGeom>
        </p:spPr>
      </p:pic>
      <p:pic>
        <p:nvPicPr>
          <p:cNvPr id="1818" name="object 1818"/>
          <p:cNvPicPr/>
          <p:nvPr/>
        </p:nvPicPr>
        <p:blipFill>
          <a:blip r:embed="rId20" cstate="print"/>
          <a:stretch>
            <a:fillRect/>
          </a:stretch>
        </p:blipFill>
        <p:spPr>
          <a:xfrm>
            <a:off x="825192" y="1809638"/>
            <a:ext cx="69242" cy="69194"/>
          </a:xfrm>
          <a:prstGeom prst="rect">
            <a:avLst/>
          </a:prstGeom>
        </p:spPr>
      </p:pic>
      <p:pic>
        <p:nvPicPr>
          <p:cNvPr id="1819" name="object 1819"/>
          <p:cNvPicPr/>
          <p:nvPr/>
        </p:nvPicPr>
        <p:blipFill>
          <a:blip r:embed="rId21" cstate="print"/>
          <a:stretch>
            <a:fillRect/>
          </a:stretch>
        </p:blipFill>
        <p:spPr>
          <a:xfrm>
            <a:off x="688788" y="1808873"/>
            <a:ext cx="70712" cy="70724"/>
          </a:xfrm>
          <a:prstGeom prst="rect">
            <a:avLst/>
          </a:prstGeom>
        </p:spPr>
      </p:pic>
      <p:pic>
        <p:nvPicPr>
          <p:cNvPr id="1820" name="object 1820"/>
          <p:cNvPicPr/>
          <p:nvPr/>
        </p:nvPicPr>
        <p:blipFill>
          <a:blip r:embed="rId20" cstate="print"/>
          <a:stretch>
            <a:fillRect/>
          </a:stretch>
        </p:blipFill>
        <p:spPr>
          <a:xfrm>
            <a:off x="553853" y="1809638"/>
            <a:ext cx="69242" cy="69194"/>
          </a:xfrm>
          <a:prstGeom prst="rect">
            <a:avLst/>
          </a:prstGeom>
        </p:spPr>
      </p:pic>
      <p:pic>
        <p:nvPicPr>
          <p:cNvPr id="1821" name="object 1821"/>
          <p:cNvPicPr/>
          <p:nvPr/>
        </p:nvPicPr>
        <p:blipFill>
          <a:blip r:embed="rId16" cstate="print"/>
          <a:stretch>
            <a:fillRect/>
          </a:stretch>
        </p:blipFill>
        <p:spPr>
          <a:xfrm>
            <a:off x="418214" y="1809638"/>
            <a:ext cx="69212" cy="69194"/>
          </a:xfrm>
          <a:prstGeom prst="rect">
            <a:avLst/>
          </a:prstGeom>
        </p:spPr>
      </p:pic>
      <p:pic>
        <p:nvPicPr>
          <p:cNvPr id="1822" name="object 1822"/>
          <p:cNvPicPr/>
          <p:nvPr/>
        </p:nvPicPr>
        <p:blipFill>
          <a:blip r:embed="rId22" cstate="print"/>
          <a:stretch>
            <a:fillRect/>
          </a:stretch>
        </p:blipFill>
        <p:spPr>
          <a:xfrm>
            <a:off x="282545" y="1809638"/>
            <a:ext cx="69212" cy="69194"/>
          </a:xfrm>
          <a:prstGeom prst="rect">
            <a:avLst/>
          </a:prstGeom>
        </p:spPr>
      </p:pic>
      <p:pic>
        <p:nvPicPr>
          <p:cNvPr id="1823" name="object 1823"/>
          <p:cNvPicPr/>
          <p:nvPr/>
        </p:nvPicPr>
        <p:blipFill>
          <a:blip r:embed="rId23" cstate="print"/>
          <a:stretch>
            <a:fillRect/>
          </a:stretch>
        </p:blipFill>
        <p:spPr>
          <a:xfrm>
            <a:off x="146875" y="1809638"/>
            <a:ext cx="69212" cy="69194"/>
          </a:xfrm>
          <a:prstGeom prst="rect">
            <a:avLst/>
          </a:prstGeom>
        </p:spPr>
      </p:pic>
      <p:pic>
        <p:nvPicPr>
          <p:cNvPr id="1824" name="object 1824"/>
          <p:cNvPicPr/>
          <p:nvPr/>
        </p:nvPicPr>
        <p:blipFill>
          <a:blip r:embed="rId19" cstate="print"/>
          <a:stretch>
            <a:fillRect/>
          </a:stretch>
        </p:blipFill>
        <p:spPr>
          <a:xfrm>
            <a:off x="11206" y="1809638"/>
            <a:ext cx="69212" cy="69194"/>
          </a:xfrm>
          <a:prstGeom prst="rect">
            <a:avLst/>
          </a:prstGeom>
        </p:spPr>
      </p:pic>
      <p:sp>
        <p:nvSpPr>
          <p:cNvPr id="1825" name="object 1825"/>
          <p:cNvSpPr/>
          <p:nvPr/>
        </p:nvSpPr>
        <p:spPr>
          <a:xfrm>
            <a:off x="7479207" y="1680399"/>
            <a:ext cx="56515" cy="56515"/>
          </a:xfrm>
          <a:custGeom>
            <a:avLst/>
            <a:gdLst/>
            <a:ahLst/>
            <a:cxnLst/>
            <a:rect l="l" t="t" r="r" b="b"/>
            <a:pathLst>
              <a:path w="56515" h="56514">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26" name="object 1826"/>
          <p:cNvSpPr/>
          <p:nvPr/>
        </p:nvSpPr>
        <p:spPr>
          <a:xfrm>
            <a:off x="7342802" y="1679634"/>
            <a:ext cx="58419" cy="58419"/>
          </a:xfrm>
          <a:custGeom>
            <a:avLst/>
            <a:gdLst/>
            <a:ahLst/>
            <a:cxnLst/>
            <a:rect l="l" t="t" r="r" b="b"/>
            <a:pathLst>
              <a:path w="58420" h="58419">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27" name="object 1827"/>
          <p:cNvSpPr/>
          <p:nvPr/>
        </p:nvSpPr>
        <p:spPr>
          <a:xfrm>
            <a:off x="7207898" y="1680399"/>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8" name="object 1828"/>
          <p:cNvSpPr/>
          <p:nvPr/>
        </p:nvSpPr>
        <p:spPr>
          <a:xfrm>
            <a:off x="7072229" y="1680399"/>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9" name="object 1829"/>
          <p:cNvSpPr/>
          <p:nvPr/>
        </p:nvSpPr>
        <p:spPr>
          <a:xfrm>
            <a:off x="6936560" y="1680399"/>
            <a:ext cx="56515" cy="56515"/>
          </a:xfrm>
          <a:custGeom>
            <a:avLst/>
            <a:gdLst/>
            <a:ahLst/>
            <a:cxnLst/>
            <a:rect l="l" t="t" r="r" b="b"/>
            <a:pathLst>
              <a:path w="56515" h="56514">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30" name="object 1830"/>
          <p:cNvSpPr/>
          <p:nvPr/>
        </p:nvSpPr>
        <p:spPr>
          <a:xfrm>
            <a:off x="6800125" y="1679634"/>
            <a:ext cx="58419" cy="58419"/>
          </a:xfrm>
          <a:custGeom>
            <a:avLst/>
            <a:gdLst/>
            <a:ahLst/>
            <a:cxnLst/>
            <a:rect l="l" t="t" r="r" b="b"/>
            <a:pathLst>
              <a:path w="58420"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31" name="object 1831"/>
          <p:cNvSpPr/>
          <p:nvPr/>
        </p:nvSpPr>
        <p:spPr>
          <a:xfrm>
            <a:off x="6665986" y="1681133"/>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2" name="object 1832"/>
          <p:cNvSpPr/>
          <p:nvPr/>
        </p:nvSpPr>
        <p:spPr>
          <a:xfrm>
            <a:off x="6530316" y="1681133"/>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3" name="object 1833"/>
          <p:cNvSpPr/>
          <p:nvPr/>
        </p:nvSpPr>
        <p:spPr>
          <a:xfrm>
            <a:off x="6395413" y="168189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834" name="object 1834"/>
          <p:cNvSpPr/>
          <p:nvPr/>
        </p:nvSpPr>
        <p:spPr>
          <a:xfrm>
            <a:off x="6260845" y="1683031"/>
            <a:ext cx="51435" cy="51435"/>
          </a:xfrm>
          <a:custGeom>
            <a:avLst/>
            <a:gdLst/>
            <a:ahLst/>
            <a:cxnLst/>
            <a:rect l="l" t="t" r="r" b="b"/>
            <a:pathLst>
              <a:path w="51435" h="51435">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835" name="object 1835"/>
          <p:cNvSpPr/>
          <p:nvPr/>
        </p:nvSpPr>
        <p:spPr>
          <a:xfrm>
            <a:off x="6124441" y="1682266"/>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6" name="object 1836"/>
          <p:cNvSpPr/>
          <p:nvPr/>
        </p:nvSpPr>
        <p:spPr>
          <a:xfrm>
            <a:off x="5988772" y="1682266"/>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7" name="object 1837"/>
          <p:cNvSpPr/>
          <p:nvPr/>
        </p:nvSpPr>
        <p:spPr>
          <a:xfrm>
            <a:off x="5855368" y="1684530"/>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838" name="object 1838"/>
          <p:cNvSpPr/>
          <p:nvPr/>
        </p:nvSpPr>
        <p:spPr>
          <a:xfrm>
            <a:off x="5718198" y="1683031"/>
            <a:ext cx="51435" cy="51435"/>
          </a:xfrm>
          <a:custGeom>
            <a:avLst/>
            <a:gdLst/>
            <a:ahLst/>
            <a:cxnLst/>
            <a:rect l="l" t="t" r="r" b="b"/>
            <a:pathLst>
              <a:path w="51435" h="51435">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39" name="object 1839"/>
          <p:cNvSpPr/>
          <p:nvPr/>
        </p:nvSpPr>
        <p:spPr>
          <a:xfrm>
            <a:off x="5582529" y="1683031"/>
            <a:ext cx="51435" cy="51435"/>
          </a:xfrm>
          <a:custGeom>
            <a:avLst/>
            <a:gdLst/>
            <a:ahLst/>
            <a:cxnLst/>
            <a:rect l="l" t="t" r="r" b="b"/>
            <a:pathLst>
              <a:path w="51435"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40" name="object 1840"/>
          <p:cNvSpPr/>
          <p:nvPr/>
        </p:nvSpPr>
        <p:spPr>
          <a:xfrm>
            <a:off x="5448757" y="168489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1" name="object 1841"/>
          <p:cNvSpPr/>
          <p:nvPr/>
        </p:nvSpPr>
        <p:spPr>
          <a:xfrm>
            <a:off x="5313088" y="168489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2" name="object 1842"/>
          <p:cNvSpPr/>
          <p:nvPr/>
        </p:nvSpPr>
        <p:spPr>
          <a:xfrm>
            <a:off x="5178184" y="1685663"/>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3" name="object 1843"/>
          <p:cNvSpPr/>
          <p:nvPr/>
        </p:nvSpPr>
        <p:spPr>
          <a:xfrm>
            <a:off x="5042514" y="1685663"/>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4" name="object 1844"/>
          <p:cNvSpPr/>
          <p:nvPr/>
        </p:nvSpPr>
        <p:spPr>
          <a:xfrm>
            <a:off x="4907212" y="1686030"/>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5" name="object 1845"/>
          <p:cNvSpPr/>
          <p:nvPr/>
        </p:nvSpPr>
        <p:spPr>
          <a:xfrm>
            <a:off x="4771543" y="1686030"/>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6" name="object 1846"/>
          <p:cNvSpPr/>
          <p:nvPr/>
        </p:nvSpPr>
        <p:spPr>
          <a:xfrm>
            <a:off x="4635506" y="1685663"/>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7" name="object 1847"/>
          <p:cNvSpPr/>
          <p:nvPr/>
        </p:nvSpPr>
        <p:spPr>
          <a:xfrm>
            <a:off x="4499837" y="1685663"/>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8" name="object 1848"/>
          <p:cNvSpPr/>
          <p:nvPr/>
        </p:nvSpPr>
        <p:spPr>
          <a:xfrm>
            <a:off x="4366065" y="1687530"/>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49" name="object 1849"/>
          <p:cNvSpPr/>
          <p:nvPr/>
        </p:nvSpPr>
        <p:spPr>
          <a:xfrm>
            <a:off x="4230396" y="1687530"/>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50" name="object 1850"/>
          <p:cNvSpPr/>
          <p:nvPr/>
        </p:nvSpPr>
        <p:spPr>
          <a:xfrm>
            <a:off x="4093961" y="1686795"/>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851" name="object 1851"/>
          <p:cNvSpPr/>
          <p:nvPr/>
        </p:nvSpPr>
        <p:spPr>
          <a:xfrm>
            <a:off x="3958292" y="1686795"/>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2" name="object 1852"/>
          <p:cNvSpPr/>
          <p:nvPr/>
        </p:nvSpPr>
        <p:spPr>
          <a:xfrm>
            <a:off x="3822622" y="1686795"/>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3" name="object 1853"/>
          <p:cNvSpPr/>
          <p:nvPr/>
        </p:nvSpPr>
        <p:spPr>
          <a:xfrm>
            <a:off x="3688851" y="1688662"/>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854" name="object 1854"/>
          <p:cNvSpPr/>
          <p:nvPr/>
        </p:nvSpPr>
        <p:spPr>
          <a:xfrm>
            <a:off x="3552049" y="1687530"/>
            <a:ext cx="42545" cy="42545"/>
          </a:xfrm>
          <a:custGeom>
            <a:avLst/>
            <a:gdLst/>
            <a:ahLst/>
            <a:cxnLst/>
            <a:rect l="l" t="t" r="r" b="b"/>
            <a:pathLst>
              <a:path w="42545" h="42544">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1855" name="object 1855"/>
          <p:cNvSpPr/>
          <p:nvPr/>
        </p:nvSpPr>
        <p:spPr>
          <a:xfrm>
            <a:off x="3414879" y="1686030"/>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856" name="object 1856"/>
          <p:cNvSpPr/>
          <p:nvPr/>
        </p:nvSpPr>
        <p:spPr>
          <a:xfrm>
            <a:off x="3278077" y="168489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857" name="object 1857"/>
          <p:cNvSpPr/>
          <p:nvPr/>
        </p:nvSpPr>
        <p:spPr>
          <a:xfrm>
            <a:off x="3143541" y="1686030"/>
            <a:ext cx="45720" cy="45720"/>
          </a:xfrm>
          <a:custGeom>
            <a:avLst/>
            <a:gdLst/>
            <a:ahLst/>
            <a:cxnLst/>
            <a:rect l="l" t="t" r="r" b="b"/>
            <a:pathLst>
              <a:path w="45719"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58" name="object 1858"/>
          <p:cNvSpPr/>
          <p:nvPr/>
        </p:nvSpPr>
        <p:spPr>
          <a:xfrm>
            <a:off x="3006371" y="1684530"/>
            <a:ext cx="48260" cy="48260"/>
          </a:xfrm>
          <a:custGeom>
            <a:avLst/>
            <a:gdLst/>
            <a:ahLst/>
            <a:cxnLst/>
            <a:rect l="l" t="t" r="r" b="b"/>
            <a:pathLst>
              <a:path w="48260" h="48260">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1859" name="object 1859"/>
          <p:cNvSpPr/>
          <p:nvPr/>
        </p:nvSpPr>
        <p:spPr>
          <a:xfrm>
            <a:off x="2869967" y="1683765"/>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60" name="object 1860"/>
          <p:cNvSpPr/>
          <p:nvPr/>
        </p:nvSpPr>
        <p:spPr>
          <a:xfrm>
            <a:off x="2731665" y="1681133"/>
            <a:ext cx="55244" cy="55244"/>
          </a:xfrm>
          <a:custGeom>
            <a:avLst/>
            <a:gdLst/>
            <a:ahLst/>
            <a:cxnLst/>
            <a:rect l="l" t="t" r="r" b="b"/>
            <a:pathLst>
              <a:path w="55244"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1" name="object 1861"/>
          <p:cNvSpPr/>
          <p:nvPr/>
        </p:nvSpPr>
        <p:spPr>
          <a:xfrm>
            <a:off x="2595996" y="1681133"/>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2" name="object 1862"/>
          <p:cNvSpPr/>
          <p:nvPr/>
        </p:nvSpPr>
        <p:spPr>
          <a:xfrm>
            <a:off x="2458092" y="1678899"/>
            <a:ext cx="59690" cy="59690"/>
          </a:xfrm>
          <a:custGeom>
            <a:avLst/>
            <a:gdLst/>
            <a:ahLst/>
            <a:cxnLst/>
            <a:rect l="l" t="t" r="r" b="b"/>
            <a:pathLst>
              <a:path w="59689" h="59689">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863" name="object 1863"/>
          <p:cNvSpPr/>
          <p:nvPr/>
        </p:nvSpPr>
        <p:spPr>
          <a:xfrm>
            <a:off x="2321290" y="1677767"/>
            <a:ext cx="62230" cy="62230"/>
          </a:xfrm>
          <a:custGeom>
            <a:avLst/>
            <a:gdLst/>
            <a:ahLst/>
            <a:cxnLst/>
            <a:rect l="l" t="t" r="r" b="b"/>
            <a:pathLst>
              <a:path w="62230" h="62230">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864" name="object 1864"/>
          <p:cNvPicPr/>
          <p:nvPr/>
        </p:nvPicPr>
        <p:blipFill>
          <a:blip r:embed="rId9" cstate="print"/>
          <a:stretch>
            <a:fillRect/>
          </a:stretch>
        </p:blipFill>
        <p:spPr>
          <a:xfrm>
            <a:off x="2183355" y="1675502"/>
            <a:ext cx="66212" cy="66195"/>
          </a:xfrm>
          <a:prstGeom prst="rect">
            <a:avLst/>
          </a:prstGeom>
        </p:spPr>
      </p:pic>
      <p:pic>
        <p:nvPicPr>
          <p:cNvPr id="1865" name="object 1865"/>
          <p:cNvPicPr/>
          <p:nvPr/>
        </p:nvPicPr>
        <p:blipFill>
          <a:blip r:embed="rId8" cstate="print"/>
          <a:stretch>
            <a:fillRect/>
          </a:stretch>
        </p:blipFill>
        <p:spPr>
          <a:xfrm>
            <a:off x="2048451" y="1676268"/>
            <a:ext cx="64712" cy="64665"/>
          </a:xfrm>
          <a:prstGeom prst="rect">
            <a:avLst/>
          </a:prstGeom>
        </p:spPr>
      </p:pic>
      <p:pic>
        <p:nvPicPr>
          <p:cNvPr id="1866" name="object 1866"/>
          <p:cNvPicPr/>
          <p:nvPr/>
        </p:nvPicPr>
        <p:blipFill>
          <a:blip r:embed="rId14" cstate="print"/>
          <a:stretch>
            <a:fillRect/>
          </a:stretch>
        </p:blipFill>
        <p:spPr>
          <a:xfrm>
            <a:off x="1911281" y="1674768"/>
            <a:ext cx="67712" cy="67695"/>
          </a:xfrm>
          <a:prstGeom prst="rect">
            <a:avLst/>
          </a:prstGeom>
        </p:spPr>
      </p:pic>
      <p:pic>
        <p:nvPicPr>
          <p:cNvPr id="1867" name="object 1867"/>
          <p:cNvPicPr/>
          <p:nvPr/>
        </p:nvPicPr>
        <p:blipFill>
          <a:blip r:embed="rId14" cstate="print"/>
          <a:stretch>
            <a:fillRect/>
          </a:stretch>
        </p:blipFill>
        <p:spPr>
          <a:xfrm>
            <a:off x="1639208" y="1674003"/>
            <a:ext cx="69212" cy="69194"/>
          </a:xfrm>
          <a:prstGeom prst="rect">
            <a:avLst/>
          </a:prstGeom>
        </p:spPr>
      </p:pic>
      <p:pic>
        <p:nvPicPr>
          <p:cNvPr id="1868" name="object 1868"/>
          <p:cNvPicPr/>
          <p:nvPr/>
        </p:nvPicPr>
        <p:blipFill>
          <a:blip r:embed="rId16" cstate="print"/>
          <a:stretch>
            <a:fillRect/>
          </a:stretch>
        </p:blipFill>
        <p:spPr>
          <a:xfrm>
            <a:off x="1502773" y="1673238"/>
            <a:ext cx="70742" cy="70724"/>
          </a:xfrm>
          <a:prstGeom prst="rect">
            <a:avLst/>
          </a:prstGeom>
        </p:spPr>
      </p:pic>
      <p:pic>
        <p:nvPicPr>
          <p:cNvPr id="1869" name="object 1869"/>
          <p:cNvPicPr/>
          <p:nvPr/>
        </p:nvPicPr>
        <p:blipFill>
          <a:blip r:embed="rId14" cstate="print"/>
          <a:stretch>
            <a:fillRect/>
          </a:stretch>
        </p:blipFill>
        <p:spPr>
          <a:xfrm>
            <a:off x="1367869" y="1674003"/>
            <a:ext cx="69212" cy="69194"/>
          </a:xfrm>
          <a:prstGeom prst="rect">
            <a:avLst/>
          </a:prstGeom>
        </p:spPr>
      </p:pic>
      <p:pic>
        <p:nvPicPr>
          <p:cNvPr id="1870" name="object 1870"/>
          <p:cNvPicPr/>
          <p:nvPr/>
        </p:nvPicPr>
        <p:blipFill>
          <a:blip r:embed="rId9" cstate="print"/>
          <a:stretch>
            <a:fillRect/>
          </a:stretch>
        </p:blipFill>
        <p:spPr>
          <a:xfrm>
            <a:off x="1232200" y="1674003"/>
            <a:ext cx="69212" cy="69194"/>
          </a:xfrm>
          <a:prstGeom prst="rect">
            <a:avLst/>
          </a:prstGeom>
        </p:spPr>
      </p:pic>
      <p:pic>
        <p:nvPicPr>
          <p:cNvPr id="1871" name="object 1871"/>
          <p:cNvPicPr/>
          <p:nvPr/>
        </p:nvPicPr>
        <p:blipFill>
          <a:blip r:embed="rId24" cstate="print"/>
          <a:stretch>
            <a:fillRect/>
          </a:stretch>
        </p:blipFill>
        <p:spPr>
          <a:xfrm>
            <a:off x="1095796" y="1673238"/>
            <a:ext cx="70712" cy="70724"/>
          </a:xfrm>
          <a:prstGeom prst="rect">
            <a:avLst/>
          </a:prstGeom>
        </p:spPr>
      </p:pic>
      <p:pic>
        <p:nvPicPr>
          <p:cNvPr id="1872" name="object 1872"/>
          <p:cNvPicPr/>
          <p:nvPr/>
        </p:nvPicPr>
        <p:blipFill>
          <a:blip r:embed="rId24" cstate="print"/>
          <a:stretch>
            <a:fillRect/>
          </a:stretch>
        </p:blipFill>
        <p:spPr>
          <a:xfrm>
            <a:off x="417449" y="1673238"/>
            <a:ext cx="70712" cy="70724"/>
          </a:xfrm>
          <a:prstGeom prst="rect">
            <a:avLst/>
          </a:prstGeom>
        </p:spPr>
      </p:pic>
      <p:pic>
        <p:nvPicPr>
          <p:cNvPr id="1873" name="object 1873"/>
          <p:cNvPicPr/>
          <p:nvPr/>
        </p:nvPicPr>
        <p:blipFill>
          <a:blip r:embed="rId25" cstate="print"/>
          <a:stretch>
            <a:fillRect/>
          </a:stretch>
        </p:blipFill>
        <p:spPr>
          <a:xfrm>
            <a:off x="281779" y="1673238"/>
            <a:ext cx="70742" cy="70724"/>
          </a:xfrm>
          <a:prstGeom prst="rect">
            <a:avLst/>
          </a:prstGeom>
        </p:spPr>
      </p:pic>
      <p:pic>
        <p:nvPicPr>
          <p:cNvPr id="1874" name="object 1874"/>
          <p:cNvPicPr/>
          <p:nvPr/>
        </p:nvPicPr>
        <p:blipFill>
          <a:blip r:embed="rId26" cstate="print"/>
          <a:stretch>
            <a:fillRect/>
          </a:stretch>
        </p:blipFill>
        <p:spPr>
          <a:xfrm>
            <a:off x="146110" y="1673238"/>
            <a:ext cx="70742" cy="70724"/>
          </a:xfrm>
          <a:prstGeom prst="rect">
            <a:avLst/>
          </a:prstGeom>
        </p:spPr>
      </p:pic>
      <p:pic>
        <p:nvPicPr>
          <p:cNvPr id="1875" name="object 1875"/>
          <p:cNvPicPr/>
          <p:nvPr/>
        </p:nvPicPr>
        <p:blipFill>
          <a:blip r:embed="rId26" cstate="print"/>
          <a:stretch>
            <a:fillRect/>
          </a:stretch>
        </p:blipFill>
        <p:spPr>
          <a:xfrm>
            <a:off x="10440" y="1673238"/>
            <a:ext cx="70742" cy="70724"/>
          </a:xfrm>
          <a:prstGeom prst="rect">
            <a:avLst/>
          </a:prstGeom>
        </p:spPr>
      </p:pic>
      <p:sp>
        <p:nvSpPr>
          <p:cNvPr id="1876" name="object 1876"/>
          <p:cNvSpPr/>
          <p:nvPr/>
        </p:nvSpPr>
        <p:spPr>
          <a:xfrm>
            <a:off x="7477707" y="1543264"/>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77" name="object 1877"/>
          <p:cNvSpPr/>
          <p:nvPr/>
        </p:nvSpPr>
        <p:spPr>
          <a:xfrm>
            <a:off x="7342802" y="1543999"/>
            <a:ext cx="58419" cy="58419"/>
          </a:xfrm>
          <a:custGeom>
            <a:avLst/>
            <a:gdLst/>
            <a:ahLst/>
            <a:cxnLst/>
            <a:rect l="l" t="t" r="r" b="b"/>
            <a:pathLst>
              <a:path w="58420" h="58419">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8" name="object 1878"/>
          <p:cNvSpPr/>
          <p:nvPr/>
        </p:nvSpPr>
        <p:spPr>
          <a:xfrm>
            <a:off x="7207133" y="1543999"/>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9" name="object 1879"/>
          <p:cNvSpPr/>
          <p:nvPr/>
        </p:nvSpPr>
        <p:spPr>
          <a:xfrm>
            <a:off x="7071464" y="1543999"/>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80" name="object 1880"/>
          <p:cNvSpPr/>
          <p:nvPr/>
        </p:nvSpPr>
        <p:spPr>
          <a:xfrm>
            <a:off x="6935795" y="1543999"/>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1" name="object 1881"/>
          <p:cNvSpPr/>
          <p:nvPr/>
        </p:nvSpPr>
        <p:spPr>
          <a:xfrm>
            <a:off x="6800125" y="1543999"/>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2" name="object 1882"/>
          <p:cNvSpPr/>
          <p:nvPr/>
        </p:nvSpPr>
        <p:spPr>
          <a:xfrm>
            <a:off x="6664487" y="1543999"/>
            <a:ext cx="58419" cy="58419"/>
          </a:xfrm>
          <a:custGeom>
            <a:avLst/>
            <a:gdLst/>
            <a:ahLst/>
            <a:cxnLst/>
            <a:rect l="l" t="t" r="r" b="b"/>
            <a:pathLst>
              <a:path w="58420" h="58419">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883" name="object 1883"/>
          <p:cNvSpPr/>
          <p:nvPr/>
        </p:nvSpPr>
        <p:spPr>
          <a:xfrm>
            <a:off x="6528051" y="1543264"/>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84" name="object 1884"/>
          <p:cNvSpPr/>
          <p:nvPr/>
        </p:nvSpPr>
        <p:spPr>
          <a:xfrm>
            <a:off x="6394647" y="1545529"/>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5" name="object 1885"/>
          <p:cNvSpPr/>
          <p:nvPr/>
        </p:nvSpPr>
        <p:spPr>
          <a:xfrm>
            <a:off x="6258978" y="1545529"/>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6" name="object 1886"/>
          <p:cNvSpPr/>
          <p:nvPr/>
        </p:nvSpPr>
        <p:spPr>
          <a:xfrm>
            <a:off x="6123309" y="1545529"/>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7" name="object 1887"/>
          <p:cNvSpPr/>
          <p:nvPr/>
        </p:nvSpPr>
        <p:spPr>
          <a:xfrm>
            <a:off x="5988772" y="1546631"/>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8" name="object 1888"/>
          <p:cNvSpPr/>
          <p:nvPr/>
        </p:nvSpPr>
        <p:spPr>
          <a:xfrm>
            <a:off x="5853102" y="1546631"/>
            <a:ext cx="52705" cy="52705"/>
          </a:xfrm>
          <a:custGeom>
            <a:avLst/>
            <a:gdLst/>
            <a:ahLst/>
            <a:cxnLst/>
            <a:rect l="l" t="t" r="r" b="b"/>
            <a:pathLst>
              <a:path w="52704" h="52705">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9" name="object 1889"/>
          <p:cNvSpPr/>
          <p:nvPr/>
        </p:nvSpPr>
        <p:spPr>
          <a:xfrm>
            <a:off x="5717066" y="154626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0" name="object 1890"/>
          <p:cNvSpPr/>
          <p:nvPr/>
        </p:nvSpPr>
        <p:spPr>
          <a:xfrm>
            <a:off x="5581396" y="154626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1" name="object 1891"/>
          <p:cNvSpPr/>
          <p:nvPr/>
        </p:nvSpPr>
        <p:spPr>
          <a:xfrm>
            <a:off x="5446125" y="1546631"/>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2" name="object 1892"/>
          <p:cNvSpPr/>
          <p:nvPr/>
        </p:nvSpPr>
        <p:spPr>
          <a:xfrm>
            <a:off x="5310455" y="1546631"/>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3" name="object 1893"/>
          <p:cNvSpPr/>
          <p:nvPr/>
        </p:nvSpPr>
        <p:spPr>
          <a:xfrm>
            <a:off x="5174786" y="1546631"/>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4" name="object 1894"/>
          <p:cNvSpPr/>
          <p:nvPr/>
        </p:nvSpPr>
        <p:spPr>
          <a:xfrm>
            <a:off x="5039882" y="1547396"/>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895" name="object 1895"/>
          <p:cNvSpPr/>
          <p:nvPr/>
        </p:nvSpPr>
        <p:spPr>
          <a:xfrm>
            <a:off x="4906079" y="154926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6" name="object 1896"/>
          <p:cNvSpPr/>
          <p:nvPr/>
        </p:nvSpPr>
        <p:spPr>
          <a:xfrm>
            <a:off x="4770410" y="154926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7" name="object 1897"/>
          <p:cNvSpPr/>
          <p:nvPr/>
        </p:nvSpPr>
        <p:spPr>
          <a:xfrm>
            <a:off x="4633639" y="154816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8" name="object 1898"/>
          <p:cNvSpPr/>
          <p:nvPr/>
        </p:nvSpPr>
        <p:spPr>
          <a:xfrm>
            <a:off x="4497970" y="154816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9" name="object 1899"/>
          <p:cNvSpPr/>
          <p:nvPr/>
        </p:nvSpPr>
        <p:spPr>
          <a:xfrm>
            <a:off x="4363035" y="1548895"/>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0" name="object 1900"/>
          <p:cNvSpPr/>
          <p:nvPr/>
        </p:nvSpPr>
        <p:spPr>
          <a:xfrm>
            <a:off x="4228896" y="1550395"/>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1" name="object 1901"/>
          <p:cNvSpPr/>
          <p:nvPr/>
        </p:nvSpPr>
        <p:spPr>
          <a:xfrm>
            <a:off x="4093226" y="1550395"/>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2" name="object 1902"/>
          <p:cNvSpPr/>
          <p:nvPr/>
        </p:nvSpPr>
        <p:spPr>
          <a:xfrm>
            <a:off x="3957557" y="1550395"/>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3" name="object 1903"/>
          <p:cNvSpPr/>
          <p:nvPr/>
        </p:nvSpPr>
        <p:spPr>
          <a:xfrm>
            <a:off x="3821520" y="1550028"/>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904" name="object 1904"/>
          <p:cNvSpPr/>
          <p:nvPr/>
        </p:nvSpPr>
        <p:spPr>
          <a:xfrm>
            <a:off x="3686983" y="1551160"/>
            <a:ext cx="43815" cy="43815"/>
          </a:xfrm>
          <a:custGeom>
            <a:avLst/>
            <a:gdLst/>
            <a:ahLst/>
            <a:cxnLst/>
            <a:rect l="l" t="t" r="r" b="b"/>
            <a:pathLst>
              <a:path w="43814" h="43815">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905" name="object 1905"/>
          <p:cNvSpPr/>
          <p:nvPr/>
        </p:nvSpPr>
        <p:spPr>
          <a:xfrm>
            <a:off x="3550182" y="1550028"/>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906" name="object 1906"/>
          <p:cNvSpPr/>
          <p:nvPr/>
        </p:nvSpPr>
        <p:spPr>
          <a:xfrm>
            <a:off x="3413380" y="1548895"/>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7" name="object 1907"/>
          <p:cNvSpPr/>
          <p:nvPr/>
        </p:nvSpPr>
        <p:spPr>
          <a:xfrm>
            <a:off x="3276975" y="154816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08" name="object 1908"/>
          <p:cNvSpPr/>
          <p:nvPr/>
        </p:nvSpPr>
        <p:spPr>
          <a:xfrm>
            <a:off x="3142041" y="1548895"/>
            <a:ext cx="48260" cy="48260"/>
          </a:xfrm>
          <a:custGeom>
            <a:avLst/>
            <a:gdLst/>
            <a:ahLst/>
            <a:cxnLst/>
            <a:rect l="l" t="t" r="r" b="b"/>
            <a:pathLst>
              <a:path w="48260" h="48259">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909" name="object 1909"/>
          <p:cNvSpPr/>
          <p:nvPr/>
        </p:nvSpPr>
        <p:spPr>
          <a:xfrm>
            <a:off x="3004871" y="1547396"/>
            <a:ext cx="51435" cy="51435"/>
          </a:xfrm>
          <a:custGeom>
            <a:avLst/>
            <a:gdLst/>
            <a:ahLst/>
            <a:cxnLst/>
            <a:rect l="l" t="t" r="r" b="b"/>
            <a:pathLst>
              <a:path w="51435" h="51434">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910" name="object 1910"/>
          <p:cNvSpPr/>
          <p:nvPr/>
        </p:nvSpPr>
        <p:spPr>
          <a:xfrm>
            <a:off x="2868467" y="1546631"/>
            <a:ext cx="52705" cy="52705"/>
          </a:xfrm>
          <a:custGeom>
            <a:avLst/>
            <a:gdLst/>
            <a:ahLst/>
            <a:cxnLst/>
            <a:rect l="l" t="t" r="r" b="b"/>
            <a:pathLst>
              <a:path w="52705"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11" name="object 1911"/>
          <p:cNvSpPr/>
          <p:nvPr/>
        </p:nvSpPr>
        <p:spPr>
          <a:xfrm>
            <a:off x="2730165" y="1543999"/>
            <a:ext cx="58419" cy="58419"/>
          </a:xfrm>
          <a:custGeom>
            <a:avLst/>
            <a:gdLst/>
            <a:ahLst/>
            <a:cxnLst/>
            <a:rect l="l" t="t" r="r" b="b"/>
            <a:pathLst>
              <a:path w="58419"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912" name="object 1912"/>
          <p:cNvSpPr/>
          <p:nvPr/>
        </p:nvSpPr>
        <p:spPr>
          <a:xfrm>
            <a:off x="2593363" y="154289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3" name="object 1913"/>
          <p:cNvSpPr/>
          <p:nvPr/>
        </p:nvSpPr>
        <p:spPr>
          <a:xfrm>
            <a:off x="2457694" y="154289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914" name="object 1914"/>
          <p:cNvPicPr/>
          <p:nvPr/>
        </p:nvPicPr>
        <p:blipFill>
          <a:blip r:embed="rId27" cstate="print"/>
          <a:stretch>
            <a:fillRect/>
          </a:stretch>
        </p:blipFill>
        <p:spPr>
          <a:xfrm>
            <a:off x="2319790" y="1540632"/>
            <a:ext cx="64712" cy="64695"/>
          </a:xfrm>
          <a:prstGeom prst="rect">
            <a:avLst/>
          </a:prstGeom>
        </p:spPr>
      </p:pic>
      <p:pic>
        <p:nvPicPr>
          <p:cNvPr id="1915" name="object 1915"/>
          <p:cNvPicPr/>
          <p:nvPr/>
        </p:nvPicPr>
        <p:blipFill>
          <a:blip r:embed="rId17" cstate="print"/>
          <a:stretch>
            <a:fillRect/>
          </a:stretch>
        </p:blipFill>
        <p:spPr>
          <a:xfrm>
            <a:off x="2182620" y="1539133"/>
            <a:ext cx="67712" cy="67695"/>
          </a:xfrm>
          <a:prstGeom prst="rect">
            <a:avLst/>
          </a:prstGeom>
        </p:spPr>
      </p:pic>
      <p:pic>
        <p:nvPicPr>
          <p:cNvPr id="1916" name="object 1916"/>
          <p:cNvPicPr/>
          <p:nvPr/>
        </p:nvPicPr>
        <p:blipFill>
          <a:blip r:embed="rId21" cstate="print"/>
          <a:stretch>
            <a:fillRect/>
          </a:stretch>
        </p:blipFill>
        <p:spPr>
          <a:xfrm>
            <a:off x="2046951" y="1539133"/>
            <a:ext cx="67712" cy="67695"/>
          </a:xfrm>
          <a:prstGeom prst="rect">
            <a:avLst/>
          </a:prstGeom>
        </p:spPr>
      </p:pic>
      <p:sp>
        <p:nvSpPr>
          <p:cNvPr id="1917" name="object 1917"/>
          <p:cNvSpPr/>
          <p:nvPr/>
        </p:nvSpPr>
        <p:spPr>
          <a:xfrm>
            <a:off x="7477707" y="1407629"/>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18" name="object 1918"/>
          <p:cNvSpPr/>
          <p:nvPr/>
        </p:nvSpPr>
        <p:spPr>
          <a:xfrm>
            <a:off x="7341670" y="140726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9" name="object 1919"/>
          <p:cNvSpPr/>
          <p:nvPr/>
        </p:nvSpPr>
        <p:spPr>
          <a:xfrm>
            <a:off x="7206001" y="140726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0" name="object 1920"/>
          <p:cNvSpPr/>
          <p:nvPr/>
        </p:nvSpPr>
        <p:spPr>
          <a:xfrm>
            <a:off x="7070332" y="140726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1" name="object 1921"/>
          <p:cNvSpPr/>
          <p:nvPr/>
        </p:nvSpPr>
        <p:spPr>
          <a:xfrm>
            <a:off x="6934692" y="140726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2" name="object 1922"/>
          <p:cNvSpPr/>
          <p:nvPr/>
        </p:nvSpPr>
        <p:spPr>
          <a:xfrm>
            <a:off x="6799023" y="140726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3" name="object 1923"/>
          <p:cNvSpPr/>
          <p:nvPr/>
        </p:nvSpPr>
        <p:spPr>
          <a:xfrm>
            <a:off x="6663353" y="140726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4" name="object 1924"/>
          <p:cNvSpPr/>
          <p:nvPr/>
        </p:nvSpPr>
        <p:spPr>
          <a:xfrm>
            <a:off x="6528051" y="1407629"/>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5" name="object 1925"/>
          <p:cNvSpPr/>
          <p:nvPr/>
        </p:nvSpPr>
        <p:spPr>
          <a:xfrm>
            <a:off x="6392382" y="1407629"/>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6" name="object 1926"/>
          <p:cNvSpPr/>
          <p:nvPr/>
        </p:nvSpPr>
        <p:spPr>
          <a:xfrm>
            <a:off x="6257478" y="140839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7" name="object 1927"/>
          <p:cNvSpPr/>
          <p:nvPr/>
        </p:nvSpPr>
        <p:spPr>
          <a:xfrm>
            <a:off x="6121043" y="1407629"/>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8" name="object 1928"/>
          <p:cNvSpPr/>
          <p:nvPr/>
        </p:nvSpPr>
        <p:spPr>
          <a:xfrm>
            <a:off x="5986139" y="140839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9" name="object 1929"/>
          <p:cNvSpPr/>
          <p:nvPr/>
        </p:nvSpPr>
        <p:spPr>
          <a:xfrm>
            <a:off x="5850470" y="140839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30" name="object 1930"/>
          <p:cNvSpPr/>
          <p:nvPr/>
        </p:nvSpPr>
        <p:spPr>
          <a:xfrm>
            <a:off x="5715566" y="1409129"/>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1" name="object 1931"/>
          <p:cNvSpPr/>
          <p:nvPr/>
        </p:nvSpPr>
        <p:spPr>
          <a:xfrm>
            <a:off x="5579896" y="1409129"/>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2" name="object 1932"/>
          <p:cNvSpPr/>
          <p:nvPr/>
        </p:nvSpPr>
        <p:spPr>
          <a:xfrm>
            <a:off x="5444992" y="140989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33" name="object 1933"/>
          <p:cNvSpPr/>
          <p:nvPr/>
        </p:nvSpPr>
        <p:spPr>
          <a:xfrm>
            <a:off x="5309323" y="140989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4" name="object 1934"/>
          <p:cNvSpPr/>
          <p:nvPr/>
        </p:nvSpPr>
        <p:spPr>
          <a:xfrm>
            <a:off x="5173653" y="140989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5" name="object 1935"/>
          <p:cNvSpPr/>
          <p:nvPr/>
        </p:nvSpPr>
        <p:spPr>
          <a:xfrm>
            <a:off x="5039882" y="1411761"/>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6" name="object 1936"/>
          <p:cNvSpPr/>
          <p:nvPr/>
        </p:nvSpPr>
        <p:spPr>
          <a:xfrm>
            <a:off x="4904212" y="1411761"/>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7" name="object 1937"/>
          <p:cNvSpPr/>
          <p:nvPr/>
        </p:nvSpPr>
        <p:spPr>
          <a:xfrm>
            <a:off x="4769278" y="1412526"/>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38" name="object 1938"/>
          <p:cNvSpPr/>
          <p:nvPr/>
        </p:nvSpPr>
        <p:spPr>
          <a:xfrm>
            <a:off x="4632108" y="141102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39" name="object 1939"/>
          <p:cNvSpPr/>
          <p:nvPr/>
        </p:nvSpPr>
        <p:spPr>
          <a:xfrm>
            <a:off x="4497204" y="1411761"/>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0" name="object 1940"/>
          <p:cNvSpPr/>
          <p:nvPr/>
        </p:nvSpPr>
        <p:spPr>
          <a:xfrm>
            <a:off x="4361535" y="1411761"/>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1" name="object 1941"/>
          <p:cNvSpPr/>
          <p:nvPr/>
        </p:nvSpPr>
        <p:spPr>
          <a:xfrm>
            <a:off x="4225865" y="1411761"/>
            <a:ext cx="51435" cy="51435"/>
          </a:xfrm>
          <a:custGeom>
            <a:avLst/>
            <a:gdLst/>
            <a:ahLst/>
            <a:cxnLst/>
            <a:rect l="l" t="t" r="r" b="b"/>
            <a:pathLst>
              <a:path w="51435" h="51434">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2" name="object 1942"/>
          <p:cNvSpPr/>
          <p:nvPr/>
        </p:nvSpPr>
        <p:spPr>
          <a:xfrm>
            <a:off x="4092094" y="141365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943" name="object 1943"/>
          <p:cNvSpPr/>
          <p:nvPr/>
        </p:nvSpPr>
        <p:spPr>
          <a:xfrm>
            <a:off x="3956057" y="1413261"/>
            <a:ext cx="48260" cy="48260"/>
          </a:xfrm>
          <a:custGeom>
            <a:avLst/>
            <a:gdLst/>
            <a:ahLst/>
            <a:cxnLst/>
            <a:rect l="l" t="t" r="r" b="b"/>
            <a:pathLst>
              <a:path w="48260" h="48259">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944" name="object 1944"/>
          <p:cNvSpPr/>
          <p:nvPr/>
        </p:nvSpPr>
        <p:spPr>
          <a:xfrm>
            <a:off x="3819623" y="1412526"/>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5" name="object 1945"/>
          <p:cNvSpPr/>
          <p:nvPr/>
        </p:nvSpPr>
        <p:spPr>
          <a:xfrm>
            <a:off x="3684718" y="1413261"/>
            <a:ext cx="48260" cy="48260"/>
          </a:xfrm>
          <a:custGeom>
            <a:avLst/>
            <a:gdLst/>
            <a:ahLst/>
            <a:cxnLst/>
            <a:rect l="l" t="t" r="r" b="b"/>
            <a:pathLst>
              <a:path w="48260" h="48259">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1946" name="object 1946"/>
          <p:cNvSpPr/>
          <p:nvPr/>
        </p:nvSpPr>
        <p:spPr>
          <a:xfrm>
            <a:off x="3549416" y="141365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947" name="object 1947"/>
          <p:cNvSpPr/>
          <p:nvPr/>
        </p:nvSpPr>
        <p:spPr>
          <a:xfrm>
            <a:off x="3412645" y="1412526"/>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8" name="object 1948"/>
          <p:cNvSpPr/>
          <p:nvPr/>
        </p:nvSpPr>
        <p:spPr>
          <a:xfrm>
            <a:off x="3275077" y="141062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49" name="object 1949"/>
          <p:cNvSpPr/>
          <p:nvPr/>
        </p:nvSpPr>
        <p:spPr>
          <a:xfrm>
            <a:off x="3139806" y="141102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50" name="object 1950"/>
          <p:cNvSpPr/>
          <p:nvPr/>
        </p:nvSpPr>
        <p:spPr>
          <a:xfrm>
            <a:off x="3003739" y="141062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51" name="object 1951"/>
          <p:cNvSpPr/>
          <p:nvPr/>
        </p:nvSpPr>
        <p:spPr>
          <a:xfrm>
            <a:off x="2867335" y="140989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52" name="object 1952"/>
          <p:cNvSpPr/>
          <p:nvPr/>
        </p:nvSpPr>
        <p:spPr>
          <a:xfrm>
            <a:off x="2729400" y="1407629"/>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53" name="object 1953"/>
          <p:cNvSpPr/>
          <p:nvPr/>
        </p:nvSpPr>
        <p:spPr>
          <a:xfrm>
            <a:off x="2592628" y="140649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1954" name="object 1954"/>
          <p:cNvPicPr/>
          <p:nvPr/>
        </p:nvPicPr>
        <p:blipFill>
          <a:blip r:embed="rId28" cstate="print"/>
          <a:stretch>
            <a:fillRect/>
          </a:stretch>
        </p:blipFill>
        <p:spPr>
          <a:xfrm>
            <a:off x="2455459" y="1404998"/>
            <a:ext cx="64681" cy="64695"/>
          </a:xfrm>
          <a:prstGeom prst="rect">
            <a:avLst/>
          </a:prstGeom>
        </p:spPr>
      </p:pic>
      <p:pic>
        <p:nvPicPr>
          <p:cNvPr id="1955" name="object 1955"/>
          <p:cNvPicPr/>
          <p:nvPr/>
        </p:nvPicPr>
        <p:blipFill>
          <a:blip r:embed="rId9" cstate="print"/>
          <a:stretch>
            <a:fillRect/>
          </a:stretch>
        </p:blipFill>
        <p:spPr>
          <a:xfrm>
            <a:off x="2318290" y="1403498"/>
            <a:ext cx="67712" cy="67695"/>
          </a:xfrm>
          <a:prstGeom prst="rect">
            <a:avLst/>
          </a:prstGeom>
        </p:spPr>
      </p:pic>
      <p:sp>
        <p:nvSpPr>
          <p:cNvPr id="1956" name="object 1956"/>
          <p:cNvSpPr/>
          <p:nvPr/>
        </p:nvSpPr>
        <p:spPr>
          <a:xfrm>
            <a:off x="7475839" y="1270128"/>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7" name="object 1957"/>
          <p:cNvSpPr/>
          <p:nvPr/>
        </p:nvSpPr>
        <p:spPr>
          <a:xfrm>
            <a:off x="7340170" y="1270128"/>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8" name="object 1958"/>
          <p:cNvSpPr/>
          <p:nvPr/>
        </p:nvSpPr>
        <p:spPr>
          <a:xfrm>
            <a:off x="7205266" y="1270862"/>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59" name="object 1959"/>
          <p:cNvSpPr/>
          <p:nvPr/>
        </p:nvSpPr>
        <p:spPr>
          <a:xfrm>
            <a:off x="7069597" y="1270862"/>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60" name="object 1960"/>
          <p:cNvSpPr/>
          <p:nvPr/>
        </p:nvSpPr>
        <p:spPr>
          <a:xfrm>
            <a:off x="6933927" y="1270862"/>
            <a:ext cx="62230" cy="62230"/>
          </a:xfrm>
          <a:custGeom>
            <a:avLst/>
            <a:gdLst/>
            <a:ahLst/>
            <a:cxnLst/>
            <a:rect l="l" t="t" r="r" b="b"/>
            <a:pathLst>
              <a:path w="62229" h="62230">
                <a:moveTo>
                  <a:pt x="30856" y="0"/>
                </a:moveTo>
                <a:lnTo>
                  <a:pt x="42852" y="2422"/>
                </a:lnTo>
                <a:lnTo>
                  <a:pt x="52651" y="9031"/>
                </a:lnTo>
                <a:lnTo>
                  <a:pt x="59258" y="18836"/>
                </a:lnTo>
                <a:lnTo>
                  <a:pt x="61681" y="30848"/>
                </a:lnTo>
                <a:lnTo>
                  <a:pt x="59258" y="42846"/>
                </a:lnTo>
                <a:lnTo>
                  <a:pt x="52651" y="52653"/>
                </a:lnTo>
                <a:lnTo>
                  <a:pt x="42852"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1" name="object 1961"/>
          <p:cNvSpPr/>
          <p:nvPr/>
        </p:nvSpPr>
        <p:spPr>
          <a:xfrm>
            <a:off x="6797492" y="1270128"/>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962" name="object 1962"/>
          <p:cNvSpPr/>
          <p:nvPr/>
        </p:nvSpPr>
        <p:spPr>
          <a:xfrm>
            <a:off x="6662588" y="1270862"/>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46"/>
                </a:lnTo>
                <a:lnTo>
                  <a:pt x="52666" y="52653"/>
                </a:lnTo>
                <a:lnTo>
                  <a:pt x="42857"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3" name="object 1963"/>
          <p:cNvSpPr/>
          <p:nvPr/>
        </p:nvSpPr>
        <p:spPr>
          <a:xfrm>
            <a:off x="6526919" y="1270862"/>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4" name="object 1964"/>
          <p:cNvSpPr/>
          <p:nvPr/>
        </p:nvSpPr>
        <p:spPr>
          <a:xfrm>
            <a:off x="6392015" y="1271627"/>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5" name="object 1965"/>
          <p:cNvSpPr/>
          <p:nvPr/>
        </p:nvSpPr>
        <p:spPr>
          <a:xfrm>
            <a:off x="6256345" y="1271627"/>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6" name="object 1966"/>
          <p:cNvSpPr/>
          <p:nvPr/>
        </p:nvSpPr>
        <p:spPr>
          <a:xfrm>
            <a:off x="6121043" y="1271995"/>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67" name="object 1967"/>
          <p:cNvSpPr/>
          <p:nvPr/>
        </p:nvSpPr>
        <p:spPr>
          <a:xfrm>
            <a:off x="5985007" y="127162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8" name="object 1968"/>
          <p:cNvSpPr/>
          <p:nvPr/>
        </p:nvSpPr>
        <p:spPr>
          <a:xfrm>
            <a:off x="5849337" y="127162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9" name="object 1969"/>
          <p:cNvSpPr/>
          <p:nvPr/>
        </p:nvSpPr>
        <p:spPr>
          <a:xfrm>
            <a:off x="5713698" y="1271627"/>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70" name="object 1970"/>
          <p:cNvSpPr/>
          <p:nvPr/>
        </p:nvSpPr>
        <p:spPr>
          <a:xfrm>
            <a:off x="5578396" y="127199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1" name="object 1971"/>
          <p:cNvSpPr/>
          <p:nvPr/>
        </p:nvSpPr>
        <p:spPr>
          <a:xfrm>
            <a:off x="5442727" y="127199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2" name="object 1972"/>
          <p:cNvSpPr/>
          <p:nvPr/>
        </p:nvSpPr>
        <p:spPr>
          <a:xfrm>
            <a:off x="5307823" y="127276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973" name="object 1973"/>
          <p:cNvSpPr/>
          <p:nvPr/>
        </p:nvSpPr>
        <p:spPr>
          <a:xfrm>
            <a:off x="5172153" y="127276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74" name="object 1974"/>
          <p:cNvSpPr/>
          <p:nvPr/>
        </p:nvSpPr>
        <p:spPr>
          <a:xfrm>
            <a:off x="5037249" y="1273494"/>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1975" name="object 1975"/>
          <p:cNvSpPr/>
          <p:nvPr/>
        </p:nvSpPr>
        <p:spPr>
          <a:xfrm>
            <a:off x="4903080" y="127499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976" name="object 1976"/>
          <p:cNvSpPr/>
          <p:nvPr/>
        </p:nvSpPr>
        <p:spPr>
          <a:xfrm>
            <a:off x="4766645" y="127425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77" name="object 1977"/>
          <p:cNvSpPr/>
          <p:nvPr/>
        </p:nvSpPr>
        <p:spPr>
          <a:xfrm>
            <a:off x="4631006" y="127425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8" name="object 1978"/>
          <p:cNvSpPr/>
          <p:nvPr/>
        </p:nvSpPr>
        <p:spPr>
          <a:xfrm>
            <a:off x="4495337" y="127425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9" name="object 1979"/>
          <p:cNvSpPr/>
          <p:nvPr/>
        </p:nvSpPr>
        <p:spPr>
          <a:xfrm>
            <a:off x="4360402" y="127499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0" name="object 1980"/>
          <p:cNvSpPr/>
          <p:nvPr/>
        </p:nvSpPr>
        <p:spPr>
          <a:xfrm>
            <a:off x="4224733" y="127499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1" name="object 1981"/>
          <p:cNvSpPr/>
          <p:nvPr/>
        </p:nvSpPr>
        <p:spPr>
          <a:xfrm>
            <a:off x="4089063" y="127499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2" name="object 1982"/>
          <p:cNvSpPr/>
          <p:nvPr/>
        </p:nvSpPr>
        <p:spPr>
          <a:xfrm>
            <a:off x="3955292" y="127689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83" name="object 1983"/>
          <p:cNvSpPr/>
          <p:nvPr/>
        </p:nvSpPr>
        <p:spPr>
          <a:xfrm>
            <a:off x="3818122" y="127539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84" name="object 1984"/>
          <p:cNvSpPr/>
          <p:nvPr/>
        </p:nvSpPr>
        <p:spPr>
          <a:xfrm>
            <a:off x="3682453" y="127539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85" name="object 1985"/>
          <p:cNvSpPr/>
          <p:nvPr/>
        </p:nvSpPr>
        <p:spPr>
          <a:xfrm>
            <a:off x="3547549" y="1276126"/>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6" name="object 1986"/>
          <p:cNvSpPr/>
          <p:nvPr/>
        </p:nvSpPr>
        <p:spPr>
          <a:xfrm>
            <a:off x="3410747" y="127499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7" name="object 1987"/>
          <p:cNvSpPr/>
          <p:nvPr/>
        </p:nvSpPr>
        <p:spPr>
          <a:xfrm>
            <a:off x="3273578" y="1273494"/>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8" name="object 1988"/>
          <p:cNvSpPr/>
          <p:nvPr/>
        </p:nvSpPr>
        <p:spPr>
          <a:xfrm>
            <a:off x="3137908" y="1273494"/>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9" name="object 1989"/>
          <p:cNvSpPr/>
          <p:nvPr/>
        </p:nvSpPr>
        <p:spPr>
          <a:xfrm>
            <a:off x="3002239" y="1273494"/>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90" name="object 1990"/>
          <p:cNvSpPr/>
          <p:nvPr/>
        </p:nvSpPr>
        <p:spPr>
          <a:xfrm>
            <a:off x="2865069" y="127199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91" name="object 1991"/>
          <p:cNvSpPr/>
          <p:nvPr/>
        </p:nvSpPr>
        <p:spPr>
          <a:xfrm>
            <a:off x="2729400" y="127199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pic>
        <p:nvPicPr>
          <p:cNvPr id="1992" name="object 1992"/>
          <p:cNvPicPr/>
          <p:nvPr/>
        </p:nvPicPr>
        <p:blipFill>
          <a:blip r:embed="rId3" cstate="print"/>
          <a:stretch>
            <a:fillRect/>
          </a:stretch>
        </p:blipFill>
        <p:spPr>
          <a:xfrm>
            <a:off x="2591129" y="1269363"/>
            <a:ext cx="64681" cy="64695"/>
          </a:xfrm>
          <a:prstGeom prst="rect">
            <a:avLst/>
          </a:prstGeom>
        </p:spPr>
      </p:pic>
      <p:pic>
        <p:nvPicPr>
          <p:cNvPr id="1993" name="object 1993"/>
          <p:cNvPicPr/>
          <p:nvPr/>
        </p:nvPicPr>
        <p:blipFill>
          <a:blip r:embed="rId8" cstate="print"/>
          <a:stretch>
            <a:fillRect/>
          </a:stretch>
        </p:blipFill>
        <p:spPr>
          <a:xfrm>
            <a:off x="2454694" y="1268598"/>
            <a:ext cx="66212" cy="66195"/>
          </a:xfrm>
          <a:prstGeom prst="rect">
            <a:avLst/>
          </a:prstGeom>
        </p:spPr>
      </p:pic>
      <p:pic>
        <p:nvPicPr>
          <p:cNvPr id="1994" name="object 1994"/>
          <p:cNvPicPr/>
          <p:nvPr/>
        </p:nvPicPr>
        <p:blipFill>
          <a:blip r:embed="rId29" cstate="print"/>
          <a:stretch>
            <a:fillRect/>
          </a:stretch>
        </p:blipFill>
        <p:spPr>
          <a:xfrm>
            <a:off x="7475074" y="1133728"/>
            <a:ext cx="64712" cy="64695"/>
          </a:xfrm>
          <a:prstGeom prst="rect">
            <a:avLst/>
          </a:prstGeom>
        </p:spPr>
      </p:pic>
      <p:pic>
        <p:nvPicPr>
          <p:cNvPr id="1995" name="object 1995"/>
          <p:cNvPicPr/>
          <p:nvPr/>
        </p:nvPicPr>
        <p:blipFill>
          <a:blip r:embed="rId9" cstate="print"/>
          <a:stretch>
            <a:fillRect/>
          </a:stretch>
        </p:blipFill>
        <p:spPr>
          <a:xfrm>
            <a:off x="7339405" y="1133728"/>
            <a:ext cx="64712" cy="64695"/>
          </a:xfrm>
          <a:prstGeom prst="rect">
            <a:avLst/>
          </a:prstGeom>
        </p:spPr>
      </p:pic>
      <p:pic>
        <p:nvPicPr>
          <p:cNvPr id="1996" name="object 1996"/>
          <p:cNvPicPr/>
          <p:nvPr/>
        </p:nvPicPr>
        <p:blipFill>
          <a:blip r:embed="rId30" cstate="print"/>
          <a:stretch>
            <a:fillRect/>
          </a:stretch>
        </p:blipFill>
        <p:spPr>
          <a:xfrm>
            <a:off x="7203735" y="1133728"/>
            <a:ext cx="64712" cy="64695"/>
          </a:xfrm>
          <a:prstGeom prst="rect">
            <a:avLst/>
          </a:prstGeom>
        </p:spPr>
      </p:pic>
      <p:sp>
        <p:nvSpPr>
          <p:cNvPr id="1997" name="object 1997"/>
          <p:cNvSpPr/>
          <p:nvPr/>
        </p:nvSpPr>
        <p:spPr>
          <a:xfrm>
            <a:off x="7068832" y="1134493"/>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76"/>
                </a:lnTo>
                <a:lnTo>
                  <a:pt x="53956" y="53915"/>
                </a:lnTo>
                <a:lnTo>
                  <a:pt x="43905"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1998" name="object 1998"/>
          <p:cNvPicPr/>
          <p:nvPr/>
        </p:nvPicPr>
        <p:blipFill>
          <a:blip r:embed="rId31" cstate="print"/>
          <a:stretch>
            <a:fillRect/>
          </a:stretch>
        </p:blipFill>
        <p:spPr>
          <a:xfrm>
            <a:off x="6932428" y="1133728"/>
            <a:ext cx="64681" cy="64695"/>
          </a:xfrm>
          <a:prstGeom prst="rect">
            <a:avLst/>
          </a:prstGeom>
        </p:spPr>
      </p:pic>
      <p:pic>
        <p:nvPicPr>
          <p:cNvPr id="1999" name="object 1999"/>
          <p:cNvPicPr/>
          <p:nvPr/>
        </p:nvPicPr>
        <p:blipFill>
          <a:blip r:embed="rId9" cstate="print"/>
          <a:stretch>
            <a:fillRect/>
          </a:stretch>
        </p:blipFill>
        <p:spPr>
          <a:xfrm>
            <a:off x="6796758" y="1133728"/>
            <a:ext cx="64712" cy="64695"/>
          </a:xfrm>
          <a:prstGeom prst="rect">
            <a:avLst/>
          </a:prstGeom>
        </p:spPr>
      </p:pic>
      <p:sp>
        <p:nvSpPr>
          <p:cNvPr id="2000" name="object 2000"/>
          <p:cNvSpPr/>
          <p:nvPr/>
        </p:nvSpPr>
        <p:spPr>
          <a:xfrm>
            <a:off x="6661853" y="1134493"/>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01" name="object 2001"/>
          <p:cNvSpPr/>
          <p:nvPr/>
        </p:nvSpPr>
        <p:spPr>
          <a:xfrm>
            <a:off x="6526184" y="1134493"/>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002" name="object 2002"/>
          <p:cNvPicPr/>
          <p:nvPr/>
        </p:nvPicPr>
        <p:blipFill>
          <a:blip r:embed="rId29" cstate="print"/>
          <a:stretch>
            <a:fillRect/>
          </a:stretch>
        </p:blipFill>
        <p:spPr>
          <a:xfrm>
            <a:off x="6389749" y="1133728"/>
            <a:ext cx="64712" cy="64695"/>
          </a:xfrm>
          <a:prstGeom prst="rect">
            <a:avLst/>
          </a:prstGeom>
        </p:spPr>
      </p:pic>
      <p:sp>
        <p:nvSpPr>
          <p:cNvPr id="2003" name="object 2003"/>
          <p:cNvSpPr/>
          <p:nvPr/>
        </p:nvSpPr>
        <p:spPr>
          <a:xfrm>
            <a:off x="6255580" y="113522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2004" name="object 2004"/>
          <p:cNvSpPr/>
          <p:nvPr/>
        </p:nvSpPr>
        <p:spPr>
          <a:xfrm>
            <a:off x="6119941" y="1135227"/>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5" name="object 2005"/>
          <p:cNvSpPr/>
          <p:nvPr/>
        </p:nvSpPr>
        <p:spPr>
          <a:xfrm>
            <a:off x="5984272" y="1135227"/>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6" name="object 2006"/>
          <p:cNvSpPr/>
          <p:nvPr/>
        </p:nvSpPr>
        <p:spPr>
          <a:xfrm>
            <a:off x="5848603" y="1135227"/>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7" name="object 2007"/>
          <p:cNvSpPr/>
          <p:nvPr/>
        </p:nvSpPr>
        <p:spPr>
          <a:xfrm>
            <a:off x="5712933" y="1135227"/>
            <a:ext cx="62230" cy="62230"/>
          </a:xfrm>
          <a:custGeom>
            <a:avLst/>
            <a:gdLst/>
            <a:ahLst/>
            <a:cxnLst/>
            <a:rect l="l" t="t" r="r" b="b"/>
            <a:pathLst>
              <a:path w="62229" h="62230">
                <a:moveTo>
                  <a:pt x="30856" y="0"/>
                </a:moveTo>
                <a:lnTo>
                  <a:pt x="42853" y="2422"/>
                </a:lnTo>
                <a:lnTo>
                  <a:pt x="52651" y="9031"/>
                </a:lnTo>
                <a:lnTo>
                  <a:pt x="59258" y="18836"/>
                </a:lnTo>
                <a:lnTo>
                  <a:pt x="61681" y="30848"/>
                </a:lnTo>
                <a:lnTo>
                  <a:pt x="59258" y="42859"/>
                </a:lnTo>
                <a:lnTo>
                  <a:pt x="52651" y="52664"/>
                </a:lnTo>
                <a:lnTo>
                  <a:pt x="42853"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8" name="object 2008"/>
          <p:cNvSpPr/>
          <p:nvPr/>
        </p:nvSpPr>
        <p:spPr>
          <a:xfrm>
            <a:off x="5577264" y="1135227"/>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9" name="object 2009"/>
          <p:cNvSpPr/>
          <p:nvPr/>
        </p:nvSpPr>
        <p:spPr>
          <a:xfrm>
            <a:off x="5442360" y="113599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0" name="object 2010"/>
          <p:cNvSpPr/>
          <p:nvPr/>
        </p:nvSpPr>
        <p:spPr>
          <a:xfrm>
            <a:off x="5306690" y="113599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1" name="object 2011"/>
          <p:cNvSpPr/>
          <p:nvPr/>
        </p:nvSpPr>
        <p:spPr>
          <a:xfrm>
            <a:off x="5171388" y="113636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2" name="object 2012"/>
          <p:cNvSpPr/>
          <p:nvPr/>
        </p:nvSpPr>
        <p:spPr>
          <a:xfrm>
            <a:off x="5035718" y="113636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3" name="object 2013"/>
          <p:cNvSpPr/>
          <p:nvPr/>
        </p:nvSpPr>
        <p:spPr>
          <a:xfrm>
            <a:off x="4900080" y="1136360"/>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4" name="object 2014"/>
          <p:cNvSpPr/>
          <p:nvPr/>
        </p:nvSpPr>
        <p:spPr>
          <a:xfrm>
            <a:off x="4764410" y="1136360"/>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5" name="object 2015"/>
          <p:cNvSpPr/>
          <p:nvPr/>
        </p:nvSpPr>
        <p:spPr>
          <a:xfrm>
            <a:off x="4631006" y="1138624"/>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6" name="object 2016"/>
          <p:cNvSpPr/>
          <p:nvPr/>
        </p:nvSpPr>
        <p:spPr>
          <a:xfrm>
            <a:off x="4495337" y="1138624"/>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7" name="object 2017"/>
          <p:cNvSpPr/>
          <p:nvPr/>
        </p:nvSpPr>
        <p:spPr>
          <a:xfrm>
            <a:off x="4359667" y="1138624"/>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8" name="object 2018"/>
          <p:cNvSpPr/>
          <p:nvPr/>
        </p:nvSpPr>
        <p:spPr>
          <a:xfrm>
            <a:off x="4223998" y="1138624"/>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9" name="object 2019"/>
          <p:cNvSpPr/>
          <p:nvPr/>
        </p:nvSpPr>
        <p:spPr>
          <a:xfrm>
            <a:off x="4088329" y="1138624"/>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0" name="object 2020"/>
          <p:cNvSpPr/>
          <p:nvPr/>
        </p:nvSpPr>
        <p:spPr>
          <a:xfrm>
            <a:off x="3952659" y="1138624"/>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1" name="object 2021"/>
          <p:cNvSpPr/>
          <p:nvPr/>
        </p:nvSpPr>
        <p:spPr>
          <a:xfrm>
            <a:off x="3816990" y="1138624"/>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2" name="object 2022"/>
          <p:cNvSpPr/>
          <p:nvPr/>
        </p:nvSpPr>
        <p:spPr>
          <a:xfrm>
            <a:off x="3681321" y="1138624"/>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3" name="object 2023"/>
          <p:cNvSpPr/>
          <p:nvPr/>
        </p:nvSpPr>
        <p:spPr>
          <a:xfrm>
            <a:off x="3545651" y="1138624"/>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4" name="object 2024"/>
          <p:cNvSpPr/>
          <p:nvPr/>
        </p:nvSpPr>
        <p:spPr>
          <a:xfrm>
            <a:off x="3409247" y="1137859"/>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025" name="object 2025"/>
          <p:cNvSpPr/>
          <p:nvPr/>
        </p:nvSpPr>
        <p:spPr>
          <a:xfrm>
            <a:off x="3272078" y="113636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6" name="object 2026"/>
          <p:cNvSpPr/>
          <p:nvPr/>
        </p:nvSpPr>
        <p:spPr>
          <a:xfrm>
            <a:off x="3136408" y="113636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7" name="object 2027"/>
          <p:cNvSpPr/>
          <p:nvPr/>
        </p:nvSpPr>
        <p:spPr>
          <a:xfrm>
            <a:off x="3000739" y="113636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8" name="object 2028"/>
          <p:cNvSpPr/>
          <p:nvPr/>
        </p:nvSpPr>
        <p:spPr>
          <a:xfrm>
            <a:off x="2863937" y="1135227"/>
            <a:ext cx="62230" cy="62230"/>
          </a:xfrm>
          <a:custGeom>
            <a:avLst/>
            <a:gdLst/>
            <a:ahLst/>
            <a:cxnLst/>
            <a:rect l="l" t="t" r="r" b="b"/>
            <a:pathLst>
              <a:path w="62230"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pic>
        <p:nvPicPr>
          <p:cNvPr id="2029" name="object 2029"/>
          <p:cNvPicPr/>
          <p:nvPr/>
        </p:nvPicPr>
        <p:blipFill>
          <a:blip r:embed="rId29" cstate="print"/>
          <a:stretch>
            <a:fillRect/>
          </a:stretch>
        </p:blipFill>
        <p:spPr>
          <a:xfrm>
            <a:off x="2726767" y="1133728"/>
            <a:ext cx="64712" cy="64695"/>
          </a:xfrm>
          <a:prstGeom prst="rect">
            <a:avLst/>
          </a:prstGeom>
        </p:spPr>
      </p:pic>
      <p:pic>
        <p:nvPicPr>
          <p:cNvPr id="2030" name="object 2030"/>
          <p:cNvPicPr/>
          <p:nvPr/>
        </p:nvPicPr>
        <p:blipFill>
          <a:blip r:embed="rId8" cstate="print"/>
          <a:stretch>
            <a:fillRect/>
          </a:stretch>
        </p:blipFill>
        <p:spPr>
          <a:xfrm>
            <a:off x="2590363" y="1132993"/>
            <a:ext cx="66212" cy="66195"/>
          </a:xfrm>
          <a:prstGeom prst="rect">
            <a:avLst/>
          </a:prstGeom>
        </p:spPr>
      </p:pic>
      <p:pic>
        <p:nvPicPr>
          <p:cNvPr id="2031" name="object 2031"/>
          <p:cNvPicPr/>
          <p:nvPr/>
        </p:nvPicPr>
        <p:blipFill>
          <a:blip r:embed="rId32" cstate="print"/>
          <a:stretch>
            <a:fillRect/>
          </a:stretch>
        </p:blipFill>
        <p:spPr>
          <a:xfrm>
            <a:off x="2453194" y="1131463"/>
            <a:ext cx="69212" cy="69225"/>
          </a:xfrm>
          <a:prstGeom prst="rect">
            <a:avLst/>
          </a:prstGeom>
        </p:spPr>
      </p:pic>
      <p:pic>
        <p:nvPicPr>
          <p:cNvPr id="2032" name="object 2032"/>
          <p:cNvPicPr/>
          <p:nvPr/>
        </p:nvPicPr>
        <p:blipFill>
          <a:blip r:embed="rId9" cstate="print"/>
          <a:stretch>
            <a:fillRect/>
          </a:stretch>
        </p:blipFill>
        <p:spPr>
          <a:xfrm>
            <a:off x="7473574" y="996593"/>
            <a:ext cx="67712" cy="67695"/>
          </a:xfrm>
          <a:prstGeom prst="rect">
            <a:avLst/>
          </a:prstGeom>
        </p:spPr>
      </p:pic>
      <p:pic>
        <p:nvPicPr>
          <p:cNvPr id="2033" name="object 2033"/>
          <p:cNvPicPr/>
          <p:nvPr/>
        </p:nvPicPr>
        <p:blipFill>
          <a:blip r:embed="rId9" cstate="print"/>
          <a:stretch>
            <a:fillRect/>
          </a:stretch>
        </p:blipFill>
        <p:spPr>
          <a:xfrm>
            <a:off x="7337905" y="996593"/>
            <a:ext cx="67712" cy="67695"/>
          </a:xfrm>
          <a:prstGeom prst="rect">
            <a:avLst/>
          </a:prstGeom>
        </p:spPr>
      </p:pic>
      <p:pic>
        <p:nvPicPr>
          <p:cNvPr id="2034" name="object 2034"/>
          <p:cNvPicPr/>
          <p:nvPr/>
        </p:nvPicPr>
        <p:blipFill>
          <a:blip r:embed="rId6" cstate="print"/>
          <a:stretch>
            <a:fillRect/>
          </a:stretch>
        </p:blipFill>
        <p:spPr>
          <a:xfrm>
            <a:off x="7203735" y="998093"/>
            <a:ext cx="64712" cy="64695"/>
          </a:xfrm>
          <a:prstGeom prst="rect">
            <a:avLst/>
          </a:prstGeom>
        </p:spPr>
      </p:pic>
      <p:pic>
        <p:nvPicPr>
          <p:cNvPr id="2035" name="object 2035"/>
          <p:cNvPicPr/>
          <p:nvPr/>
        </p:nvPicPr>
        <p:blipFill>
          <a:blip r:embed="rId3" cstate="print"/>
          <a:stretch>
            <a:fillRect/>
          </a:stretch>
        </p:blipFill>
        <p:spPr>
          <a:xfrm>
            <a:off x="7068097" y="998093"/>
            <a:ext cx="64681" cy="64695"/>
          </a:xfrm>
          <a:prstGeom prst="rect">
            <a:avLst/>
          </a:prstGeom>
        </p:spPr>
      </p:pic>
      <p:pic>
        <p:nvPicPr>
          <p:cNvPr id="2036" name="object 2036"/>
          <p:cNvPicPr/>
          <p:nvPr/>
        </p:nvPicPr>
        <p:blipFill>
          <a:blip r:embed="rId9" cstate="print"/>
          <a:stretch>
            <a:fillRect/>
          </a:stretch>
        </p:blipFill>
        <p:spPr>
          <a:xfrm>
            <a:off x="6931662" y="997358"/>
            <a:ext cx="66212" cy="66195"/>
          </a:xfrm>
          <a:prstGeom prst="rect">
            <a:avLst/>
          </a:prstGeom>
        </p:spPr>
      </p:pic>
      <p:pic>
        <p:nvPicPr>
          <p:cNvPr id="2037" name="object 2037"/>
          <p:cNvPicPr/>
          <p:nvPr/>
        </p:nvPicPr>
        <p:blipFill>
          <a:blip r:embed="rId9" cstate="print"/>
          <a:stretch>
            <a:fillRect/>
          </a:stretch>
        </p:blipFill>
        <p:spPr>
          <a:xfrm>
            <a:off x="6795992" y="997358"/>
            <a:ext cx="66212" cy="66195"/>
          </a:xfrm>
          <a:prstGeom prst="rect">
            <a:avLst/>
          </a:prstGeom>
        </p:spPr>
      </p:pic>
      <p:pic>
        <p:nvPicPr>
          <p:cNvPr id="2038" name="object 2038"/>
          <p:cNvPicPr/>
          <p:nvPr/>
        </p:nvPicPr>
        <p:blipFill>
          <a:blip r:embed="rId4" cstate="print"/>
          <a:stretch>
            <a:fillRect/>
          </a:stretch>
        </p:blipFill>
        <p:spPr>
          <a:xfrm>
            <a:off x="6661088" y="998093"/>
            <a:ext cx="64712" cy="64695"/>
          </a:xfrm>
          <a:prstGeom prst="rect">
            <a:avLst/>
          </a:prstGeom>
        </p:spPr>
      </p:pic>
      <p:pic>
        <p:nvPicPr>
          <p:cNvPr id="2039" name="object 2039"/>
          <p:cNvPicPr/>
          <p:nvPr/>
        </p:nvPicPr>
        <p:blipFill>
          <a:blip r:embed="rId3" cstate="print"/>
          <a:stretch>
            <a:fillRect/>
          </a:stretch>
        </p:blipFill>
        <p:spPr>
          <a:xfrm>
            <a:off x="6525419" y="998093"/>
            <a:ext cx="64712" cy="64695"/>
          </a:xfrm>
          <a:prstGeom prst="rect">
            <a:avLst/>
          </a:prstGeom>
        </p:spPr>
      </p:pic>
      <p:pic>
        <p:nvPicPr>
          <p:cNvPr id="2040" name="object 2040"/>
          <p:cNvPicPr/>
          <p:nvPr/>
        </p:nvPicPr>
        <p:blipFill>
          <a:blip r:embed="rId28" cstate="print"/>
          <a:stretch>
            <a:fillRect/>
          </a:stretch>
        </p:blipFill>
        <p:spPr>
          <a:xfrm>
            <a:off x="6389015" y="997358"/>
            <a:ext cx="66212" cy="66195"/>
          </a:xfrm>
          <a:prstGeom prst="rect">
            <a:avLst/>
          </a:prstGeom>
        </p:spPr>
      </p:pic>
      <p:pic>
        <p:nvPicPr>
          <p:cNvPr id="2041" name="object 2041"/>
          <p:cNvPicPr/>
          <p:nvPr/>
        </p:nvPicPr>
        <p:blipFill>
          <a:blip r:embed="rId8" cstate="print"/>
          <a:stretch>
            <a:fillRect/>
          </a:stretch>
        </p:blipFill>
        <p:spPr>
          <a:xfrm>
            <a:off x="6253345" y="997358"/>
            <a:ext cx="66212" cy="66195"/>
          </a:xfrm>
          <a:prstGeom prst="rect">
            <a:avLst/>
          </a:prstGeom>
        </p:spPr>
      </p:pic>
      <p:pic>
        <p:nvPicPr>
          <p:cNvPr id="2042" name="object 2042"/>
          <p:cNvPicPr/>
          <p:nvPr/>
        </p:nvPicPr>
        <p:blipFill>
          <a:blip r:embed="rId6" cstate="print"/>
          <a:stretch>
            <a:fillRect/>
          </a:stretch>
        </p:blipFill>
        <p:spPr>
          <a:xfrm>
            <a:off x="6118411" y="998093"/>
            <a:ext cx="64712" cy="64695"/>
          </a:xfrm>
          <a:prstGeom prst="rect">
            <a:avLst/>
          </a:prstGeom>
        </p:spPr>
      </p:pic>
      <p:pic>
        <p:nvPicPr>
          <p:cNvPr id="2043" name="object 2043"/>
          <p:cNvPicPr/>
          <p:nvPr/>
        </p:nvPicPr>
        <p:blipFill>
          <a:blip r:embed="rId3" cstate="print"/>
          <a:stretch>
            <a:fillRect/>
          </a:stretch>
        </p:blipFill>
        <p:spPr>
          <a:xfrm>
            <a:off x="5982772" y="998093"/>
            <a:ext cx="64681" cy="64695"/>
          </a:xfrm>
          <a:prstGeom prst="rect">
            <a:avLst/>
          </a:prstGeom>
        </p:spPr>
      </p:pic>
      <p:pic>
        <p:nvPicPr>
          <p:cNvPr id="2044" name="object 2044"/>
          <p:cNvPicPr/>
          <p:nvPr/>
        </p:nvPicPr>
        <p:blipFill>
          <a:blip r:embed="rId33" cstate="print"/>
          <a:stretch>
            <a:fillRect/>
          </a:stretch>
        </p:blipFill>
        <p:spPr>
          <a:xfrm>
            <a:off x="5847103" y="998093"/>
            <a:ext cx="64681" cy="64695"/>
          </a:xfrm>
          <a:prstGeom prst="rect">
            <a:avLst/>
          </a:prstGeom>
        </p:spPr>
      </p:pic>
      <p:sp>
        <p:nvSpPr>
          <p:cNvPr id="2045" name="object 2045"/>
          <p:cNvSpPr/>
          <p:nvPr/>
        </p:nvSpPr>
        <p:spPr>
          <a:xfrm>
            <a:off x="5712168" y="99885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2046" name="object 2046"/>
          <p:cNvSpPr/>
          <p:nvPr/>
        </p:nvSpPr>
        <p:spPr>
          <a:xfrm>
            <a:off x="5577264" y="999592"/>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7" name="object 2047"/>
          <p:cNvSpPr/>
          <p:nvPr/>
        </p:nvSpPr>
        <p:spPr>
          <a:xfrm>
            <a:off x="5441594" y="999592"/>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8" name="object 2048"/>
          <p:cNvSpPr/>
          <p:nvPr/>
        </p:nvSpPr>
        <p:spPr>
          <a:xfrm>
            <a:off x="5305925" y="999592"/>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9" name="object 2049"/>
          <p:cNvSpPr/>
          <p:nvPr/>
        </p:nvSpPr>
        <p:spPr>
          <a:xfrm>
            <a:off x="5170255" y="999592"/>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sp>
        <p:nvSpPr>
          <p:cNvPr id="2050" name="object 2050"/>
          <p:cNvSpPr/>
          <p:nvPr/>
        </p:nvSpPr>
        <p:spPr>
          <a:xfrm>
            <a:off x="5034617" y="999592"/>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1" name="object 2051"/>
          <p:cNvSpPr/>
          <p:nvPr/>
        </p:nvSpPr>
        <p:spPr>
          <a:xfrm>
            <a:off x="4898947" y="999592"/>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2" name="object 2052"/>
          <p:cNvSpPr/>
          <p:nvPr/>
        </p:nvSpPr>
        <p:spPr>
          <a:xfrm>
            <a:off x="4763278" y="999592"/>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3" name="object 2053"/>
          <p:cNvSpPr/>
          <p:nvPr/>
        </p:nvSpPr>
        <p:spPr>
          <a:xfrm>
            <a:off x="4628374" y="1000357"/>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54" name="object 2054"/>
          <p:cNvSpPr/>
          <p:nvPr/>
        </p:nvSpPr>
        <p:spPr>
          <a:xfrm>
            <a:off x="4493072" y="1000725"/>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55" name="object 2055"/>
          <p:cNvSpPr/>
          <p:nvPr/>
        </p:nvSpPr>
        <p:spPr>
          <a:xfrm>
            <a:off x="4357402" y="100072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6" name="object 2056"/>
          <p:cNvSpPr/>
          <p:nvPr/>
        </p:nvSpPr>
        <p:spPr>
          <a:xfrm>
            <a:off x="4221733" y="100072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7" name="object 2057"/>
          <p:cNvSpPr/>
          <p:nvPr/>
        </p:nvSpPr>
        <p:spPr>
          <a:xfrm>
            <a:off x="4086063" y="100072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8" name="object 2058"/>
          <p:cNvSpPr/>
          <p:nvPr/>
        </p:nvSpPr>
        <p:spPr>
          <a:xfrm>
            <a:off x="3950394" y="1000725"/>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9" name="object 2059"/>
          <p:cNvSpPr/>
          <p:nvPr/>
        </p:nvSpPr>
        <p:spPr>
          <a:xfrm>
            <a:off x="3814357" y="1000357"/>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60" name="object 2060"/>
          <p:cNvSpPr/>
          <p:nvPr/>
        </p:nvSpPr>
        <p:spPr>
          <a:xfrm>
            <a:off x="3679086" y="1000725"/>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61" name="object 2061"/>
          <p:cNvSpPr/>
          <p:nvPr/>
        </p:nvSpPr>
        <p:spPr>
          <a:xfrm>
            <a:off x="3543019" y="1000357"/>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2062" name="object 2062"/>
          <p:cNvSpPr/>
          <p:nvPr/>
        </p:nvSpPr>
        <p:spPr>
          <a:xfrm>
            <a:off x="3408482" y="1001490"/>
            <a:ext cx="58419" cy="58419"/>
          </a:xfrm>
          <a:custGeom>
            <a:avLst/>
            <a:gdLst/>
            <a:ahLst/>
            <a:cxnLst/>
            <a:rect l="l" t="t" r="r" b="b"/>
            <a:pathLst>
              <a:path w="58420" h="58419">
                <a:moveTo>
                  <a:pt x="28988" y="0"/>
                </a:moveTo>
                <a:lnTo>
                  <a:pt x="40254" y="2277"/>
                </a:lnTo>
                <a:lnTo>
                  <a:pt x="49460" y="8484"/>
                </a:lnTo>
                <a:lnTo>
                  <a:pt x="55669" y="17687"/>
                </a:lnTo>
                <a:lnTo>
                  <a:pt x="57947" y="28951"/>
                </a:lnTo>
                <a:lnTo>
                  <a:pt x="55669" y="40226"/>
                </a:lnTo>
                <a:lnTo>
                  <a:pt x="49460" y="49428"/>
                </a:lnTo>
                <a:lnTo>
                  <a:pt x="40254" y="55629"/>
                </a:lnTo>
                <a:lnTo>
                  <a:pt x="28988" y="57901"/>
                </a:lnTo>
                <a:lnTo>
                  <a:pt x="17705" y="55629"/>
                </a:lnTo>
                <a:lnTo>
                  <a:pt x="8490" y="49428"/>
                </a:lnTo>
                <a:lnTo>
                  <a:pt x="2278" y="40226"/>
                </a:lnTo>
                <a:lnTo>
                  <a:pt x="0" y="28951"/>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2063" name="object 2063"/>
          <p:cNvSpPr/>
          <p:nvPr/>
        </p:nvSpPr>
        <p:spPr>
          <a:xfrm>
            <a:off x="3270180" y="998858"/>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2064" name="object 2064"/>
          <p:cNvSpPr/>
          <p:nvPr/>
        </p:nvSpPr>
        <p:spPr>
          <a:xfrm>
            <a:off x="3135276" y="999592"/>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65" name="object 2065"/>
          <p:cNvSpPr/>
          <p:nvPr/>
        </p:nvSpPr>
        <p:spPr>
          <a:xfrm>
            <a:off x="2999606" y="999592"/>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pic>
        <p:nvPicPr>
          <p:cNvPr id="2066" name="object 2066"/>
          <p:cNvPicPr/>
          <p:nvPr/>
        </p:nvPicPr>
        <p:blipFill>
          <a:blip r:embed="rId3" cstate="print"/>
          <a:stretch>
            <a:fillRect/>
          </a:stretch>
        </p:blipFill>
        <p:spPr>
          <a:xfrm>
            <a:off x="2862437" y="998093"/>
            <a:ext cx="64712" cy="64695"/>
          </a:xfrm>
          <a:prstGeom prst="rect">
            <a:avLst/>
          </a:prstGeom>
        </p:spPr>
      </p:pic>
      <p:pic>
        <p:nvPicPr>
          <p:cNvPr id="2067" name="object 2067"/>
          <p:cNvPicPr/>
          <p:nvPr/>
        </p:nvPicPr>
        <p:blipFill>
          <a:blip r:embed="rId9" cstate="print"/>
          <a:stretch>
            <a:fillRect/>
          </a:stretch>
        </p:blipFill>
        <p:spPr>
          <a:xfrm>
            <a:off x="2725267" y="996593"/>
            <a:ext cx="67712" cy="67695"/>
          </a:xfrm>
          <a:prstGeom prst="rect">
            <a:avLst/>
          </a:prstGeom>
        </p:spPr>
      </p:pic>
      <p:pic>
        <p:nvPicPr>
          <p:cNvPr id="2068" name="object 2068"/>
          <p:cNvPicPr/>
          <p:nvPr/>
        </p:nvPicPr>
        <p:blipFill>
          <a:blip r:embed="rId34" cstate="print"/>
          <a:stretch>
            <a:fillRect/>
          </a:stretch>
        </p:blipFill>
        <p:spPr>
          <a:xfrm>
            <a:off x="2588863" y="995859"/>
            <a:ext cx="69212" cy="69194"/>
          </a:xfrm>
          <a:prstGeom prst="rect">
            <a:avLst/>
          </a:prstGeom>
        </p:spPr>
      </p:pic>
      <p:pic>
        <p:nvPicPr>
          <p:cNvPr id="2069" name="object 2069"/>
          <p:cNvPicPr/>
          <p:nvPr/>
        </p:nvPicPr>
        <p:blipFill>
          <a:blip r:embed="rId14" cstate="print"/>
          <a:stretch>
            <a:fillRect/>
          </a:stretch>
        </p:blipFill>
        <p:spPr>
          <a:xfrm>
            <a:off x="7472839" y="860224"/>
            <a:ext cx="69212" cy="69194"/>
          </a:xfrm>
          <a:prstGeom prst="rect">
            <a:avLst/>
          </a:prstGeom>
        </p:spPr>
      </p:pic>
      <p:pic>
        <p:nvPicPr>
          <p:cNvPr id="2070" name="object 2070"/>
          <p:cNvPicPr/>
          <p:nvPr/>
        </p:nvPicPr>
        <p:blipFill>
          <a:blip r:embed="rId8" cstate="print"/>
          <a:stretch>
            <a:fillRect/>
          </a:stretch>
        </p:blipFill>
        <p:spPr>
          <a:xfrm>
            <a:off x="7337170" y="860224"/>
            <a:ext cx="69212" cy="69194"/>
          </a:xfrm>
          <a:prstGeom prst="rect">
            <a:avLst/>
          </a:prstGeom>
        </p:spPr>
      </p:pic>
      <p:pic>
        <p:nvPicPr>
          <p:cNvPr id="2071" name="object 2071"/>
          <p:cNvPicPr/>
          <p:nvPr/>
        </p:nvPicPr>
        <p:blipFill>
          <a:blip r:embed="rId14" cstate="print"/>
          <a:stretch>
            <a:fillRect/>
          </a:stretch>
        </p:blipFill>
        <p:spPr>
          <a:xfrm>
            <a:off x="7201501" y="860224"/>
            <a:ext cx="69212" cy="69194"/>
          </a:xfrm>
          <a:prstGeom prst="rect">
            <a:avLst/>
          </a:prstGeom>
        </p:spPr>
      </p:pic>
      <p:pic>
        <p:nvPicPr>
          <p:cNvPr id="2072" name="object 2072"/>
          <p:cNvPicPr/>
          <p:nvPr/>
        </p:nvPicPr>
        <p:blipFill>
          <a:blip r:embed="rId8" cstate="print"/>
          <a:stretch>
            <a:fillRect/>
          </a:stretch>
        </p:blipFill>
        <p:spPr>
          <a:xfrm>
            <a:off x="7065831" y="860224"/>
            <a:ext cx="69212" cy="69194"/>
          </a:xfrm>
          <a:prstGeom prst="rect">
            <a:avLst/>
          </a:prstGeom>
        </p:spPr>
      </p:pic>
      <p:pic>
        <p:nvPicPr>
          <p:cNvPr id="2073" name="object 2073"/>
          <p:cNvPicPr/>
          <p:nvPr/>
        </p:nvPicPr>
        <p:blipFill>
          <a:blip r:embed="rId13" cstate="print"/>
          <a:stretch>
            <a:fillRect/>
          </a:stretch>
        </p:blipFill>
        <p:spPr>
          <a:xfrm>
            <a:off x="6930897" y="860958"/>
            <a:ext cx="67742" cy="67695"/>
          </a:xfrm>
          <a:prstGeom prst="rect">
            <a:avLst/>
          </a:prstGeom>
        </p:spPr>
      </p:pic>
      <p:pic>
        <p:nvPicPr>
          <p:cNvPr id="2074" name="object 2074"/>
          <p:cNvPicPr/>
          <p:nvPr/>
        </p:nvPicPr>
        <p:blipFill>
          <a:blip r:embed="rId9" cstate="print"/>
          <a:stretch>
            <a:fillRect/>
          </a:stretch>
        </p:blipFill>
        <p:spPr>
          <a:xfrm>
            <a:off x="6795258" y="860958"/>
            <a:ext cx="67712" cy="67695"/>
          </a:xfrm>
          <a:prstGeom prst="rect">
            <a:avLst/>
          </a:prstGeom>
        </p:spPr>
      </p:pic>
      <p:pic>
        <p:nvPicPr>
          <p:cNvPr id="2075" name="object 2075"/>
          <p:cNvPicPr/>
          <p:nvPr/>
        </p:nvPicPr>
        <p:blipFill>
          <a:blip r:embed="rId9" cstate="print"/>
          <a:stretch>
            <a:fillRect/>
          </a:stretch>
        </p:blipFill>
        <p:spPr>
          <a:xfrm>
            <a:off x="6660323" y="861723"/>
            <a:ext cx="66212" cy="66195"/>
          </a:xfrm>
          <a:prstGeom prst="rect">
            <a:avLst/>
          </a:prstGeom>
        </p:spPr>
      </p:pic>
      <p:pic>
        <p:nvPicPr>
          <p:cNvPr id="2076" name="object 2076"/>
          <p:cNvPicPr/>
          <p:nvPr/>
        </p:nvPicPr>
        <p:blipFill>
          <a:blip r:embed="rId9" cstate="print"/>
          <a:stretch>
            <a:fillRect/>
          </a:stretch>
        </p:blipFill>
        <p:spPr>
          <a:xfrm>
            <a:off x="6524654" y="861723"/>
            <a:ext cx="66212" cy="66195"/>
          </a:xfrm>
          <a:prstGeom prst="rect">
            <a:avLst/>
          </a:prstGeom>
        </p:spPr>
      </p:pic>
      <p:pic>
        <p:nvPicPr>
          <p:cNvPr id="2077" name="object 2077"/>
          <p:cNvPicPr/>
          <p:nvPr/>
        </p:nvPicPr>
        <p:blipFill>
          <a:blip r:embed="rId13" cstate="print"/>
          <a:stretch>
            <a:fillRect/>
          </a:stretch>
        </p:blipFill>
        <p:spPr>
          <a:xfrm>
            <a:off x="6388249" y="860958"/>
            <a:ext cx="67712" cy="67695"/>
          </a:xfrm>
          <a:prstGeom prst="rect">
            <a:avLst/>
          </a:prstGeom>
        </p:spPr>
      </p:pic>
      <p:pic>
        <p:nvPicPr>
          <p:cNvPr id="2078" name="object 2078"/>
          <p:cNvPicPr/>
          <p:nvPr/>
        </p:nvPicPr>
        <p:blipFill>
          <a:blip r:embed="rId9" cstate="print"/>
          <a:stretch>
            <a:fillRect/>
          </a:stretch>
        </p:blipFill>
        <p:spPr>
          <a:xfrm>
            <a:off x="6252580" y="860958"/>
            <a:ext cx="67712" cy="67695"/>
          </a:xfrm>
          <a:prstGeom prst="rect">
            <a:avLst/>
          </a:prstGeom>
        </p:spPr>
      </p:pic>
      <p:pic>
        <p:nvPicPr>
          <p:cNvPr id="2079" name="object 2079"/>
          <p:cNvPicPr/>
          <p:nvPr/>
        </p:nvPicPr>
        <p:blipFill>
          <a:blip r:embed="rId13" cstate="print"/>
          <a:stretch>
            <a:fillRect/>
          </a:stretch>
        </p:blipFill>
        <p:spPr>
          <a:xfrm>
            <a:off x="6116911" y="860958"/>
            <a:ext cx="67712" cy="67695"/>
          </a:xfrm>
          <a:prstGeom prst="rect">
            <a:avLst/>
          </a:prstGeom>
        </p:spPr>
      </p:pic>
      <p:pic>
        <p:nvPicPr>
          <p:cNvPr id="2080" name="object 2080"/>
          <p:cNvPicPr/>
          <p:nvPr/>
        </p:nvPicPr>
        <p:blipFill>
          <a:blip r:embed="rId8" cstate="print"/>
          <a:stretch>
            <a:fillRect/>
          </a:stretch>
        </p:blipFill>
        <p:spPr>
          <a:xfrm>
            <a:off x="5982006" y="861723"/>
            <a:ext cx="66212" cy="66195"/>
          </a:xfrm>
          <a:prstGeom prst="rect">
            <a:avLst/>
          </a:prstGeom>
        </p:spPr>
      </p:pic>
      <p:pic>
        <p:nvPicPr>
          <p:cNvPr id="2081" name="object 2081"/>
          <p:cNvPicPr/>
          <p:nvPr/>
        </p:nvPicPr>
        <p:blipFill>
          <a:blip r:embed="rId35" cstate="print"/>
          <a:stretch>
            <a:fillRect/>
          </a:stretch>
        </p:blipFill>
        <p:spPr>
          <a:xfrm>
            <a:off x="5846337" y="861723"/>
            <a:ext cx="66212" cy="66195"/>
          </a:xfrm>
          <a:prstGeom prst="rect">
            <a:avLst/>
          </a:prstGeom>
        </p:spPr>
      </p:pic>
      <p:pic>
        <p:nvPicPr>
          <p:cNvPr id="2082" name="object 2082"/>
          <p:cNvPicPr/>
          <p:nvPr/>
        </p:nvPicPr>
        <p:blipFill>
          <a:blip r:embed="rId8" cstate="print"/>
          <a:stretch>
            <a:fillRect/>
          </a:stretch>
        </p:blipFill>
        <p:spPr>
          <a:xfrm>
            <a:off x="5711433" y="862458"/>
            <a:ext cx="64712" cy="64695"/>
          </a:xfrm>
          <a:prstGeom prst="rect">
            <a:avLst/>
          </a:prstGeom>
        </p:spPr>
      </p:pic>
      <p:pic>
        <p:nvPicPr>
          <p:cNvPr id="2083" name="object 2083"/>
          <p:cNvPicPr/>
          <p:nvPr/>
        </p:nvPicPr>
        <p:blipFill>
          <a:blip r:embed="rId9" cstate="print"/>
          <a:stretch>
            <a:fillRect/>
          </a:stretch>
        </p:blipFill>
        <p:spPr>
          <a:xfrm>
            <a:off x="5574998" y="861723"/>
            <a:ext cx="66212" cy="66195"/>
          </a:xfrm>
          <a:prstGeom prst="rect">
            <a:avLst/>
          </a:prstGeom>
        </p:spPr>
      </p:pic>
      <p:pic>
        <p:nvPicPr>
          <p:cNvPr id="2084" name="object 2084"/>
          <p:cNvPicPr/>
          <p:nvPr/>
        </p:nvPicPr>
        <p:blipFill>
          <a:blip r:embed="rId9" cstate="print"/>
          <a:stretch>
            <a:fillRect/>
          </a:stretch>
        </p:blipFill>
        <p:spPr>
          <a:xfrm>
            <a:off x="5440094" y="862458"/>
            <a:ext cx="64712" cy="64695"/>
          </a:xfrm>
          <a:prstGeom prst="rect">
            <a:avLst/>
          </a:prstGeom>
        </p:spPr>
      </p:pic>
      <p:pic>
        <p:nvPicPr>
          <p:cNvPr id="2085" name="object 2085"/>
          <p:cNvPicPr/>
          <p:nvPr/>
        </p:nvPicPr>
        <p:blipFill>
          <a:blip r:embed="rId7" cstate="print"/>
          <a:stretch>
            <a:fillRect/>
          </a:stretch>
        </p:blipFill>
        <p:spPr>
          <a:xfrm>
            <a:off x="5304425" y="862458"/>
            <a:ext cx="64712" cy="64695"/>
          </a:xfrm>
          <a:prstGeom prst="rect">
            <a:avLst/>
          </a:prstGeom>
        </p:spPr>
      </p:pic>
      <p:pic>
        <p:nvPicPr>
          <p:cNvPr id="2086" name="object 2086"/>
          <p:cNvPicPr/>
          <p:nvPr/>
        </p:nvPicPr>
        <p:blipFill>
          <a:blip r:embed="rId9" cstate="print"/>
          <a:stretch>
            <a:fillRect/>
          </a:stretch>
        </p:blipFill>
        <p:spPr>
          <a:xfrm>
            <a:off x="5168755" y="862458"/>
            <a:ext cx="64712" cy="64695"/>
          </a:xfrm>
          <a:prstGeom prst="rect">
            <a:avLst/>
          </a:prstGeom>
        </p:spPr>
      </p:pic>
      <p:pic>
        <p:nvPicPr>
          <p:cNvPr id="2087" name="object 2087"/>
          <p:cNvPicPr/>
          <p:nvPr/>
        </p:nvPicPr>
        <p:blipFill>
          <a:blip r:embed="rId30" cstate="print"/>
          <a:stretch>
            <a:fillRect/>
          </a:stretch>
        </p:blipFill>
        <p:spPr>
          <a:xfrm>
            <a:off x="5033086" y="862458"/>
            <a:ext cx="64712" cy="64695"/>
          </a:xfrm>
          <a:prstGeom prst="rect">
            <a:avLst/>
          </a:prstGeom>
        </p:spPr>
      </p:pic>
      <p:pic>
        <p:nvPicPr>
          <p:cNvPr id="2088" name="object 2088"/>
          <p:cNvPicPr/>
          <p:nvPr/>
        </p:nvPicPr>
        <p:blipFill>
          <a:blip r:embed="rId8" cstate="print"/>
          <a:stretch>
            <a:fillRect/>
          </a:stretch>
        </p:blipFill>
        <p:spPr>
          <a:xfrm>
            <a:off x="4897447" y="862458"/>
            <a:ext cx="64681" cy="64695"/>
          </a:xfrm>
          <a:prstGeom prst="rect">
            <a:avLst/>
          </a:prstGeom>
        </p:spPr>
      </p:pic>
      <p:pic>
        <p:nvPicPr>
          <p:cNvPr id="2089" name="object 2089"/>
          <p:cNvPicPr/>
          <p:nvPr/>
        </p:nvPicPr>
        <p:blipFill>
          <a:blip r:embed="rId36" cstate="print"/>
          <a:stretch>
            <a:fillRect/>
          </a:stretch>
        </p:blipFill>
        <p:spPr>
          <a:xfrm>
            <a:off x="4761778" y="862458"/>
            <a:ext cx="64712" cy="64695"/>
          </a:xfrm>
          <a:prstGeom prst="rect">
            <a:avLst/>
          </a:prstGeom>
        </p:spPr>
      </p:pic>
      <p:sp>
        <p:nvSpPr>
          <p:cNvPr id="2090" name="object 2090"/>
          <p:cNvSpPr/>
          <p:nvPr/>
        </p:nvSpPr>
        <p:spPr>
          <a:xfrm>
            <a:off x="4627609" y="863988"/>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91" name="object 2091"/>
          <p:cNvSpPr/>
          <p:nvPr/>
        </p:nvSpPr>
        <p:spPr>
          <a:xfrm>
            <a:off x="4491174" y="863223"/>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092" name="object 2092"/>
          <p:cNvPicPr/>
          <p:nvPr/>
        </p:nvPicPr>
        <p:blipFill>
          <a:blip r:embed="rId9" cstate="print"/>
          <a:stretch>
            <a:fillRect/>
          </a:stretch>
        </p:blipFill>
        <p:spPr>
          <a:xfrm>
            <a:off x="4354770" y="862458"/>
            <a:ext cx="64712" cy="64695"/>
          </a:xfrm>
          <a:prstGeom prst="rect">
            <a:avLst/>
          </a:prstGeom>
        </p:spPr>
      </p:pic>
      <p:pic>
        <p:nvPicPr>
          <p:cNvPr id="2093" name="object 2093"/>
          <p:cNvPicPr/>
          <p:nvPr/>
        </p:nvPicPr>
        <p:blipFill>
          <a:blip r:embed="rId9" cstate="print"/>
          <a:stretch>
            <a:fillRect/>
          </a:stretch>
        </p:blipFill>
        <p:spPr>
          <a:xfrm>
            <a:off x="4218335" y="861723"/>
            <a:ext cx="66212" cy="66195"/>
          </a:xfrm>
          <a:prstGeom prst="rect">
            <a:avLst/>
          </a:prstGeom>
        </p:spPr>
      </p:pic>
      <p:sp>
        <p:nvSpPr>
          <p:cNvPr id="2094" name="object 2094"/>
          <p:cNvSpPr/>
          <p:nvPr/>
        </p:nvSpPr>
        <p:spPr>
          <a:xfrm>
            <a:off x="4084196" y="863223"/>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5" name="object 2095"/>
          <p:cNvSpPr/>
          <p:nvPr/>
        </p:nvSpPr>
        <p:spPr>
          <a:xfrm>
            <a:off x="3948527" y="863223"/>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6" name="object 2096"/>
          <p:cNvSpPr/>
          <p:nvPr/>
        </p:nvSpPr>
        <p:spPr>
          <a:xfrm>
            <a:off x="3812857" y="863223"/>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81"/>
                </a:lnTo>
                <a:lnTo>
                  <a:pt x="53944" y="53931"/>
                </a:lnTo>
                <a:lnTo>
                  <a:pt x="43892"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7" name="object 2097"/>
          <p:cNvSpPr/>
          <p:nvPr/>
        </p:nvSpPr>
        <p:spPr>
          <a:xfrm>
            <a:off x="3677953" y="863988"/>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grpSp>
        <p:nvGrpSpPr>
          <p:cNvPr id="2098" name="object 2098"/>
          <p:cNvGrpSpPr/>
          <p:nvPr/>
        </p:nvGrpSpPr>
        <p:grpSpPr>
          <a:xfrm>
            <a:off x="0" y="0"/>
            <a:ext cx="7556500" cy="1744980"/>
            <a:chOff x="0" y="0"/>
            <a:chExt cx="7556500" cy="1744980"/>
          </a:xfrm>
        </p:grpSpPr>
        <p:sp>
          <p:nvSpPr>
            <p:cNvPr id="2099" name="object 2099"/>
            <p:cNvSpPr/>
            <p:nvPr/>
          </p:nvSpPr>
          <p:spPr>
            <a:xfrm>
              <a:off x="3541519" y="863223"/>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100" name="object 2100"/>
            <p:cNvPicPr/>
            <p:nvPr/>
          </p:nvPicPr>
          <p:blipFill>
            <a:blip r:embed="rId37" cstate="print"/>
            <a:stretch>
              <a:fillRect/>
            </a:stretch>
          </p:blipFill>
          <p:spPr>
            <a:xfrm>
              <a:off x="5941" y="479301"/>
              <a:ext cx="7539111" cy="1265395"/>
            </a:xfrm>
            <a:prstGeom prst="rect">
              <a:avLst/>
            </a:prstGeom>
          </p:spPr>
        </p:pic>
        <p:sp>
          <p:nvSpPr>
            <p:cNvPr id="2101" name="object 2101"/>
            <p:cNvSpPr/>
            <p:nvPr/>
          </p:nvSpPr>
          <p:spPr>
            <a:xfrm>
              <a:off x="3407349" y="864722"/>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9"/>
                  </a:lnTo>
                  <a:lnTo>
                    <a:pt x="51400" y="51371"/>
                  </a:lnTo>
                  <a:lnTo>
                    <a:pt x="41835" y="57828"/>
                  </a:lnTo>
                  <a:lnTo>
                    <a:pt x="30121" y="60197"/>
                  </a:lnTo>
                  <a:lnTo>
                    <a:pt x="18402" y="57828"/>
                  </a:lnTo>
                  <a:lnTo>
                    <a:pt x="8827" y="51371"/>
                  </a:lnTo>
                  <a:lnTo>
                    <a:pt x="2369" y="41799"/>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pic>
          <p:nvPicPr>
            <p:cNvPr id="2102" name="object 2102"/>
            <p:cNvPicPr/>
            <p:nvPr/>
          </p:nvPicPr>
          <p:blipFill>
            <a:blip r:embed="rId9" cstate="print"/>
            <a:stretch>
              <a:fillRect/>
            </a:stretch>
          </p:blipFill>
          <p:spPr>
            <a:xfrm>
              <a:off x="3268680" y="861723"/>
              <a:ext cx="66212" cy="66195"/>
            </a:xfrm>
            <a:prstGeom prst="rect">
              <a:avLst/>
            </a:prstGeom>
          </p:spPr>
        </p:pic>
        <p:sp>
          <p:nvSpPr>
            <p:cNvPr id="2103" name="object 2103"/>
            <p:cNvSpPr/>
            <p:nvPr/>
          </p:nvSpPr>
          <p:spPr>
            <a:xfrm>
              <a:off x="3134541" y="863223"/>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104" name="object 2104"/>
            <p:cNvPicPr/>
            <p:nvPr/>
          </p:nvPicPr>
          <p:blipFill>
            <a:blip r:embed="rId9" cstate="print"/>
            <a:stretch>
              <a:fillRect/>
            </a:stretch>
          </p:blipFill>
          <p:spPr>
            <a:xfrm>
              <a:off x="2997372" y="861723"/>
              <a:ext cx="66181" cy="66195"/>
            </a:xfrm>
            <a:prstGeom prst="rect">
              <a:avLst/>
            </a:prstGeom>
          </p:spPr>
        </p:pic>
        <p:pic>
          <p:nvPicPr>
            <p:cNvPr id="2105" name="object 2105"/>
            <p:cNvPicPr/>
            <p:nvPr/>
          </p:nvPicPr>
          <p:blipFill>
            <a:blip r:embed="rId8" cstate="print"/>
            <a:stretch>
              <a:fillRect/>
            </a:stretch>
          </p:blipFill>
          <p:spPr>
            <a:xfrm>
              <a:off x="2861702" y="861723"/>
              <a:ext cx="66212" cy="66195"/>
            </a:xfrm>
            <a:prstGeom prst="rect">
              <a:avLst/>
            </a:prstGeom>
          </p:spPr>
        </p:pic>
        <p:pic>
          <p:nvPicPr>
            <p:cNvPr id="2106" name="object 2106"/>
            <p:cNvPicPr/>
            <p:nvPr/>
          </p:nvPicPr>
          <p:blipFill>
            <a:blip r:embed="rId8" cstate="print"/>
            <a:stretch>
              <a:fillRect/>
            </a:stretch>
          </p:blipFill>
          <p:spPr>
            <a:xfrm>
              <a:off x="2588863" y="860224"/>
              <a:ext cx="69212" cy="69194"/>
            </a:xfrm>
            <a:prstGeom prst="rect">
              <a:avLst/>
            </a:prstGeom>
          </p:spPr>
        </p:pic>
        <p:pic>
          <p:nvPicPr>
            <p:cNvPr id="2107" name="object 2107"/>
            <p:cNvPicPr/>
            <p:nvPr/>
          </p:nvPicPr>
          <p:blipFill>
            <a:blip r:embed="rId38" cstate="print"/>
            <a:stretch>
              <a:fillRect/>
            </a:stretch>
          </p:blipFill>
          <p:spPr>
            <a:xfrm>
              <a:off x="7065066" y="723824"/>
              <a:ext cx="70742" cy="70724"/>
            </a:xfrm>
            <a:prstGeom prst="rect">
              <a:avLst/>
            </a:prstGeom>
          </p:spPr>
        </p:pic>
        <p:pic>
          <p:nvPicPr>
            <p:cNvPr id="2108" name="object 2108"/>
            <p:cNvPicPr/>
            <p:nvPr/>
          </p:nvPicPr>
          <p:blipFill>
            <a:blip r:embed="rId39" cstate="print"/>
            <a:stretch>
              <a:fillRect/>
            </a:stretch>
          </p:blipFill>
          <p:spPr>
            <a:xfrm>
              <a:off x="6929397" y="723824"/>
              <a:ext cx="70742" cy="70724"/>
            </a:xfrm>
            <a:prstGeom prst="rect">
              <a:avLst/>
            </a:prstGeom>
          </p:spPr>
        </p:pic>
        <p:pic>
          <p:nvPicPr>
            <p:cNvPr id="2109" name="object 2109"/>
            <p:cNvPicPr/>
            <p:nvPr/>
          </p:nvPicPr>
          <p:blipFill>
            <a:blip r:embed="rId23" cstate="print"/>
            <a:stretch>
              <a:fillRect/>
            </a:stretch>
          </p:blipFill>
          <p:spPr>
            <a:xfrm>
              <a:off x="6793727" y="723824"/>
              <a:ext cx="70742" cy="70724"/>
            </a:xfrm>
            <a:prstGeom prst="rect">
              <a:avLst/>
            </a:prstGeom>
          </p:spPr>
        </p:pic>
        <p:pic>
          <p:nvPicPr>
            <p:cNvPr id="2110" name="object 2110"/>
            <p:cNvPicPr/>
            <p:nvPr/>
          </p:nvPicPr>
          <p:blipFill>
            <a:blip r:embed="rId19" cstate="print"/>
            <a:stretch>
              <a:fillRect/>
            </a:stretch>
          </p:blipFill>
          <p:spPr>
            <a:xfrm>
              <a:off x="6658823" y="724589"/>
              <a:ext cx="69212" cy="69194"/>
            </a:xfrm>
            <a:prstGeom prst="rect">
              <a:avLst/>
            </a:prstGeom>
          </p:spPr>
        </p:pic>
        <p:pic>
          <p:nvPicPr>
            <p:cNvPr id="2111" name="object 2111"/>
            <p:cNvPicPr/>
            <p:nvPr/>
          </p:nvPicPr>
          <p:blipFill>
            <a:blip r:embed="rId16" cstate="print"/>
            <a:stretch>
              <a:fillRect/>
            </a:stretch>
          </p:blipFill>
          <p:spPr>
            <a:xfrm>
              <a:off x="6523154" y="724589"/>
              <a:ext cx="69242" cy="69194"/>
            </a:xfrm>
            <a:prstGeom prst="rect">
              <a:avLst/>
            </a:prstGeom>
          </p:spPr>
        </p:pic>
        <p:pic>
          <p:nvPicPr>
            <p:cNvPr id="2112" name="object 2112"/>
            <p:cNvPicPr/>
            <p:nvPr/>
          </p:nvPicPr>
          <p:blipFill>
            <a:blip r:embed="rId20" cstate="print"/>
            <a:stretch>
              <a:fillRect/>
            </a:stretch>
          </p:blipFill>
          <p:spPr>
            <a:xfrm>
              <a:off x="6387484" y="724589"/>
              <a:ext cx="69242" cy="69194"/>
            </a:xfrm>
            <a:prstGeom prst="rect">
              <a:avLst/>
            </a:prstGeom>
          </p:spPr>
        </p:pic>
        <p:pic>
          <p:nvPicPr>
            <p:cNvPr id="2113" name="object 2113"/>
            <p:cNvPicPr/>
            <p:nvPr/>
          </p:nvPicPr>
          <p:blipFill>
            <a:blip r:embed="rId16" cstate="print"/>
            <a:stretch>
              <a:fillRect/>
            </a:stretch>
          </p:blipFill>
          <p:spPr>
            <a:xfrm>
              <a:off x="6251845" y="724589"/>
              <a:ext cx="69212" cy="69194"/>
            </a:xfrm>
            <a:prstGeom prst="rect">
              <a:avLst/>
            </a:prstGeom>
          </p:spPr>
        </p:pic>
        <p:pic>
          <p:nvPicPr>
            <p:cNvPr id="2114" name="object 2114"/>
            <p:cNvPicPr/>
            <p:nvPr/>
          </p:nvPicPr>
          <p:blipFill>
            <a:blip r:embed="rId40" cstate="print"/>
            <a:stretch>
              <a:fillRect/>
            </a:stretch>
          </p:blipFill>
          <p:spPr>
            <a:xfrm>
              <a:off x="6116911" y="725323"/>
              <a:ext cx="67712" cy="67695"/>
            </a:xfrm>
            <a:prstGeom prst="rect">
              <a:avLst/>
            </a:prstGeom>
          </p:spPr>
        </p:pic>
        <p:pic>
          <p:nvPicPr>
            <p:cNvPr id="2115" name="object 2115"/>
            <p:cNvPicPr/>
            <p:nvPr/>
          </p:nvPicPr>
          <p:blipFill>
            <a:blip r:embed="rId8" cstate="print"/>
            <a:stretch>
              <a:fillRect/>
            </a:stretch>
          </p:blipFill>
          <p:spPr>
            <a:xfrm>
              <a:off x="5981241" y="725323"/>
              <a:ext cx="67742" cy="67695"/>
            </a:xfrm>
            <a:prstGeom prst="rect">
              <a:avLst/>
            </a:prstGeom>
          </p:spPr>
        </p:pic>
        <p:pic>
          <p:nvPicPr>
            <p:cNvPr id="2116" name="object 2116"/>
            <p:cNvPicPr/>
            <p:nvPr/>
          </p:nvPicPr>
          <p:blipFill>
            <a:blip r:embed="rId22" cstate="print"/>
            <a:stretch>
              <a:fillRect/>
            </a:stretch>
          </p:blipFill>
          <p:spPr>
            <a:xfrm>
              <a:off x="5844837" y="724589"/>
              <a:ext cx="69212" cy="69194"/>
            </a:xfrm>
            <a:prstGeom prst="rect">
              <a:avLst/>
            </a:prstGeom>
          </p:spPr>
        </p:pic>
        <p:pic>
          <p:nvPicPr>
            <p:cNvPr id="2117" name="object 2117"/>
            <p:cNvPicPr/>
            <p:nvPr/>
          </p:nvPicPr>
          <p:blipFill>
            <a:blip r:embed="rId8" cstate="print"/>
            <a:stretch>
              <a:fillRect/>
            </a:stretch>
          </p:blipFill>
          <p:spPr>
            <a:xfrm>
              <a:off x="5709933" y="725323"/>
              <a:ext cx="67712" cy="67695"/>
            </a:xfrm>
            <a:prstGeom prst="rect">
              <a:avLst/>
            </a:prstGeom>
          </p:spPr>
        </p:pic>
        <p:pic>
          <p:nvPicPr>
            <p:cNvPr id="2118" name="object 2118"/>
            <p:cNvPicPr/>
            <p:nvPr/>
          </p:nvPicPr>
          <p:blipFill>
            <a:blip r:embed="rId40" cstate="print"/>
            <a:stretch>
              <a:fillRect/>
            </a:stretch>
          </p:blipFill>
          <p:spPr>
            <a:xfrm>
              <a:off x="5574264" y="725323"/>
              <a:ext cx="67712" cy="67695"/>
            </a:xfrm>
            <a:prstGeom prst="rect">
              <a:avLst/>
            </a:prstGeom>
          </p:spPr>
        </p:pic>
        <p:pic>
          <p:nvPicPr>
            <p:cNvPr id="2119" name="object 2119"/>
            <p:cNvPicPr/>
            <p:nvPr/>
          </p:nvPicPr>
          <p:blipFill>
            <a:blip r:embed="rId9" cstate="print"/>
            <a:stretch>
              <a:fillRect/>
            </a:stretch>
          </p:blipFill>
          <p:spPr>
            <a:xfrm>
              <a:off x="5438594" y="725323"/>
              <a:ext cx="67712" cy="67695"/>
            </a:xfrm>
            <a:prstGeom prst="rect">
              <a:avLst/>
            </a:prstGeom>
          </p:spPr>
        </p:pic>
        <p:pic>
          <p:nvPicPr>
            <p:cNvPr id="2120" name="object 2120"/>
            <p:cNvPicPr/>
            <p:nvPr/>
          </p:nvPicPr>
          <p:blipFill>
            <a:blip r:embed="rId8" cstate="print"/>
            <a:stretch>
              <a:fillRect/>
            </a:stretch>
          </p:blipFill>
          <p:spPr>
            <a:xfrm>
              <a:off x="5303690" y="726088"/>
              <a:ext cx="66212" cy="66195"/>
            </a:xfrm>
            <a:prstGeom prst="rect">
              <a:avLst/>
            </a:prstGeom>
          </p:spPr>
        </p:pic>
        <p:pic>
          <p:nvPicPr>
            <p:cNvPr id="2121" name="object 2121"/>
            <p:cNvPicPr/>
            <p:nvPr/>
          </p:nvPicPr>
          <p:blipFill>
            <a:blip r:embed="rId8" cstate="print"/>
            <a:stretch>
              <a:fillRect/>
            </a:stretch>
          </p:blipFill>
          <p:spPr>
            <a:xfrm>
              <a:off x="5168021" y="726088"/>
              <a:ext cx="66212" cy="66195"/>
            </a:xfrm>
            <a:prstGeom prst="rect">
              <a:avLst/>
            </a:prstGeom>
          </p:spPr>
        </p:pic>
        <p:pic>
          <p:nvPicPr>
            <p:cNvPr id="2122" name="object 2122"/>
            <p:cNvPicPr/>
            <p:nvPr/>
          </p:nvPicPr>
          <p:blipFill>
            <a:blip r:embed="rId9" cstate="print"/>
            <a:stretch>
              <a:fillRect/>
            </a:stretch>
          </p:blipFill>
          <p:spPr>
            <a:xfrm>
              <a:off x="5031586" y="725323"/>
              <a:ext cx="67712" cy="67695"/>
            </a:xfrm>
            <a:prstGeom prst="rect">
              <a:avLst/>
            </a:prstGeom>
          </p:spPr>
        </p:pic>
        <p:pic>
          <p:nvPicPr>
            <p:cNvPr id="2123" name="object 2123"/>
            <p:cNvPicPr/>
            <p:nvPr/>
          </p:nvPicPr>
          <p:blipFill>
            <a:blip r:embed="rId8" cstate="print"/>
            <a:stretch>
              <a:fillRect/>
            </a:stretch>
          </p:blipFill>
          <p:spPr>
            <a:xfrm>
              <a:off x="4895917" y="725323"/>
              <a:ext cx="67742" cy="67695"/>
            </a:xfrm>
            <a:prstGeom prst="rect">
              <a:avLst/>
            </a:prstGeom>
          </p:spPr>
        </p:pic>
        <p:pic>
          <p:nvPicPr>
            <p:cNvPr id="2124" name="object 2124"/>
            <p:cNvPicPr/>
            <p:nvPr/>
          </p:nvPicPr>
          <p:blipFill>
            <a:blip r:embed="rId41" cstate="print"/>
            <a:stretch>
              <a:fillRect/>
            </a:stretch>
          </p:blipFill>
          <p:spPr>
            <a:xfrm>
              <a:off x="4760278" y="725323"/>
              <a:ext cx="67712" cy="67695"/>
            </a:xfrm>
            <a:prstGeom prst="rect">
              <a:avLst/>
            </a:prstGeom>
          </p:spPr>
        </p:pic>
        <p:pic>
          <p:nvPicPr>
            <p:cNvPr id="2125" name="object 2125"/>
            <p:cNvPicPr/>
            <p:nvPr/>
          </p:nvPicPr>
          <p:blipFill>
            <a:blip r:embed="rId9" cstate="print"/>
            <a:stretch>
              <a:fillRect/>
            </a:stretch>
          </p:blipFill>
          <p:spPr>
            <a:xfrm>
              <a:off x="4625343" y="726088"/>
              <a:ext cx="66212" cy="66195"/>
            </a:xfrm>
            <a:prstGeom prst="rect">
              <a:avLst/>
            </a:prstGeom>
          </p:spPr>
        </p:pic>
        <p:pic>
          <p:nvPicPr>
            <p:cNvPr id="2126" name="object 2126"/>
            <p:cNvPicPr/>
            <p:nvPr/>
          </p:nvPicPr>
          <p:blipFill>
            <a:blip r:embed="rId9" cstate="print"/>
            <a:stretch>
              <a:fillRect/>
            </a:stretch>
          </p:blipFill>
          <p:spPr>
            <a:xfrm>
              <a:off x="4489674" y="726088"/>
              <a:ext cx="66212" cy="66195"/>
            </a:xfrm>
            <a:prstGeom prst="rect">
              <a:avLst/>
            </a:prstGeom>
          </p:spPr>
        </p:pic>
        <p:pic>
          <p:nvPicPr>
            <p:cNvPr id="2127" name="object 2127"/>
            <p:cNvPicPr/>
            <p:nvPr/>
          </p:nvPicPr>
          <p:blipFill>
            <a:blip r:embed="rId9" cstate="print"/>
            <a:stretch>
              <a:fillRect/>
            </a:stretch>
          </p:blipFill>
          <p:spPr>
            <a:xfrm>
              <a:off x="4353270" y="725323"/>
              <a:ext cx="67712" cy="67695"/>
            </a:xfrm>
            <a:prstGeom prst="rect">
              <a:avLst/>
            </a:prstGeom>
          </p:spPr>
        </p:pic>
        <p:pic>
          <p:nvPicPr>
            <p:cNvPr id="2128" name="object 2128"/>
            <p:cNvPicPr/>
            <p:nvPr/>
          </p:nvPicPr>
          <p:blipFill>
            <a:blip r:embed="rId9" cstate="print"/>
            <a:stretch>
              <a:fillRect/>
            </a:stretch>
          </p:blipFill>
          <p:spPr>
            <a:xfrm>
              <a:off x="4218335" y="726088"/>
              <a:ext cx="66212" cy="66195"/>
            </a:xfrm>
            <a:prstGeom prst="rect">
              <a:avLst/>
            </a:prstGeom>
          </p:spPr>
        </p:pic>
        <p:pic>
          <p:nvPicPr>
            <p:cNvPr id="2129" name="object 2129"/>
            <p:cNvPicPr/>
            <p:nvPr/>
          </p:nvPicPr>
          <p:blipFill>
            <a:blip r:embed="rId23" cstate="print"/>
            <a:stretch>
              <a:fillRect/>
            </a:stretch>
          </p:blipFill>
          <p:spPr>
            <a:xfrm>
              <a:off x="4081166" y="724589"/>
              <a:ext cx="69242" cy="69194"/>
            </a:xfrm>
            <a:prstGeom prst="rect">
              <a:avLst/>
            </a:prstGeom>
          </p:spPr>
        </p:pic>
        <p:pic>
          <p:nvPicPr>
            <p:cNvPr id="2130" name="object 2130"/>
            <p:cNvPicPr/>
            <p:nvPr/>
          </p:nvPicPr>
          <p:blipFill>
            <a:blip r:embed="rId8" cstate="print"/>
            <a:stretch>
              <a:fillRect/>
            </a:stretch>
          </p:blipFill>
          <p:spPr>
            <a:xfrm>
              <a:off x="3947027" y="726088"/>
              <a:ext cx="66212" cy="66195"/>
            </a:xfrm>
            <a:prstGeom prst="rect">
              <a:avLst/>
            </a:prstGeom>
          </p:spPr>
        </p:pic>
        <p:pic>
          <p:nvPicPr>
            <p:cNvPr id="2131" name="object 2131"/>
            <p:cNvPicPr/>
            <p:nvPr/>
          </p:nvPicPr>
          <p:blipFill>
            <a:blip r:embed="rId9" cstate="print"/>
            <a:stretch>
              <a:fillRect/>
            </a:stretch>
          </p:blipFill>
          <p:spPr>
            <a:xfrm>
              <a:off x="3810592" y="725323"/>
              <a:ext cx="67712" cy="67695"/>
            </a:xfrm>
            <a:prstGeom prst="rect">
              <a:avLst/>
            </a:prstGeom>
          </p:spPr>
        </p:pic>
        <p:pic>
          <p:nvPicPr>
            <p:cNvPr id="2132" name="object 2132"/>
            <p:cNvPicPr/>
            <p:nvPr/>
          </p:nvPicPr>
          <p:blipFill>
            <a:blip r:embed="rId42" cstate="print"/>
            <a:stretch>
              <a:fillRect/>
            </a:stretch>
          </p:blipFill>
          <p:spPr>
            <a:xfrm>
              <a:off x="3676422" y="726854"/>
              <a:ext cx="64712" cy="64665"/>
            </a:xfrm>
            <a:prstGeom prst="rect">
              <a:avLst/>
            </a:prstGeom>
          </p:spPr>
        </p:pic>
        <p:pic>
          <p:nvPicPr>
            <p:cNvPr id="2133" name="object 2133"/>
            <p:cNvPicPr/>
            <p:nvPr/>
          </p:nvPicPr>
          <p:blipFill>
            <a:blip r:embed="rId9" cstate="print"/>
            <a:stretch>
              <a:fillRect/>
            </a:stretch>
          </p:blipFill>
          <p:spPr>
            <a:xfrm>
              <a:off x="3540018" y="726088"/>
              <a:ext cx="66212" cy="66195"/>
            </a:xfrm>
            <a:prstGeom prst="rect">
              <a:avLst/>
            </a:prstGeom>
          </p:spPr>
        </p:pic>
        <p:pic>
          <p:nvPicPr>
            <p:cNvPr id="2134" name="object 2134"/>
            <p:cNvPicPr/>
            <p:nvPr/>
          </p:nvPicPr>
          <p:blipFill>
            <a:blip r:embed="rId8" cstate="print"/>
            <a:stretch>
              <a:fillRect/>
            </a:stretch>
          </p:blipFill>
          <p:spPr>
            <a:xfrm>
              <a:off x="3405115" y="726854"/>
              <a:ext cx="64712" cy="64665"/>
            </a:xfrm>
            <a:prstGeom prst="rect">
              <a:avLst/>
            </a:prstGeom>
          </p:spPr>
        </p:pic>
        <p:pic>
          <p:nvPicPr>
            <p:cNvPr id="2135" name="object 2135"/>
            <p:cNvPicPr/>
            <p:nvPr/>
          </p:nvPicPr>
          <p:blipFill>
            <a:blip r:embed="rId19" cstate="print"/>
            <a:stretch>
              <a:fillRect/>
            </a:stretch>
          </p:blipFill>
          <p:spPr>
            <a:xfrm>
              <a:off x="3267180" y="724589"/>
              <a:ext cx="69212" cy="69194"/>
            </a:xfrm>
            <a:prstGeom prst="rect">
              <a:avLst/>
            </a:prstGeom>
          </p:spPr>
        </p:pic>
        <p:pic>
          <p:nvPicPr>
            <p:cNvPr id="2136" name="object 2136"/>
            <p:cNvPicPr/>
            <p:nvPr/>
          </p:nvPicPr>
          <p:blipFill>
            <a:blip r:embed="rId9" cstate="print"/>
            <a:stretch>
              <a:fillRect/>
            </a:stretch>
          </p:blipFill>
          <p:spPr>
            <a:xfrm>
              <a:off x="3133010" y="726088"/>
              <a:ext cx="66212" cy="66195"/>
            </a:xfrm>
            <a:prstGeom prst="rect">
              <a:avLst/>
            </a:prstGeom>
          </p:spPr>
        </p:pic>
        <p:pic>
          <p:nvPicPr>
            <p:cNvPr id="2137" name="object 2137"/>
            <p:cNvPicPr/>
            <p:nvPr/>
          </p:nvPicPr>
          <p:blipFill>
            <a:blip r:embed="rId20" cstate="print"/>
            <a:stretch>
              <a:fillRect/>
            </a:stretch>
          </p:blipFill>
          <p:spPr>
            <a:xfrm>
              <a:off x="2995841" y="724589"/>
              <a:ext cx="69242" cy="69194"/>
            </a:xfrm>
            <a:prstGeom prst="rect">
              <a:avLst/>
            </a:prstGeom>
          </p:spPr>
        </p:pic>
        <p:pic>
          <p:nvPicPr>
            <p:cNvPr id="2138" name="object 2138"/>
            <p:cNvPicPr/>
            <p:nvPr/>
          </p:nvPicPr>
          <p:blipFill>
            <a:blip r:embed="rId23" cstate="print"/>
            <a:stretch>
              <a:fillRect/>
            </a:stretch>
          </p:blipFill>
          <p:spPr>
            <a:xfrm>
              <a:off x="5709168" y="588954"/>
              <a:ext cx="69212" cy="69194"/>
            </a:xfrm>
            <a:prstGeom prst="rect">
              <a:avLst/>
            </a:prstGeom>
          </p:spPr>
        </p:pic>
        <p:pic>
          <p:nvPicPr>
            <p:cNvPr id="2139" name="object 2139"/>
            <p:cNvPicPr/>
            <p:nvPr/>
          </p:nvPicPr>
          <p:blipFill>
            <a:blip r:embed="rId19" cstate="print"/>
            <a:stretch>
              <a:fillRect/>
            </a:stretch>
          </p:blipFill>
          <p:spPr>
            <a:xfrm>
              <a:off x="5573498" y="588954"/>
              <a:ext cx="69212" cy="69194"/>
            </a:xfrm>
            <a:prstGeom prst="rect">
              <a:avLst/>
            </a:prstGeom>
          </p:spPr>
        </p:pic>
        <p:pic>
          <p:nvPicPr>
            <p:cNvPr id="2140" name="object 2140"/>
            <p:cNvPicPr/>
            <p:nvPr/>
          </p:nvPicPr>
          <p:blipFill>
            <a:blip r:embed="rId16" cstate="print"/>
            <a:stretch>
              <a:fillRect/>
            </a:stretch>
          </p:blipFill>
          <p:spPr>
            <a:xfrm>
              <a:off x="5166521" y="588954"/>
              <a:ext cx="69212" cy="69194"/>
            </a:xfrm>
            <a:prstGeom prst="rect">
              <a:avLst/>
            </a:prstGeom>
          </p:spPr>
        </p:pic>
        <p:pic>
          <p:nvPicPr>
            <p:cNvPr id="2141" name="object 2141"/>
            <p:cNvPicPr/>
            <p:nvPr/>
          </p:nvPicPr>
          <p:blipFill>
            <a:blip r:embed="rId22" cstate="print"/>
            <a:stretch>
              <a:fillRect/>
            </a:stretch>
          </p:blipFill>
          <p:spPr>
            <a:xfrm>
              <a:off x="5030851" y="588954"/>
              <a:ext cx="69212" cy="69194"/>
            </a:xfrm>
            <a:prstGeom prst="rect">
              <a:avLst/>
            </a:prstGeom>
          </p:spPr>
        </p:pic>
        <p:pic>
          <p:nvPicPr>
            <p:cNvPr id="2142" name="object 2142"/>
            <p:cNvPicPr/>
            <p:nvPr/>
          </p:nvPicPr>
          <p:blipFill>
            <a:blip r:embed="rId43" cstate="print"/>
            <a:stretch>
              <a:fillRect/>
            </a:stretch>
          </p:blipFill>
          <p:spPr>
            <a:xfrm>
              <a:off x="4624609" y="589719"/>
              <a:ext cx="67712" cy="67695"/>
            </a:xfrm>
            <a:prstGeom prst="rect">
              <a:avLst/>
            </a:prstGeom>
          </p:spPr>
        </p:pic>
        <p:pic>
          <p:nvPicPr>
            <p:cNvPr id="2143" name="object 2143"/>
            <p:cNvPicPr/>
            <p:nvPr/>
          </p:nvPicPr>
          <p:blipFill>
            <a:blip r:embed="rId19" cstate="print"/>
            <a:stretch>
              <a:fillRect/>
            </a:stretch>
          </p:blipFill>
          <p:spPr>
            <a:xfrm>
              <a:off x="4488174" y="588954"/>
              <a:ext cx="69212" cy="69194"/>
            </a:xfrm>
            <a:prstGeom prst="rect">
              <a:avLst/>
            </a:prstGeom>
          </p:spPr>
        </p:pic>
        <p:sp>
          <p:nvSpPr>
            <p:cNvPr id="2144" name="object 2144"/>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145" name="object 2145"/>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146" name="object 2146"/>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147" name="object 2147"/>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148" name="object 2148"/>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149" name="object 2149"/>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150" name="object 2150"/>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151" name="object 2151"/>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grpSp>
        <p:nvGrpSpPr>
          <p:cNvPr id="2152" name="object 2152"/>
          <p:cNvGrpSpPr/>
          <p:nvPr/>
        </p:nvGrpSpPr>
        <p:grpSpPr>
          <a:xfrm>
            <a:off x="0" y="576129"/>
            <a:ext cx="6698203" cy="7440746"/>
            <a:chOff x="0" y="576129"/>
            <a:chExt cx="6698203" cy="7440746"/>
          </a:xfrm>
        </p:grpSpPr>
        <p:pic>
          <p:nvPicPr>
            <p:cNvPr id="2153" name="object 2153"/>
            <p:cNvPicPr/>
            <p:nvPr/>
          </p:nvPicPr>
          <p:blipFill>
            <a:blip r:embed="rId44" cstate="print"/>
            <a:stretch>
              <a:fillRect/>
            </a:stretch>
          </p:blipFill>
          <p:spPr>
            <a:xfrm>
              <a:off x="750273" y="805432"/>
              <a:ext cx="5947930" cy="7211443"/>
            </a:xfrm>
            <a:prstGeom prst="rect">
              <a:avLst/>
            </a:prstGeom>
          </p:spPr>
        </p:pic>
        <p:sp>
          <p:nvSpPr>
            <p:cNvPr id="2154" name="object 2154"/>
            <p:cNvSpPr/>
            <p:nvPr/>
          </p:nvSpPr>
          <p:spPr>
            <a:xfrm>
              <a:off x="0" y="576129"/>
              <a:ext cx="3542665" cy="463550"/>
            </a:xfrm>
            <a:custGeom>
              <a:avLst/>
              <a:gdLst/>
              <a:ahLst/>
              <a:cxnLst/>
              <a:rect l="l" t="t" r="r" b="b"/>
              <a:pathLst>
                <a:path w="3542665" h="463550">
                  <a:moveTo>
                    <a:pt x="0" y="0"/>
                  </a:moveTo>
                  <a:lnTo>
                    <a:pt x="3542426" y="0"/>
                  </a:lnTo>
                  <a:lnTo>
                    <a:pt x="3542426" y="295"/>
                  </a:lnTo>
                  <a:lnTo>
                    <a:pt x="3177424" y="463142"/>
                  </a:lnTo>
                  <a:lnTo>
                    <a:pt x="0" y="463142"/>
                  </a:lnTo>
                  <a:lnTo>
                    <a:pt x="0" y="0"/>
                  </a:lnTo>
                  <a:close/>
                </a:path>
              </a:pathLst>
            </a:custGeom>
            <a:solidFill>
              <a:srgbClr val="FFBD58"/>
            </a:solidFill>
          </p:spPr>
          <p:txBody>
            <a:bodyPr wrap="square" lIns="0" tIns="0" rIns="0" bIns="0" rtlCol="0"/>
            <a:lstStyle/>
            <a:p>
              <a:endParaRPr/>
            </a:p>
          </p:txBody>
        </p:sp>
      </p:grpSp>
      <p:sp>
        <p:nvSpPr>
          <p:cNvPr id="2155" name="object 215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
        <p:nvSpPr>
          <p:cNvPr id="2157" name="object 2157"/>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158" name="object 2158"/>
          <p:cNvSpPr txBox="1">
            <a:spLocks noGrp="1"/>
          </p:cNvSpPr>
          <p:nvPr>
            <p:ph type="sldNum" sz="quarter" idx="7"/>
          </p:nvPr>
        </p:nvSpPr>
        <p:spPr>
          <a:xfrm>
            <a:off x="5415280" y="10199255"/>
            <a:ext cx="344170" cy="247650"/>
          </a:xfrm>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a:t>
            </a:fld>
            <a:endParaRPr spc="229" dirty="0"/>
          </a:p>
        </p:txBody>
      </p:sp>
      <p:sp>
        <p:nvSpPr>
          <p:cNvPr id="2156" name="object 2156"/>
          <p:cNvSpPr txBox="1"/>
          <p:nvPr/>
        </p:nvSpPr>
        <p:spPr>
          <a:xfrm>
            <a:off x="349004" y="598636"/>
            <a:ext cx="2786304" cy="350865"/>
          </a:xfrm>
          <a:prstGeom prst="rect">
            <a:avLst/>
          </a:prstGeom>
        </p:spPr>
        <p:txBody>
          <a:bodyPr vert="horz" wrap="square" lIns="0" tIns="5080" rIns="0" bIns="0" rtlCol="0">
            <a:spAutoFit/>
          </a:bodyPr>
          <a:lstStyle/>
          <a:p>
            <a:pPr marL="12700" marR="5080">
              <a:lnSpc>
                <a:spcPct val="107100"/>
              </a:lnSpc>
              <a:spcBef>
                <a:spcPts val="40"/>
              </a:spcBef>
            </a:pPr>
            <a:r>
              <a:rPr sz="1050" b="1" spc="-35" dirty="0">
                <a:latin typeface="Tahoma"/>
                <a:cs typeface="Tahoma"/>
              </a:rPr>
              <a:t>IIM</a:t>
            </a:r>
            <a:r>
              <a:rPr sz="1050" b="1" spc="140" dirty="0">
                <a:latin typeface="Tahoma"/>
                <a:cs typeface="Tahoma"/>
              </a:rPr>
              <a:t> </a:t>
            </a:r>
            <a:r>
              <a:rPr sz="1050" b="1" spc="30">
                <a:latin typeface="Tahoma"/>
                <a:cs typeface="Tahoma"/>
              </a:rPr>
              <a:t>DELHI</a:t>
            </a:r>
            <a:r>
              <a:rPr sz="1050" b="1" spc="145">
                <a:latin typeface="Tahoma"/>
                <a:cs typeface="Tahoma"/>
              </a:rPr>
              <a:t> </a:t>
            </a:r>
            <a:r>
              <a:rPr sz="1050" b="1" spc="110">
                <a:latin typeface="Tahoma"/>
                <a:cs typeface="Tahoma"/>
              </a:rPr>
              <a:t>CHAPTER</a:t>
            </a:r>
            <a:endParaRPr lang="en-GB" sz="1050" b="1" spc="110" dirty="0">
              <a:latin typeface="Tahoma"/>
              <a:cs typeface="Tahoma"/>
            </a:endParaRPr>
          </a:p>
          <a:p>
            <a:pPr marL="12700" marR="5080">
              <a:lnSpc>
                <a:spcPct val="107100"/>
              </a:lnSpc>
              <a:spcBef>
                <a:spcPts val="40"/>
              </a:spcBef>
            </a:pPr>
            <a:r>
              <a:rPr sz="1050" b="1" spc="95">
                <a:latin typeface="Tahoma"/>
                <a:cs typeface="Tahoma"/>
              </a:rPr>
              <a:t>EXECUTIVE </a:t>
            </a:r>
            <a:r>
              <a:rPr sz="1050" b="1" spc="-295">
                <a:latin typeface="Tahoma"/>
                <a:cs typeface="Tahoma"/>
              </a:rPr>
              <a:t> </a:t>
            </a:r>
            <a:r>
              <a:rPr sz="1050" b="1" spc="95">
                <a:latin typeface="Tahoma"/>
                <a:cs typeface="Tahoma"/>
              </a:rPr>
              <a:t>COMMITTEE</a:t>
            </a:r>
            <a:r>
              <a:rPr sz="1050" b="1" spc="-5">
                <a:latin typeface="Tahoma"/>
                <a:cs typeface="Tahoma"/>
              </a:rPr>
              <a:t>:</a:t>
            </a:r>
            <a:r>
              <a:rPr lang="en-GB" sz="1050" b="1" spc="-5" dirty="0">
                <a:latin typeface="Tahoma"/>
                <a:cs typeface="Tahoma"/>
              </a:rPr>
              <a:t> </a:t>
            </a:r>
            <a:r>
              <a:rPr sz="1050" b="1" spc="175">
                <a:latin typeface="Tahoma"/>
                <a:cs typeface="Tahoma"/>
              </a:rPr>
              <a:t>2023</a:t>
            </a:r>
            <a:r>
              <a:rPr sz="1050" b="1" spc="20">
                <a:latin typeface="Tahoma"/>
                <a:cs typeface="Tahoma"/>
              </a:rPr>
              <a:t>-</a:t>
            </a:r>
            <a:r>
              <a:rPr sz="1050" b="1" spc="175">
                <a:latin typeface="Tahoma"/>
                <a:cs typeface="Tahoma"/>
              </a:rPr>
              <a:t>24</a:t>
            </a:r>
            <a:endParaRPr sz="1050">
              <a:latin typeface="Tahoma"/>
              <a:cs typeface="Tahoma"/>
            </a:endParaRPr>
          </a:p>
        </p:txBody>
      </p:sp>
      <p:pic>
        <p:nvPicPr>
          <p:cNvPr id="2203" name="Picture 53" descr="Rahul Photo Sept 2023"/>
          <p:cNvPicPr>
            <a:picLocks noChangeAspect="1" noChangeArrowheads="1"/>
          </p:cNvPicPr>
          <p:nvPr/>
        </p:nvPicPr>
        <p:blipFill>
          <a:blip r:embed="rId45">
            <a:extLst>
              <a:ext uri="{28A0092B-C50C-407E-A947-70E740481C1C}">
                <a14:useLocalDpi xmlns:a14="http://schemas.microsoft.com/office/drawing/2010/main" val="0"/>
              </a:ext>
            </a:extLst>
          </a:blip>
          <a:srcRect l="8437" t="3023" r="10728" b="21938"/>
          <a:stretch>
            <a:fillRect/>
          </a:stretch>
        </p:blipFill>
        <p:spPr bwMode="auto">
          <a:xfrm>
            <a:off x="3854450" y="8550274"/>
            <a:ext cx="822960" cy="914401"/>
          </a:xfrm>
          <a:prstGeom prst="rect">
            <a:avLst/>
          </a:prstGeom>
          <a:noFill/>
          <a:extLst>
            <a:ext uri="{909E8E84-426E-40DD-AFC4-6F175D3DCCD1}">
              <a14:hiddenFill xmlns:a14="http://schemas.microsoft.com/office/drawing/2010/main">
                <a:solidFill>
                  <a:srgbClr val="FFFFFF"/>
                </a:solidFill>
              </a14:hiddenFill>
            </a:ext>
          </a:extLst>
        </p:spPr>
      </p:pic>
      <p:pic>
        <p:nvPicPr>
          <p:cNvPr id="2204" name="Picture 2203">
            <a:extLst>
              <a:ext uri="{C183D7F6-B498-43B3-948B-1728B52AA6E4}">
                <adec:decorative xmlns:adec="http://schemas.microsoft.com/office/drawing/2017/decorative" val="1"/>
              </a:ext>
            </a:extLst>
          </p:cNvPr>
          <p:cNvPicPr/>
          <p:nvPr/>
        </p:nvPicPr>
        <p:blipFill>
          <a:blip r:embed="rId46" cstate="print">
            <a:extLst>
              <a:ext uri="{28A0092B-C50C-407E-A947-70E740481C1C}">
                <a14:useLocalDpi xmlns:a14="http://schemas.microsoft.com/office/drawing/2010/main" val="0"/>
              </a:ext>
            </a:extLst>
          </a:blip>
          <a:stretch>
            <a:fillRect/>
          </a:stretch>
        </p:blipFill>
        <p:spPr>
          <a:xfrm>
            <a:off x="2572837" y="8550275"/>
            <a:ext cx="824413" cy="914400"/>
          </a:xfrm>
          <a:prstGeom prst="rect">
            <a:avLst/>
          </a:prstGeom>
        </p:spPr>
      </p:pic>
      <p:sp>
        <p:nvSpPr>
          <p:cNvPr id="2205" name="Rectangle 2204"/>
          <p:cNvSpPr/>
          <p:nvPr/>
        </p:nvSpPr>
        <p:spPr>
          <a:xfrm>
            <a:off x="2493527" y="9540875"/>
            <a:ext cx="1056123" cy="307777"/>
          </a:xfrm>
          <a:prstGeom prst="rect">
            <a:avLst/>
          </a:prstGeom>
          <a:solidFill>
            <a:schemeClr val="bg1"/>
          </a:solidFill>
          <a:ln>
            <a:noFill/>
          </a:ln>
        </p:spPr>
        <p:txBody>
          <a:bodyPr wrap="none">
            <a:spAutoFit/>
          </a:bodyPr>
          <a:lstStyle/>
          <a:p>
            <a:r>
              <a:rPr lang="en-IN" sz="1400" b="1" dirty="0" err="1">
                <a:solidFill>
                  <a:srgbClr val="0000FF"/>
                </a:solidFill>
              </a:rPr>
              <a:t>Prof.</a:t>
            </a:r>
            <a:r>
              <a:rPr lang="en-IN" sz="1400" b="1" dirty="0">
                <a:solidFill>
                  <a:srgbClr val="0000FF"/>
                </a:solidFill>
              </a:rPr>
              <a:t> S Basu</a:t>
            </a:r>
            <a:endParaRPr lang="en-IN" dirty="0">
              <a:solidFill>
                <a:srgbClr val="0000FF"/>
              </a:solidFill>
            </a:endParaRPr>
          </a:p>
        </p:txBody>
      </p:sp>
      <p:sp>
        <p:nvSpPr>
          <p:cNvPr id="2206" name="Rectangle 2205"/>
          <p:cNvSpPr/>
          <p:nvPr/>
        </p:nvSpPr>
        <p:spPr>
          <a:xfrm>
            <a:off x="3604722" y="9540875"/>
            <a:ext cx="1468928" cy="307777"/>
          </a:xfrm>
          <a:prstGeom prst="rect">
            <a:avLst/>
          </a:prstGeom>
        </p:spPr>
        <p:txBody>
          <a:bodyPr wrap="none">
            <a:spAutoFit/>
          </a:bodyPr>
          <a:lstStyle/>
          <a:p>
            <a:r>
              <a:rPr lang="en-IN" sz="1400" b="1" dirty="0">
                <a:solidFill>
                  <a:srgbClr val="0000FF"/>
                </a:solidFill>
              </a:rPr>
              <a:t>Dr. Rahul Sharma</a:t>
            </a:r>
            <a:endParaRPr lang="en-IN" dirty="0">
              <a:solidFill>
                <a:srgbClr val="0000FF"/>
              </a:solidFill>
            </a:endParaRPr>
          </a:p>
        </p:txBody>
      </p:sp>
      <p:sp>
        <p:nvSpPr>
          <p:cNvPr id="2208" name="Rectangle 2207"/>
          <p:cNvSpPr/>
          <p:nvPr/>
        </p:nvSpPr>
        <p:spPr>
          <a:xfrm>
            <a:off x="3046508" y="8016875"/>
            <a:ext cx="1493742" cy="338554"/>
          </a:xfrm>
          <a:prstGeom prst="rect">
            <a:avLst/>
          </a:prstGeom>
        </p:spPr>
        <p:txBody>
          <a:bodyPr wrap="none">
            <a:spAutoFit/>
          </a:bodyPr>
          <a:lstStyle/>
          <a:p>
            <a:r>
              <a:rPr lang="en-IN" sz="1600" b="1" dirty="0">
                <a:solidFill>
                  <a:srgbClr val="FF0000"/>
                </a:solidFill>
              </a:rPr>
              <a:t>Special Invitees</a:t>
            </a:r>
            <a:endParaRPr lang="en-IN" sz="1600" dirty="0">
              <a:solidFill>
                <a:srgbClr val="FF0000"/>
              </a:solidFill>
            </a:endParaRPr>
          </a:p>
        </p:txBody>
      </p:sp>
      <p:graphicFrame>
        <p:nvGraphicFramePr>
          <p:cNvPr id="2210" name="Table 2209"/>
          <p:cNvGraphicFramePr>
            <a:graphicFrameLocks noGrp="1"/>
          </p:cNvGraphicFramePr>
          <p:nvPr>
            <p:extLst>
              <p:ext uri="{D42A27DB-BD31-4B8C-83A1-F6EECF244321}">
                <p14:modId xmlns:p14="http://schemas.microsoft.com/office/powerpoint/2010/main" val="3410426268"/>
              </p:ext>
            </p:extLst>
          </p:nvPr>
        </p:nvGraphicFramePr>
        <p:xfrm>
          <a:off x="2099733" y="8398934"/>
          <a:ext cx="3048000" cy="1522942"/>
        </p:xfrm>
        <a:graphic>
          <a:graphicData uri="http://schemas.openxmlformats.org/drawingml/2006/table">
            <a:tbl>
              <a:tblPr>
                <a:tableStyleId>{69012ECD-51FC-41F1-AA8D-1B2483CD663E}</a:tableStyleId>
              </a:tblPr>
              <a:tblGrid>
                <a:gridCol w="3048000">
                  <a:extLst>
                    <a:ext uri="{9D8B030D-6E8A-4147-A177-3AD203B41FA5}">
                      <a16:colId xmlns:a16="http://schemas.microsoft.com/office/drawing/2014/main" val="20000"/>
                    </a:ext>
                  </a:extLst>
                </a:gridCol>
              </a:tblGrid>
              <a:tr h="1522942">
                <a:tc>
                  <a:txBody>
                    <a:bodyPr/>
                    <a:lstStyle/>
                    <a:p>
                      <a:endParaRPr lang="en-IN" dirty="0"/>
                    </a:p>
                  </a:txBody>
                  <a:tcPr/>
                </a:tc>
                <a:extLst>
                  <a:ext uri="{0D108BD9-81ED-4DB2-BD59-A6C34878D82A}">
                    <a16:rowId xmlns:a16="http://schemas.microsoft.com/office/drawing/2014/main" val="10000"/>
                  </a:ext>
                </a:extLst>
              </a:tr>
            </a:tbl>
          </a:graphicData>
        </a:graphic>
      </p:graphicFrame>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object 3"/>
          <p:cNvPicPr/>
          <p:nvPr/>
        </p:nvPicPr>
        <p:blipFill>
          <a:blip r:embed="rId2" cstate="print"/>
          <a:stretch>
            <a:fillRect/>
          </a:stretch>
        </p:blipFill>
        <p:spPr>
          <a:xfrm>
            <a:off x="156931" y="672486"/>
            <a:ext cx="67712" cy="67695"/>
          </a:xfrm>
          <a:prstGeom prst="rect">
            <a:avLst/>
          </a:prstGeom>
        </p:spPr>
      </p:pic>
      <p:pic>
        <p:nvPicPr>
          <p:cNvPr id="4" name="object 4"/>
          <p:cNvPicPr/>
          <p:nvPr/>
        </p:nvPicPr>
        <p:blipFill>
          <a:blip r:embed="rId3"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4" cstate="print"/>
          <a:stretch>
            <a:fillRect/>
          </a:stretch>
        </p:blipFill>
        <p:spPr>
          <a:xfrm>
            <a:off x="1922103" y="538382"/>
            <a:ext cx="64712" cy="64665"/>
          </a:xfrm>
          <a:prstGeom prst="rect">
            <a:avLst/>
          </a:prstGeom>
        </p:spPr>
      </p:pic>
      <p:pic>
        <p:nvPicPr>
          <p:cNvPr id="47" name="object 47"/>
          <p:cNvPicPr/>
          <p:nvPr/>
        </p:nvPicPr>
        <p:blipFill>
          <a:blip r:embed="rId5" cstate="print"/>
          <a:stretch>
            <a:fillRect/>
          </a:stretch>
        </p:blipFill>
        <p:spPr>
          <a:xfrm>
            <a:off x="1785699" y="537616"/>
            <a:ext cx="66212" cy="66195"/>
          </a:xfrm>
          <a:prstGeom prst="rect">
            <a:avLst/>
          </a:prstGeom>
        </p:spPr>
      </p:pic>
      <p:pic>
        <p:nvPicPr>
          <p:cNvPr id="48" name="object 48"/>
          <p:cNvPicPr/>
          <p:nvPr/>
        </p:nvPicPr>
        <p:blipFill>
          <a:blip r:embed="rId6" cstate="print"/>
          <a:stretch>
            <a:fillRect/>
          </a:stretch>
        </p:blipFill>
        <p:spPr>
          <a:xfrm>
            <a:off x="1648529" y="536117"/>
            <a:ext cx="69212" cy="69194"/>
          </a:xfrm>
          <a:prstGeom prst="rect">
            <a:avLst/>
          </a:prstGeom>
        </p:spPr>
      </p:pic>
      <p:pic>
        <p:nvPicPr>
          <p:cNvPr id="49" name="object 49"/>
          <p:cNvPicPr/>
          <p:nvPr/>
        </p:nvPicPr>
        <p:blipFill>
          <a:blip r:embed="rId2" cstate="print"/>
          <a:stretch>
            <a:fillRect/>
          </a:stretch>
        </p:blipFill>
        <p:spPr>
          <a:xfrm>
            <a:off x="1513595" y="536851"/>
            <a:ext cx="67712" cy="67695"/>
          </a:xfrm>
          <a:prstGeom prst="rect">
            <a:avLst/>
          </a:prstGeom>
        </p:spPr>
      </p:pic>
      <p:pic>
        <p:nvPicPr>
          <p:cNvPr id="50" name="object 50"/>
          <p:cNvPicPr/>
          <p:nvPr/>
        </p:nvPicPr>
        <p:blipFill>
          <a:blip r:embed="rId5" cstate="print"/>
          <a:stretch>
            <a:fillRect/>
          </a:stretch>
        </p:blipFill>
        <p:spPr>
          <a:xfrm>
            <a:off x="1378691" y="537616"/>
            <a:ext cx="66212" cy="66195"/>
          </a:xfrm>
          <a:prstGeom prst="rect">
            <a:avLst/>
          </a:prstGeom>
        </p:spPr>
      </p:pic>
      <p:pic>
        <p:nvPicPr>
          <p:cNvPr id="51" name="object 51"/>
          <p:cNvPicPr/>
          <p:nvPr/>
        </p:nvPicPr>
        <p:blipFill>
          <a:blip r:embed="rId7" cstate="print"/>
          <a:stretch>
            <a:fillRect/>
          </a:stretch>
        </p:blipFill>
        <p:spPr>
          <a:xfrm>
            <a:off x="1242286" y="536851"/>
            <a:ext cx="67712" cy="67695"/>
          </a:xfrm>
          <a:prstGeom prst="rect">
            <a:avLst/>
          </a:prstGeom>
        </p:spPr>
      </p:pic>
      <p:pic>
        <p:nvPicPr>
          <p:cNvPr id="52" name="object 52"/>
          <p:cNvPicPr/>
          <p:nvPr/>
        </p:nvPicPr>
        <p:blipFill>
          <a:blip r:embed="rId2" cstate="print"/>
          <a:stretch>
            <a:fillRect/>
          </a:stretch>
        </p:blipFill>
        <p:spPr>
          <a:xfrm>
            <a:off x="970182" y="536117"/>
            <a:ext cx="69212" cy="69194"/>
          </a:xfrm>
          <a:prstGeom prst="rect">
            <a:avLst/>
          </a:prstGeom>
        </p:spPr>
      </p:pic>
      <p:pic>
        <p:nvPicPr>
          <p:cNvPr id="53" name="object 53"/>
          <p:cNvPicPr/>
          <p:nvPr/>
        </p:nvPicPr>
        <p:blipFill>
          <a:blip r:embed="rId8" cstate="print"/>
          <a:stretch>
            <a:fillRect/>
          </a:stretch>
        </p:blipFill>
        <p:spPr>
          <a:xfrm>
            <a:off x="1106617" y="536851"/>
            <a:ext cx="67712" cy="67695"/>
          </a:xfrm>
          <a:prstGeom prst="rect">
            <a:avLst/>
          </a:prstGeom>
        </p:spPr>
      </p:pic>
      <p:pic>
        <p:nvPicPr>
          <p:cNvPr id="54" name="object 54"/>
          <p:cNvPicPr/>
          <p:nvPr/>
        </p:nvPicPr>
        <p:blipFill>
          <a:blip r:embed="rId9" cstate="print"/>
          <a:stretch>
            <a:fillRect/>
          </a:stretch>
        </p:blipFill>
        <p:spPr>
          <a:xfrm>
            <a:off x="834513" y="536117"/>
            <a:ext cx="69242" cy="69194"/>
          </a:xfrm>
          <a:prstGeom prst="rect">
            <a:avLst/>
          </a:prstGeom>
        </p:spPr>
      </p:pic>
      <p:pic>
        <p:nvPicPr>
          <p:cNvPr id="55" name="object 55"/>
          <p:cNvPicPr/>
          <p:nvPr/>
        </p:nvPicPr>
        <p:blipFill>
          <a:blip r:embed="rId5" cstate="print"/>
          <a:stretch>
            <a:fillRect/>
          </a:stretch>
        </p:blipFill>
        <p:spPr>
          <a:xfrm>
            <a:off x="698843" y="536117"/>
            <a:ext cx="69242" cy="69194"/>
          </a:xfrm>
          <a:prstGeom prst="rect">
            <a:avLst/>
          </a:prstGeom>
        </p:spPr>
      </p:pic>
      <p:pic>
        <p:nvPicPr>
          <p:cNvPr id="56" name="object 56"/>
          <p:cNvPicPr/>
          <p:nvPr/>
        </p:nvPicPr>
        <p:blipFill>
          <a:blip r:embed="rId10" cstate="print"/>
          <a:stretch>
            <a:fillRect/>
          </a:stretch>
        </p:blipFill>
        <p:spPr>
          <a:xfrm>
            <a:off x="562439" y="535352"/>
            <a:ext cx="70712" cy="70724"/>
          </a:xfrm>
          <a:prstGeom prst="rect">
            <a:avLst/>
          </a:prstGeom>
        </p:spPr>
      </p:pic>
      <p:pic>
        <p:nvPicPr>
          <p:cNvPr id="57" name="object 57"/>
          <p:cNvPicPr/>
          <p:nvPr/>
        </p:nvPicPr>
        <p:blipFill>
          <a:blip r:embed="rId2" cstate="print"/>
          <a:stretch>
            <a:fillRect/>
          </a:stretch>
        </p:blipFill>
        <p:spPr>
          <a:xfrm>
            <a:off x="427505" y="536117"/>
            <a:ext cx="69242" cy="69194"/>
          </a:xfrm>
          <a:prstGeom prst="rect">
            <a:avLst/>
          </a:prstGeom>
        </p:spPr>
      </p:pic>
      <p:pic>
        <p:nvPicPr>
          <p:cNvPr id="58" name="object 58"/>
          <p:cNvPicPr/>
          <p:nvPr/>
        </p:nvPicPr>
        <p:blipFill>
          <a:blip r:embed="rId11" cstate="print"/>
          <a:stretch>
            <a:fillRect/>
          </a:stretch>
        </p:blipFill>
        <p:spPr>
          <a:xfrm>
            <a:off x="291866" y="536117"/>
            <a:ext cx="69212" cy="69194"/>
          </a:xfrm>
          <a:prstGeom prst="rect">
            <a:avLst/>
          </a:prstGeom>
        </p:spPr>
      </p:pic>
      <p:pic>
        <p:nvPicPr>
          <p:cNvPr id="59" name="object 59"/>
          <p:cNvPicPr/>
          <p:nvPr/>
        </p:nvPicPr>
        <p:blipFill>
          <a:blip r:embed="rId5" cstate="print"/>
          <a:stretch>
            <a:fillRect/>
          </a:stretch>
        </p:blipFill>
        <p:spPr>
          <a:xfrm>
            <a:off x="156196" y="536117"/>
            <a:ext cx="69212" cy="69194"/>
          </a:xfrm>
          <a:prstGeom prst="rect">
            <a:avLst/>
          </a:prstGeom>
        </p:spPr>
      </p:pic>
      <p:pic>
        <p:nvPicPr>
          <p:cNvPr id="60" name="object 60"/>
          <p:cNvPicPr/>
          <p:nvPr/>
        </p:nvPicPr>
        <p:blipFill>
          <a:blip r:embed="rId11"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2" cstate="print"/>
          <a:stretch>
            <a:fillRect/>
          </a:stretch>
        </p:blipFill>
        <p:spPr>
          <a:xfrm>
            <a:off x="1922103" y="402747"/>
            <a:ext cx="64712" cy="64665"/>
          </a:xfrm>
          <a:prstGeom prst="rect">
            <a:avLst/>
          </a:prstGeom>
        </p:spPr>
      </p:pic>
      <p:pic>
        <p:nvPicPr>
          <p:cNvPr id="103" name="object 103"/>
          <p:cNvPicPr/>
          <p:nvPr/>
        </p:nvPicPr>
        <p:blipFill>
          <a:blip r:embed="rId13" cstate="print"/>
          <a:stretch>
            <a:fillRect/>
          </a:stretch>
        </p:blipFill>
        <p:spPr>
          <a:xfrm>
            <a:off x="1784933" y="401247"/>
            <a:ext cx="67712" cy="67695"/>
          </a:xfrm>
          <a:prstGeom prst="rect">
            <a:avLst/>
          </a:prstGeom>
        </p:spPr>
      </p:pic>
      <p:pic>
        <p:nvPicPr>
          <p:cNvPr id="104" name="object 104"/>
          <p:cNvPicPr/>
          <p:nvPr/>
        </p:nvPicPr>
        <p:blipFill>
          <a:blip r:embed="rId10" cstate="print"/>
          <a:stretch>
            <a:fillRect/>
          </a:stretch>
        </p:blipFill>
        <p:spPr>
          <a:xfrm>
            <a:off x="1647764" y="399717"/>
            <a:ext cx="70712" cy="70724"/>
          </a:xfrm>
          <a:prstGeom prst="rect">
            <a:avLst/>
          </a:prstGeom>
        </p:spPr>
      </p:pic>
      <p:pic>
        <p:nvPicPr>
          <p:cNvPr id="105" name="object 105"/>
          <p:cNvPicPr/>
          <p:nvPr/>
        </p:nvPicPr>
        <p:blipFill>
          <a:blip r:embed="rId14" cstate="print"/>
          <a:stretch>
            <a:fillRect/>
          </a:stretch>
        </p:blipFill>
        <p:spPr>
          <a:xfrm>
            <a:off x="1512860" y="400482"/>
            <a:ext cx="69212" cy="69194"/>
          </a:xfrm>
          <a:prstGeom prst="rect">
            <a:avLst/>
          </a:prstGeom>
        </p:spPr>
      </p:pic>
      <p:pic>
        <p:nvPicPr>
          <p:cNvPr id="106" name="object 106"/>
          <p:cNvPicPr/>
          <p:nvPr/>
        </p:nvPicPr>
        <p:blipFill>
          <a:blip r:embed="rId15" cstate="print"/>
          <a:stretch>
            <a:fillRect/>
          </a:stretch>
        </p:blipFill>
        <p:spPr>
          <a:xfrm>
            <a:off x="1376425" y="399717"/>
            <a:ext cx="70742" cy="70724"/>
          </a:xfrm>
          <a:prstGeom prst="rect">
            <a:avLst/>
          </a:prstGeom>
        </p:spPr>
      </p:pic>
      <p:pic>
        <p:nvPicPr>
          <p:cNvPr id="107" name="object 107"/>
          <p:cNvPicPr/>
          <p:nvPr/>
        </p:nvPicPr>
        <p:blipFill>
          <a:blip r:embed="rId14" cstate="print"/>
          <a:stretch>
            <a:fillRect/>
          </a:stretch>
        </p:blipFill>
        <p:spPr>
          <a:xfrm>
            <a:off x="1241521" y="400482"/>
            <a:ext cx="69212" cy="69194"/>
          </a:xfrm>
          <a:prstGeom prst="rect">
            <a:avLst/>
          </a:prstGeom>
        </p:spPr>
      </p:pic>
      <p:pic>
        <p:nvPicPr>
          <p:cNvPr id="108" name="object 108"/>
          <p:cNvPicPr/>
          <p:nvPr/>
        </p:nvPicPr>
        <p:blipFill>
          <a:blip r:embed="rId16" cstate="print"/>
          <a:stretch>
            <a:fillRect/>
          </a:stretch>
        </p:blipFill>
        <p:spPr>
          <a:xfrm>
            <a:off x="1105852" y="400482"/>
            <a:ext cx="69212" cy="69194"/>
          </a:xfrm>
          <a:prstGeom prst="rect">
            <a:avLst/>
          </a:prstGeom>
        </p:spPr>
      </p:pic>
      <p:pic>
        <p:nvPicPr>
          <p:cNvPr id="109" name="object 109"/>
          <p:cNvPicPr/>
          <p:nvPr/>
        </p:nvPicPr>
        <p:blipFill>
          <a:blip r:embed="rId17" cstate="print"/>
          <a:stretch>
            <a:fillRect/>
          </a:stretch>
        </p:blipFill>
        <p:spPr>
          <a:xfrm>
            <a:off x="969448" y="399717"/>
            <a:ext cx="70712" cy="70724"/>
          </a:xfrm>
          <a:prstGeom prst="rect">
            <a:avLst/>
          </a:prstGeom>
        </p:spPr>
      </p:pic>
      <p:pic>
        <p:nvPicPr>
          <p:cNvPr id="110" name="object 110"/>
          <p:cNvPicPr/>
          <p:nvPr/>
        </p:nvPicPr>
        <p:blipFill>
          <a:blip r:embed="rId18" cstate="print"/>
          <a:stretch>
            <a:fillRect/>
          </a:stretch>
        </p:blipFill>
        <p:spPr>
          <a:xfrm>
            <a:off x="833748" y="399717"/>
            <a:ext cx="70742" cy="70724"/>
          </a:xfrm>
          <a:prstGeom prst="rect">
            <a:avLst/>
          </a:prstGeom>
        </p:spPr>
      </p:pic>
      <p:pic>
        <p:nvPicPr>
          <p:cNvPr id="111" name="object 111"/>
          <p:cNvPicPr/>
          <p:nvPr/>
        </p:nvPicPr>
        <p:blipFill>
          <a:blip r:embed="rId17" cstate="print"/>
          <a:stretch>
            <a:fillRect/>
          </a:stretch>
        </p:blipFill>
        <p:spPr>
          <a:xfrm>
            <a:off x="698109" y="399717"/>
            <a:ext cx="70712" cy="70724"/>
          </a:xfrm>
          <a:prstGeom prst="rect">
            <a:avLst/>
          </a:prstGeom>
        </p:spPr>
      </p:pic>
      <p:pic>
        <p:nvPicPr>
          <p:cNvPr id="112" name="object 112"/>
          <p:cNvPicPr/>
          <p:nvPr/>
        </p:nvPicPr>
        <p:blipFill>
          <a:blip r:embed="rId19" cstate="print"/>
          <a:stretch>
            <a:fillRect/>
          </a:stretch>
        </p:blipFill>
        <p:spPr>
          <a:xfrm>
            <a:off x="561674" y="398982"/>
            <a:ext cx="72242" cy="72193"/>
          </a:xfrm>
          <a:prstGeom prst="rect">
            <a:avLst/>
          </a:prstGeom>
        </p:spPr>
      </p:pic>
      <p:pic>
        <p:nvPicPr>
          <p:cNvPr id="113" name="object 113"/>
          <p:cNvPicPr/>
          <p:nvPr/>
        </p:nvPicPr>
        <p:blipFill>
          <a:blip r:embed="rId17" cstate="print"/>
          <a:stretch>
            <a:fillRect/>
          </a:stretch>
        </p:blipFill>
        <p:spPr>
          <a:xfrm>
            <a:off x="426770" y="399717"/>
            <a:ext cx="70712" cy="70724"/>
          </a:xfrm>
          <a:prstGeom prst="rect">
            <a:avLst/>
          </a:prstGeom>
        </p:spPr>
      </p:pic>
      <p:pic>
        <p:nvPicPr>
          <p:cNvPr id="114" name="object 114"/>
          <p:cNvPicPr/>
          <p:nvPr/>
        </p:nvPicPr>
        <p:blipFill>
          <a:blip r:embed="rId10" cstate="print"/>
          <a:stretch>
            <a:fillRect/>
          </a:stretch>
        </p:blipFill>
        <p:spPr>
          <a:xfrm>
            <a:off x="291101" y="399717"/>
            <a:ext cx="70712" cy="70724"/>
          </a:xfrm>
          <a:prstGeom prst="rect">
            <a:avLst/>
          </a:prstGeom>
        </p:spPr>
      </p:pic>
      <p:pic>
        <p:nvPicPr>
          <p:cNvPr id="115" name="object 115"/>
          <p:cNvPicPr/>
          <p:nvPr/>
        </p:nvPicPr>
        <p:blipFill>
          <a:blip r:embed="rId20" cstate="print"/>
          <a:stretch>
            <a:fillRect/>
          </a:stretch>
        </p:blipFill>
        <p:spPr>
          <a:xfrm>
            <a:off x="155431" y="399717"/>
            <a:ext cx="70742" cy="70724"/>
          </a:xfrm>
          <a:prstGeom prst="rect">
            <a:avLst/>
          </a:prstGeom>
        </p:spPr>
      </p:pic>
      <p:pic>
        <p:nvPicPr>
          <p:cNvPr id="116" name="object 116"/>
          <p:cNvPicPr/>
          <p:nvPr/>
        </p:nvPicPr>
        <p:blipFill>
          <a:blip r:embed="rId18"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4" cstate="print"/>
          <a:stretch>
            <a:fillRect/>
          </a:stretch>
        </p:blipFill>
        <p:spPr>
          <a:xfrm>
            <a:off x="2193442" y="267112"/>
            <a:ext cx="64712" cy="64695"/>
          </a:xfrm>
          <a:prstGeom prst="rect">
            <a:avLst/>
          </a:prstGeom>
        </p:spPr>
      </p:pic>
      <p:pic>
        <p:nvPicPr>
          <p:cNvPr id="157" name="object 157"/>
          <p:cNvPicPr/>
          <p:nvPr/>
        </p:nvPicPr>
        <p:blipFill>
          <a:blip r:embed="rId2" cstate="print"/>
          <a:stretch>
            <a:fillRect/>
          </a:stretch>
        </p:blipFill>
        <p:spPr>
          <a:xfrm>
            <a:off x="2056272" y="265612"/>
            <a:ext cx="67712" cy="67695"/>
          </a:xfrm>
          <a:prstGeom prst="rect">
            <a:avLst/>
          </a:prstGeom>
        </p:spPr>
      </p:pic>
      <p:pic>
        <p:nvPicPr>
          <p:cNvPr id="158" name="object 158"/>
          <p:cNvPicPr/>
          <p:nvPr/>
        </p:nvPicPr>
        <p:blipFill>
          <a:blip r:embed="rId2" cstate="print"/>
          <a:stretch>
            <a:fillRect/>
          </a:stretch>
        </p:blipFill>
        <p:spPr>
          <a:xfrm>
            <a:off x="1920603" y="265612"/>
            <a:ext cx="67712" cy="67695"/>
          </a:xfrm>
          <a:prstGeom prst="rect">
            <a:avLst/>
          </a:prstGeom>
        </p:spPr>
      </p:pic>
      <p:pic>
        <p:nvPicPr>
          <p:cNvPr id="159" name="object 159"/>
          <p:cNvPicPr/>
          <p:nvPr/>
        </p:nvPicPr>
        <p:blipFill>
          <a:blip r:embed="rId21" cstate="print"/>
          <a:stretch>
            <a:fillRect/>
          </a:stretch>
        </p:blipFill>
        <p:spPr>
          <a:xfrm>
            <a:off x="1783433" y="264113"/>
            <a:ext cx="70712" cy="70694"/>
          </a:xfrm>
          <a:prstGeom prst="rect">
            <a:avLst/>
          </a:prstGeom>
        </p:spPr>
      </p:pic>
      <p:pic>
        <p:nvPicPr>
          <p:cNvPr id="160" name="object 160"/>
          <p:cNvPicPr/>
          <p:nvPr/>
        </p:nvPicPr>
        <p:blipFill>
          <a:blip r:embed="rId22" cstate="print"/>
          <a:stretch>
            <a:fillRect/>
          </a:stretch>
        </p:blipFill>
        <p:spPr>
          <a:xfrm>
            <a:off x="1646264" y="262582"/>
            <a:ext cx="73742" cy="73723"/>
          </a:xfrm>
          <a:prstGeom prst="rect">
            <a:avLst/>
          </a:prstGeom>
        </p:spPr>
      </p:pic>
      <p:pic>
        <p:nvPicPr>
          <p:cNvPr id="161" name="object 161"/>
          <p:cNvPicPr/>
          <p:nvPr/>
        </p:nvPicPr>
        <p:blipFill>
          <a:blip r:embed="rId14" cstate="print"/>
          <a:stretch>
            <a:fillRect/>
          </a:stretch>
        </p:blipFill>
        <p:spPr>
          <a:xfrm>
            <a:off x="1512095" y="264113"/>
            <a:ext cx="70742" cy="70694"/>
          </a:xfrm>
          <a:prstGeom prst="rect">
            <a:avLst/>
          </a:prstGeom>
        </p:spPr>
      </p:pic>
      <p:pic>
        <p:nvPicPr>
          <p:cNvPr id="162" name="object 162"/>
          <p:cNvPicPr/>
          <p:nvPr/>
        </p:nvPicPr>
        <p:blipFill>
          <a:blip r:embed="rId23" cstate="print"/>
          <a:stretch>
            <a:fillRect/>
          </a:stretch>
        </p:blipFill>
        <p:spPr>
          <a:xfrm>
            <a:off x="1375691" y="263347"/>
            <a:ext cx="72212" cy="72193"/>
          </a:xfrm>
          <a:prstGeom prst="rect">
            <a:avLst/>
          </a:prstGeom>
        </p:spPr>
      </p:pic>
      <p:pic>
        <p:nvPicPr>
          <p:cNvPr id="163" name="object 163"/>
          <p:cNvPicPr/>
          <p:nvPr/>
        </p:nvPicPr>
        <p:blipFill>
          <a:blip r:embed="rId24" cstate="print"/>
          <a:stretch>
            <a:fillRect/>
          </a:stretch>
        </p:blipFill>
        <p:spPr>
          <a:xfrm>
            <a:off x="1240021" y="263347"/>
            <a:ext cx="72212" cy="72193"/>
          </a:xfrm>
          <a:prstGeom prst="rect">
            <a:avLst/>
          </a:prstGeom>
        </p:spPr>
      </p:pic>
      <p:pic>
        <p:nvPicPr>
          <p:cNvPr id="164" name="object 164"/>
          <p:cNvPicPr/>
          <p:nvPr/>
        </p:nvPicPr>
        <p:blipFill>
          <a:blip r:embed="rId25" cstate="print"/>
          <a:stretch>
            <a:fillRect/>
          </a:stretch>
        </p:blipFill>
        <p:spPr>
          <a:xfrm>
            <a:off x="1105086" y="264113"/>
            <a:ext cx="70742" cy="70694"/>
          </a:xfrm>
          <a:prstGeom prst="rect">
            <a:avLst/>
          </a:prstGeom>
        </p:spPr>
      </p:pic>
      <p:pic>
        <p:nvPicPr>
          <p:cNvPr id="165" name="object 165"/>
          <p:cNvPicPr/>
          <p:nvPr/>
        </p:nvPicPr>
        <p:blipFill>
          <a:blip r:embed="rId17" cstate="print"/>
          <a:stretch>
            <a:fillRect/>
          </a:stretch>
        </p:blipFill>
        <p:spPr>
          <a:xfrm>
            <a:off x="969448" y="264113"/>
            <a:ext cx="70712" cy="70694"/>
          </a:xfrm>
          <a:prstGeom prst="rect">
            <a:avLst/>
          </a:prstGeom>
        </p:spPr>
      </p:pic>
      <p:pic>
        <p:nvPicPr>
          <p:cNvPr id="166" name="object 166"/>
          <p:cNvPicPr/>
          <p:nvPr/>
        </p:nvPicPr>
        <p:blipFill>
          <a:blip r:embed="rId26" cstate="print"/>
          <a:stretch>
            <a:fillRect/>
          </a:stretch>
        </p:blipFill>
        <p:spPr>
          <a:xfrm>
            <a:off x="833013" y="263347"/>
            <a:ext cx="72242" cy="72193"/>
          </a:xfrm>
          <a:prstGeom prst="rect">
            <a:avLst/>
          </a:prstGeom>
        </p:spPr>
      </p:pic>
      <p:pic>
        <p:nvPicPr>
          <p:cNvPr id="167" name="object 167"/>
          <p:cNvPicPr/>
          <p:nvPr/>
        </p:nvPicPr>
        <p:blipFill>
          <a:blip r:embed="rId27" cstate="print"/>
          <a:stretch>
            <a:fillRect/>
          </a:stretch>
        </p:blipFill>
        <p:spPr>
          <a:xfrm>
            <a:off x="696578" y="262582"/>
            <a:ext cx="73742" cy="73723"/>
          </a:xfrm>
          <a:prstGeom prst="rect">
            <a:avLst/>
          </a:prstGeom>
        </p:spPr>
      </p:pic>
      <p:pic>
        <p:nvPicPr>
          <p:cNvPr id="168" name="object 168"/>
          <p:cNvPicPr/>
          <p:nvPr/>
        </p:nvPicPr>
        <p:blipFill>
          <a:blip r:embed="rId28" cstate="print"/>
          <a:stretch>
            <a:fillRect/>
          </a:stretch>
        </p:blipFill>
        <p:spPr>
          <a:xfrm>
            <a:off x="560939" y="262582"/>
            <a:ext cx="73712" cy="73723"/>
          </a:xfrm>
          <a:prstGeom prst="rect">
            <a:avLst/>
          </a:prstGeom>
        </p:spPr>
      </p:pic>
      <p:pic>
        <p:nvPicPr>
          <p:cNvPr id="169" name="object 169"/>
          <p:cNvPicPr/>
          <p:nvPr/>
        </p:nvPicPr>
        <p:blipFill>
          <a:blip r:embed="rId29" cstate="print"/>
          <a:stretch>
            <a:fillRect/>
          </a:stretch>
        </p:blipFill>
        <p:spPr>
          <a:xfrm>
            <a:off x="426005" y="263347"/>
            <a:ext cx="72242" cy="72193"/>
          </a:xfrm>
          <a:prstGeom prst="rect">
            <a:avLst/>
          </a:prstGeom>
        </p:spPr>
      </p:pic>
      <p:pic>
        <p:nvPicPr>
          <p:cNvPr id="170" name="object 170"/>
          <p:cNvPicPr/>
          <p:nvPr/>
        </p:nvPicPr>
        <p:blipFill>
          <a:blip r:embed="rId30" cstate="print"/>
          <a:stretch>
            <a:fillRect/>
          </a:stretch>
        </p:blipFill>
        <p:spPr>
          <a:xfrm>
            <a:off x="290335" y="263347"/>
            <a:ext cx="72242" cy="72193"/>
          </a:xfrm>
          <a:prstGeom prst="rect">
            <a:avLst/>
          </a:prstGeom>
        </p:spPr>
      </p:pic>
      <p:pic>
        <p:nvPicPr>
          <p:cNvPr id="171" name="object 171"/>
          <p:cNvPicPr/>
          <p:nvPr/>
        </p:nvPicPr>
        <p:blipFill>
          <a:blip r:embed="rId24" cstate="print"/>
          <a:stretch>
            <a:fillRect/>
          </a:stretch>
        </p:blipFill>
        <p:spPr>
          <a:xfrm>
            <a:off x="154697" y="263347"/>
            <a:ext cx="72212" cy="72193"/>
          </a:xfrm>
          <a:prstGeom prst="rect">
            <a:avLst/>
          </a:prstGeom>
        </p:spPr>
      </p:pic>
      <p:pic>
        <p:nvPicPr>
          <p:cNvPr id="172" name="object 172"/>
          <p:cNvPicPr/>
          <p:nvPr/>
        </p:nvPicPr>
        <p:blipFill>
          <a:blip r:embed="rId25"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5" cstate="print"/>
          <a:stretch>
            <a:fillRect/>
          </a:stretch>
        </p:blipFill>
        <p:spPr>
          <a:xfrm>
            <a:off x="2329111" y="131477"/>
            <a:ext cx="64681" cy="64695"/>
          </a:xfrm>
          <a:prstGeom prst="rect">
            <a:avLst/>
          </a:prstGeom>
        </p:spPr>
      </p:pic>
      <p:pic>
        <p:nvPicPr>
          <p:cNvPr id="212" name="object 212"/>
          <p:cNvPicPr/>
          <p:nvPr/>
        </p:nvPicPr>
        <p:blipFill>
          <a:blip r:embed="rId2" cstate="print"/>
          <a:stretch>
            <a:fillRect/>
          </a:stretch>
        </p:blipFill>
        <p:spPr>
          <a:xfrm>
            <a:off x="2191942" y="129977"/>
            <a:ext cx="67712" cy="67695"/>
          </a:xfrm>
          <a:prstGeom prst="rect">
            <a:avLst/>
          </a:prstGeom>
        </p:spPr>
      </p:pic>
      <p:pic>
        <p:nvPicPr>
          <p:cNvPr id="213" name="object 213"/>
          <p:cNvPicPr/>
          <p:nvPr/>
        </p:nvPicPr>
        <p:blipFill>
          <a:blip r:embed="rId21" cstate="print"/>
          <a:stretch>
            <a:fillRect/>
          </a:stretch>
        </p:blipFill>
        <p:spPr>
          <a:xfrm>
            <a:off x="2054772" y="128478"/>
            <a:ext cx="70712" cy="70694"/>
          </a:xfrm>
          <a:prstGeom prst="rect">
            <a:avLst/>
          </a:prstGeom>
        </p:spPr>
      </p:pic>
      <p:pic>
        <p:nvPicPr>
          <p:cNvPr id="214" name="object 214"/>
          <p:cNvPicPr/>
          <p:nvPr/>
        </p:nvPicPr>
        <p:blipFill>
          <a:blip r:embed="rId21" cstate="print"/>
          <a:stretch>
            <a:fillRect/>
          </a:stretch>
        </p:blipFill>
        <p:spPr>
          <a:xfrm>
            <a:off x="1919103" y="128478"/>
            <a:ext cx="70712" cy="70694"/>
          </a:xfrm>
          <a:prstGeom prst="rect">
            <a:avLst/>
          </a:prstGeom>
        </p:spPr>
      </p:pic>
      <p:pic>
        <p:nvPicPr>
          <p:cNvPr id="215" name="object 215"/>
          <p:cNvPicPr/>
          <p:nvPr/>
        </p:nvPicPr>
        <p:blipFill>
          <a:blip r:embed="rId21" cstate="print"/>
          <a:stretch>
            <a:fillRect/>
          </a:stretch>
        </p:blipFill>
        <p:spPr>
          <a:xfrm>
            <a:off x="1783433" y="128478"/>
            <a:ext cx="70712" cy="70694"/>
          </a:xfrm>
          <a:prstGeom prst="rect">
            <a:avLst/>
          </a:prstGeom>
        </p:spPr>
      </p:pic>
      <p:pic>
        <p:nvPicPr>
          <p:cNvPr id="216" name="object 216"/>
          <p:cNvPicPr/>
          <p:nvPr/>
        </p:nvPicPr>
        <p:blipFill>
          <a:blip r:embed="rId31" cstate="print"/>
          <a:stretch>
            <a:fillRect/>
          </a:stretch>
        </p:blipFill>
        <p:spPr>
          <a:xfrm>
            <a:off x="1510595" y="126947"/>
            <a:ext cx="73742" cy="73723"/>
          </a:xfrm>
          <a:prstGeom prst="rect">
            <a:avLst/>
          </a:prstGeom>
        </p:spPr>
      </p:pic>
      <p:pic>
        <p:nvPicPr>
          <p:cNvPr id="217" name="object 217"/>
          <p:cNvPicPr/>
          <p:nvPr/>
        </p:nvPicPr>
        <p:blipFill>
          <a:blip r:embed="rId32" cstate="print"/>
          <a:stretch>
            <a:fillRect/>
          </a:stretch>
        </p:blipFill>
        <p:spPr>
          <a:xfrm>
            <a:off x="1645499" y="126213"/>
            <a:ext cx="75242" cy="75223"/>
          </a:xfrm>
          <a:prstGeom prst="rect">
            <a:avLst/>
          </a:prstGeom>
        </p:spPr>
      </p:pic>
      <p:pic>
        <p:nvPicPr>
          <p:cNvPr id="218" name="object 218"/>
          <p:cNvPicPr/>
          <p:nvPr/>
        </p:nvPicPr>
        <p:blipFill>
          <a:blip r:embed="rId33" cstate="print"/>
          <a:stretch>
            <a:fillRect/>
          </a:stretch>
        </p:blipFill>
        <p:spPr>
          <a:xfrm>
            <a:off x="1374925" y="126947"/>
            <a:ext cx="73742" cy="73723"/>
          </a:xfrm>
          <a:prstGeom prst="rect">
            <a:avLst/>
          </a:prstGeom>
        </p:spPr>
      </p:pic>
      <p:pic>
        <p:nvPicPr>
          <p:cNvPr id="219" name="object 219"/>
          <p:cNvPicPr/>
          <p:nvPr/>
        </p:nvPicPr>
        <p:blipFill>
          <a:blip r:embed="rId27" cstate="print"/>
          <a:stretch>
            <a:fillRect/>
          </a:stretch>
        </p:blipFill>
        <p:spPr>
          <a:xfrm>
            <a:off x="1238521" y="126213"/>
            <a:ext cx="75211" cy="75223"/>
          </a:xfrm>
          <a:prstGeom prst="rect">
            <a:avLst/>
          </a:prstGeom>
        </p:spPr>
      </p:pic>
      <p:pic>
        <p:nvPicPr>
          <p:cNvPr id="220" name="object 220"/>
          <p:cNvPicPr/>
          <p:nvPr/>
        </p:nvPicPr>
        <p:blipFill>
          <a:blip r:embed="rId32" cstate="print"/>
          <a:stretch>
            <a:fillRect/>
          </a:stretch>
        </p:blipFill>
        <p:spPr>
          <a:xfrm>
            <a:off x="1102852" y="126213"/>
            <a:ext cx="75242" cy="75223"/>
          </a:xfrm>
          <a:prstGeom prst="rect">
            <a:avLst/>
          </a:prstGeom>
        </p:spPr>
      </p:pic>
      <p:pic>
        <p:nvPicPr>
          <p:cNvPr id="221" name="object 221"/>
          <p:cNvPicPr/>
          <p:nvPr/>
        </p:nvPicPr>
        <p:blipFill>
          <a:blip r:embed="rId27" cstate="print"/>
          <a:stretch>
            <a:fillRect/>
          </a:stretch>
        </p:blipFill>
        <p:spPr>
          <a:xfrm>
            <a:off x="967182" y="126213"/>
            <a:ext cx="75242" cy="75223"/>
          </a:xfrm>
          <a:prstGeom prst="rect">
            <a:avLst/>
          </a:prstGeom>
        </p:spPr>
      </p:pic>
      <p:pic>
        <p:nvPicPr>
          <p:cNvPr id="222" name="object 222"/>
          <p:cNvPicPr/>
          <p:nvPr/>
        </p:nvPicPr>
        <p:blipFill>
          <a:blip r:embed="rId27" cstate="print"/>
          <a:stretch>
            <a:fillRect/>
          </a:stretch>
        </p:blipFill>
        <p:spPr>
          <a:xfrm>
            <a:off x="695844" y="126213"/>
            <a:ext cx="75242" cy="75223"/>
          </a:xfrm>
          <a:prstGeom prst="rect">
            <a:avLst/>
          </a:prstGeom>
        </p:spPr>
      </p:pic>
      <p:pic>
        <p:nvPicPr>
          <p:cNvPr id="223" name="object 223"/>
          <p:cNvPicPr/>
          <p:nvPr/>
        </p:nvPicPr>
        <p:blipFill>
          <a:blip r:embed="rId32" cstate="print"/>
          <a:stretch>
            <a:fillRect/>
          </a:stretch>
        </p:blipFill>
        <p:spPr>
          <a:xfrm>
            <a:off x="831513" y="126213"/>
            <a:ext cx="75242" cy="75223"/>
          </a:xfrm>
          <a:prstGeom prst="rect">
            <a:avLst/>
          </a:prstGeom>
        </p:spPr>
      </p:pic>
      <p:pic>
        <p:nvPicPr>
          <p:cNvPr id="224" name="object 224"/>
          <p:cNvPicPr/>
          <p:nvPr/>
        </p:nvPicPr>
        <p:blipFill>
          <a:blip r:embed="rId32" cstate="print"/>
          <a:stretch>
            <a:fillRect/>
          </a:stretch>
        </p:blipFill>
        <p:spPr>
          <a:xfrm>
            <a:off x="560174" y="126213"/>
            <a:ext cx="75242" cy="75223"/>
          </a:xfrm>
          <a:prstGeom prst="rect">
            <a:avLst/>
          </a:prstGeom>
        </p:spPr>
      </p:pic>
      <p:pic>
        <p:nvPicPr>
          <p:cNvPr id="225" name="object 225"/>
          <p:cNvPicPr/>
          <p:nvPr/>
        </p:nvPicPr>
        <p:blipFill>
          <a:blip r:embed="rId34" cstate="print"/>
          <a:stretch>
            <a:fillRect/>
          </a:stretch>
        </p:blipFill>
        <p:spPr>
          <a:xfrm>
            <a:off x="425270" y="126947"/>
            <a:ext cx="73712" cy="73723"/>
          </a:xfrm>
          <a:prstGeom prst="rect">
            <a:avLst/>
          </a:prstGeom>
        </p:spPr>
      </p:pic>
      <p:pic>
        <p:nvPicPr>
          <p:cNvPr id="226" name="object 226"/>
          <p:cNvPicPr/>
          <p:nvPr/>
        </p:nvPicPr>
        <p:blipFill>
          <a:blip r:embed="rId33" cstate="print"/>
          <a:stretch>
            <a:fillRect/>
          </a:stretch>
        </p:blipFill>
        <p:spPr>
          <a:xfrm>
            <a:off x="289601" y="126947"/>
            <a:ext cx="73742" cy="73723"/>
          </a:xfrm>
          <a:prstGeom prst="rect">
            <a:avLst/>
          </a:prstGeom>
        </p:spPr>
      </p:pic>
      <p:pic>
        <p:nvPicPr>
          <p:cNvPr id="227" name="object 227"/>
          <p:cNvPicPr/>
          <p:nvPr/>
        </p:nvPicPr>
        <p:blipFill>
          <a:blip r:embed="rId35" cstate="print"/>
          <a:stretch>
            <a:fillRect/>
          </a:stretch>
        </p:blipFill>
        <p:spPr>
          <a:xfrm>
            <a:off x="153931" y="126947"/>
            <a:ext cx="73742" cy="73723"/>
          </a:xfrm>
          <a:prstGeom prst="rect">
            <a:avLst/>
          </a:prstGeom>
        </p:spPr>
      </p:pic>
      <p:pic>
        <p:nvPicPr>
          <p:cNvPr id="228" name="object 228"/>
          <p:cNvPicPr/>
          <p:nvPr/>
        </p:nvPicPr>
        <p:blipFill>
          <a:blip r:embed="rId36"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85" name="object 285"/>
          <p:cNvSpPr/>
          <p:nvPr/>
        </p:nvSpPr>
        <p:spPr>
          <a:xfrm>
            <a:off x="3168270" y="9305011"/>
            <a:ext cx="3175" cy="9525"/>
          </a:xfrm>
          <a:custGeom>
            <a:avLst/>
            <a:gdLst/>
            <a:ahLst/>
            <a:cxnLst/>
            <a:rect l="l" t="t" r="r" b="b"/>
            <a:pathLst>
              <a:path w="3175" h="9525">
                <a:moveTo>
                  <a:pt x="0" y="9517"/>
                </a:moveTo>
                <a:lnTo>
                  <a:pt x="0" y="0"/>
                </a:lnTo>
                <a:lnTo>
                  <a:pt x="3071" y="0"/>
                </a:lnTo>
                <a:lnTo>
                  <a:pt x="3071" y="9517"/>
                </a:lnTo>
                <a:lnTo>
                  <a:pt x="0" y="9517"/>
                </a:lnTo>
                <a:close/>
              </a:path>
            </a:pathLst>
          </a:custGeom>
          <a:solidFill>
            <a:srgbClr val="000000"/>
          </a:solidFill>
        </p:spPr>
        <p:txBody>
          <a:bodyPr wrap="square" lIns="0" tIns="0" rIns="0" bIns="0" rtlCol="0"/>
          <a:lstStyle/>
          <a:p>
            <a:endParaRPr/>
          </a:p>
        </p:txBody>
      </p:sp>
      <p:sp>
        <p:nvSpPr>
          <p:cNvPr id="300" name="object 300"/>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301" name="object 301"/>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30</a:t>
            </a:fld>
            <a:endParaRPr spc="229" dirty="0"/>
          </a:p>
        </p:txBody>
      </p:sp>
      <p:sp>
        <p:nvSpPr>
          <p:cNvPr id="305" name="Rectangle 1"/>
          <p:cNvSpPr>
            <a:spLocks noChangeArrowheads="1"/>
          </p:cNvSpPr>
          <p:nvPr/>
        </p:nvSpPr>
        <p:spPr bwMode="auto">
          <a:xfrm>
            <a:off x="571500" y="4081463"/>
            <a:ext cx="75565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1800" b="0" i="0" u="none" strike="noStrike" cap="none" normalizeH="0" baseline="0">
              <a:ln>
                <a:noFill/>
              </a:ln>
              <a:solidFill>
                <a:schemeClr val="tx1"/>
              </a:solidFill>
              <a:effectLst/>
              <a:latin typeface="Arial" pitchFamily="34" charset="0"/>
              <a:cs typeface="Arial" pitchFamily="34" charset="0"/>
            </a:endParaRPr>
          </a:p>
        </p:txBody>
      </p:sp>
      <p:sp>
        <p:nvSpPr>
          <p:cNvPr id="2" name="Rectangle 1"/>
          <p:cNvSpPr/>
          <p:nvPr/>
        </p:nvSpPr>
        <p:spPr>
          <a:xfrm>
            <a:off x="329194" y="743506"/>
            <a:ext cx="6884628" cy="3416320"/>
          </a:xfrm>
          <a:prstGeom prst="rect">
            <a:avLst/>
          </a:prstGeom>
        </p:spPr>
        <p:txBody>
          <a:bodyPr wrap="square">
            <a:spAutoFit/>
          </a:bodyPr>
          <a:lstStyle/>
          <a:p>
            <a:pPr algn="just"/>
            <a:r>
              <a:rPr lang="en-IN" dirty="0"/>
              <a:t>Producers modifying their production routes benefit from the ability to incorporate the Smelter into an existing BOF operation with only minor adaptations. The only real change is the blowing scheme of the BOF, which sees improved blowing time, due to lower carbon and silicon levels in the liquid hot metal from the Smelter. Despite certain factors impacting the scrap rate of the Smelter and BOF, the overall benefit of reduced emissions and improved yield reveal the benefit of Smelter adoption. Moreover, as producers invest and implement the Smelter, regular operation of the blast furnace may continue thanks to the flexible sizing and engineering of the Smelter. The Smelter is therefore the ideal transitional technology, lessening the environmental impact of steel production.</a:t>
            </a:r>
          </a:p>
        </p:txBody>
      </p:sp>
      <p:pic>
        <p:nvPicPr>
          <p:cNvPr id="284" name="Picture 283"/>
          <p:cNvPicPr/>
          <p:nvPr/>
        </p:nvPicPr>
        <p:blipFill>
          <a:blip r:embed="rId37" cstate="print">
            <a:extLst>
              <a:ext uri="{28A0092B-C50C-407E-A947-70E740481C1C}">
                <a14:useLocalDpi xmlns:a14="http://schemas.microsoft.com/office/drawing/2010/main" val="0"/>
              </a:ext>
            </a:extLst>
          </a:blip>
          <a:srcRect/>
          <a:stretch>
            <a:fillRect/>
          </a:stretch>
        </p:blipFill>
        <p:spPr bwMode="auto">
          <a:xfrm>
            <a:off x="425270" y="4310063"/>
            <a:ext cx="6715878" cy="3935412"/>
          </a:xfrm>
          <a:prstGeom prst="rect">
            <a:avLst/>
          </a:prstGeom>
          <a:noFill/>
          <a:ln>
            <a:noFill/>
          </a:ln>
        </p:spPr>
      </p:pic>
      <p:sp>
        <p:nvSpPr>
          <p:cNvPr id="275" name="Rectangle 274"/>
          <p:cNvSpPr/>
          <p:nvPr/>
        </p:nvSpPr>
        <p:spPr>
          <a:xfrm>
            <a:off x="425270" y="8309567"/>
            <a:ext cx="6656280" cy="1138773"/>
          </a:xfrm>
          <a:prstGeom prst="rect">
            <a:avLst/>
          </a:prstGeom>
        </p:spPr>
        <p:txBody>
          <a:bodyPr wrap="square">
            <a:spAutoFit/>
          </a:bodyPr>
          <a:lstStyle/>
          <a:p>
            <a:pPr algn="just"/>
            <a:r>
              <a:rPr lang="en-IN" i="1" dirty="0"/>
              <a:t>*</a:t>
            </a:r>
            <a:r>
              <a:rPr lang="en-IN" sz="1600" i="1" dirty="0"/>
              <a:t>High-grade iron ore: Electric arc furnaces (EAF)</a:t>
            </a:r>
            <a:br>
              <a:rPr lang="en-IN" sz="1600" i="1" dirty="0"/>
            </a:br>
            <a:r>
              <a:rPr lang="en-IN" sz="1600" i="1" dirty="0"/>
              <a:t>*Low-grade iron ore: “Smelter” for DRI melting and final reduction The HYFOR plant in </a:t>
            </a:r>
            <a:r>
              <a:rPr lang="en-IN" sz="1600" i="1" dirty="0" err="1"/>
              <a:t>Leoben</a:t>
            </a:r>
            <a:r>
              <a:rPr lang="en-IN" sz="1600" i="1" dirty="0"/>
              <a:t>, Austria, has laid the foundation for the pilot plant in Linz, currently in development</a:t>
            </a:r>
            <a:r>
              <a:rPr lang="en-IN" i="1" dirty="0"/>
              <a:t>.</a:t>
            </a:r>
            <a:endParaRPr lang="en-IN" dirty="0"/>
          </a:p>
        </p:txBody>
      </p:sp>
      <p:sp>
        <p:nvSpPr>
          <p:cNvPr id="282"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228880558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30"/>
                </a:lnTo>
                <a:lnTo>
                  <a:pt x="340436" y="113030"/>
                </a:lnTo>
                <a:lnTo>
                  <a:pt x="340436" y="115570"/>
                </a:lnTo>
                <a:lnTo>
                  <a:pt x="340436" y="227317"/>
                </a:lnTo>
                <a:lnTo>
                  <a:pt x="226936" y="227317"/>
                </a:lnTo>
                <a:lnTo>
                  <a:pt x="226936" y="113030"/>
                </a:lnTo>
                <a:lnTo>
                  <a:pt x="113499" y="113030"/>
                </a:lnTo>
                <a:lnTo>
                  <a:pt x="113499" y="0"/>
                </a:lnTo>
                <a:lnTo>
                  <a:pt x="0" y="0"/>
                </a:lnTo>
                <a:lnTo>
                  <a:pt x="0" y="113030"/>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70"/>
                </a:lnTo>
                <a:lnTo>
                  <a:pt x="567372" y="115570"/>
                </a:lnTo>
                <a:lnTo>
                  <a:pt x="567372" y="113030"/>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5"/>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53"/>
                </a:lnTo>
                <a:lnTo>
                  <a:pt x="0" y="567740"/>
                </a:lnTo>
                <a:lnTo>
                  <a:pt x="0" y="706158"/>
                </a:lnTo>
                <a:lnTo>
                  <a:pt x="6216091" y="706158"/>
                </a:lnTo>
                <a:lnTo>
                  <a:pt x="6216091" y="567740"/>
                </a:lnTo>
                <a:lnTo>
                  <a:pt x="5989091" y="567740"/>
                </a:lnTo>
                <a:lnTo>
                  <a:pt x="5989091" y="453453"/>
                </a:lnTo>
                <a:lnTo>
                  <a:pt x="6216091" y="453453"/>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6"/>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31</a:t>
            </a:fld>
            <a:endParaRPr spc="229" dirty="0"/>
          </a:p>
        </p:txBody>
      </p:sp>
      <p:sp>
        <p:nvSpPr>
          <p:cNvPr id="275" name="Rectangle 274"/>
          <p:cNvSpPr/>
          <p:nvPr/>
        </p:nvSpPr>
        <p:spPr>
          <a:xfrm>
            <a:off x="283836" y="854075"/>
            <a:ext cx="6856142" cy="3754874"/>
          </a:xfrm>
          <a:prstGeom prst="rect">
            <a:avLst/>
          </a:prstGeom>
        </p:spPr>
        <p:txBody>
          <a:bodyPr wrap="square">
            <a:spAutoFit/>
          </a:bodyPr>
          <a:lstStyle/>
          <a:p>
            <a:pPr algn="just"/>
            <a:r>
              <a:rPr lang="en-IN" b="1" dirty="0"/>
              <a:t>Hydrogen – based Future</a:t>
            </a:r>
          </a:p>
          <a:p>
            <a:pPr algn="just"/>
            <a:endParaRPr lang="en-IN" dirty="0"/>
          </a:p>
          <a:p>
            <a:pPr algn="just"/>
            <a:r>
              <a:rPr lang="en-IN" dirty="0"/>
              <a:t>The application of a Smelter in integrated steelworks in combination with a BOF offers steel producers a clear alternative to the transition to high-grade iron ore direct reduction and the investment into an electric arc furnace. Yet, with a carbon-neutral steel industry in mind, the Smelter is also designed to integrate with various direct reduction plants, including those operating at 100 percent hydrogen, such as Hydrogen-Based Fine Ore Reduction (HYFOR). With hydrogen-based direct reduced iron and with the potential for being powered by renewables, the Smelter could see reductions in carbon emissions go beyond the </a:t>
            </a:r>
            <a:r>
              <a:rPr lang="en-IN" dirty="0" err="1"/>
              <a:t>sixfold</a:t>
            </a:r>
            <a:r>
              <a:rPr lang="en-IN" dirty="0"/>
              <a:t> reduction by simply replacing the blast furnace.</a:t>
            </a:r>
          </a:p>
          <a:p>
            <a:pPr algn="just"/>
            <a:endParaRPr lang="en-IN" sz="800" dirty="0"/>
          </a:p>
          <a:p>
            <a:pPr algn="r"/>
            <a:r>
              <a:rPr lang="en-IN" sz="1400" i="1" dirty="0"/>
              <a:t>Source: METALS MAGAZINE, </a:t>
            </a:r>
            <a:r>
              <a:rPr lang="en-IN" sz="1400" dirty="0"/>
              <a:t>from</a:t>
            </a:r>
            <a:r>
              <a:rPr lang="en-IN" sz="1400" i="1" dirty="0"/>
              <a:t> PRIMETALS TECHNOLOGIES, 5 Oct. 2023</a:t>
            </a:r>
            <a:endParaRPr lang="en-IN" sz="1400" dirty="0"/>
          </a:p>
        </p:txBody>
      </p:sp>
      <p:sp>
        <p:nvSpPr>
          <p:cNvPr id="282" name="object 275"/>
          <p:cNvSpPr/>
          <p:nvPr/>
        </p:nvSpPr>
        <p:spPr>
          <a:xfrm>
            <a:off x="348052" y="4724399"/>
            <a:ext cx="5327015"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a:t>Is Hydrogen the Key to Greener Smelting and Refining?</a:t>
            </a:r>
          </a:p>
        </p:txBody>
      </p:sp>
      <p:sp>
        <p:nvSpPr>
          <p:cNvPr id="276" name="Rectangle 275"/>
          <p:cNvSpPr/>
          <p:nvPr/>
        </p:nvSpPr>
        <p:spPr>
          <a:xfrm>
            <a:off x="292601" y="5468579"/>
            <a:ext cx="6857312" cy="5078313"/>
          </a:xfrm>
          <a:prstGeom prst="rect">
            <a:avLst/>
          </a:prstGeom>
        </p:spPr>
        <p:txBody>
          <a:bodyPr wrap="square">
            <a:spAutoFit/>
          </a:bodyPr>
          <a:lstStyle/>
          <a:p>
            <a:pPr algn="just" fontAlgn="base"/>
            <a:r>
              <a:rPr lang="en-IN" dirty="0"/>
              <a:t>In the metals and mining industry, the top contributors to CO</a:t>
            </a:r>
            <a:r>
              <a:rPr lang="en-IN" baseline="-25000" dirty="0"/>
              <a:t>2</a:t>
            </a:r>
            <a:r>
              <a:rPr lang="en-IN" dirty="0"/>
              <a:t> emissions are smelting and refining processes. Some of the industry’s decarbonisation efforts have been focused on electrification. However, there is a definite shift towards hydrogen as a replacement for fossil fuels in metallurgical processes. </a:t>
            </a:r>
          </a:p>
          <a:p>
            <a:pPr algn="just" fontAlgn="base"/>
            <a:endParaRPr lang="en-IN" dirty="0"/>
          </a:p>
          <a:p>
            <a:pPr fontAlgn="base"/>
            <a:r>
              <a:rPr lang="en-IN" b="1" dirty="0"/>
              <a:t>The emissions in metallurgical processes </a:t>
            </a:r>
          </a:p>
          <a:p>
            <a:pPr algn="just" fontAlgn="base"/>
            <a:endParaRPr lang="en-IN" b="1" dirty="0"/>
          </a:p>
          <a:p>
            <a:pPr algn="just" fontAlgn="base"/>
            <a:r>
              <a:rPr lang="en-IN" dirty="0"/>
              <a:t>The smelting and refining processes that produce key metals account for a significant amount of greenhouse gases (GHGs). Together, steel, aluminium, copper, and zinc make up nearly 9.5% of global emissions. </a:t>
            </a:r>
          </a:p>
          <a:p>
            <a:pPr algn="just" fontAlgn="base"/>
            <a:endParaRPr lang="en-IN" dirty="0"/>
          </a:p>
          <a:p>
            <a:pPr algn="just" fontAlgn="base"/>
            <a:r>
              <a:rPr lang="en-IN" dirty="0"/>
              <a:t>The iron and steel industry is currently the highest emitter of GHGs amongst metals, contributing 7.0% of total global emissions. The aluminium sector is responsible for 2.0%, whereas copper and zinc account for 0.2% and 0.1%.   </a:t>
            </a:r>
          </a:p>
          <a:p>
            <a:pPr algn="just" fontAlgn="base"/>
            <a:r>
              <a:rPr lang="en-IN" dirty="0"/>
              <a:t> </a:t>
            </a:r>
          </a:p>
          <a:p>
            <a:pPr algn="just" fontAlgn="base"/>
            <a:endParaRPr lang="en-IN" dirty="0"/>
          </a:p>
        </p:txBody>
      </p:sp>
      <p:sp>
        <p:nvSpPr>
          <p:cNvPr id="283"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32</a:t>
            </a:fld>
            <a:endParaRPr spc="229" dirty="0"/>
          </a:p>
        </p:txBody>
      </p:sp>
      <p:sp>
        <p:nvSpPr>
          <p:cNvPr id="275" name="Rectangle 274"/>
          <p:cNvSpPr/>
          <p:nvPr/>
        </p:nvSpPr>
        <p:spPr>
          <a:xfrm>
            <a:off x="299541" y="854075"/>
            <a:ext cx="6877271" cy="8679299"/>
          </a:xfrm>
          <a:prstGeom prst="rect">
            <a:avLst/>
          </a:prstGeom>
        </p:spPr>
        <p:txBody>
          <a:bodyPr wrap="square">
            <a:spAutoFit/>
          </a:bodyPr>
          <a:lstStyle/>
          <a:p>
            <a:pPr algn="just" fontAlgn="base"/>
            <a:r>
              <a:rPr lang="en-IN" b="1" dirty="0"/>
              <a:t>The need to transition from fossil fuels </a:t>
            </a:r>
          </a:p>
          <a:p>
            <a:pPr algn="just" fontAlgn="base"/>
            <a:endParaRPr lang="en-IN" b="1" dirty="0"/>
          </a:p>
          <a:p>
            <a:pPr algn="just" fontAlgn="base"/>
            <a:r>
              <a:rPr lang="en-IN" dirty="0"/>
              <a:t>Iron and steel production accounts for 93% of GHGs in the metals and mining industry due to the use of coal in metallurgical reactions. By contrast, the production of non-ferrous metals accounts for 62% of emissions due to the onsite fuel mix in power plants or grid electricity. </a:t>
            </a:r>
          </a:p>
          <a:p>
            <a:pPr algn="just" fontAlgn="base"/>
            <a:endParaRPr lang="en-IN" dirty="0"/>
          </a:p>
          <a:p>
            <a:pPr algn="just" fontAlgn="base"/>
            <a:r>
              <a:rPr lang="en-IN" dirty="0"/>
              <a:t>Despite the need to decarbonise these processes, at present, most global efforts are focused on electrical consumption targets in the non-ferrous industry, fossil fuel emissions remain largely unaddressed. </a:t>
            </a:r>
          </a:p>
          <a:p>
            <a:pPr algn="just" fontAlgn="base"/>
            <a:endParaRPr lang="en-IN" dirty="0"/>
          </a:p>
          <a:p>
            <a:pPr algn="just" fontAlgn="base"/>
            <a:r>
              <a:rPr lang="en-IN" dirty="0"/>
              <a:t>There’s a need to look beyond green electricity measures and to also focus on technological innovations that address the wider power generation mix. </a:t>
            </a:r>
          </a:p>
          <a:p>
            <a:pPr algn="just" fontAlgn="base"/>
            <a:endParaRPr lang="en-IN" dirty="0"/>
          </a:p>
          <a:p>
            <a:pPr algn="just" fontAlgn="base"/>
            <a:r>
              <a:rPr lang="en-IN" b="1" dirty="0"/>
              <a:t>Hydrogen as a replacement fuel in iron and steelmaking </a:t>
            </a:r>
          </a:p>
          <a:p>
            <a:pPr algn="just" fontAlgn="base"/>
            <a:endParaRPr lang="en-IN" b="1" dirty="0"/>
          </a:p>
          <a:p>
            <a:pPr algn="just" fontAlgn="base"/>
            <a:r>
              <a:rPr lang="en-IN" dirty="0"/>
              <a:t>In iron and steel production, 93% of emissions originate from the smelting process, which includes the use of blast furnaces, coking, and sinter plants.  </a:t>
            </a:r>
          </a:p>
          <a:p>
            <a:pPr algn="just" fontAlgn="base"/>
            <a:endParaRPr lang="en-IN" dirty="0"/>
          </a:p>
          <a:p>
            <a:pPr algn="just" fontAlgn="base"/>
            <a:r>
              <a:rPr lang="en-IN" dirty="0"/>
              <a:t>In refinery operations, steelmaking, and the use of casting plants account for another 5% of emissions. Overall, the carbon impact of steelmaking represents a significant 92% of emissions, largely from burning carbon-rich fuels. </a:t>
            </a:r>
          </a:p>
          <a:p>
            <a:pPr algn="just" fontAlgn="base"/>
            <a:endParaRPr lang="en-IN" dirty="0"/>
          </a:p>
          <a:p>
            <a:pPr algn="just" fontAlgn="base"/>
            <a:r>
              <a:rPr lang="en-IN" dirty="0"/>
              <a:t>The use of hydrogen as a replacement for blast furnaces has been investigated extensively. Research suggests that the hydrogen is an effective alternative to coal and coke due to its capabilities of reducing carbon in the direct reduction of iron (DRI) process. </a:t>
            </a:r>
          </a:p>
          <a:p>
            <a:pPr algn="just" fontAlgn="base"/>
            <a:endParaRPr lang="en-IN" dirty="0"/>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33</a:t>
            </a:fld>
            <a:endParaRPr spc="229" dirty="0"/>
          </a:p>
        </p:txBody>
      </p:sp>
      <p:sp>
        <p:nvSpPr>
          <p:cNvPr id="25" name="Rectangle 24"/>
          <p:cNvSpPr/>
          <p:nvPr/>
        </p:nvSpPr>
        <p:spPr>
          <a:xfrm>
            <a:off x="289601" y="695193"/>
            <a:ext cx="6987721" cy="9233297"/>
          </a:xfrm>
          <a:prstGeom prst="rect">
            <a:avLst/>
          </a:prstGeom>
        </p:spPr>
        <p:txBody>
          <a:bodyPr wrap="square">
            <a:spAutoFit/>
          </a:bodyPr>
          <a:lstStyle/>
          <a:p>
            <a:pPr fontAlgn="base"/>
            <a:r>
              <a:rPr lang="en-IN" b="1" dirty="0"/>
              <a:t>The use of hydrogen in alumina refining </a:t>
            </a:r>
          </a:p>
          <a:p>
            <a:pPr fontAlgn="base"/>
            <a:endParaRPr lang="en-IN" b="1" dirty="0"/>
          </a:p>
          <a:p>
            <a:pPr algn="just" fontAlgn="base"/>
            <a:r>
              <a:rPr lang="en-IN" dirty="0"/>
              <a:t>78% of aluminium value chain emissions arise from the smelting process, the cast house and electrolysis. The electrolysis emissions that arise from the reduction process ranges from 0 to 14 tonnes of CO</a:t>
            </a:r>
            <a:r>
              <a:rPr lang="en-IN" baseline="-25000" dirty="0"/>
              <a:t>2</a:t>
            </a:r>
            <a:r>
              <a:rPr lang="en-IN" dirty="0"/>
              <a:t>e/tonne of aluminium. </a:t>
            </a:r>
          </a:p>
          <a:p>
            <a:pPr algn="just" fontAlgn="base"/>
            <a:endParaRPr lang="en-IN" dirty="0"/>
          </a:p>
          <a:p>
            <a:pPr algn="just" fontAlgn="base"/>
            <a:r>
              <a:rPr lang="en-IN" dirty="0"/>
              <a:t>Breaking down the aluminium refining process further, 70% of emissions arise from steam during digestion and 30% comes from fossil fuel combustion in calcination. </a:t>
            </a:r>
          </a:p>
          <a:p>
            <a:pPr algn="just" fontAlgn="base"/>
            <a:endParaRPr lang="en-IN" dirty="0"/>
          </a:p>
          <a:p>
            <a:pPr algn="just" fontAlgn="base"/>
            <a:r>
              <a:rPr lang="en-IN" dirty="0"/>
              <a:t>Norwegian aluminium company Hydro has been conducting experiments at its Navarra plant, and has found that hydrogen could act as a replacement for natural gas at cast houses and in digestion processes. </a:t>
            </a:r>
          </a:p>
          <a:p>
            <a:pPr algn="just" fontAlgn="base"/>
            <a:endParaRPr lang="en-IN" dirty="0"/>
          </a:p>
          <a:p>
            <a:pPr algn="just" fontAlgn="base"/>
            <a:r>
              <a:rPr lang="en-IN" dirty="0"/>
              <a:t>Similarly, the Anglo-Australian mining group Rio Tinto and Japan’s Sumitomo corporation are currently working on a proposal for the construction of a hydrogen pilot plant that will trial lower-carbon alumina refining. The initiative will use a 2.5MW electrolyser with a production capacity of more than 250 tonnes of hydrogen annually, which could pave the way for hydrogen adoption across the industry. </a:t>
            </a:r>
          </a:p>
          <a:p>
            <a:pPr algn="just" fontAlgn="base"/>
            <a:endParaRPr lang="en-IN" dirty="0"/>
          </a:p>
          <a:p>
            <a:pPr algn="just" fontAlgn="base"/>
            <a:r>
              <a:rPr lang="en-IN" b="1" dirty="0"/>
              <a:t>Hydrogen as a replacement for natural gas in copper heating </a:t>
            </a:r>
          </a:p>
          <a:p>
            <a:pPr algn="just" fontAlgn="base"/>
            <a:endParaRPr lang="en-IN" b="1" dirty="0"/>
          </a:p>
          <a:p>
            <a:pPr algn="just" fontAlgn="base"/>
            <a:r>
              <a:rPr lang="en-IN" dirty="0"/>
              <a:t>In copper mining operations, 22% of emissions come from consumption in loading and hauling activities, and 10% is attributed to the smelting process. </a:t>
            </a:r>
          </a:p>
          <a:p>
            <a:pPr algn="just" fontAlgn="base"/>
            <a:endParaRPr lang="en-IN" dirty="0"/>
          </a:p>
          <a:p>
            <a:pPr algn="just" fontAlgn="base"/>
            <a:r>
              <a:rPr lang="en-IN" dirty="0"/>
              <a:t>Solvent extraction-</a:t>
            </a:r>
            <a:r>
              <a:rPr lang="en-IN" dirty="0" err="1"/>
              <a:t>electrowinning</a:t>
            </a:r>
            <a:r>
              <a:rPr lang="en-IN" dirty="0"/>
              <a:t> (SX-EW) processes represent 20% of global copper production, whereas the recycling of scrap copper accounts for approximately one third of the market. </a:t>
            </a:r>
          </a:p>
          <a:p>
            <a:pPr algn="just" fontAlgn="base"/>
            <a:endParaRPr lang="en-IN" dirty="0"/>
          </a:p>
          <a:p>
            <a:pPr algn="just" fontAlgn="base"/>
            <a:endParaRPr lang="en-IN" dirty="0"/>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54070194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34</a:t>
            </a:fld>
            <a:endParaRPr spc="229" dirty="0"/>
          </a:p>
        </p:txBody>
      </p:sp>
      <p:sp>
        <p:nvSpPr>
          <p:cNvPr id="276" name="Rectangle 275"/>
          <p:cNvSpPr/>
          <p:nvPr/>
        </p:nvSpPr>
        <p:spPr>
          <a:xfrm>
            <a:off x="289601" y="740184"/>
            <a:ext cx="6929118" cy="9510296"/>
          </a:xfrm>
          <a:prstGeom prst="rect">
            <a:avLst/>
          </a:prstGeom>
        </p:spPr>
        <p:txBody>
          <a:bodyPr wrap="square">
            <a:spAutoFit/>
          </a:bodyPr>
          <a:lstStyle/>
          <a:p>
            <a:pPr algn="just" fontAlgn="base"/>
            <a:r>
              <a:rPr lang="en-IN" dirty="0"/>
              <a:t>In the copper industry, hydrogen can be used as an alternative to traditional fuels. </a:t>
            </a:r>
            <a:r>
              <a:rPr lang="en-IN" dirty="0" err="1"/>
              <a:t>Aurubis</a:t>
            </a:r>
            <a:r>
              <a:rPr lang="en-IN" dirty="0"/>
              <a:t>, a global supplier of non-ferrous metals, has been running trials that suggest hydrogen can replace natural gas in anode furnaces and replace ammonia in cathode shaft furnaces. </a:t>
            </a:r>
          </a:p>
          <a:p>
            <a:pPr algn="just" fontAlgn="base"/>
            <a:endParaRPr lang="en-IN" dirty="0"/>
          </a:p>
          <a:p>
            <a:pPr algn="just" fontAlgn="base"/>
            <a:r>
              <a:rPr lang="en-IN" dirty="0"/>
              <a:t>Hydrogen also has the potential to replace natural gas in the copper heating process and act as a reducing agent in slag-cleaning and anode furnaces. </a:t>
            </a:r>
          </a:p>
          <a:p>
            <a:pPr algn="just" fontAlgn="base"/>
            <a:endParaRPr lang="en-IN" dirty="0"/>
          </a:p>
          <a:p>
            <a:pPr algn="just" fontAlgn="base"/>
            <a:r>
              <a:rPr lang="en-IN" b="1" dirty="0"/>
              <a:t>Hydrogen use in zinc fuming processes </a:t>
            </a:r>
          </a:p>
          <a:p>
            <a:pPr algn="just" fontAlgn="base"/>
            <a:endParaRPr lang="en-IN" b="1" dirty="0"/>
          </a:p>
          <a:p>
            <a:pPr algn="just" fontAlgn="base"/>
            <a:r>
              <a:rPr lang="en-IN" dirty="0"/>
              <a:t>Zinc mining contributes 20% of the total CO</a:t>
            </a:r>
            <a:r>
              <a:rPr lang="en-IN" baseline="-25000" dirty="0"/>
              <a:t>2</a:t>
            </a:r>
            <a:r>
              <a:rPr lang="en-IN" dirty="0"/>
              <a:t> emissions in the zinc value chain - mostly from electricity consumption during the crushing and grinding stages. Zinc smelting accounts for the other 80%. </a:t>
            </a:r>
          </a:p>
          <a:p>
            <a:pPr algn="just" fontAlgn="base"/>
            <a:endParaRPr lang="en-IN" dirty="0"/>
          </a:p>
          <a:p>
            <a:pPr algn="just" fontAlgn="base"/>
            <a:r>
              <a:rPr lang="en-IN" dirty="0"/>
              <a:t>In the smelting process, 80% of fossil fuel emissions come from the </a:t>
            </a:r>
            <a:r>
              <a:rPr lang="en-IN" dirty="0" err="1"/>
              <a:t>pyrometallurgical</a:t>
            </a:r>
            <a:r>
              <a:rPr lang="en-IN" dirty="0"/>
              <a:t> treatment of leach residues in the electrolytic process. Whereas imperial smelting furnace (ISF) and vertical retort (VR) processes, contribute 20%. </a:t>
            </a:r>
          </a:p>
          <a:p>
            <a:pPr algn="just" fontAlgn="base"/>
            <a:endParaRPr lang="en-IN" dirty="0"/>
          </a:p>
          <a:p>
            <a:pPr algn="just" fontAlgn="base"/>
            <a:r>
              <a:rPr lang="en-IN" dirty="0"/>
              <a:t>Hydrogen and ammonia are both promising alternatives to coal use, especially in the fuming process for zinc-contained residues. However, operational application is still in the trial stages and further kinetic studies are required in combination with large-scale experiments for validation. </a:t>
            </a:r>
          </a:p>
          <a:p>
            <a:pPr algn="just" fontAlgn="base"/>
            <a:endParaRPr lang="en-IN" dirty="0"/>
          </a:p>
          <a:p>
            <a:pPr fontAlgn="base"/>
            <a:r>
              <a:rPr lang="en-IN" b="1" dirty="0"/>
              <a:t>Conclusions</a:t>
            </a:r>
          </a:p>
          <a:p>
            <a:pPr fontAlgn="base"/>
            <a:endParaRPr lang="en-IN" b="1" dirty="0"/>
          </a:p>
          <a:p>
            <a:pPr algn="just" fontAlgn="base"/>
            <a:r>
              <a:rPr lang="en-IN" dirty="0"/>
              <a:t>Hydrogen has the potential to play a key role in iron and steel decarbonisation and to contribute in part, to the decarbonisation of non-ferrous value chains. Moving forward, organisations need to take a strategic viewpoint on its inclusion in energy mixes and its use as an alternative fuel in metallurgic processes. </a:t>
            </a:r>
          </a:p>
          <a:p>
            <a:pPr algn="just" fontAlgn="base"/>
            <a:endParaRPr lang="en-IN" dirty="0"/>
          </a:p>
        </p:txBody>
      </p:sp>
      <p:sp>
        <p:nvSpPr>
          <p:cNvPr id="282"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396667280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35</a:t>
            </a:fld>
            <a:endParaRPr spc="229" dirty="0"/>
          </a:p>
        </p:txBody>
      </p:sp>
      <p:sp>
        <p:nvSpPr>
          <p:cNvPr id="275" name="Rectangle 274"/>
          <p:cNvSpPr/>
          <p:nvPr/>
        </p:nvSpPr>
        <p:spPr>
          <a:xfrm>
            <a:off x="289600" y="721982"/>
            <a:ext cx="6947983" cy="1877437"/>
          </a:xfrm>
          <a:prstGeom prst="rect">
            <a:avLst/>
          </a:prstGeom>
        </p:spPr>
        <p:txBody>
          <a:bodyPr wrap="square">
            <a:spAutoFit/>
          </a:bodyPr>
          <a:lstStyle/>
          <a:p>
            <a:pPr algn="just" fontAlgn="base"/>
            <a:r>
              <a:rPr lang="en-IN" dirty="0"/>
              <a:t>However, for hydrogen to be incorporated into metal and mining production chains, more research, collaboration and policy backing is needed. The progress of green hydrogen projects like Hydro’s Navarra, </a:t>
            </a:r>
            <a:r>
              <a:rPr lang="en-IN" dirty="0" err="1"/>
              <a:t>Aurubis</a:t>
            </a:r>
            <a:r>
              <a:rPr lang="en-IN" dirty="0"/>
              <a:t>’ trials, and Rio Tinto's projects are promising and will undoubtedly provide positive results and learning points alike. </a:t>
            </a:r>
          </a:p>
          <a:p>
            <a:pPr algn="just" fontAlgn="base"/>
            <a:endParaRPr lang="en-IN" sz="800" dirty="0"/>
          </a:p>
          <a:p>
            <a:pPr algn="r"/>
            <a:r>
              <a:rPr lang="en-IN" sz="1400" i="1" dirty="0"/>
              <a:t>Source: Wood Mackenzie Newsletter, 17 </a:t>
            </a:r>
            <a:r>
              <a:rPr lang="en-IN" sz="1400" i="1" dirty="0" err="1"/>
              <a:t>oct.</a:t>
            </a:r>
            <a:r>
              <a:rPr lang="en-IN" sz="1400" i="1" dirty="0"/>
              <a:t> 2023</a:t>
            </a:r>
            <a:endParaRPr lang="en-IN" sz="1400" dirty="0"/>
          </a:p>
        </p:txBody>
      </p:sp>
      <p:sp>
        <p:nvSpPr>
          <p:cNvPr id="282" name="object 275"/>
          <p:cNvSpPr/>
          <p:nvPr/>
        </p:nvSpPr>
        <p:spPr>
          <a:xfrm>
            <a:off x="349250" y="2682875"/>
            <a:ext cx="4286255"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err="1"/>
              <a:t>Electrowinning</a:t>
            </a:r>
            <a:r>
              <a:rPr lang="en-IN" b="1" dirty="0"/>
              <a:t> Process for Iron Production </a:t>
            </a:r>
          </a:p>
        </p:txBody>
      </p:sp>
      <p:sp>
        <p:nvSpPr>
          <p:cNvPr id="276" name="Rectangle 275"/>
          <p:cNvSpPr/>
          <p:nvPr/>
        </p:nvSpPr>
        <p:spPr>
          <a:xfrm>
            <a:off x="348430" y="3444875"/>
            <a:ext cx="6792718" cy="6463308"/>
          </a:xfrm>
          <a:prstGeom prst="rect">
            <a:avLst/>
          </a:prstGeom>
        </p:spPr>
        <p:txBody>
          <a:bodyPr wrap="square">
            <a:spAutoFit/>
          </a:bodyPr>
          <a:lstStyle/>
          <a:p>
            <a:pPr algn="just"/>
            <a:r>
              <a:rPr lang="en-IN" dirty="0" err="1"/>
              <a:t>Startup</a:t>
            </a:r>
            <a:r>
              <a:rPr lang="en-IN" dirty="0"/>
              <a:t> </a:t>
            </a:r>
            <a:r>
              <a:rPr lang="en-IN" i="1" dirty="0"/>
              <a:t>Electra</a:t>
            </a:r>
            <a:r>
              <a:rPr lang="en-IN" dirty="0"/>
              <a:t> is developing a process that can replace blast furnaces with battery-like systems that use acid solution and clean electricity to produce iron from low-grade ores.</a:t>
            </a:r>
          </a:p>
          <a:p>
            <a:pPr algn="just"/>
            <a:endParaRPr lang="en-IN" dirty="0"/>
          </a:p>
          <a:p>
            <a:pPr algn="just"/>
            <a:r>
              <a:rPr lang="en-IN" dirty="0"/>
              <a:t>For the past 150 years, steelmaking has been </a:t>
            </a:r>
            <a:r>
              <a:rPr lang="en-IN" dirty="0" err="1"/>
              <a:t>centered</a:t>
            </a:r>
            <a:r>
              <a:rPr lang="en-IN" dirty="0"/>
              <a:t> around blast furnaces that use metallurgical coal to reduce iron ore and melt iron. Those furnaces are the chief driver of the industry’s enormous carbon footprint, responsible for 7 to 9 percent of human-caused global greenhouse gas emissions.</a:t>
            </a:r>
          </a:p>
          <a:p>
            <a:pPr algn="just"/>
            <a:endParaRPr lang="en-IN" dirty="0"/>
          </a:p>
          <a:p>
            <a:pPr algn="just"/>
            <a:r>
              <a:rPr lang="en-IN" dirty="0"/>
              <a:t>Electra, see a far different future for the steel industry. Instead of massive blast furnaces, Electra uses electrochemical devices similar to batteries that can produce pure iron at temperatures well below the boiling point. These devices can be laid out in modular fashion at many different sites instead of consolidated at a handful of huge ones, giving the industry a new option for making iron for steelmaking.</a:t>
            </a:r>
          </a:p>
          <a:p>
            <a:pPr algn="just"/>
            <a:endParaRPr lang="en-IN" dirty="0"/>
          </a:p>
          <a:p>
            <a:pPr algn="just"/>
            <a:r>
              <a:rPr lang="en-IN" dirty="0"/>
              <a:t>Electra process make iron to make steel. ​90 percent of emissions from steel production are from the refinement process for iron, and that’s where 90 percent of the energy is consumed.</a:t>
            </a:r>
          </a:p>
          <a:p>
            <a:pPr algn="just"/>
            <a:r>
              <a:rPr lang="en-IN" dirty="0"/>
              <a:t>The traditional way to make steel is to use fossil fuels to generate temperature above 1,600 degrees Celsius to smelt iron; 70 percent of the world’s steel is still produced this way</a:t>
            </a:r>
          </a:p>
        </p:txBody>
      </p:sp>
      <p:sp>
        <p:nvSpPr>
          <p:cNvPr id="283"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328649126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36</a:t>
            </a:fld>
            <a:endParaRPr spc="229" dirty="0"/>
          </a:p>
        </p:txBody>
      </p:sp>
      <p:sp>
        <p:nvSpPr>
          <p:cNvPr id="277" name="Rectangle 276"/>
          <p:cNvSpPr/>
          <p:nvPr/>
        </p:nvSpPr>
        <p:spPr>
          <a:xfrm>
            <a:off x="335774" y="740293"/>
            <a:ext cx="6817409" cy="9510296"/>
          </a:xfrm>
          <a:prstGeom prst="rect">
            <a:avLst/>
          </a:prstGeom>
        </p:spPr>
        <p:txBody>
          <a:bodyPr wrap="square">
            <a:spAutoFit/>
          </a:bodyPr>
          <a:lstStyle/>
          <a:p>
            <a:pPr algn="just"/>
            <a:r>
              <a:rPr lang="en-IN" dirty="0"/>
              <a:t>Many companies working to produce green steel plan to use hydrogen to process iron. Electra, instead, dissolves iron ores into an aqueous solution, then zaps that solution with electricity to separate and collect pure iron molecules while removing impurities. No fossil fuels or hydrogen required. This process is known as </a:t>
            </a:r>
            <a:r>
              <a:rPr lang="en-IN" dirty="0" err="1"/>
              <a:t>electrowinning</a:t>
            </a:r>
            <a:r>
              <a:rPr lang="en-IN" dirty="0"/>
              <a:t>, and it’s already being used to produce significant amounts of other critical metals such as copper, nickel and zinc. But Electra claims to have developed a system that uses </a:t>
            </a:r>
            <a:r>
              <a:rPr lang="en-IN" dirty="0" err="1"/>
              <a:t>electrowinning</a:t>
            </a:r>
            <a:r>
              <a:rPr lang="en-IN" dirty="0"/>
              <a:t> to extract iron from iron ores, including those that are too impure (low grade) to cost-effectively process to steel via available commercial-scale means.</a:t>
            </a:r>
          </a:p>
          <a:p>
            <a:pPr algn="just"/>
            <a:endParaRPr lang="en-IN" dirty="0"/>
          </a:p>
          <a:p>
            <a:pPr algn="just"/>
            <a:r>
              <a:rPr lang="en-IN" dirty="0"/>
              <a:t>The company’s pilot tests have shown it can produce plates of pure iron. These are ready to be fed into electric arc furnaces — a well-developed alternative to blast furnace route that today is used mostly to turn scrap steel into new steel. Electric arc furnaces already produce steel with far lower carbon emissions than blast furnace route,  and emissions would be reduced further by using electricity from zero-carbon sources. If we feed iron made via Electra’s carbon-free process into low-carbon electric arc furnaces, and we’ll have a cleaner way to make steel.</a:t>
            </a:r>
          </a:p>
          <a:p>
            <a:pPr algn="just"/>
            <a:endParaRPr lang="en-IN" dirty="0"/>
          </a:p>
          <a:p>
            <a:pPr algn="just"/>
            <a:r>
              <a:rPr lang="en-IN" dirty="0"/>
              <a:t>A year ago, Electra raised $85 million to carry out its plans. Its backers include not just </a:t>
            </a:r>
            <a:r>
              <a:rPr lang="en-IN" dirty="0" err="1"/>
              <a:t>climatetech</a:t>
            </a:r>
            <a:r>
              <a:rPr lang="en-IN" dirty="0"/>
              <a:t> investors like Bill Gates–founded Breakthrough Energy Ventures, Amazon, </a:t>
            </a:r>
            <a:r>
              <a:rPr lang="en-IN" dirty="0" err="1"/>
              <a:t>Temasek</a:t>
            </a:r>
            <a:r>
              <a:rPr lang="en-IN" dirty="0"/>
              <a:t> and S2G Ventures, but also </a:t>
            </a:r>
            <a:r>
              <a:rPr lang="en-IN" dirty="0" err="1"/>
              <a:t>Nuccor</a:t>
            </a:r>
            <a:r>
              <a:rPr lang="en-IN" dirty="0"/>
              <a:t>, the biggest steelmaker in the U.S., which exclusively uses electric arc furnaces. When paired with Nucor’s [electric arc furnace] technology, Electra’s green iron presents a unique opportunity to dramatically decarbonize steel industry.</a:t>
            </a:r>
          </a:p>
          <a:p>
            <a:pPr algn="just"/>
            <a:endParaRPr lang="en-IN" dirty="0"/>
          </a:p>
          <a:p>
            <a:pPr algn="just"/>
            <a:r>
              <a:rPr lang="en-IN" b="1" dirty="0"/>
              <a:t>Comparing Electra against other pathways to green iron and green steel</a:t>
            </a:r>
          </a:p>
          <a:p>
            <a:pPr algn="just"/>
            <a:endParaRPr lang="en-IN" b="1" dirty="0"/>
          </a:p>
          <a:p>
            <a:pPr algn="just"/>
            <a:r>
              <a:rPr lang="en-IN" dirty="0" err="1"/>
              <a:t>Electrowinning</a:t>
            </a:r>
            <a:r>
              <a:rPr lang="en-IN" dirty="0"/>
              <a:t> offers a viable pathway for green steel as it offers key</a:t>
            </a:r>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45109313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37</a:t>
            </a:fld>
            <a:endParaRPr spc="229" dirty="0"/>
          </a:p>
        </p:txBody>
      </p:sp>
      <p:sp>
        <p:nvSpPr>
          <p:cNvPr id="275" name="Rectangle 274"/>
          <p:cNvSpPr/>
          <p:nvPr/>
        </p:nvSpPr>
        <p:spPr>
          <a:xfrm>
            <a:off x="227673" y="753460"/>
            <a:ext cx="7009911" cy="9787295"/>
          </a:xfrm>
          <a:prstGeom prst="rect">
            <a:avLst/>
          </a:prstGeom>
        </p:spPr>
        <p:txBody>
          <a:bodyPr wrap="square">
            <a:spAutoFit/>
          </a:bodyPr>
          <a:lstStyle/>
          <a:p>
            <a:r>
              <a:rPr lang="en-IN" dirty="0"/>
              <a:t>advantages compared to the other methods now being pursued.</a:t>
            </a:r>
          </a:p>
          <a:p>
            <a:endParaRPr lang="en-IN" dirty="0"/>
          </a:p>
          <a:p>
            <a:pPr algn="just"/>
            <a:r>
              <a:rPr lang="en-IN" dirty="0"/>
              <a:t>One alternative method, considered as the ​“heir apparent” to today’s steel industry, is the direct reduction of iron via hydrogen. DRI using fossil gas already produces about 10 to 15 percent of the iron used in steelmaking in the world today. Converting from using fossil gas to using hydrogen is a ​“nontrivial” effort, but ​“it’s the most straightforward drop-in” replacement. DRI is at the core of the biggest green-steel projects in the world, such as the H</a:t>
            </a:r>
            <a:r>
              <a:rPr lang="en-IN" baseline="-25000" dirty="0"/>
              <a:t>2 </a:t>
            </a:r>
            <a:r>
              <a:rPr lang="en-IN" dirty="0"/>
              <a:t>Green Steel and Hybrid</a:t>
            </a:r>
            <a:r>
              <a:rPr lang="en-IN" b="1" dirty="0"/>
              <a:t> </a:t>
            </a:r>
            <a:r>
              <a:rPr lang="en-IN" dirty="0"/>
              <a:t> plants in Sweden.</a:t>
            </a:r>
          </a:p>
          <a:p>
            <a:pPr algn="just"/>
            <a:endParaRPr lang="en-IN" dirty="0"/>
          </a:p>
          <a:p>
            <a:pPr algn="just"/>
            <a:r>
              <a:rPr lang="en-IN" dirty="0"/>
              <a:t>But the hydrogen DRI process poses challenges for the companies investing billions of dollars to bring it to commercial scale. The most obvious is the need for low- or zero-carbon hydrogen, which is currently in short supply and expensive. Using hydrogen in lieu of fossil gas to produce direct reduced iron can more than double the cost. It can also be difficult for a hydrogen-</a:t>
            </a:r>
            <a:r>
              <a:rPr lang="en-IN" dirty="0" err="1"/>
              <a:t>fueled</a:t>
            </a:r>
            <a:r>
              <a:rPr lang="en-IN" dirty="0"/>
              <a:t> DRI process to effectively use lower-grade iron ores as inputs, which could add to the challenge of supplying the steel industry with the iron it needs.</a:t>
            </a:r>
          </a:p>
          <a:p>
            <a:pPr algn="just"/>
            <a:endParaRPr lang="en-IN" dirty="0"/>
          </a:p>
          <a:p>
            <a:pPr algn="just"/>
            <a:r>
              <a:rPr lang="en-IN" dirty="0"/>
              <a:t>The second alternative method for producing green steel is molten oxide electrolysis, or MOE, which involves using electric currents to heat iron ore to around 1,600 degrees Celsius to drive chemical reactions. MOE eliminates the need for hydrogen by electrifying the process of converting iron ore into iron suitable for steelmaking. MIT spinout Boston Metals is pursuing MOE, and it received $262 million in September to scale up its first projects targeting the niche markets for higher-value metals such as niobium.</a:t>
            </a:r>
          </a:p>
          <a:p>
            <a:pPr algn="just"/>
            <a:endParaRPr lang="en-IN" dirty="0"/>
          </a:p>
          <a:p>
            <a:pPr algn="just"/>
            <a:r>
              <a:rPr lang="en-IN" dirty="0"/>
              <a:t>MOE also has drawbacks. To be zero-carbon, MOE needs to use 100 percent zero-carbon electricity. But the electrolytic reaction in MOE requires molten metal to be kept at temperatures above melting point. If the process freezes, it will take a long time to restart it.</a:t>
            </a:r>
          </a:p>
          <a:p>
            <a:pPr algn="just"/>
            <a:endParaRPr lang="en-IN" dirty="0"/>
          </a:p>
          <a:p>
            <a:endParaRPr lang="en-IN" dirty="0"/>
          </a:p>
        </p:txBody>
      </p:sp>
      <p:sp>
        <p:nvSpPr>
          <p:cNvPr id="283"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188969861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38</a:t>
            </a:fld>
            <a:endParaRPr spc="229" dirty="0"/>
          </a:p>
        </p:txBody>
      </p:sp>
      <p:sp>
        <p:nvSpPr>
          <p:cNvPr id="277" name="Rectangle 276"/>
          <p:cNvSpPr/>
          <p:nvPr/>
        </p:nvSpPr>
        <p:spPr>
          <a:xfrm>
            <a:off x="360312" y="733227"/>
            <a:ext cx="6917009" cy="9510296"/>
          </a:xfrm>
          <a:prstGeom prst="rect">
            <a:avLst/>
          </a:prstGeom>
        </p:spPr>
        <p:txBody>
          <a:bodyPr wrap="square">
            <a:spAutoFit/>
          </a:bodyPr>
          <a:lstStyle/>
          <a:p>
            <a:pPr algn="just"/>
            <a:r>
              <a:rPr lang="en-IN" dirty="0" err="1"/>
              <a:t>Electrowinning</a:t>
            </a:r>
            <a:r>
              <a:rPr lang="en-IN" dirty="0"/>
              <a:t>, by contrast, can be done at far lower temperatures — about 60 degrees Celsius for Electra, approximately the temperature of a cup of hot coffee. ​</a:t>
            </a:r>
          </a:p>
          <a:p>
            <a:pPr algn="just"/>
            <a:endParaRPr lang="en-IN" dirty="0"/>
          </a:p>
          <a:p>
            <a:pPr algn="just"/>
            <a:r>
              <a:rPr lang="en-IN" dirty="0"/>
              <a:t>Electra’s process can also be stopped and started, rather than needing to maintain a constant supply of energy to prevent molten metal from hardening. That means that it can run when wind and solar power are available and stop when they aren’t, rather than relying on a source of zero-carbon energy that can be provided continuously.</a:t>
            </a:r>
          </a:p>
          <a:p>
            <a:pPr algn="just"/>
            <a:endParaRPr lang="en-IN" dirty="0"/>
          </a:p>
          <a:p>
            <a:pPr algn="just"/>
            <a:r>
              <a:rPr lang="en-IN" dirty="0"/>
              <a:t>Electra is not the only company trying to achieve a scalable and cost-effective approach to </a:t>
            </a:r>
            <a:r>
              <a:rPr lang="en-IN" dirty="0" err="1"/>
              <a:t>electrowinning</a:t>
            </a:r>
            <a:r>
              <a:rPr lang="en-IN" dirty="0"/>
              <a:t> iron. A research effort in Europe called </a:t>
            </a:r>
            <a:r>
              <a:rPr lang="en-IN" dirty="0" err="1"/>
              <a:t>Siderwin</a:t>
            </a:r>
            <a:r>
              <a:rPr lang="en-IN" dirty="0"/>
              <a:t> has explored an </a:t>
            </a:r>
            <a:r>
              <a:rPr lang="en-IN" dirty="0" err="1"/>
              <a:t>electrowinning</a:t>
            </a:r>
            <a:r>
              <a:rPr lang="en-IN" dirty="0"/>
              <a:t> process that uses an alkaline electrolyte, as opposed to Electra’s acid-based process. Fortescue,  the Australian iron mining giant that also has a multibillion-dollar clean-energy and green hydrogen business, announced in March that it has successfully produced pure iron using an electrolysis process developed in its labs — and the way the company describes it sounds a lot like </a:t>
            </a:r>
            <a:r>
              <a:rPr lang="en-IN" dirty="0" err="1"/>
              <a:t>electrowinning</a:t>
            </a:r>
            <a:r>
              <a:rPr lang="en-IN" dirty="0"/>
              <a:t>.</a:t>
            </a:r>
          </a:p>
          <a:p>
            <a:pPr algn="just"/>
            <a:endParaRPr lang="en-IN" dirty="0"/>
          </a:p>
          <a:p>
            <a:pPr algn="just"/>
            <a:r>
              <a:rPr lang="en-IN" dirty="0" err="1"/>
              <a:t>Electrowinning</a:t>
            </a:r>
            <a:r>
              <a:rPr lang="en-IN" dirty="0"/>
              <a:t> — the process of reducing metallic ores to the metals — has been around for hundreds of years. Electrolytic processes has been used commercially, especially for </a:t>
            </a:r>
            <a:r>
              <a:rPr lang="en-IN" dirty="0" err="1"/>
              <a:t>aluminum</a:t>
            </a:r>
            <a:r>
              <a:rPr lang="en-IN" dirty="0"/>
              <a:t> — but it hasn’t done so far for iron-making, although there’s been research around this for quite a while. But now that steelmakers recognize the need to decarbonize, there is more conversation around about this process for steel industry.</a:t>
            </a:r>
          </a:p>
          <a:p>
            <a:pPr algn="just"/>
            <a:r>
              <a:rPr lang="en-IN" dirty="0"/>
              <a:t>However, iron ores are far harder to process via electrolysis than copper, nickel, zinc and other metals commonly refined via </a:t>
            </a:r>
            <a:r>
              <a:rPr lang="en-IN" dirty="0" err="1"/>
              <a:t>electrowinning</a:t>
            </a:r>
            <a:r>
              <a:rPr lang="en-IN" dirty="0"/>
              <a:t>.</a:t>
            </a:r>
          </a:p>
          <a:p>
            <a:pPr algn="just"/>
            <a:endParaRPr lang="en-IN" dirty="0"/>
          </a:p>
          <a:p>
            <a:pPr algn="just"/>
            <a:r>
              <a:rPr lang="en-IN" dirty="0"/>
              <a:t>There are two primary reasons for this. The first is that iron oxide — the primary form of iron ore — is ​very, very slow to dissolve in acid. Even with a concentrated acid, one can spend weeks — or even years — to get a solution. The second, and related, problem is that once  dissolved, </a:t>
            </a:r>
          </a:p>
          <a:p>
            <a:pPr algn="just"/>
            <a:endParaRPr lang="en-IN" dirty="0"/>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286228957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39</a:t>
            </a:fld>
            <a:endParaRPr spc="229" dirty="0"/>
          </a:p>
        </p:txBody>
      </p:sp>
      <p:sp>
        <p:nvSpPr>
          <p:cNvPr id="276" name="Rectangle 275"/>
          <p:cNvSpPr/>
          <p:nvPr/>
        </p:nvSpPr>
        <p:spPr>
          <a:xfrm>
            <a:off x="226173" y="795161"/>
            <a:ext cx="6947983" cy="9233297"/>
          </a:xfrm>
          <a:prstGeom prst="rect">
            <a:avLst/>
          </a:prstGeom>
        </p:spPr>
        <p:txBody>
          <a:bodyPr wrap="square">
            <a:spAutoFit/>
          </a:bodyPr>
          <a:lstStyle/>
          <a:p>
            <a:pPr algn="just"/>
            <a:r>
              <a:rPr lang="en-IN" dirty="0"/>
              <a:t>the iron ions tend to ​“crash out” of a solution before all the impurities the process is meant to remove are gone. These barriers almost ended Electra’s work before it began.</a:t>
            </a:r>
          </a:p>
          <a:p>
            <a:pPr algn="just"/>
            <a:endParaRPr lang="en-IN" dirty="0"/>
          </a:p>
          <a:p>
            <a:pPr algn="just"/>
            <a:r>
              <a:rPr lang="en-IN" dirty="0"/>
              <a:t>The answer that Electra came up with is kept secret, although some details can be available via the company’s patents. A very simple, elegant way seem to be found that alter the matter state of the iron ore by decreasing the amount of time it takes to dissolve it and honing the process to deal with the most difficult impurities. That innovation has also made it possible for Electra to work with far lower-grade iron ores than can be used for steelmaking today. </a:t>
            </a:r>
          </a:p>
          <a:p>
            <a:pPr algn="just"/>
            <a:endParaRPr lang="en-IN" dirty="0"/>
          </a:p>
          <a:p>
            <a:pPr algn="just"/>
            <a:r>
              <a:rPr lang="en-IN" dirty="0"/>
              <a:t>The shortage of high-grade iron ores also presents a major hurdle to scaling up hydrogen DRI processes. That’s because, unlike blast furnaces, DRI processes can’t add ​fluxes to the mix— materials that interact with iron ore to draw out impurities. Instead, with DRI, the impurities in the iron ore are actually getting concentrated with the iron.</a:t>
            </a:r>
          </a:p>
          <a:p>
            <a:pPr algn="just"/>
            <a:r>
              <a:rPr lang="en-IN" dirty="0"/>
              <a:t>Electra’s process, by contrast, claims use both lower-grade iron ores suitable for blast furnaces and ores with impurities that currently bar them from being used for steelmaking altogether. Those include mine tailings and ores mined but left unused. ​The only reason it is called waste is because they have more impurities than what steelmakers want.</a:t>
            </a:r>
          </a:p>
          <a:p>
            <a:pPr algn="just"/>
            <a:endParaRPr lang="en-IN" dirty="0"/>
          </a:p>
          <a:p>
            <a:r>
              <a:rPr lang="en-IN" b="1" dirty="0"/>
              <a:t>Cutting costs and charging toward commercialization</a:t>
            </a:r>
          </a:p>
          <a:p>
            <a:endParaRPr lang="en-IN" b="1" dirty="0"/>
          </a:p>
          <a:p>
            <a:pPr algn="just"/>
            <a:r>
              <a:rPr lang="en-IN" dirty="0"/>
              <a:t>Steelmakers need to adopt a process that’s not only sustainable and green, but can be economic, preferably without any subsidies and government support. Electra aims to eliminate the need for the green-steel industry to charge a ​“green premium,” or a higher price than its legacy competitors charge for standard products.</a:t>
            </a:r>
          </a:p>
          <a:p>
            <a:pPr algn="just"/>
            <a:endParaRPr lang="en-IN" dirty="0"/>
          </a:p>
          <a:p>
            <a:pPr algn="just"/>
            <a:endParaRPr lang="en-IN" dirty="0"/>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14067229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object 2"/>
          <p:cNvSpPr/>
          <p:nvPr/>
        </p:nvSpPr>
        <p:spPr>
          <a:xfrm>
            <a:off x="0" y="513042"/>
            <a:ext cx="7556500" cy="10174605"/>
          </a:xfrm>
          <a:custGeom>
            <a:avLst/>
            <a:gdLst/>
            <a:ahLst/>
            <a:cxnLst/>
            <a:rect l="l" t="t" r="r" b="b"/>
            <a:pathLst>
              <a:path w="7556500" h="10174605">
                <a:moveTo>
                  <a:pt x="0" y="10174550"/>
                </a:moveTo>
                <a:lnTo>
                  <a:pt x="7556499" y="10174550"/>
                </a:lnTo>
                <a:lnTo>
                  <a:pt x="7556499" y="0"/>
                </a:lnTo>
                <a:lnTo>
                  <a:pt x="0" y="0"/>
                </a:lnTo>
                <a:lnTo>
                  <a:pt x="0" y="10174550"/>
                </a:lnTo>
                <a:close/>
              </a:path>
            </a:pathLst>
          </a:custGeom>
          <a:solidFill>
            <a:srgbClr val="F7F7F7"/>
          </a:solidFill>
        </p:spPr>
        <p:txBody>
          <a:bodyPr wrap="square" lIns="0" tIns="0" rIns="0" bIns="0" rtlCol="0"/>
          <a:lstStyle/>
          <a:p>
            <a:endParaRPr/>
          </a:p>
        </p:txBody>
      </p:sp>
      <p:sp>
        <p:nvSpPr>
          <p:cNvPr id="3" name="object 3"/>
          <p:cNvSpPr/>
          <p:nvPr/>
        </p:nvSpPr>
        <p:spPr>
          <a:xfrm>
            <a:off x="3706544" y="689629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 name="object 4"/>
          <p:cNvSpPr/>
          <p:nvPr/>
        </p:nvSpPr>
        <p:spPr>
          <a:xfrm>
            <a:off x="3570875" y="689629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 name="object 5"/>
          <p:cNvSpPr/>
          <p:nvPr/>
        </p:nvSpPr>
        <p:spPr>
          <a:xfrm>
            <a:off x="3435205" y="6896299"/>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3299536" y="6896299"/>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3163866" y="6896299"/>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3028197" y="6896299"/>
            <a:ext cx="5080" cy="5080"/>
          </a:xfrm>
          <a:custGeom>
            <a:avLst/>
            <a:gdLst/>
            <a:ahLst/>
            <a:cxnLst/>
            <a:rect l="l" t="t" r="r" b="b"/>
            <a:pathLst>
              <a:path w="5080"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3842213" y="6760664"/>
            <a:ext cx="5080" cy="5080"/>
          </a:xfrm>
          <a:custGeom>
            <a:avLst/>
            <a:gdLst/>
            <a:ahLst/>
            <a:cxnLst/>
            <a:rect l="l" t="t" r="r" b="b"/>
            <a:pathLst>
              <a:path w="5079"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3706544" y="6760664"/>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3570875" y="6760664"/>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3435205" y="6760664"/>
            <a:ext cx="5080" cy="5080"/>
          </a:xfrm>
          <a:custGeom>
            <a:avLst/>
            <a:gdLst/>
            <a:ahLst/>
            <a:cxnLst/>
            <a:rect l="l" t="t" r="r" b="b"/>
            <a:pathLst>
              <a:path w="5079" h="5079">
                <a:moveTo>
                  <a:pt x="1010" y="0"/>
                </a:moveTo>
                <a:lnTo>
                  <a:pt x="2265"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3299536" y="6760664"/>
            <a:ext cx="5080" cy="5080"/>
          </a:xfrm>
          <a:custGeom>
            <a:avLst/>
            <a:gdLst/>
            <a:ahLst/>
            <a:cxnLst/>
            <a:rect l="l" t="t" r="r" b="b"/>
            <a:pathLst>
              <a:path w="5079"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3163866" y="6760664"/>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3028197" y="6760664"/>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2892528" y="6760664"/>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2756858" y="6760664"/>
            <a:ext cx="5080" cy="5080"/>
          </a:xfrm>
          <a:custGeom>
            <a:avLst/>
            <a:gdLst/>
            <a:ahLst/>
            <a:cxnLst/>
            <a:rect l="l" t="t" r="r" b="b"/>
            <a:pathLst>
              <a:path w="5080" h="5079">
                <a:moveTo>
                  <a:pt x="1010" y="0"/>
                </a:moveTo>
                <a:lnTo>
                  <a:pt x="2265" y="0"/>
                </a:lnTo>
                <a:lnTo>
                  <a:pt x="3520" y="0"/>
                </a:lnTo>
                <a:lnTo>
                  <a:pt x="4530" y="1040"/>
                </a:lnTo>
                <a:lnTo>
                  <a:pt x="4530" y="3519"/>
                </a:lnTo>
                <a:lnTo>
                  <a:pt x="3520"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2621220" y="6760664"/>
            <a:ext cx="5080" cy="5080"/>
          </a:xfrm>
          <a:custGeom>
            <a:avLst/>
            <a:gdLst/>
            <a:ahLst/>
            <a:cxnLst/>
            <a:rect l="l" t="t" r="r" b="b"/>
            <a:pathLst>
              <a:path w="5080" h="5079">
                <a:moveTo>
                  <a:pt x="1010" y="0"/>
                </a:moveTo>
                <a:lnTo>
                  <a:pt x="2234" y="0"/>
                </a:lnTo>
                <a:lnTo>
                  <a:pt x="3489" y="0"/>
                </a:lnTo>
                <a:lnTo>
                  <a:pt x="4499" y="1040"/>
                </a:lnTo>
                <a:lnTo>
                  <a:pt x="4499" y="3519"/>
                </a:lnTo>
                <a:lnTo>
                  <a:pt x="3489" y="4529"/>
                </a:lnTo>
                <a:lnTo>
                  <a:pt x="1010" y="4529"/>
                </a:lnTo>
                <a:lnTo>
                  <a:pt x="0" y="3519"/>
                </a:lnTo>
                <a:lnTo>
                  <a:pt x="0" y="1040"/>
                </a:lnTo>
                <a:lnTo>
                  <a:pt x="1010"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4113522" y="662505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3977883" y="662505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3842213" y="6625059"/>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3706544" y="662505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3570875" y="662505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3435205" y="6625059"/>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3299536" y="6625059"/>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3163866" y="662505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3028197" y="662505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2892528" y="662505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2756858" y="6625059"/>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2621220" y="662505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2485550" y="6625059"/>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2349881" y="6625059"/>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4384861" y="648942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4249191" y="648942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4113522" y="648942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977883" y="648942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842213" y="648942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706544" y="648942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3570875" y="648942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3435205" y="648942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3299536" y="648942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3163866" y="648942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3028197" y="648942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892528" y="648942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756858" y="648942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6" name="object 46"/>
          <p:cNvSpPr/>
          <p:nvPr/>
        </p:nvSpPr>
        <p:spPr>
          <a:xfrm>
            <a:off x="2621220" y="648942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7" name="object 47"/>
          <p:cNvSpPr/>
          <p:nvPr/>
        </p:nvSpPr>
        <p:spPr>
          <a:xfrm>
            <a:off x="2485550" y="6489425"/>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8" name="object 48"/>
          <p:cNvSpPr/>
          <p:nvPr/>
        </p:nvSpPr>
        <p:spPr>
          <a:xfrm>
            <a:off x="2349881" y="648942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 name="object 49"/>
          <p:cNvSpPr/>
          <p:nvPr/>
        </p:nvSpPr>
        <p:spPr>
          <a:xfrm>
            <a:off x="2214211" y="648942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0" name="object 50"/>
          <p:cNvSpPr/>
          <p:nvPr/>
        </p:nvSpPr>
        <p:spPr>
          <a:xfrm>
            <a:off x="2078542" y="6489425"/>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1" name="object 51"/>
          <p:cNvSpPr/>
          <p:nvPr/>
        </p:nvSpPr>
        <p:spPr>
          <a:xfrm>
            <a:off x="4656199" y="635379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2" name="object 52"/>
          <p:cNvSpPr/>
          <p:nvPr/>
        </p:nvSpPr>
        <p:spPr>
          <a:xfrm>
            <a:off x="4520530" y="635379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3" name="object 53"/>
          <p:cNvSpPr/>
          <p:nvPr/>
        </p:nvSpPr>
        <p:spPr>
          <a:xfrm>
            <a:off x="4384861" y="635379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4" name="object 54"/>
          <p:cNvSpPr/>
          <p:nvPr/>
        </p:nvSpPr>
        <p:spPr>
          <a:xfrm>
            <a:off x="4249191" y="635379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5" name="object 55"/>
          <p:cNvSpPr/>
          <p:nvPr/>
        </p:nvSpPr>
        <p:spPr>
          <a:xfrm>
            <a:off x="4113522" y="635379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6" name="object 56"/>
          <p:cNvSpPr/>
          <p:nvPr/>
        </p:nvSpPr>
        <p:spPr>
          <a:xfrm>
            <a:off x="3977883" y="635379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7" name="object 57"/>
          <p:cNvSpPr/>
          <p:nvPr/>
        </p:nvSpPr>
        <p:spPr>
          <a:xfrm>
            <a:off x="3842213" y="6353790"/>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8" name="object 58"/>
          <p:cNvSpPr/>
          <p:nvPr/>
        </p:nvSpPr>
        <p:spPr>
          <a:xfrm>
            <a:off x="3706544" y="635379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59" name="object 59"/>
          <p:cNvSpPr/>
          <p:nvPr/>
        </p:nvSpPr>
        <p:spPr>
          <a:xfrm>
            <a:off x="3570875" y="635379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0" name="object 60"/>
          <p:cNvSpPr/>
          <p:nvPr/>
        </p:nvSpPr>
        <p:spPr>
          <a:xfrm>
            <a:off x="3435205" y="6353790"/>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1" name="object 61"/>
          <p:cNvSpPr/>
          <p:nvPr/>
        </p:nvSpPr>
        <p:spPr>
          <a:xfrm>
            <a:off x="3299536" y="6353790"/>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3163866" y="6353790"/>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3028197" y="6353790"/>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2892528" y="6353790"/>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2756858" y="6353790"/>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2621220" y="6353790"/>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2485550" y="6353790"/>
            <a:ext cx="5080" cy="5080"/>
          </a:xfrm>
          <a:custGeom>
            <a:avLst/>
            <a:gdLst/>
            <a:ahLst/>
            <a:cxnLst/>
            <a:rect l="l" t="t" r="r" b="b"/>
            <a:pathLst>
              <a:path w="5080"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2349881" y="6353790"/>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2214211" y="6353790"/>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2078542" y="6353790"/>
            <a:ext cx="5080" cy="5080"/>
          </a:xfrm>
          <a:custGeom>
            <a:avLst/>
            <a:gdLst/>
            <a:ahLst/>
            <a:cxnLst/>
            <a:rect l="l" t="t" r="r" b="b"/>
            <a:pathLst>
              <a:path w="5080" h="5079">
                <a:moveTo>
                  <a:pt x="1010" y="0"/>
                </a:moveTo>
                <a:lnTo>
                  <a:pt x="2265" y="0"/>
                </a:lnTo>
                <a:lnTo>
                  <a:pt x="3489" y="0"/>
                </a:lnTo>
                <a:lnTo>
                  <a:pt x="4530" y="1009"/>
                </a:lnTo>
                <a:lnTo>
                  <a:pt x="4530"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1942872" y="6353790"/>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1806836" y="635342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4927538" y="621815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4791869" y="621815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4656199" y="621815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4520530" y="621815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4384861" y="621815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4249191" y="621815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4113522" y="621815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3977883" y="6218155"/>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3841815"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3706544" y="621815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3570875" y="621815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3435205" y="6218155"/>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3299536" y="6218155"/>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3163499" y="621778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028197" y="6218155"/>
            <a:ext cx="5080" cy="5080"/>
          </a:xfrm>
          <a:custGeom>
            <a:avLst/>
            <a:gdLst/>
            <a:ahLst/>
            <a:cxnLst/>
            <a:rect l="l" t="t" r="r" b="b"/>
            <a:pathLst>
              <a:path w="5080"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2892160"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2756491"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2620822"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2485152"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2349881" y="6218155"/>
            <a:ext cx="5080" cy="5080"/>
          </a:xfrm>
          <a:custGeom>
            <a:avLst/>
            <a:gdLst/>
            <a:ahLst/>
            <a:cxnLst/>
            <a:rect l="l" t="t" r="r" b="b"/>
            <a:pathLst>
              <a:path w="5080"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2213844" y="621778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2078174" y="6217787"/>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1942505"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1806836"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1671166" y="6217787"/>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1535497" y="621778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1399827" y="6217787"/>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5063208" y="608252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1" name="object 101"/>
          <p:cNvSpPr/>
          <p:nvPr/>
        </p:nvSpPr>
        <p:spPr>
          <a:xfrm>
            <a:off x="4927538" y="608252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2" name="object 102"/>
          <p:cNvSpPr/>
          <p:nvPr/>
        </p:nvSpPr>
        <p:spPr>
          <a:xfrm>
            <a:off x="4791869" y="608252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3" name="object 103"/>
          <p:cNvSpPr/>
          <p:nvPr/>
        </p:nvSpPr>
        <p:spPr>
          <a:xfrm>
            <a:off x="4656199" y="6082520"/>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4" name="object 104"/>
          <p:cNvSpPr/>
          <p:nvPr/>
        </p:nvSpPr>
        <p:spPr>
          <a:xfrm>
            <a:off x="4520530" y="6082520"/>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5" name="object 105"/>
          <p:cNvSpPr/>
          <p:nvPr/>
        </p:nvSpPr>
        <p:spPr>
          <a:xfrm>
            <a:off x="4384861" y="608252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6" name="object 106"/>
          <p:cNvSpPr/>
          <p:nvPr/>
        </p:nvSpPr>
        <p:spPr>
          <a:xfrm>
            <a:off x="4248824"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07" name="object 107"/>
          <p:cNvSpPr/>
          <p:nvPr/>
        </p:nvSpPr>
        <p:spPr>
          <a:xfrm>
            <a:off x="4113522" y="608252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08" name="object 108"/>
          <p:cNvSpPr/>
          <p:nvPr/>
        </p:nvSpPr>
        <p:spPr>
          <a:xfrm>
            <a:off x="3977485"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09" name="object 109"/>
          <p:cNvSpPr/>
          <p:nvPr/>
        </p:nvSpPr>
        <p:spPr>
          <a:xfrm>
            <a:off x="3841815"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0" name="object 110"/>
          <p:cNvSpPr/>
          <p:nvPr/>
        </p:nvSpPr>
        <p:spPr>
          <a:xfrm>
            <a:off x="3706146" y="6082153"/>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1" name="object 111"/>
          <p:cNvSpPr/>
          <p:nvPr/>
        </p:nvSpPr>
        <p:spPr>
          <a:xfrm>
            <a:off x="3570508"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2" name="object 112"/>
          <p:cNvSpPr/>
          <p:nvPr/>
        </p:nvSpPr>
        <p:spPr>
          <a:xfrm>
            <a:off x="3434838"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3" name="object 113"/>
          <p:cNvSpPr/>
          <p:nvPr/>
        </p:nvSpPr>
        <p:spPr>
          <a:xfrm>
            <a:off x="3299169"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4" name="object 114"/>
          <p:cNvSpPr/>
          <p:nvPr/>
        </p:nvSpPr>
        <p:spPr>
          <a:xfrm>
            <a:off x="3163499"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15" name="object 115"/>
          <p:cNvSpPr/>
          <p:nvPr/>
        </p:nvSpPr>
        <p:spPr>
          <a:xfrm>
            <a:off x="3027830"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6" name="object 116"/>
          <p:cNvSpPr/>
          <p:nvPr/>
        </p:nvSpPr>
        <p:spPr>
          <a:xfrm>
            <a:off x="2892160"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7" name="object 117"/>
          <p:cNvSpPr/>
          <p:nvPr/>
        </p:nvSpPr>
        <p:spPr>
          <a:xfrm>
            <a:off x="2756491"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2620822"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2485152"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2349513"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2213844"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2078174"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1942505"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1806836"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1671166"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1535497" y="608215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1399827" y="608215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1264189" y="608215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1128519" y="608215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992850" y="608215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857180" y="6082153"/>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721511" y="6082153"/>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85842" y="608215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450172" y="6082153"/>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314503" y="6082153"/>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178864" y="6082153"/>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3195" y="6082153"/>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7505165" y="594688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7369526" y="594688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7233857" y="594688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5198847" y="594688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5063208" y="594688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4927538" y="594688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4791869" y="594688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4656199" y="594688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4520530" y="594688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4384493"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4248824"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4113154" y="5946518"/>
            <a:ext cx="5715" cy="5715"/>
          </a:xfrm>
          <a:custGeom>
            <a:avLst/>
            <a:gdLst/>
            <a:ahLst/>
            <a:cxnLst/>
            <a:rect l="l" t="t" r="r" b="b"/>
            <a:pathLst>
              <a:path w="5714" h="5714">
                <a:moveTo>
                  <a:pt x="1193" y="0"/>
                </a:moveTo>
                <a:lnTo>
                  <a:pt x="2632" y="0"/>
                </a:lnTo>
                <a:lnTo>
                  <a:pt x="4071" y="0"/>
                </a:lnTo>
                <a:lnTo>
                  <a:pt x="5265" y="1162"/>
                </a:lnTo>
                <a:lnTo>
                  <a:pt x="5265" y="4070"/>
                </a:lnTo>
                <a:lnTo>
                  <a:pt x="407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977485"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3841815"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3706146" y="5946518"/>
            <a:ext cx="5715" cy="5715"/>
          </a:xfrm>
          <a:custGeom>
            <a:avLst/>
            <a:gdLst/>
            <a:ahLst/>
            <a:cxnLst/>
            <a:rect l="l" t="t" r="r" b="b"/>
            <a:pathLst>
              <a:path w="5714" h="5714">
                <a:moveTo>
                  <a:pt x="1193" y="0"/>
                </a:moveTo>
                <a:lnTo>
                  <a:pt x="2663"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3570508"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3434838"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3299169"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6" name="object 156"/>
          <p:cNvSpPr/>
          <p:nvPr/>
        </p:nvSpPr>
        <p:spPr>
          <a:xfrm>
            <a:off x="3163499"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57" name="object 157"/>
          <p:cNvSpPr/>
          <p:nvPr/>
        </p:nvSpPr>
        <p:spPr>
          <a:xfrm>
            <a:off x="3027830"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8" name="object 158"/>
          <p:cNvSpPr/>
          <p:nvPr/>
        </p:nvSpPr>
        <p:spPr>
          <a:xfrm>
            <a:off x="2892160"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59" name="object 159"/>
          <p:cNvSpPr/>
          <p:nvPr/>
        </p:nvSpPr>
        <p:spPr>
          <a:xfrm>
            <a:off x="2756491"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0" name="object 160"/>
          <p:cNvSpPr/>
          <p:nvPr/>
        </p:nvSpPr>
        <p:spPr>
          <a:xfrm>
            <a:off x="2620822"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1" name="object 161"/>
          <p:cNvSpPr/>
          <p:nvPr/>
        </p:nvSpPr>
        <p:spPr>
          <a:xfrm>
            <a:off x="2485152"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2" name="object 162"/>
          <p:cNvSpPr/>
          <p:nvPr/>
        </p:nvSpPr>
        <p:spPr>
          <a:xfrm>
            <a:off x="2349513"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3" name="object 163"/>
          <p:cNvSpPr/>
          <p:nvPr/>
        </p:nvSpPr>
        <p:spPr>
          <a:xfrm>
            <a:off x="2213844"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4" name="object 164"/>
          <p:cNvSpPr/>
          <p:nvPr/>
        </p:nvSpPr>
        <p:spPr>
          <a:xfrm>
            <a:off x="2078174" y="5946518"/>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65" name="object 165"/>
          <p:cNvSpPr/>
          <p:nvPr/>
        </p:nvSpPr>
        <p:spPr>
          <a:xfrm>
            <a:off x="1942505"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6" name="object 166"/>
          <p:cNvSpPr/>
          <p:nvPr/>
        </p:nvSpPr>
        <p:spPr>
          <a:xfrm>
            <a:off x="1806836"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7" name="object 167"/>
          <p:cNvSpPr/>
          <p:nvPr/>
        </p:nvSpPr>
        <p:spPr>
          <a:xfrm>
            <a:off x="1671166" y="5946518"/>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8" name="object 168"/>
          <p:cNvSpPr/>
          <p:nvPr/>
        </p:nvSpPr>
        <p:spPr>
          <a:xfrm>
            <a:off x="1535497" y="5946518"/>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69" name="object 169"/>
          <p:cNvSpPr/>
          <p:nvPr/>
        </p:nvSpPr>
        <p:spPr>
          <a:xfrm>
            <a:off x="1399827" y="5946518"/>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0" name="object 170"/>
          <p:cNvSpPr/>
          <p:nvPr/>
        </p:nvSpPr>
        <p:spPr>
          <a:xfrm>
            <a:off x="1264189" y="594651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1" name="object 171"/>
          <p:cNvSpPr/>
          <p:nvPr/>
        </p:nvSpPr>
        <p:spPr>
          <a:xfrm>
            <a:off x="1128519" y="594651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2" name="object 172"/>
          <p:cNvSpPr/>
          <p:nvPr/>
        </p:nvSpPr>
        <p:spPr>
          <a:xfrm>
            <a:off x="992850" y="5946518"/>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3" name="object 173"/>
          <p:cNvSpPr/>
          <p:nvPr/>
        </p:nvSpPr>
        <p:spPr>
          <a:xfrm>
            <a:off x="857180" y="5946518"/>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21511" y="5946518"/>
            <a:ext cx="5715" cy="5715"/>
          </a:xfrm>
          <a:custGeom>
            <a:avLst/>
            <a:gdLst/>
            <a:ahLst/>
            <a:cxnLst/>
            <a:rect l="l" t="t" r="r" b="b"/>
            <a:pathLst>
              <a:path w="5715" h="5714">
                <a:moveTo>
                  <a:pt x="1163" y="0"/>
                </a:moveTo>
                <a:lnTo>
                  <a:pt x="2632" y="0"/>
                </a:lnTo>
                <a:lnTo>
                  <a:pt x="4101" y="0"/>
                </a:lnTo>
                <a:lnTo>
                  <a:pt x="5265" y="1162"/>
                </a:lnTo>
                <a:lnTo>
                  <a:pt x="5265" y="4070"/>
                </a:lnTo>
                <a:lnTo>
                  <a:pt x="410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585842" y="5946518"/>
            <a:ext cx="5715" cy="5715"/>
          </a:xfrm>
          <a:custGeom>
            <a:avLst/>
            <a:gdLst/>
            <a:ahLst/>
            <a:cxnLst/>
            <a:rect l="l" t="t" r="r" b="b"/>
            <a:pathLst>
              <a:path w="5715"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449805" y="594612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314136" y="5946120"/>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178466" y="594612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42797" y="5946120"/>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7505165" y="581125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7369526" y="581125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7233857" y="581125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7098187" y="581125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334516" y="581125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198847" y="581125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063208" y="581125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4927538" y="581125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4791471" y="5810883"/>
            <a:ext cx="5715" cy="5715"/>
          </a:xfrm>
          <a:custGeom>
            <a:avLst/>
            <a:gdLst/>
            <a:ahLst/>
            <a:cxnLst/>
            <a:rect l="l" t="t" r="r" b="b"/>
            <a:pathLst>
              <a:path w="5714" h="5714">
                <a:moveTo>
                  <a:pt x="1193" y="0"/>
                </a:moveTo>
                <a:lnTo>
                  <a:pt x="2632"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4656199" y="5811250"/>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4520163"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4384493"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248456"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112787"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3977118"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3841448"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3706146" y="5810883"/>
            <a:ext cx="5715" cy="5715"/>
          </a:xfrm>
          <a:custGeom>
            <a:avLst/>
            <a:gdLst/>
            <a:ahLst/>
            <a:cxnLst/>
            <a:rect l="l" t="t" r="r" b="b"/>
            <a:pathLst>
              <a:path w="5714" h="5714">
                <a:moveTo>
                  <a:pt x="1193" y="0"/>
                </a:moveTo>
                <a:lnTo>
                  <a:pt x="2663" y="0"/>
                </a:lnTo>
                <a:lnTo>
                  <a:pt x="4101" y="0"/>
                </a:lnTo>
                <a:lnTo>
                  <a:pt x="5295" y="1193"/>
                </a:lnTo>
                <a:lnTo>
                  <a:pt x="529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3570508"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3434838"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299169"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163132"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027462"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2891793"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2756124"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2620454"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2484785"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2349115" y="581051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213844"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078174" y="5810883"/>
            <a:ext cx="5715" cy="5715"/>
          </a:xfrm>
          <a:custGeom>
            <a:avLst/>
            <a:gdLst/>
            <a:ahLst/>
            <a:cxnLst/>
            <a:rect l="l" t="t" r="r" b="b"/>
            <a:pathLst>
              <a:path w="5714" h="5714">
                <a:moveTo>
                  <a:pt x="1163" y="0"/>
                </a:moveTo>
                <a:lnTo>
                  <a:pt x="2632" y="0"/>
                </a:lnTo>
                <a:lnTo>
                  <a:pt x="4071" y="0"/>
                </a:lnTo>
                <a:lnTo>
                  <a:pt x="5265" y="1193"/>
                </a:lnTo>
                <a:lnTo>
                  <a:pt x="5265" y="4070"/>
                </a:lnTo>
                <a:lnTo>
                  <a:pt x="4071" y="5263"/>
                </a:lnTo>
                <a:lnTo>
                  <a:pt x="1163" y="5263"/>
                </a:lnTo>
                <a:lnTo>
                  <a:pt x="0" y="407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1942505" y="5810883"/>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1806836" y="5810883"/>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1" name="object 211"/>
          <p:cNvSpPr/>
          <p:nvPr/>
        </p:nvSpPr>
        <p:spPr>
          <a:xfrm>
            <a:off x="1671166" y="5810883"/>
            <a:ext cx="5715" cy="5715"/>
          </a:xfrm>
          <a:custGeom>
            <a:avLst/>
            <a:gdLst/>
            <a:ahLst/>
            <a:cxnLst/>
            <a:rect l="l" t="t" r="r" b="b"/>
            <a:pathLst>
              <a:path w="5714"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2" name="object 212"/>
          <p:cNvSpPr/>
          <p:nvPr/>
        </p:nvSpPr>
        <p:spPr>
          <a:xfrm>
            <a:off x="1535497" y="5810883"/>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3" name="object 213"/>
          <p:cNvSpPr/>
          <p:nvPr/>
        </p:nvSpPr>
        <p:spPr>
          <a:xfrm>
            <a:off x="1399827" y="5810883"/>
            <a:ext cx="5715" cy="5715"/>
          </a:xfrm>
          <a:custGeom>
            <a:avLst/>
            <a:gdLst/>
            <a:ahLst/>
            <a:cxnLst/>
            <a:rect l="l" t="t" r="r" b="b"/>
            <a:pathLst>
              <a:path w="5715" h="5714">
                <a:moveTo>
                  <a:pt x="1193" y="0"/>
                </a:moveTo>
                <a:lnTo>
                  <a:pt x="2632" y="0"/>
                </a:lnTo>
                <a:lnTo>
                  <a:pt x="4101" y="0"/>
                </a:lnTo>
                <a:lnTo>
                  <a:pt x="5265" y="1193"/>
                </a:lnTo>
                <a:lnTo>
                  <a:pt x="5265" y="4070"/>
                </a:lnTo>
                <a:lnTo>
                  <a:pt x="4101" y="5263"/>
                </a:lnTo>
                <a:lnTo>
                  <a:pt x="1193" y="5263"/>
                </a:lnTo>
                <a:lnTo>
                  <a:pt x="0" y="407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14" name="object 214"/>
          <p:cNvSpPr/>
          <p:nvPr/>
        </p:nvSpPr>
        <p:spPr>
          <a:xfrm>
            <a:off x="1263791" y="581051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5" name="object 215"/>
          <p:cNvSpPr/>
          <p:nvPr/>
        </p:nvSpPr>
        <p:spPr>
          <a:xfrm>
            <a:off x="1128121" y="581051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6" name="object 216"/>
          <p:cNvSpPr/>
          <p:nvPr/>
        </p:nvSpPr>
        <p:spPr>
          <a:xfrm>
            <a:off x="992483"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7" name="object 217"/>
          <p:cNvSpPr/>
          <p:nvPr/>
        </p:nvSpPr>
        <p:spPr>
          <a:xfrm>
            <a:off x="856813"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8" name="object 218"/>
          <p:cNvSpPr/>
          <p:nvPr/>
        </p:nvSpPr>
        <p:spPr>
          <a:xfrm>
            <a:off x="721144" y="5810515"/>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19" name="object 219"/>
          <p:cNvSpPr/>
          <p:nvPr/>
        </p:nvSpPr>
        <p:spPr>
          <a:xfrm>
            <a:off x="585474" y="5810515"/>
            <a:ext cx="6350" cy="6350"/>
          </a:xfrm>
          <a:custGeom>
            <a:avLst/>
            <a:gdLst/>
            <a:ahLst/>
            <a:cxnLst/>
            <a:rect l="l" t="t" r="r" b="b"/>
            <a:pathLst>
              <a:path w="6350" h="6350">
                <a:moveTo>
                  <a:pt x="1346" y="0"/>
                </a:moveTo>
                <a:lnTo>
                  <a:pt x="2999" y="0"/>
                </a:lnTo>
                <a:lnTo>
                  <a:pt x="4652" y="0"/>
                </a:lnTo>
                <a:lnTo>
                  <a:pt x="6030" y="1346"/>
                </a:lnTo>
                <a:lnTo>
                  <a:pt x="6030"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0" name="object 220"/>
          <p:cNvSpPr/>
          <p:nvPr/>
        </p:nvSpPr>
        <p:spPr>
          <a:xfrm>
            <a:off x="449805" y="5810515"/>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1" name="object 221"/>
          <p:cNvSpPr/>
          <p:nvPr/>
        </p:nvSpPr>
        <p:spPr>
          <a:xfrm>
            <a:off x="313768" y="5810118"/>
            <a:ext cx="6985" cy="6985"/>
          </a:xfrm>
          <a:custGeom>
            <a:avLst/>
            <a:gdLst/>
            <a:ahLst/>
            <a:cxnLst/>
            <a:rect l="l" t="t" r="r" b="b"/>
            <a:pathLst>
              <a:path w="6985"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22" name="object 222"/>
          <p:cNvSpPr/>
          <p:nvPr/>
        </p:nvSpPr>
        <p:spPr>
          <a:xfrm>
            <a:off x="178466" y="5810515"/>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23" name="object 223"/>
          <p:cNvSpPr/>
          <p:nvPr/>
        </p:nvSpPr>
        <p:spPr>
          <a:xfrm>
            <a:off x="42429" y="5810118"/>
            <a:ext cx="6985" cy="6985"/>
          </a:xfrm>
          <a:custGeom>
            <a:avLst/>
            <a:gdLst/>
            <a:ahLst/>
            <a:cxnLst/>
            <a:rect l="l" t="t" r="r" b="b"/>
            <a:pathLst>
              <a:path w="6984" h="6985">
                <a:moveTo>
                  <a:pt x="1530" y="0"/>
                </a:moveTo>
                <a:lnTo>
                  <a:pt x="3397" y="0"/>
                </a:lnTo>
                <a:lnTo>
                  <a:pt x="5265" y="0"/>
                </a:lnTo>
                <a:lnTo>
                  <a:pt x="6765" y="1530"/>
                </a:lnTo>
                <a:lnTo>
                  <a:pt x="676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24" name="object 224"/>
          <p:cNvSpPr/>
          <p:nvPr/>
        </p:nvSpPr>
        <p:spPr>
          <a:xfrm>
            <a:off x="7505165" y="567561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5" name="object 225"/>
          <p:cNvSpPr/>
          <p:nvPr/>
        </p:nvSpPr>
        <p:spPr>
          <a:xfrm>
            <a:off x="7369526" y="567561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6" name="object 226"/>
          <p:cNvSpPr/>
          <p:nvPr/>
        </p:nvSpPr>
        <p:spPr>
          <a:xfrm>
            <a:off x="7233857" y="567561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7" name="object 227"/>
          <p:cNvSpPr/>
          <p:nvPr/>
        </p:nvSpPr>
        <p:spPr>
          <a:xfrm>
            <a:off x="7098187" y="567561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8" name="object 228"/>
          <p:cNvSpPr/>
          <p:nvPr/>
        </p:nvSpPr>
        <p:spPr>
          <a:xfrm>
            <a:off x="6962518" y="5675615"/>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29" name="object 229"/>
          <p:cNvSpPr/>
          <p:nvPr/>
        </p:nvSpPr>
        <p:spPr>
          <a:xfrm>
            <a:off x="5470185" y="567561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5334516" y="567561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5198847" y="5675615"/>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5063208" y="5675615"/>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4927140" y="567524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4791471" y="5675248"/>
            <a:ext cx="5715" cy="5715"/>
          </a:xfrm>
          <a:custGeom>
            <a:avLst/>
            <a:gdLst/>
            <a:ahLst/>
            <a:cxnLst/>
            <a:rect l="l" t="t" r="r" b="b"/>
            <a:pathLst>
              <a:path w="5714" h="5714">
                <a:moveTo>
                  <a:pt x="1193" y="0"/>
                </a:moveTo>
                <a:lnTo>
                  <a:pt x="2632" y="0"/>
                </a:lnTo>
                <a:lnTo>
                  <a:pt x="4101" y="0"/>
                </a:lnTo>
                <a:lnTo>
                  <a:pt x="5295" y="1193"/>
                </a:lnTo>
                <a:lnTo>
                  <a:pt x="529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4655832" y="5675248"/>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4520163" y="5675248"/>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4384126"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4248456"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4112787"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3977118"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3841448"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3705779"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3570109"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3434440"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3298801"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3163132"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3027462"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2891793"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2756124"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2620454"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2484785"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2349115"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2213446"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2077777" y="5674881"/>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1942138"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1806468"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1671166" y="567524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1535130"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1399460" y="5674881"/>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1263791"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1128121" y="5674881"/>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992483"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856813" y="5674881"/>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720746" y="5674483"/>
            <a:ext cx="6985" cy="6985"/>
          </a:xfrm>
          <a:custGeom>
            <a:avLst/>
            <a:gdLst/>
            <a:ahLst/>
            <a:cxnLst/>
            <a:rect l="l" t="t" r="r" b="b"/>
            <a:pathLst>
              <a:path w="6984" h="6985">
                <a:moveTo>
                  <a:pt x="1530" y="0"/>
                </a:moveTo>
                <a:lnTo>
                  <a:pt x="3397" y="0"/>
                </a:lnTo>
                <a:lnTo>
                  <a:pt x="5265" y="0"/>
                </a:lnTo>
                <a:lnTo>
                  <a:pt x="6795" y="1530"/>
                </a:lnTo>
                <a:lnTo>
                  <a:pt x="6795" y="5263"/>
                </a:lnTo>
                <a:lnTo>
                  <a:pt x="5265" y="6793"/>
                </a:lnTo>
                <a:lnTo>
                  <a:pt x="1530" y="679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265" name="object 265"/>
          <p:cNvSpPr/>
          <p:nvPr/>
        </p:nvSpPr>
        <p:spPr>
          <a:xfrm>
            <a:off x="585107" y="5674483"/>
            <a:ext cx="6985" cy="6985"/>
          </a:xfrm>
          <a:custGeom>
            <a:avLst/>
            <a:gdLst/>
            <a:ahLst/>
            <a:cxnLst/>
            <a:rect l="l" t="t" r="r" b="b"/>
            <a:pathLst>
              <a:path w="6984" h="6985">
                <a:moveTo>
                  <a:pt x="1499" y="0"/>
                </a:moveTo>
                <a:lnTo>
                  <a:pt x="3367" y="0"/>
                </a:lnTo>
                <a:lnTo>
                  <a:pt x="5234" y="0"/>
                </a:lnTo>
                <a:lnTo>
                  <a:pt x="6765" y="1530"/>
                </a:lnTo>
                <a:lnTo>
                  <a:pt x="6765" y="5263"/>
                </a:lnTo>
                <a:lnTo>
                  <a:pt x="5234"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6" name="object 266"/>
          <p:cNvSpPr/>
          <p:nvPr/>
        </p:nvSpPr>
        <p:spPr>
          <a:xfrm>
            <a:off x="449438" y="5674483"/>
            <a:ext cx="6985" cy="6985"/>
          </a:xfrm>
          <a:custGeom>
            <a:avLst/>
            <a:gdLst/>
            <a:ahLst/>
            <a:cxnLst/>
            <a:rect l="l" t="t" r="r" b="b"/>
            <a:pathLst>
              <a:path w="6984" h="6985">
                <a:moveTo>
                  <a:pt x="1499" y="0"/>
                </a:moveTo>
                <a:lnTo>
                  <a:pt x="3367" y="0"/>
                </a:lnTo>
                <a:lnTo>
                  <a:pt x="5265" y="0"/>
                </a:lnTo>
                <a:lnTo>
                  <a:pt x="6765" y="1530"/>
                </a:lnTo>
                <a:lnTo>
                  <a:pt x="6765" y="5263"/>
                </a:lnTo>
                <a:lnTo>
                  <a:pt x="5265" y="6793"/>
                </a:lnTo>
                <a:lnTo>
                  <a:pt x="1499" y="679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313401" y="5674116"/>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268" name="object 268"/>
          <p:cNvSpPr/>
          <p:nvPr/>
        </p:nvSpPr>
        <p:spPr>
          <a:xfrm>
            <a:off x="177333" y="5673748"/>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269" name="object 269"/>
          <p:cNvSpPr/>
          <p:nvPr/>
        </p:nvSpPr>
        <p:spPr>
          <a:xfrm>
            <a:off x="41695" y="5673748"/>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270" name="object 270"/>
          <p:cNvSpPr/>
          <p:nvPr/>
        </p:nvSpPr>
        <p:spPr>
          <a:xfrm>
            <a:off x="7505165" y="553998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1" name="object 271"/>
          <p:cNvSpPr/>
          <p:nvPr/>
        </p:nvSpPr>
        <p:spPr>
          <a:xfrm>
            <a:off x="7369526" y="553998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2" name="object 272"/>
          <p:cNvSpPr/>
          <p:nvPr/>
        </p:nvSpPr>
        <p:spPr>
          <a:xfrm>
            <a:off x="7233857" y="553998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3" name="object 273"/>
          <p:cNvSpPr/>
          <p:nvPr/>
        </p:nvSpPr>
        <p:spPr>
          <a:xfrm>
            <a:off x="7098187" y="5539980"/>
            <a:ext cx="5080" cy="5080"/>
          </a:xfrm>
          <a:custGeom>
            <a:avLst/>
            <a:gdLst/>
            <a:ahLst/>
            <a:cxnLst/>
            <a:rect l="l" t="t" r="r" b="b"/>
            <a:pathLst>
              <a:path w="5079" h="5079">
                <a:moveTo>
                  <a:pt x="1010" y="0"/>
                </a:moveTo>
                <a:lnTo>
                  <a:pt x="2234"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4" name="object 274"/>
          <p:cNvSpPr/>
          <p:nvPr/>
        </p:nvSpPr>
        <p:spPr>
          <a:xfrm>
            <a:off x="6962518" y="5539980"/>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5" name="object 275"/>
          <p:cNvSpPr/>
          <p:nvPr/>
        </p:nvSpPr>
        <p:spPr>
          <a:xfrm>
            <a:off x="6826849" y="553998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6" name="object 276"/>
          <p:cNvSpPr/>
          <p:nvPr/>
        </p:nvSpPr>
        <p:spPr>
          <a:xfrm>
            <a:off x="5605855" y="5539980"/>
            <a:ext cx="5080" cy="5080"/>
          </a:xfrm>
          <a:custGeom>
            <a:avLst/>
            <a:gdLst/>
            <a:ahLst/>
            <a:cxnLst/>
            <a:rect l="l" t="t" r="r" b="b"/>
            <a:pathLst>
              <a:path w="5079" h="5079">
                <a:moveTo>
                  <a:pt x="1010" y="0"/>
                </a:moveTo>
                <a:lnTo>
                  <a:pt x="2265" y="0"/>
                </a:lnTo>
                <a:lnTo>
                  <a:pt x="3489" y="0"/>
                </a:lnTo>
                <a:lnTo>
                  <a:pt x="4499" y="1009"/>
                </a:lnTo>
                <a:lnTo>
                  <a:pt x="4499" y="3519"/>
                </a:lnTo>
                <a:lnTo>
                  <a:pt x="3489"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7" name="object 277"/>
          <p:cNvSpPr/>
          <p:nvPr/>
        </p:nvSpPr>
        <p:spPr>
          <a:xfrm>
            <a:off x="5470185" y="553998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8" name="object 278"/>
          <p:cNvSpPr/>
          <p:nvPr/>
        </p:nvSpPr>
        <p:spPr>
          <a:xfrm>
            <a:off x="5334516" y="5539980"/>
            <a:ext cx="5080" cy="5080"/>
          </a:xfrm>
          <a:custGeom>
            <a:avLst/>
            <a:gdLst/>
            <a:ahLst/>
            <a:cxnLst/>
            <a:rect l="l" t="t" r="r" b="b"/>
            <a:pathLst>
              <a:path w="5079" h="5079">
                <a:moveTo>
                  <a:pt x="1010" y="0"/>
                </a:moveTo>
                <a:lnTo>
                  <a:pt x="2265" y="0"/>
                </a:lnTo>
                <a:lnTo>
                  <a:pt x="3520" y="0"/>
                </a:lnTo>
                <a:lnTo>
                  <a:pt x="4530" y="1009"/>
                </a:lnTo>
                <a:lnTo>
                  <a:pt x="4530" y="3519"/>
                </a:lnTo>
                <a:lnTo>
                  <a:pt x="3520" y="4529"/>
                </a:lnTo>
                <a:lnTo>
                  <a:pt x="1010" y="4529"/>
                </a:lnTo>
                <a:lnTo>
                  <a:pt x="0" y="3519"/>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279" name="object 279"/>
          <p:cNvSpPr/>
          <p:nvPr/>
        </p:nvSpPr>
        <p:spPr>
          <a:xfrm>
            <a:off x="5198479" y="553961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0" name="object 280"/>
          <p:cNvSpPr/>
          <p:nvPr/>
        </p:nvSpPr>
        <p:spPr>
          <a:xfrm>
            <a:off x="5062810" y="553961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1" name="object 281"/>
          <p:cNvSpPr/>
          <p:nvPr/>
        </p:nvSpPr>
        <p:spPr>
          <a:xfrm>
            <a:off x="4927140" y="553961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282" name="object 282"/>
          <p:cNvSpPr/>
          <p:nvPr/>
        </p:nvSpPr>
        <p:spPr>
          <a:xfrm>
            <a:off x="4791104"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3" name="object 283"/>
          <p:cNvSpPr/>
          <p:nvPr/>
        </p:nvSpPr>
        <p:spPr>
          <a:xfrm>
            <a:off x="4655434"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4" name="object 284"/>
          <p:cNvSpPr/>
          <p:nvPr/>
        </p:nvSpPr>
        <p:spPr>
          <a:xfrm>
            <a:off x="4519765"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5" name="object 285"/>
          <p:cNvSpPr/>
          <p:nvPr/>
        </p:nvSpPr>
        <p:spPr>
          <a:xfrm>
            <a:off x="4384126"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6" name="object 286"/>
          <p:cNvSpPr/>
          <p:nvPr/>
        </p:nvSpPr>
        <p:spPr>
          <a:xfrm>
            <a:off x="4248456"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7" name="object 287"/>
          <p:cNvSpPr/>
          <p:nvPr/>
        </p:nvSpPr>
        <p:spPr>
          <a:xfrm>
            <a:off x="4112787"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88" name="object 288"/>
          <p:cNvSpPr/>
          <p:nvPr/>
        </p:nvSpPr>
        <p:spPr>
          <a:xfrm>
            <a:off x="3976750" y="5538878"/>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89" name="object 289"/>
          <p:cNvSpPr/>
          <p:nvPr/>
        </p:nvSpPr>
        <p:spPr>
          <a:xfrm>
            <a:off x="3841081" y="5538878"/>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290" name="object 290"/>
          <p:cNvSpPr/>
          <p:nvPr/>
        </p:nvSpPr>
        <p:spPr>
          <a:xfrm>
            <a:off x="3705779"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1" name="object 291"/>
          <p:cNvSpPr/>
          <p:nvPr/>
        </p:nvSpPr>
        <p:spPr>
          <a:xfrm>
            <a:off x="3570109"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2" name="object 292"/>
          <p:cNvSpPr/>
          <p:nvPr/>
        </p:nvSpPr>
        <p:spPr>
          <a:xfrm>
            <a:off x="3434440"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3" name="object 293"/>
          <p:cNvSpPr/>
          <p:nvPr/>
        </p:nvSpPr>
        <p:spPr>
          <a:xfrm>
            <a:off x="3298801"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4" name="object 294"/>
          <p:cNvSpPr/>
          <p:nvPr/>
        </p:nvSpPr>
        <p:spPr>
          <a:xfrm>
            <a:off x="3163132"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5" name="object 295"/>
          <p:cNvSpPr/>
          <p:nvPr/>
        </p:nvSpPr>
        <p:spPr>
          <a:xfrm>
            <a:off x="3027462"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6" name="object 296"/>
          <p:cNvSpPr/>
          <p:nvPr/>
        </p:nvSpPr>
        <p:spPr>
          <a:xfrm>
            <a:off x="2891793"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7" name="object 297"/>
          <p:cNvSpPr/>
          <p:nvPr/>
        </p:nvSpPr>
        <p:spPr>
          <a:xfrm>
            <a:off x="2756124"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8" name="object 298"/>
          <p:cNvSpPr/>
          <p:nvPr/>
        </p:nvSpPr>
        <p:spPr>
          <a:xfrm>
            <a:off x="2620454"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299" name="object 299"/>
          <p:cNvSpPr/>
          <p:nvPr/>
        </p:nvSpPr>
        <p:spPr>
          <a:xfrm>
            <a:off x="2484785"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0" name="object 300"/>
          <p:cNvSpPr/>
          <p:nvPr/>
        </p:nvSpPr>
        <p:spPr>
          <a:xfrm>
            <a:off x="2349115"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1" name="object 301"/>
          <p:cNvSpPr/>
          <p:nvPr/>
        </p:nvSpPr>
        <p:spPr>
          <a:xfrm>
            <a:off x="2213446"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2" name="object 302"/>
          <p:cNvSpPr/>
          <p:nvPr/>
        </p:nvSpPr>
        <p:spPr>
          <a:xfrm>
            <a:off x="2077777" y="5539245"/>
            <a:ext cx="6350" cy="6350"/>
          </a:xfrm>
          <a:custGeom>
            <a:avLst/>
            <a:gdLst/>
            <a:ahLst/>
            <a:cxnLst/>
            <a:rect l="l" t="t" r="r" b="b"/>
            <a:pathLst>
              <a:path w="6350" h="6350">
                <a:moveTo>
                  <a:pt x="1377" y="0"/>
                </a:moveTo>
                <a:lnTo>
                  <a:pt x="3030" y="0"/>
                </a:lnTo>
                <a:lnTo>
                  <a:pt x="4683" y="0"/>
                </a:lnTo>
                <a:lnTo>
                  <a:pt x="6030" y="1346"/>
                </a:lnTo>
                <a:lnTo>
                  <a:pt x="6030" y="4682"/>
                </a:lnTo>
                <a:lnTo>
                  <a:pt x="4683" y="5998"/>
                </a:lnTo>
                <a:lnTo>
                  <a:pt x="1377" y="599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03" name="object 303"/>
          <p:cNvSpPr/>
          <p:nvPr/>
        </p:nvSpPr>
        <p:spPr>
          <a:xfrm>
            <a:off x="1942138"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4" name="object 304"/>
          <p:cNvSpPr/>
          <p:nvPr/>
        </p:nvSpPr>
        <p:spPr>
          <a:xfrm>
            <a:off x="1806468"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5" name="object 305"/>
          <p:cNvSpPr/>
          <p:nvPr/>
        </p:nvSpPr>
        <p:spPr>
          <a:xfrm>
            <a:off x="1670799" y="5539245"/>
            <a:ext cx="6350" cy="6350"/>
          </a:xfrm>
          <a:custGeom>
            <a:avLst/>
            <a:gdLst/>
            <a:ahLst/>
            <a:cxnLst/>
            <a:rect l="l" t="t" r="r" b="b"/>
            <a:pathLst>
              <a:path w="6350" h="6350">
                <a:moveTo>
                  <a:pt x="1346" y="0"/>
                </a:moveTo>
                <a:lnTo>
                  <a:pt x="2999" y="0"/>
                </a:lnTo>
                <a:lnTo>
                  <a:pt x="4652" y="0"/>
                </a:lnTo>
                <a:lnTo>
                  <a:pt x="5999" y="1346"/>
                </a:lnTo>
                <a:lnTo>
                  <a:pt x="5999" y="4682"/>
                </a:lnTo>
                <a:lnTo>
                  <a:pt x="4652"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6" name="object 306"/>
          <p:cNvSpPr/>
          <p:nvPr/>
        </p:nvSpPr>
        <p:spPr>
          <a:xfrm>
            <a:off x="1535130"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7" name="object 307"/>
          <p:cNvSpPr/>
          <p:nvPr/>
        </p:nvSpPr>
        <p:spPr>
          <a:xfrm>
            <a:off x="1399460" y="5539245"/>
            <a:ext cx="6350" cy="6350"/>
          </a:xfrm>
          <a:custGeom>
            <a:avLst/>
            <a:gdLst/>
            <a:ahLst/>
            <a:cxnLst/>
            <a:rect l="l" t="t" r="r" b="b"/>
            <a:pathLst>
              <a:path w="6350" h="6350">
                <a:moveTo>
                  <a:pt x="1346" y="0"/>
                </a:moveTo>
                <a:lnTo>
                  <a:pt x="2999"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8" name="object 308"/>
          <p:cNvSpPr/>
          <p:nvPr/>
        </p:nvSpPr>
        <p:spPr>
          <a:xfrm>
            <a:off x="1263791"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09" name="object 309"/>
          <p:cNvSpPr/>
          <p:nvPr/>
        </p:nvSpPr>
        <p:spPr>
          <a:xfrm>
            <a:off x="1128121" y="5539245"/>
            <a:ext cx="6350" cy="6350"/>
          </a:xfrm>
          <a:custGeom>
            <a:avLst/>
            <a:gdLst/>
            <a:ahLst/>
            <a:cxnLst/>
            <a:rect l="l" t="t" r="r" b="b"/>
            <a:pathLst>
              <a:path w="6350" h="6350">
                <a:moveTo>
                  <a:pt x="1346" y="0"/>
                </a:moveTo>
                <a:lnTo>
                  <a:pt x="3030" y="0"/>
                </a:lnTo>
                <a:lnTo>
                  <a:pt x="4683" y="0"/>
                </a:lnTo>
                <a:lnTo>
                  <a:pt x="6030" y="1346"/>
                </a:lnTo>
                <a:lnTo>
                  <a:pt x="6030" y="4682"/>
                </a:lnTo>
                <a:lnTo>
                  <a:pt x="4683" y="5998"/>
                </a:lnTo>
                <a:lnTo>
                  <a:pt x="1346" y="599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10" name="object 310"/>
          <p:cNvSpPr/>
          <p:nvPr/>
        </p:nvSpPr>
        <p:spPr>
          <a:xfrm>
            <a:off x="992085" y="5538878"/>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1" name="object 311"/>
          <p:cNvSpPr/>
          <p:nvPr/>
        </p:nvSpPr>
        <p:spPr>
          <a:xfrm>
            <a:off x="856415" y="5538878"/>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2" name="object 312"/>
          <p:cNvSpPr/>
          <p:nvPr/>
        </p:nvSpPr>
        <p:spPr>
          <a:xfrm>
            <a:off x="720746" y="5538878"/>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13" name="object 313"/>
          <p:cNvSpPr/>
          <p:nvPr/>
        </p:nvSpPr>
        <p:spPr>
          <a:xfrm>
            <a:off x="584709" y="553848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4" name="object 314"/>
          <p:cNvSpPr/>
          <p:nvPr/>
        </p:nvSpPr>
        <p:spPr>
          <a:xfrm>
            <a:off x="449040" y="5538480"/>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15" name="object 315"/>
          <p:cNvSpPr/>
          <p:nvPr/>
        </p:nvSpPr>
        <p:spPr>
          <a:xfrm>
            <a:off x="313003" y="5538113"/>
            <a:ext cx="8890" cy="8890"/>
          </a:xfrm>
          <a:custGeom>
            <a:avLst/>
            <a:gdLst/>
            <a:ahLst/>
            <a:cxnLst/>
            <a:rect l="l" t="t" r="r" b="b"/>
            <a:pathLst>
              <a:path w="8889" h="8889">
                <a:moveTo>
                  <a:pt x="1867" y="0"/>
                </a:moveTo>
                <a:lnTo>
                  <a:pt x="4132" y="0"/>
                </a:lnTo>
                <a:lnTo>
                  <a:pt x="6428" y="0"/>
                </a:lnTo>
                <a:lnTo>
                  <a:pt x="8295" y="1866"/>
                </a:lnTo>
                <a:lnTo>
                  <a:pt x="829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316" name="object 316"/>
          <p:cNvSpPr/>
          <p:nvPr/>
        </p:nvSpPr>
        <p:spPr>
          <a:xfrm>
            <a:off x="176966" y="553774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17" name="object 317"/>
          <p:cNvSpPr/>
          <p:nvPr/>
        </p:nvSpPr>
        <p:spPr>
          <a:xfrm>
            <a:off x="40929" y="5537348"/>
            <a:ext cx="10160" cy="10160"/>
          </a:xfrm>
          <a:custGeom>
            <a:avLst/>
            <a:gdLst/>
            <a:ahLst/>
            <a:cxnLst/>
            <a:rect l="l" t="t" r="r" b="b"/>
            <a:pathLst>
              <a:path w="10159"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318" name="object 318"/>
          <p:cNvSpPr/>
          <p:nvPr/>
        </p:nvSpPr>
        <p:spPr>
          <a:xfrm>
            <a:off x="7504798" y="5403978"/>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19" name="object 319"/>
          <p:cNvSpPr/>
          <p:nvPr/>
        </p:nvSpPr>
        <p:spPr>
          <a:xfrm>
            <a:off x="7369128" y="5403978"/>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20" name="object 320"/>
          <p:cNvSpPr/>
          <p:nvPr/>
        </p:nvSpPr>
        <p:spPr>
          <a:xfrm>
            <a:off x="7233857" y="540437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1" name="object 321"/>
          <p:cNvSpPr/>
          <p:nvPr/>
        </p:nvSpPr>
        <p:spPr>
          <a:xfrm>
            <a:off x="7098187" y="540437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2" name="object 322"/>
          <p:cNvSpPr/>
          <p:nvPr/>
        </p:nvSpPr>
        <p:spPr>
          <a:xfrm>
            <a:off x="6962518" y="540437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3" name="object 323"/>
          <p:cNvSpPr/>
          <p:nvPr/>
        </p:nvSpPr>
        <p:spPr>
          <a:xfrm>
            <a:off x="6826849" y="540437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4" name="object 324"/>
          <p:cNvSpPr/>
          <p:nvPr/>
        </p:nvSpPr>
        <p:spPr>
          <a:xfrm>
            <a:off x="6691179" y="540437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5" name="object 325"/>
          <p:cNvSpPr/>
          <p:nvPr/>
        </p:nvSpPr>
        <p:spPr>
          <a:xfrm>
            <a:off x="5877193" y="5404376"/>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6" name="object 326"/>
          <p:cNvSpPr/>
          <p:nvPr/>
        </p:nvSpPr>
        <p:spPr>
          <a:xfrm>
            <a:off x="5741524" y="540437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7" name="object 327"/>
          <p:cNvSpPr/>
          <p:nvPr/>
        </p:nvSpPr>
        <p:spPr>
          <a:xfrm>
            <a:off x="5605855" y="540437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8" name="object 328"/>
          <p:cNvSpPr/>
          <p:nvPr/>
        </p:nvSpPr>
        <p:spPr>
          <a:xfrm>
            <a:off x="5470185" y="540437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29" name="object 329"/>
          <p:cNvSpPr/>
          <p:nvPr/>
        </p:nvSpPr>
        <p:spPr>
          <a:xfrm>
            <a:off x="5334516" y="540437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30" name="object 330"/>
          <p:cNvSpPr/>
          <p:nvPr/>
        </p:nvSpPr>
        <p:spPr>
          <a:xfrm>
            <a:off x="5198479" y="540397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1" name="object 331"/>
          <p:cNvSpPr/>
          <p:nvPr/>
        </p:nvSpPr>
        <p:spPr>
          <a:xfrm>
            <a:off x="5062810" y="540397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2" name="object 332"/>
          <p:cNvSpPr/>
          <p:nvPr/>
        </p:nvSpPr>
        <p:spPr>
          <a:xfrm>
            <a:off x="4927140" y="5403978"/>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33" name="object 333"/>
          <p:cNvSpPr/>
          <p:nvPr/>
        </p:nvSpPr>
        <p:spPr>
          <a:xfrm>
            <a:off x="4791104"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4" name="object 334"/>
          <p:cNvSpPr/>
          <p:nvPr/>
        </p:nvSpPr>
        <p:spPr>
          <a:xfrm>
            <a:off x="4655434" y="540361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5" name="object 335"/>
          <p:cNvSpPr/>
          <p:nvPr/>
        </p:nvSpPr>
        <p:spPr>
          <a:xfrm>
            <a:off x="4519765" y="540361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6" name="object 336"/>
          <p:cNvSpPr/>
          <p:nvPr/>
        </p:nvSpPr>
        <p:spPr>
          <a:xfrm>
            <a:off x="4384126"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7" name="object 337"/>
          <p:cNvSpPr/>
          <p:nvPr/>
        </p:nvSpPr>
        <p:spPr>
          <a:xfrm>
            <a:off x="4248456"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38" name="object 338"/>
          <p:cNvSpPr/>
          <p:nvPr/>
        </p:nvSpPr>
        <p:spPr>
          <a:xfrm>
            <a:off x="4112420" y="5403243"/>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39" name="object 339"/>
          <p:cNvSpPr/>
          <p:nvPr/>
        </p:nvSpPr>
        <p:spPr>
          <a:xfrm>
            <a:off x="3976750" y="5403243"/>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0" name="object 340"/>
          <p:cNvSpPr/>
          <p:nvPr/>
        </p:nvSpPr>
        <p:spPr>
          <a:xfrm>
            <a:off x="3841081" y="5403243"/>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1" name="object 341"/>
          <p:cNvSpPr/>
          <p:nvPr/>
        </p:nvSpPr>
        <p:spPr>
          <a:xfrm>
            <a:off x="3705411" y="5403243"/>
            <a:ext cx="6985" cy="6985"/>
          </a:xfrm>
          <a:custGeom>
            <a:avLst/>
            <a:gdLst/>
            <a:ahLst/>
            <a:cxnLst/>
            <a:rect l="l" t="t" r="r" b="b"/>
            <a:pathLst>
              <a:path w="6985" h="6985">
                <a:moveTo>
                  <a:pt x="1499" y="0"/>
                </a:moveTo>
                <a:lnTo>
                  <a:pt x="339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2" name="object 342"/>
          <p:cNvSpPr/>
          <p:nvPr/>
        </p:nvSpPr>
        <p:spPr>
          <a:xfrm>
            <a:off x="3569742" y="5403243"/>
            <a:ext cx="6985" cy="6985"/>
          </a:xfrm>
          <a:custGeom>
            <a:avLst/>
            <a:gdLst/>
            <a:ahLst/>
            <a:cxnLst/>
            <a:rect l="l" t="t" r="r" b="b"/>
            <a:pathLst>
              <a:path w="6985" h="6985">
                <a:moveTo>
                  <a:pt x="1499" y="0"/>
                </a:moveTo>
                <a:lnTo>
                  <a:pt x="339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43" name="object 343"/>
          <p:cNvSpPr/>
          <p:nvPr/>
        </p:nvSpPr>
        <p:spPr>
          <a:xfrm>
            <a:off x="3434073" y="5403243"/>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44" name="object 344"/>
          <p:cNvSpPr/>
          <p:nvPr/>
        </p:nvSpPr>
        <p:spPr>
          <a:xfrm>
            <a:off x="3298801"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5" name="object 345"/>
          <p:cNvSpPr/>
          <p:nvPr/>
        </p:nvSpPr>
        <p:spPr>
          <a:xfrm>
            <a:off x="3163132"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6" name="object 346"/>
          <p:cNvSpPr/>
          <p:nvPr/>
        </p:nvSpPr>
        <p:spPr>
          <a:xfrm>
            <a:off x="3027462"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7" name="object 347"/>
          <p:cNvSpPr/>
          <p:nvPr/>
        </p:nvSpPr>
        <p:spPr>
          <a:xfrm>
            <a:off x="2891793"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8" name="object 348"/>
          <p:cNvSpPr/>
          <p:nvPr/>
        </p:nvSpPr>
        <p:spPr>
          <a:xfrm>
            <a:off x="2756124"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49" name="object 349"/>
          <p:cNvSpPr/>
          <p:nvPr/>
        </p:nvSpPr>
        <p:spPr>
          <a:xfrm>
            <a:off x="2620454"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0" name="object 350"/>
          <p:cNvSpPr/>
          <p:nvPr/>
        </p:nvSpPr>
        <p:spPr>
          <a:xfrm>
            <a:off x="2484785"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1" name="object 351"/>
          <p:cNvSpPr/>
          <p:nvPr/>
        </p:nvSpPr>
        <p:spPr>
          <a:xfrm>
            <a:off x="2349115" y="540361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2" name="object 352"/>
          <p:cNvSpPr/>
          <p:nvPr/>
        </p:nvSpPr>
        <p:spPr>
          <a:xfrm>
            <a:off x="2213446" y="540361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3" name="object 353"/>
          <p:cNvSpPr/>
          <p:nvPr/>
        </p:nvSpPr>
        <p:spPr>
          <a:xfrm>
            <a:off x="2077777" y="5403611"/>
            <a:ext cx="6350" cy="6350"/>
          </a:xfrm>
          <a:custGeom>
            <a:avLst/>
            <a:gdLst/>
            <a:ahLst/>
            <a:cxnLst/>
            <a:rect l="l" t="t" r="r" b="b"/>
            <a:pathLst>
              <a:path w="6350" h="6350">
                <a:moveTo>
                  <a:pt x="1377" y="0"/>
                </a:moveTo>
                <a:lnTo>
                  <a:pt x="3030" y="0"/>
                </a:lnTo>
                <a:lnTo>
                  <a:pt x="4683" y="0"/>
                </a:lnTo>
                <a:lnTo>
                  <a:pt x="6030" y="1346"/>
                </a:lnTo>
                <a:lnTo>
                  <a:pt x="6030" y="4682"/>
                </a:lnTo>
                <a:lnTo>
                  <a:pt x="4683" y="6028"/>
                </a:lnTo>
                <a:lnTo>
                  <a:pt x="1377" y="6028"/>
                </a:lnTo>
                <a:lnTo>
                  <a:pt x="0" y="4682"/>
                </a:lnTo>
                <a:lnTo>
                  <a:pt x="0" y="1346"/>
                </a:lnTo>
                <a:lnTo>
                  <a:pt x="1377" y="0"/>
                </a:lnTo>
                <a:close/>
              </a:path>
            </a:pathLst>
          </a:custGeom>
          <a:solidFill>
            <a:srgbClr val="D9D9D8">
              <a:alpha val="50000"/>
            </a:srgbClr>
          </a:solidFill>
        </p:spPr>
        <p:txBody>
          <a:bodyPr wrap="square" lIns="0" tIns="0" rIns="0" bIns="0" rtlCol="0"/>
          <a:lstStyle/>
          <a:p>
            <a:endParaRPr/>
          </a:p>
        </p:txBody>
      </p:sp>
      <p:sp>
        <p:nvSpPr>
          <p:cNvPr id="354" name="object 354"/>
          <p:cNvSpPr/>
          <p:nvPr/>
        </p:nvSpPr>
        <p:spPr>
          <a:xfrm>
            <a:off x="1942138"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5" name="object 355"/>
          <p:cNvSpPr/>
          <p:nvPr/>
        </p:nvSpPr>
        <p:spPr>
          <a:xfrm>
            <a:off x="1806468"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6" name="object 356"/>
          <p:cNvSpPr/>
          <p:nvPr/>
        </p:nvSpPr>
        <p:spPr>
          <a:xfrm>
            <a:off x="1670799" y="540361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7" name="object 357"/>
          <p:cNvSpPr/>
          <p:nvPr/>
        </p:nvSpPr>
        <p:spPr>
          <a:xfrm>
            <a:off x="1535130"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8" name="object 358"/>
          <p:cNvSpPr/>
          <p:nvPr/>
        </p:nvSpPr>
        <p:spPr>
          <a:xfrm>
            <a:off x="1399460" y="540361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59" name="object 359"/>
          <p:cNvSpPr/>
          <p:nvPr/>
        </p:nvSpPr>
        <p:spPr>
          <a:xfrm>
            <a:off x="1263791" y="540361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60" name="object 360"/>
          <p:cNvSpPr/>
          <p:nvPr/>
        </p:nvSpPr>
        <p:spPr>
          <a:xfrm>
            <a:off x="1127754" y="5403243"/>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1" name="object 361"/>
          <p:cNvSpPr/>
          <p:nvPr/>
        </p:nvSpPr>
        <p:spPr>
          <a:xfrm>
            <a:off x="992085" y="5403243"/>
            <a:ext cx="6985" cy="6985"/>
          </a:xfrm>
          <a:custGeom>
            <a:avLst/>
            <a:gdLst/>
            <a:ahLst/>
            <a:cxnLst/>
            <a:rect l="l" t="t" r="r" b="b"/>
            <a:pathLst>
              <a:path w="6984"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2" name="object 362"/>
          <p:cNvSpPr/>
          <p:nvPr/>
        </p:nvSpPr>
        <p:spPr>
          <a:xfrm>
            <a:off x="856415" y="5403243"/>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3" name="object 363"/>
          <p:cNvSpPr/>
          <p:nvPr/>
        </p:nvSpPr>
        <p:spPr>
          <a:xfrm>
            <a:off x="720746" y="5403243"/>
            <a:ext cx="6985" cy="6985"/>
          </a:xfrm>
          <a:custGeom>
            <a:avLst/>
            <a:gdLst/>
            <a:ahLst/>
            <a:cxnLst/>
            <a:rect l="l" t="t" r="r" b="b"/>
            <a:pathLst>
              <a:path w="6984"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64" name="object 364"/>
          <p:cNvSpPr/>
          <p:nvPr/>
        </p:nvSpPr>
        <p:spPr>
          <a:xfrm>
            <a:off x="584709" y="540284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5" name="object 365"/>
          <p:cNvSpPr/>
          <p:nvPr/>
        </p:nvSpPr>
        <p:spPr>
          <a:xfrm>
            <a:off x="449040" y="5402846"/>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366" name="object 366"/>
          <p:cNvSpPr/>
          <p:nvPr/>
        </p:nvSpPr>
        <p:spPr>
          <a:xfrm>
            <a:off x="312636" y="540211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367" name="object 367"/>
          <p:cNvSpPr/>
          <p:nvPr/>
        </p:nvSpPr>
        <p:spPr>
          <a:xfrm>
            <a:off x="176599" y="5401744"/>
            <a:ext cx="10160" cy="10160"/>
          </a:xfrm>
          <a:custGeom>
            <a:avLst/>
            <a:gdLst/>
            <a:ahLst/>
            <a:cxnLst/>
            <a:rect l="l" t="t" r="r" b="b"/>
            <a:pathLst>
              <a:path w="10160"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8" name="object 368"/>
          <p:cNvSpPr/>
          <p:nvPr/>
        </p:nvSpPr>
        <p:spPr>
          <a:xfrm>
            <a:off x="40929" y="5401744"/>
            <a:ext cx="10160" cy="10160"/>
          </a:xfrm>
          <a:custGeom>
            <a:avLst/>
            <a:gdLst/>
            <a:ahLst/>
            <a:cxnLst/>
            <a:rect l="l" t="t" r="r" b="b"/>
            <a:pathLst>
              <a:path w="10159" h="10160">
                <a:moveTo>
                  <a:pt x="2173" y="0"/>
                </a:moveTo>
                <a:lnTo>
                  <a:pt x="489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369" name="object 369"/>
          <p:cNvSpPr/>
          <p:nvPr/>
        </p:nvSpPr>
        <p:spPr>
          <a:xfrm>
            <a:off x="7504798" y="5268343"/>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0" name="object 370"/>
          <p:cNvSpPr/>
          <p:nvPr/>
        </p:nvSpPr>
        <p:spPr>
          <a:xfrm>
            <a:off x="7369128" y="5268343"/>
            <a:ext cx="5715" cy="5715"/>
          </a:xfrm>
          <a:custGeom>
            <a:avLst/>
            <a:gdLst/>
            <a:ahLst/>
            <a:cxnLst/>
            <a:rect l="l" t="t" r="r" b="b"/>
            <a:pathLst>
              <a:path w="5715"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71" name="object 371"/>
          <p:cNvSpPr/>
          <p:nvPr/>
        </p:nvSpPr>
        <p:spPr>
          <a:xfrm>
            <a:off x="7233857" y="526874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2" name="object 372"/>
          <p:cNvSpPr/>
          <p:nvPr/>
        </p:nvSpPr>
        <p:spPr>
          <a:xfrm>
            <a:off x="7098187" y="526874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3" name="object 373"/>
          <p:cNvSpPr/>
          <p:nvPr/>
        </p:nvSpPr>
        <p:spPr>
          <a:xfrm>
            <a:off x="6962518" y="526874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4" name="object 374"/>
          <p:cNvSpPr/>
          <p:nvPr/>
        </p:nvSpPr>
        <p:spPr>
          <a:xfrm>
            <a:off x="6826849" y="526874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5" name="object 375"/>
          <p:cNvSpPr/>
          <p:nvPr/>
        </p:nvSpPr>
        <p:spPr>
          <a:xfrm>
            <a:off x="6691179" y="526874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6" name="object 376"/>
          <p:cNvSpPr/>
          <p:nvPr/>
        </p:nvSpPr>
        <p:spPr>
          <a:xfrm>
            <a:off x="6555510" y="526874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7" name="object 377"/>
          <p:cNvSpPr/>
          <p:nvPr/>
        </p:nvSpPr>
        <p:spPr>
          <a:xfrm>
            <a:off x="6419841" y="526874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8" name="object 378"/>
          <p:cNvSpPr/>
          <p:nvPr/>
        </p:nvSpPr>
        <p:spPr>
          <a:xfrm>
            <a:off x="6284171" y="526874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79" name="object 379"/>
          <p:cNvSpPr/>
          <p:nvPr/>
        </p:nvSpPr>
        <p:spPr>
          <a:xfrm>
            <a:off x="6148502" y="5268741"/>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380" name="object 380"/>
          <p:cNvSpPr/>
          <p:nvPr/>
        </p:nvSpPr>
        <p:spPr>
          <a:xfrm>
            <a:off x="6012863" y="526874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1" name="object 381"/>
          <p:cNvSpPr/>
          <p:nvPr/>
        </p:nvSpPr>
        <p:spPr>
          <a:xfrm>
            <a:off x="5877193" y="5268741"/>
            <a:ext cx="5080" cy="5080"/>
          </a:xfrm>
          <a:custGeom>
            <a:avLst/>
            <a:gdLst/>
            <a:ahLst/>
            <a:cxnLst/>
            <a:rect l="l" t="t" r="r" b="b"/>
            <a:pathLst>
              <a:path w="5079" h="5079">
                <a:moveTo>
                  <a:pt x="1010" y="0"/>
                </a:moveTo>
                <a:lnTo>
                  <a:pt x="2234"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2" name="object 382"/>
          <p:cNvSpPr/>
          <p:nvPr/>
        </p:nvSpPr>
        <p:spPr>
          <a:xfrm>
            <a:off x="5741524" y="526874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3" name="object 383"/>
          <p:cNvSpPr/>
          <p:nvPr/>
        </p:nvSpPr>
        <p:spPr>
          <a:xfrm>
            <a:off x="5605855" y="5268741"/>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384" name="object 384"/>
          <p:cNvSpPr/>
          <p:nvPr/>
        </p:nvSpPr>
        <p:spPr>
          <a:xfrm>
            <a:off x="5469818" y="5268343"/>
            <a:ext cx="5715" cy="5715"/>
          </a:xfrm>
          <a:custGeom>
            <a:avLst/>
            <a:gdLst/>
            <a:ahLst/>
            <a:cxnLst/>
            <a:rect l="l" t="t" r="r" b="b"/>
            <a:pathLst>
              <a:path w="5714"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385" name="object 385"/>
          <p:cNvSpPr/>
          <p:nvPr/>
        </p:nvSpPr>
        <p:spPr>
          <a:xfrm>
            <a:off x="5334148" y="526834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6" name="object 386"/>
          <p:cNvSpPr/>
          <p:nvPr/>
        </p:nvSpPr>
        <p:spPr>
          <a:xfrm>
            <a:off x="5198479" y="5268343"/>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387" name="object 387"/>
          <p:cNvSpPr/>
          <p:nvPr/>
        </p:nvSpPr>
        <p:spPr>
          <a:xfrm>
            <a:off x="5062442" y="526797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8" name="object 388"/>
          <p:cNvSpPr/>
          <p:nvPr/>
        </p:nvSpPr>
        <p:spPr>
          <a:xfrm>
            <a:off x="4926773" y="526797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89" name="object 389"/>
          <p:cNvSpPr/>
          <p:nvPr/>
        </p:nvSpPr>
        <p:spPr>
          <a:xfrm>
            <a:off x="4791104" y="526797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0" name="object 390"/>
          <p:cNvSpPr/>
          <p:nvPr/>
        </p:nvSpPr>
        <p:spPr>
          <a:xfrm>
            <a:off x="4655434" y="5267976"/>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391" name="object 391"/>
          <p:cNvSpPr/>
          <p:nvPr/>
        </p:nvSpPr>
        <p:spPr>
          <a:xfrm>
            <a:off x="4519397"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2" name="object 392"/>
          <p:cNvSpPr/>
          <p:nvPr/>
        </p:nvSpPr>
        <p:spPr>
          <a:xfrm>
            <a:off x="4383728"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393" name="object 393"/>
          <p:cNvSpPr/>
          <p:nvPr/>
        </p:nvSpPr>
        <p:spPr>
          <a:xfrm>
            <a:off x="4247691" y="5267211"/>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4" name="object 394"/>
          <p:cNvSpPr/>
          <p:nvPr/>
        </p:nvSpPr>
        <p:spPr>
          <a:xfrm>
            <a:off x="4112022" y="5267211"/>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5" name="object 395"/>
          <p:cNvSpPr/>
          <p:nvPr/>
        </p:nvSpPr>
        <p:spPr>
          <a:xfrm>
            <a:off x="3976353" y="5267211"/>
            <a:ext cx="7620" cy="7620"/>
          </a:xfrm>
          <a:custGeom>
            <a:avLst/>
            <a:gdLst/>
            <a:ahLst/>
            <a:cxnLst/>
            <a:rect l="l" t="t" r="r" b="b"/>
            <a:pathLst>
              <a:path w="7620"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6" name="object 396"/>
          <p:cNvSpPr/>
          <p:nvPr/>
        </p:nvSpPr>
        <p:spPr>
          <a:xfrm>
            <a:off x="3840714" y="5267211"/>
            <a:ext cx="7620" cy="7620"/>
          </a:xfrm>
          <a:custGeom>
            <a:avLst/>
            <a:gdLst/>
            <a:ahLst/>
            <a:cxnLst/>
            <a:rect l="l" t="t" r="r" b="b"/>
            <a:pathLst>
              <a:path w="7620" h="7620">
                <a:moveTo>
                  <a:pt x="1683" y="0"/>
                </a:moveTo>
                <a:lnTo>
                  <a:pt x="3734" y="0"/>
                </a:lnTo>
                <a:lnTo>
                  <a:pt x="5816" y="0"/>
                </a:lnTo>
                <a:lnTo>
                  <a:pt x="7499" y="1713"/>
                </a:lnTo>
                <a:lnTo>
                  <a:pt x="7499" y="5845"/>
                </a:lnTo>
                <a:lnTo>
                  <a:pt x="581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397" name="object 397"/>
          <p:cNvSpPr/>
          <p:nvPr/>
        </p:nvSpPr>
        <p:spPr>
          <a:xfrm>
            <a:off x="3705411" y="5267609"/>
            <a:ext cx="6985" cy="6985"/>
          </a:xfrm>
          <a:custGeom>
            <a:avLst/>
            <a:gdLst/>
            <a:ahLst/>
            <a:cxnLst/>
            <a:rect l="l" t="t" r="r" b="b"/>
            <a:pathLst>
              <a:path w="6985" h="6985">
                <a:moveTo>
                  <a:pt x="1499" y="0"/>
                </a:moveTo>
                <a:lnTo>
                  <a:pt x="339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8" name="object 398"/>
          <p:cNvSpPr/>
          <p:nvPr/>
        </p:nvSpPr>
        <p:spPr>
          <a:xfrm>
            <a:off x="3569742" y="5267609"/>
            <a:ext cx="6985" cy="6985"/>
          </a:xfrm>
          <a:custGeom>
            <a:avLst/>
            <a:gdLst/>
            <a:ahLst/>
            <a:cxnLst/>
            <a:rect l="l" t="t" r="r" b="b"/>
            <a:pathLst>
              <a:path w="6985"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399" name="object 399"/>
          <p:cNvSpPr/>
          <p:nvPr/>
        </p:nvSpPr>
        <p:spPr>
          <a:xfrm>
            <a:off x="3434073"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0" name="object 400"/>
          <p:cNvSpPr/>
          <p:nvPr/>
        </p:nvSpPr>
        <p:spPr>
          <a:xfrm>
            <a:off x="3298403"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1" name="object 401"/>
          <p:cNvSpPr/>
          <p:nvPr/>
        </p:nvSpPr>
        <p:spPr>
          <a:xfrm>
            <a:off x="3162734" y="5267609"/>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2" name="object 402"/>
          <p:cNvSpPr/>
          <p:nvPr/>
        </p:nvSpPr>
        <p:spPr>
          <a:xfrm>
            <a:off x="3026697" y="5267211"/>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3" name="object 403"/>
          <p:cNvSpPr/>
          <p:nvPr/>
        </p:nvSpPr>
        <p:spPr>
          <a:xfrm>
            <a:off x="2891028" y="5267211"/>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4" name="object 404"/>
          <p:cNvSpPr/>
          <p:nvPr/>
        </p:nvSpPr>
        <p:spPr>
          <a:xfrm>
            <a:off x="2755358" y="5267211"/>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05" name="object 405"/>
          <p:cNvSpPr/>
          <p:nvPr/>
        </p:nvSpPr>
        <p:spPr>
          <a:xfrm>
            <a:off x="2620087" y="5267609"/>
            <a:ext cx="6985" cy="6985"/>
          </a:xfrm>
          <a:custGeom>
            <a:avLst/>
            <a:gdLst/>
            <a:ahLst/>
            <a:cxnLst/>
            <a:rect l="l" t="t" r="r" b="b"/>
            <a:pathLst>
              <a:path w="6985" h="6985">
                <a:moveTo>
                  <a:pt x="1499" y="0"/>
                </a:moveTo>
                <a:lnTo>
                  <a:pt x="3367" y="0"/>
                </a:lnTo>
                <a:lnTo>
                  <a:pt x="5234" y="0"/>
                </a:lnTo>
                <a:lnTo>
                  <a:pt x="6765" y="1499"/>
                </a:lnTo>
                <a:lnTo>
                  <a:pt x="6765" y="5263"/>
                </a:lnTo>
                <a:lnTo>
                  <a:pt x="5234"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6" name="object 406"/>
          <p:cNvSpPr/>
          <p:nvPr/>
        </p:nvSpPr>
        <p:spPr>
          <a:xfrm>
            <a:off x="2484417" y="5267609"/>
            <a:ext cx="6985" cy="6985"/>
          </a:xfrm>
          <a:custGeom>
            <a:avLst/>
            <a:gdLst/>
            <a:ahLst/>
            <a:cxnLst/>
            <a:rect l="l" t="t" r="r" b="b"/>
            <a:pathLst>
              <a:path w="6985"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07" name="object 407"/>
          <p:cNvSpPr/>
          <p:nvPr/>
        </p:nvSpPr>
        <p:spPr>
          <a:xfrm>
            <a:off x="2348748"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8" name="object 408"/>
          <p:cNvSpPr/>
          <p:nvPr/>
        </p:nvSpPr>
        <p:spPr>
          <a:xfrm>
            <a:off x="2213079"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09" name="object 409"/>
          <p:cNvSpPr/>
          <p:nvPr/>
        </p:nvSpPr>
        <p:spPr>
          <a:xfrm>
            <a:off x="2077409" y="5267609"/>
            <a:ext cx="6985" cy="6985"/>
          </a:xfrm>
          <a:custGeom>
            <a:avLst/>
            <a:gdLst/>
            <a:ahLst/>
            <a:cxnLst/>
            <a:rect l="l" t="t" r="r" b="b"/>
            <a:pathLst>
              <a:path w="6985"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0" name="object 410"/>
          <p:cNvSpPr/>
          <p:nvPr/>
        </p:nvSpPr>
        <p:spPr>
          <a:xfrm>
            <a:off x="1941740" y="5267609"/>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1" name="object 411"/>
          <p:cNvSpPr/>
          <p:nvPr/>
        </p:nvSpPr>
        <p:spPr>
          <a:xfrm>
            <a:off x="1806070" y="5267609"/>
            <a:ext cx="6985" cy="6985"/>
          </a:xfrm>
          <a:custGeom>
            <a:avLst/>
            <a:gdLst/>
            <a:ahLst/>
            <a:cxnLst/>
            <a:rect l="l" t="t" r="r" b="b"/>
            <a:pathLst>
              <a:path w="6985" h="6985">
                <a:moveTo>
                  <a:pt x="1530" y="0"/>
                </a:moveTo>
                <a:lnTo>
                  <a:pt x="3397" y="0"/>
                </a:lnTo>
                <a:lnTo>
                  <a:pt x="5265" y="0"/>
                </a:lnTo>
                <a:lnTo>
                  <a:pt x="6795" y="1499"/>
                </a:lnTo>
                <a:lnTo>
                  <a:pt x="679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2" name="object 412"/>
          <p:cNvSpPr/>
          <p:nvPr/>
        </p:nvSpPr>
        <p:spPr>
          <a:xfrm>
            <a:off x="1670799" y="5267976"/>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3" name="object 413"/>
          <p:cNvSpPr/>
          <p:nvPr/>
        </p:nvSpPr>
        <p:spPr>
          <a:xfrm>
            <a:off x="1535130" y="526797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14" name="object 414"/>
          <p:cNvSpPr/>
          <p:nvPr/>
        </p:nvSpPr>
        <p:spPr>
          <a:xfrm>
            <a:off x="1399093" y="5267609"/>
            <a:ext cx="6985" cy="6985"/>
          </a:xfrm>
          <a:custGeom>
            <a:avLst/>
            <a:gdLst/>
            <a:ahLst/>
            <a:cxnLst/>
            <a:rect l="l" t="t" r="r" b="b"/>
            <a:pathLst>
              <a:path w="6984" h="6985">
                <a:moveTo>
                  <a:pt x="1499" y="0"/>
                </a:moveTo>
                <a:lnTo>
                  <a:pt x="336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5" name="object 415"/>
          <p:cNvSpPr/>
          <p:nvPr/>
        </p:nvSpPr>
        <p:spPr>
          <a:xfrm>
            <a:off x="1263423" y="5267609"/>
            <a:ext cx="6985" cy="6985"/>
          </a:xfrm>
          <a:custGeom>
            <a:avLst/>
            <a:gdLst/>
            <a:ahLst/>
            <a:cxnLst/>
            <a:rect l="l" t="t" r="r" b="b"/>
            <a:pathLst>
              <a:path w="6984" h="6985">
                <a:moveTo>
                  <a:pt x="1499" y="0"/>
                </a:moveTo>
                <a:lnTo>
                  <a:pt x="3397" y="0"/>
                </a:lnTo>
                <a:lnTo>
                  <a:pt x="5265" y="0"/>
                </a:lnTo>
                <a:lnTo>
                  <a:pt x="6765" y="1499"/>
                </a:lnTo>
                <a:lnTo>
                  <a:pt x="6765" y="5263"/>
                </a:lnTo>
                <a:lnTo>
                  <a:pt x="5265" y="6763"/>
                </a:lnTo>
                <a:lnTo>
                  <a:pt x="1499" y="6763"/>
                </a:lnTo>
                <a:lnTo>
                  <a:pt x="0" y="526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416" name="object 416"/>
          <p:cNvSpPr/>
          <p:nvPr/>
        </p:nvSpPr>
        <p:spPr>
          <a:xfrm>
            <a:off x="1127754" y="5267609"/>
            <a:ext cx="6985" cy="6985"/>
          </a:xfrm>
          <a:custGeom>
            <a:avLst/>
            <a:gdLst/>
            <a:ahLst/>
            <a:cxnLst/>
            <a:rect l="l" t="t" r="r" b="b"/>
            <a:pathLst>
              <a:path w="6984" h="6985">
                <a:moveTo>
                  <a:pt x="1530" y="0"/>
                </a:moveTo>
                <a:lnTo>
                  <a:pt x="3397" y="0"/>
                </a:lnTo>
                <a:lnTo>
                  <a:pt x="5265" y="0"/>
                </a:lnTo>
                <a:lnTo>
                  <a:pt x="6765" y="1499"/>
                </a:lnTo>
                <a:lnTo>
                  <a:pt x="6765" y="5263"/>
                </a:lnTo>
                <a:lnTo>
                  <a:pt x="5265" y="6763"/>
                </a:lnTo>
                <a:lnTo>
                  <a:pt x="1530" y="6763"/>
                </a:lnTo>
                <a:lnTo>
                  <a:pt x="0" y="526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417" name="object 417"/>
          <p:cNvSpPr/>
          <p:nvPr/>
        </p:nvSpPr>
        <p:spPr>
          <a:xfrm>
            <a:off x="991717" y="5267211"/>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8" name="object 418"/>
          <p:cNvSpPr/>
          <p:nvPr/>
        </p:nvSpPr>
        <p:spPr>
          <a:xfrm>
            <a:off x="856048" y="5267211"/>
            <a:ext cx="7620" cy="7620"/>
          </a:xfrm>
          <a:custGeom>
            <a:avLst/>
            <a:gdLst/>
            <a:ahLst/>
            <a:cxnLst/>
            <a:rect l="l" t="t" r="r" b="b"/>
            <a:pathLst>
              <a:path w="7619" h="7620">
                <a:moveTo>
                  <a:pt x="1683" y="0"/>
                </a:moveTo>
                <a:lnTo>
                  <a:pt x="3765" y="0"/>
                </a:lnTo>
                <a:lnTo>
                  <a:pt x="5846" y="0"/>
                </a:lnTo>
                <a:lnTo>
                  <a:pt x="7530" y="1713"/>
                </a:lnTo>
                <a:lnTo>
                  <a:pt x="7530" y="5845"/>
                </a:lnTo>
                <a:lnTo>
                  <a:pt x="5846" y="7528"/>
                </a:lnTo>
                <a:lnTo>
                  <a:pt x="1683" y="7528"/>
                </a:lnTo>
                <a:lnTo>
                  <a:pt x="0" y="5845"/>
                </a:lnTo>
                <a:lnTo>
                  <a:pt x="0" y="1713"/>
                </a:lnTo>
                <a:lnTo>
                  <a:pt x="1683" y="0"/>
                </a:lnTo>
                <a:close/>
              </a:path>
            </a:pathLst>
          </a:custGeom>
          <a:solidFill>
            <a:srgbClr val="D9D9D8">
              <a:alpha val="50000"/>
            </a:srgbClr>
          </a:solidFill>
        </p:spPr>
        <p:txBody>
          <a:bodyPr wrap="square" lIns="0" tIns="0" rIns="0" bIns="0" rtlCol="0"/>
          <a:lstStyle/>
          <a:p>
            <a:endParaRPr/>
          </a:p>
        </p:txBody>
      </p:sp>
      <p:sp>
        <p:nvSpPr>
          <p:cNvPr id="419" name="object 419"/>
          <p:cNvSpPr/>
          <p:nvPr/>
        </p:nvSpPr>
        <p:spPr>
          <a:xfrm>
            <a:off x="720011" y="5266844"/>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0" name="object 420"/>
          <p:cNvSpPr/>
          <p:nvPr/>
        </p:nvSpPr>
        <p:spPr>
          <a:xfrm>
            <a:off x="584342" y="5266844"/>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21" name="object 421"/>
          <p:cNvSpPr/>
          <p:nvPr/>
        </p:nvSpPr>
        <p:spPr>
          <a:xfrm>
            <a:off x="448305" y="526647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22" name="object 422"/>
          <p:cNvSpPr/>
          <p:nvPr/>
        </p:nvSpPr>
        <p:spPr>
          <a:xfrm>
            <a:off x="311870" y="5265711"/>
            <a:ext cx="10795" cy="10795"/>
          </a:xfrm>
          <a:custGeom>
            <a:avLst/>
            <a:gdLst/>
            <a:ahLst/>
            <a:cxnLst/>
            <a:rect l="l" t="t" r="r" b="b"/>
            <a:pathLst>
              <a:path w="10795"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3" name="object 423"/>
          <p:cNvSpPr/>
          <p:nvPr/>
        </p:nvSpPr>
        <p:spPr>
          <a:xfrm>
            <a:off x="176231" y="5265711"/>
            <a:ext cx="10795" cy="10795"/>
          </a:xfrm>
          <a:custGeom>
            <a:avLst/>
            <a:gdLst/>
            <a:ahLst/>
            <a:cxnLst/>
            <a:rect l="l" t="t" r="r" b="b"/>
            <a:pathLst>
              <a:path w="10794" h="10795">
                <a:moveTo>
                  <a:pt x="2357" y="0"/>
                </a:moveTo>
                <a:lnTo>
                  <a:pt x="5265" y="0"/>
                </a:lnTo>
                <a:lnTo>
                  <a:pt x="8173" y="0"/>
                </a:lnTo>
                <a:lnTo>
                  <a:pt x="10530" y="2356"/>
                </a:lnTo>
                <a:lnTo>
                  <a:pt x="10530" y="8201"/>
                </a:lnTo>
                <a:lnTo>
                  <a:pt x="8173" y="10527"/>
                </a:lnTo>
                <a:lnTo>
                  <a:pt x="2357" y="10527"/>
                </a:lnTo>
                <a:lnTo>
                  <a:pt x="0" y="820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424" name="object 424"/>
          <p:cNvSpPr/>
          <p:nvPr/>
        </p:nvSpPr>
        <p:spPr>
          <a:xfrm>
            <a:off x="39429" y="5264579"/>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425" name="object 425"/>
          <p:cNvSpPr/>
          <p:nvPr/>
        </p:nvSpPr>
        <p:spPr>
          <a:xfrm>
            <a:off x="7504431" y="513234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6" name="object 426"/>
          <p:cNvSpPr/>
          <p:nvPr/>
        </p:nvSpPr>
        <p:spPr>
          <a:xfrm>
            <a:off x="7368761" y="513234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27" name="object 427"/>
          <p:cNvSpPr/>
          <p:nvPr/>
        </p:nvSpPr>
        <p:spPr>
          <a:xfrm>
            <a:off x="7233459" y="5132708"/>
            <a:ext cx="5715" cy="5715"/>
          </a:xfrm>
          <a:custGeom>
            <a:avLst/>
            <a:gdLst/>
            <a:ahLst/>
            <a:cxnLst/>
            <a:rect l="l" t="t" r="r" b="b"/>
            <a:pathLst>
              <a:path w="5715"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8" name="object 428"/>
          <p:cNvSpPr/>
          <p:nvPr/>
        </p:nvSpPr>
        <p:spPr>
          <a:xfrm>
            <a:off x="7097790" y="5132708"/>
            <a:ext cx="5715" cy="5715"/>
          </a:xfrm>
          <a:custGeom>
            <a:avLst/>
            <a:gdLst/>
            <a:ahLst/>
            <a:cxnLst/>
            <a:rect l="l" t="t" r="r" b="b"/>
            <a:pathLst>
              <a:path w="5715" h="5714">
                <a:moveTo>
                  <a:pt x="1193" y="0"/>
                </a:moveTo>
                <a:lnTo>
                  <a:pt x="2632" y="0"/>
                </a:lnTo>
                <a:lnTo>
                  <a:pt x="4101" y="0"/>
                </a:lnTo>
                <a:lnTo>
                  <a:pt x="5295" y="1193"/>
                </a:lnTo>
                <a:lnTo>
                  <a:pt x="529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29" name="object 429"/>
          <p:cNvSpPr/>
          <p:nvPr/>
        </p:nvSpPr>
        <p:spPr>
          <a:xfrm>
            <a:off x="6962151" y="5132708"/>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0" name="object 430"/>
          <p:cNvSpPr/>
          <p:nvPr/>
        </p:nvSpPr>
        <p:spPr>
          <a:xfrm>
            <a:off x="6826481" y="5132708"/>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1" name="object 431"/>
          <p:cNvSpPr/>
          <p:nvPr/>
        </p:nvSpPr>
        <p:spPr>
          <a:xfrm>
            <a:off x="6690812" y="5132708"/>
            <a:ext cx="5715" cy="5715"/>
          </a:xfrm>
          <a:custGeom>
            <a:avLst/>
            <a:gdLst/>
            <a:ahLst/>
            <a:cxnLst/>
            <a:rect l="l" t="t" r="r" b="b"/>
            <a:pathLst>
              <a:path w="5715"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32" name="object 432"/>
          <p:cNvSpPr/>
          <p:nvPr/>
        </p:nvSpPr>
        <p:spPr>
          <a:xfrm>
            <a:off x="6555510" y="513310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3" name="object 433"/>
          <p:cNvSpPr/>
          <p:nvPr/>
        </p:nvSpPr>
        <p:spPr>
          <a:xfrm>
            <a:off x="6419841" y="513310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4" name="object 434"/>
          <p:cNvSpPr/>
          <p:nvPr/>
        </p:nvSpPr>
        <p:spPr>
          <a:xfrm>
            <a:off x="6284171" y="5133106"/>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5" name="object 435"/>
          <p:cNvSpPr/>
          <p:nvPr/>
        </p:nvSpPr>
        <p:spPr>
          <a:xfrm>
            <a:off x="6148502" y="5133106"/>
            <a:ext cx="5080" cy="5080"/>
          </a:xfrm>
          <a:custGeom>
            <a:avLst/>
            <a:gdLst/>
            <a:ahLst/>
            <a:cxnLst/>
            <a:rect l="l" t="t" r="r" b="b"/>
            <a:pathLst>
              <a:path w="5079" h="5079">
                <a:moveTo>
                  <a:pt x="1040" y="0"/>
                </a:moveTo>
                <a:lnTo>
                  <a:pt x="2265" y="0"/>
                </a:lnTo>
                <a:lnTo>
                  <a:pt x="3520" y="0"/>
                </a:lnTo>
                <a:lnTo>
                  <a:pt x="4530" y="1009"/>
                </a:lnTo>
                <a:lnTo>
                  <a:pt x="4530" y="3488"/>
                </a:lnTo>
                <a:lnTo>
                  <a:pt x="3520" y="4498"/>
                </a:lnTo>
                <a:lnTo>
                  <a:pt x="1040" y="4498"/>
                </a:lnTo>
                <a:lnTo>
                  <a:pt x="0" y="3488"/>
                </a:lnTo>
                <a:lnTo>
                  <a:pt x="0" y="1009"/>
                </a:lnTo>
                <a:lnTo>
                  <a:pt x="1040" y="0"/>
                </a:lnTo>
                <a:close/>
              </a:path>
            </a:pathLst>
          </a:custGeom>
          <a:solidFill>
            <a:srgbClr val="D9D9D8">
              <a:alpha val="50000"/>
            </a:srgbClr>
          </a:solidFill>
        </p:spPr>
        <p:txBody>
          <a:bodyPr wrap="square" lIns="0" tIns="0" rIns="0" bIns="0" rtlCol="0"/>
          <a:lstStyle/>
          <a:p>
            <a:endParaRPr/>
          </a:p>
        </p:txBody>
      </p:sp>
      <p:sp>
        <p:nvSpPr>
          <p:cNvPr id="436" name="object 436"/>
          <p:cNvSpPr/>
          <p:nvPr/>
        </p:nvSpPr>
        <p:spPr>
          <a:xfrm>
            <a:off x="6012465" y="5132708"/>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7" name="object 437"/>
          <p:cNvSpPr/>
          <p:nvPr/>
        </p:nvSpPr>
        <p:spPr>
          <a:xfrm>
            <a:off x="5876795" y="5132708"/>
            <a:ext cx="5715" cy="5715"/>
          </a:xfrm>
          <a:custGeom>
            <a:avLst/>
            <a:gdLst/>
            <a:ahLst/>
            <a:cxnLst/>
            <a:rect l="l" t="t" r="r" b="b"/>
            <a:pathLst>
              <a:path w="5714" h="5714">
                <a:moveTo>
                  <a:pt x="1193" y="0"/>
                </a:moveTo>
                <a:lnTo>
                  <a:pt x="2632" y="0"/>
                </a:lnTo>
                <a:lnTo>
                  <a:pt x="4101" y="0"/>
                </a:lnTo>
                <a:lnTo>
                  <a:pt x="5265" y="1193"/>
                </a:lnTo>
                <a:lnTo>
                  <a:pt x="5265" y="4100"/>
                </a:lnTo>
                <a:lnTo>
                  <a:pt x="4101" y="5294"/>
                </a:lnTo>
                <a:lnTo>
                  <a:pt x="1193" y="5294"/>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438" name="object 438"/>
          <p:cNvSpPr/>
          <p:nvPr/>
        </p:nvSpPr>
        <p:spPr>
          <a:xfrm>
            <a:off x="5741524" y="5133106"/>
            <a:ext cx="5080" cy="5080"/>
          </a:xfrm>
          <a:custGeom>
            <a:avLst/>
            <a:gdLst/>
            <a:ahLst/>
            <a:cxnLst/>
            <a:rect l="l" t="t" r="r" b="b"/>
            <a:pathLst>
              <a:path w="5079" h="5079">
                <a:moveTo>
                  <a:pt x="1010" y="0"/>
                </a:moveTo>
                <a:lnTo>
                  <a:pt x="2265" y="0"/>
                </a:lnTo>
                <a:lnTo>
                  <a:pt x="3489" y="0"/>
                </a:lnTo>
                <a:lnTo>
                  <a:pt x="4499" y="1009"/>
                </a:lnTo>
                <a:lnTo>
                  <a:pt x="4499" y="3488"/>
                </a:lnTo>
                <a:lnTo>
                  <a:pt x="3489"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39" name="object 439"/>
          <p:cNvSpPr/>
          <p:nvPr/>
        </p:nvSpPr>
        <p:spPr>
          <a:xfrm>
            <a:off x="5605487" y="5132708"/>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0" name="object 440"/>
          <p:cNvSpPr/>
          <p:nvPr/>
        </p:nvSpPr>
        <p:spPr>
          <a:xfrm>
            <a:off x="5469818" y="5132708"/>
            <a:ext cx="5715" cy="5715"/>
          </a:xfrm>
          <a:custGeom>
            <a:avLst/>
            <a:gdLst/>
            <a:ahLst/>
            <a:cxnLst/>
            <a:rect l="l" t="t" r="r" b="b"/>
            <a:pathLst>
              <a:path w="5714" h="5714">
                <a:moveTo>
                  <a:pt x="1163" y="0"/>
                </a:moveTo>
                <a:lnTo>
                  <a:pt x="2632" y="0"/>
                </a:lnTo>
                <a:lnTo>
                  <a:pt x="4071" y="0"/>
                </a:lnTo>
                <a:lnTo>
                  <a:pt x="5265" y="1193"/>
                </a:lnTo>
                <a:lnTo>
                  <a:pt x="5265" y="4100"/>
                </a:lnTo>
                <a:lnTo>
                  <a:pt x="4071" y="5294"/>
                </a:lnTo>
                <a:lnTo>
                  <a:pt x="1163" y="5294"/>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441" name="object 441"/>
          <p:cNvSpPr/>
          <p:nvPr/>
        </p:nvSpPr>
        <p:spPr>
          <a:xfrm>
            <a:off x="5333781" y="513234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2" name="object 442"/>
          <p:cNvSpPr/>
          <p:nvPr/>
        </p:nvSpPr>
        <p:spPr>
          <a:xfrm>
            <a:off x="5198112" y="513234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3" name="object 443"/>
          <p:cNvSpPr/>
          <p:nvPr/>
        </p:nvSpPr>
        <p:spPr>
          <a:xfrm>
            <a:off x="5062442" y="513234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4" name="object 444"/>
          <p:cNvSpPr/>
          <p:nvPr/>
        </p:nvSpPr>
        <p:spPr>
          <a:xfrm>
            <a:off x="4926773" y="5132341"/>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45" name="object 445"/>
          <p:cNvSpPr/>
          <p:nvPr/>
        </p:nvSpPr>
        <p:spPr>
          <a:xfrm>
            <a:off x="4790736" y="5131973"/>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6" name="object 446"/>
          <p:cNvSpPr/>
          <p:nvPr/>
        </p:nvSpPr>
        <p:spPr>
          <a:xfrm>
            <a:off x="4655067" y="5131973"/>
            <a:ext cx="6985" cy="6985"/>
          </a:xfrm>
          <a:custGeom>
            <a:avLst/>
            <a:gdLst/>
            <a:ahLst/>
            <a:cxnLst/>
            <a:rect l="l" t="t" r="r" b="b"/>
            <a:pathLst>
              <a:path w="6985" h="6985">
                <a:moveTo>
                  <a:pt x="1499" y="0"/>
                </a:moveTo>
                <a:lnTo>
                  <a:pt x="339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47" name="object 447"/>
          <p:cNvSpPr/>
          <p:nvPr/>
        </p:nvSpPr>
        <p:spPr>
          <a:xfrm>
            <a:off x="4519397" y="5131973"/>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48" name="object 448"/>
          <p:cNvSpPr/>
          <p:nvPr/>
        </p:nvSpPr>
        <p:spPr>
          <a:xfrm>
            <a:off x="4383361" y="5131606"/>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49" name="object 449"/>
          <p:cNvSpPr/>
          <p:nvPr/>
        </p:nvSpPr>
        <p:spPr>
          <a:xfrm>
            <a:off x="4247324" y="5131208"/>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50" name="object 450"/>
          <p:cNvSpPr/>
          <p:nvPr/>
        </p:nvSpPr>
        <p:spPr>
          <a:xfrm>
            <a:off x="4112022" y="5131606"/>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1" name="object 451"/>
          <p:cNvSpPr/>
          <p:nvPr/>
        </p:nvSpPr>
        <p:spPr>
          <a:xfrm>
            <a:off x="3975985" y="5131208"/>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2" name="object 452"/>
          <p:cNvSpPr/>
          <p:nvPr/>
        </p:nvSpPr>
        <p:spPr>
          <a:xfrm>
            <a:off x="3840315" y="5131208"/>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453" name="object 453"/>
          <p:cNvSpPr/>
          <p:nvPr/>
        </p:nvSpPr>
        <p:spPr>
          <a:xfrm>
            <a:off x="3705044" y="5131606"/>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4" name="object 454"/>
          <p:cNvSpPr/>
          <p:nvPr/>
        </p:nvSpPr>
        <p:spPr>
          <a:xfrm>
            <a:off x="3569375" y="5131606"/>
            <a:ext cx="7620" cy="7620"/>
          </a:xfrm>
          <a:custGeom>
            <a:avLst/>
            <a:gdLst/>
            <a:ahLst/>
            <a:cxnLst/>
            <a:rect l="l" t="t" r="r" b="b"/>
            <a:pathLst>
              <a:path w="7620" h="7620">
                <a:moveTo>
                  <a:pt x="1683" y="0"/>
                </a:moveTo>
                <a:lnTo>
                  <a:pt x="3765" y="0"/>
                </a:lnTo>
                <a:lnTo>
                  <a:pt x="5816" y="0"/>
                </a:lnTo>
                <a:lnTo>
                  <a:pt x="7530" y="1683"/>
                </a:lnTo>
                <a:lnTo>
                  <a:pt x="7530"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5" name="object 455"/>
          <p:cNvSpPr/>
          <p:nvPr/>
        </p:nvSpPr>
        <p:spPr>
          <a:xfrm>
            <a:off x="3433705" y="5131606"/>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6" name="object 456"/>
          <p:cNvSpPr/>
          <p:nvPr/>
        </p:nvSpPr>
        <p:spPr>
          <a:xfrm>
            <a:off x="3298036" y="5131606"/>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7" name="object 457"/>
          <p:cNvSpPr/>
          <p:nvPr/>
        </p:nvSpPr>
        <p:spPr>
          <a:xfrm>
            <a:off x="3162367"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8" name="object 458"/>
          <p:cNvSpPr/>
          <p:nvPr/>
        </p:nvSpPr>
        <p:spPr>
          <a:xfrm>
            <a:off x="3026697"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59" name="object 459"/>
          <p:cNvSpPr/>
          <p:nvPr/>
        </p:nvSpPr>
        <p:spPr>
          <a:xfrm>
            <a:off x="2891028"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0" name="object 460"/>
          <p:cNvSpPr/>
          <p:nvPr/>
        </p:nvSpPr>
        <p:spPr>
          <a:xfrm>
            <a:off x="2755358"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1" name="object 461"/>
          <p:cNvSpPr/>
          <p:nvPr/>
        </p:nvSpPr>
        <p:spPr>
          <a:xfrm>
            <a:off x="2619689"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2" name="object 462"/>
          <p:cNvSpPr/>
          <p:nvPr/>
        </p:nvSpPr>
        <p:spPr>
          <a:xfrm>
            <a:off x="2484417" y="5131973"/>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3" name="object 463"/>
          <p:cNvSpPr/>
          <p:nvPr/>
        </p:nvSpPr>
        <p:spPr>
          <a:xfrm>
            <a:off x="2348381" y="5131606"/>
            <a:ext cx="7620" cy="7620"/>
          </a:xfrm>
          <a:custGeom>
            <a:avLst/>
            <a:gdLst/>
            <a:ahLst/>
            <a:cxnLst/>
            <a:rect l="l" t="t" r="r" b="b"/>
            <a:pathLst>
              <a:path w="7619" h="7620">
                <a:moveTo>
                  <a:pt x="1683" y="0"/>
                </a:moveTo>
                <a:lnTo>
                  <a:pt x="3765" y="0"/>
                </a:lnTo>
                <a:lnTo>
                  <a:pt x="5846" y="0"/>
                </a:lnTo>
                <a:lnTo>
                  <a:pt x="7499" y="1683"/>
                </a:lnTo>
                <a:lnTo>
                  <a:pt x="7499"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64" name="object 464"/>
          <p:cNvSpPr/>
          <p:nvPr/>
        </p:nvSpPr>
        <p:spPr>
          <a:xfrm>
            <a:off x="2213079" y="5131973"/>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5" name="object 465"/>
          <p:cNvSpPr/>
          <p:nvPr/>
        </p:nvSpPr>
        <p:spPr>
          <a:xfrm>
            <a:off x="2077409" y="5131973"/>
            <a:ext cx="6985" cy="6985"/>
          </a:xfrm>
          <a:custGeom>
            <a:avLst/>
            <a:gdLst/>
            <a:ahLst/>
            <a:cxnLst/>
            <a:rect l="l" t="t" r="r" b="b"/>
            <a:pathLst>
              <a:path w="6985"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6" name="object 466"/>
          <p:cNvSpPr/>
          <p:nvPr/>
        </p:nvSpPr>
        <p:spPr>
          <a:xfrm>
            <a:off x="1941740" y="5131973"/>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7" name="object 467"/>
          <p:cNvSpPr/>
          <p:nvPr/>
        </p:nvSpPr>
        <p:spPr>
          <a:xfrm>
            <a:off x="1806070" y="5131973"/>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68" name="object 468"/>
          <p:cNvSpPr/>
          <p:nvPr/>
        </p:nvSpPr>
        <p:spPr>
          <a:xfrm>
            <a:off x="1670432" y="5131973"/>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69" name="object 469"/>
          <p:cNvSpPr/>
          <p:nvPr/>
        </p:nvSpPr>
        <p:spPr>
          <a:xfrm>
            <a:off x="1534762" y="5131973"/>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470" name="object 470"/>
          <p:cNvSpPr/>
          <p:nvPr/>
        </p:nvSpPr>
        <p:spPr>
          <a:xfrm>
            <a:off x="1398725" y="5131606"/>
            <a:ext cx="7620" cy="7620"/>
          </a:xfrm>
          <a:custGeom>
            <a:avLst/>
            <a:gdLst/>
            <a:ahLst/>
            <a:cxnLst/>
            <a:rect l="l" t="t" r="r" b="b"/>
            <a:pathLst>
              <a:path w="7619"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1" name="object 471"/>
          <p:cNvSpPr/>
          <p:nvPr/>
        </p:nvSpPr>
        <p:spPr>
          <a:xfrm>
            <a:off x="1263056" y="5131606"/>
            <a:ext cx="7620" cy="7620"/>
          </a:xfrm>
          <a:custGeom>
            <a:avLst/>
            <a:gdLst/>
            <a:ahLst/>
            <a:cxnLst/>
            <a:rect l="l" t="t" r="r" b="b"/>
            <a:pathLst>
              <a:path w="7619"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2" name="object 472"/>
          <p:cNvSpPr/>
          <p:nvPr/>
        </p:nvSpPr>
        <p:spPr>
          <a:xfrm>
            <a:off x="1127387" y="5131606"/>
            <a:ext cx="7620" cy="7620"/>
          </a:xfrm>
          <a:custGeom>
            <a:avLst/>
            <a:gdLst/>
            <a:ahLst/>
            <a:cxnLst/>
            <a:rect l="l" t="t" r="r" b="b"/>
            <a:pathLst>
              <a:path w="7619"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473" name="object 473"/>
          <p:cNvSpPr/>
          <p:nvPr/>
        </p:nvSpPr>
        <p:spPr>
          <a:xfrm>
            <a:off x="991350" y="5131208"/>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4" name="object 474"/>
          <p:cNvSpPr/>
          <p:nvPr/>
        </p:nvSpPr>
        <p:spPr>
          <a:xfrm>
            <a:off x="855681" y="5131208"/>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475" name="object 475"/>
          <p:cNvSpPr/>
          <p:nvPr/>
        </p:nvSpPr>
        <p:spPr>
          <a:xfrm>
            <a:off x="719644" y="5130841"/>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6" name="object 476"/>
          <p:cNvSpPr/>
          <p:nvPr/>
        </p:nvSpPr>
        <p:spPr>
          <a:xfrm>
            <a:off x="583974" y="513084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477" name="object 477"/>
          <p:cNvSpPr/>
          <p:nvPr/>
        </p:nvSpPr>
        <p:spPr>
          <a:xfrm>
            <a:off x="447540" y="5130076"/>
            <a:ext cx="10795" cy="10795"/>
          </a:xfrm>
          <a:custGeom>
            <a:avLst/>
            <a:gdLst/>
            <a:ahLst/>
            <a:cxnLst/>
            <a:rect l="l" t="t" r="r" b="b"/>
            <a:pathLst>
              <a:path w="10795" h="10795">
                <a:moveTo>
                  <a:pt x="2357" y="0"/>
                </a:moveTo>
                <a:lnTo>
                  <a:pt x="5265" y="0"/>
                </a:lnTo>
                <a:lnTo>
                  <a:pt x="8173" y="0"/>
                </a:lnTo>
                <a:lnTo>
                  <a:pt x="10530" y="2387"/>
                </a:lnTo>
                <a:lnTo>
                  <a:pt x="10530" y="8171"/>
                </a:lnTo>
                <a:lnTo>
                  <a:pt x="8173" y="10558"/>
                </a:lnTo>
                <a:lnTo>
                  <a:pt x="2357" y="10558"/>
                </a:lnTo>
                <a:lnTo>
                  <a:pt x="0" y="817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478" name="object 478"/>
          <p:cNvSpPr/>
          <p:nvPr/>
        </p:nvSpPr>
        <p:spPr>
          <a:xfrm>
            <a:off x="311503" y="5129709"/>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479" name="object 479"/>
          <p:cNvSpPr/>
          <p:nvPr/>
        </p:nvSpPr>
        <p:spPr>
          <a:xfrm>
            <a:off x="174701" y="5128576"/>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480" name="object 480"/>
          <p:cNvSpPr/>
          <p:nvPr/>
        </p:nvSpPr>
        <p:spPr>
          <a:xfrm>
            <a:off x="39429" y="5128974"/>
            <a:ext cx="13335" cy="13335"/>
          </a:xfrm>
          <a:custGeom>
            <a:avLst/>
            <a:gdLst/>
            <a:ahLst/>
            <a:cxnLst/>
            <a:rect l="l" t="t" r="r" b="b"/>
            <a:pathLst>
              <a:path w="13334"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481" name="object 481"/>
          <p:cNvSpPr/>
          <p:nvPr/>
        </p:nvSpPr>
        <p:spPr>
          <a:xfrm>
            <a:off x="7504032" y="4996339"/>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482" name="object 482"/>
          <p:cNvSpPr/>
          <p:nvPr/>
        </p:nvSpPr>
        <p:spPr>
          <a:xfrm>
            <a:off x="7368761" y="499670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3" name="object 483"/>
          <p:cNvSpPr/>
          <p:nvPr/>
        </p:nvSpPr>
        <p:spPr>
          <a:xfrm>
            <a:off x="7233091" y="499670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84" name="object 484"/>
          <p:cNvSpPr/>
          <p:nvPr/>
        </p:nvSpPr>
        <p:spPr>
          <a:xfrm>
            <a:off x="7097790" y="4997104"/>
            <a:ext cx="5715" cy="5715"/>
          </a:xfrm>
          <a:custGeom>
            <a:avLst/>
            <a:gdLst/>
            <a:ahLst/>
            <a:cxnLst/>
            <a:rect l="l" t="t" r="r" b="b"/>
            <a:pathLst>
              <a:path w="5715" h="5714">
                <a:moveTo>
                  <a:pt x="1193" y="0"/>
                </a:moveTo>
                <a:lnTo>
                  <a:pt x="2632" y="0"/>
                </a:lnTo>
                <a:lnTo>
                  <a:pt x="4101" y="0"/>
                </a:lnTo>
                <a:lnTo>
                  <a:pt x="5295" y="1162"/>
                </a:lnTo>
                <a:lnTo>
                  <a:pt x="529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85" name="object 485"/>
          <p:cNvSpPr/>
          <p:nvPr/>
        </p:nvSpPr>
        <p:spPr>
          <a:xfrm>
            <a:off x="6962151" y="499710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6" name="object 486"/>
          <p:cNvSpPr/>
          <p:nvPr/>
        </p:nvSpPr>
        <p:spPr>
          <a:xfrm>
            <a:off x="6826481" y="499710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7" name="object 487"/>
          <p:cNvSpPr/>
          <p:nvPr/>
        </p:nvSpPr>
        <p:spPr>
          <a:xfrm>
            <a:off x="6690812" y="499710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8" name="object 488"/>
          <p:cNvSpPr/>
          <p:nvPr/>
        </p:nvSpPr>
        <p:spPr>
          <a:xfrm>
            <a:off x="6555143" y="4997104"/>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89" name="object 489"/>
          <p:cNvSpPr/>
          <p:nvPr/>
        </p:nvSpPr>
        <p:spPr>
          <a:xfrm>
            <a:off x="6419841" y="4997471"/>
            <a:ext cx="5080" cy="5080"/>
          </a:xfrm>
          <a:custGeom>
            <a:avLst/>
            <a:gdLst/>
            <a:ahLst/>
            <a:cxnLst/>
            <a:rect l="l" t="t" r="r" b="b"/>
            <a:pathLst>
              <a:path w="5079" h="5079">
                <a:moveTo>
                  <a:pt x="1010" y="0"/>
                </a:moveTo>
                <a:lnTo>
                  <a:pt x="2265" y="0"/>
                </a:lnTo>
                <a:lnTo>
                  <a:pt x="3520" y="0"/>
                </a:lnTo>
                <a:lnTo>
                  <a:pt x="4530" y="1009"/>
                </a:lnTo>
                <a:lnTo>
                  <a:pt x="4530" y="3488"/>
                </a:lnTo>
                <a:lnTo>
                  <a:pt x="3520" y="4498"/>
                </a:lnTo>
                <a:lnTo>
                  <a:pt x="1010" y="4498"/>
                </a:lnTo>
                <a:lnTo>
                  <a:pt x="0" y="3488"/>
                </a:lnTo>
                <a:lnTo>
                  <a:pt x="0" y="1009"/>
                </a:lnTo>
                <a:lnTo>
                  <a:pt x="1010" y="0"/>
                </a:lnTo>
                <a:close/>
              </a:path>
            </a:pathLst>
          </a:custGeom>
          <a:solidFill>
            <a:srgbClr val="D9D9D8">
              <a:alpha val="50000"/>
            </a:srgbClr>
          </a:solidFill>
        </p:spPr>
        <p:txBody>
          <a:bodyPr wrap="square" lIns="0" tIns="0" rIns="0" bIns="0" rtlCol="0"/>
          <a:lstStyle/>
          <a:p>
            <a:endParaRPr/>
          </a:p>
        </p:txBody>
      </p:sp>
      <p:sp>
        <p:nvSpPr>
          <p:cNvPr id="490" name="object 490"/>
          <p:cNvSpPr/>
          <p:nvPr/>
        </p:nvSpPr>
        <p:spPr>
          <a:xfrm>
            <a:off x="6283804" y="499710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1" name="object 491"/>
          <p:cNvSpPr/>
          <p:nvPr/>
        </p:nvSpPr>
        <p:spPr>
          <a:xfrm>
            <a:off x="6148134" y="499710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2" name="object 492"/>
          <p:cNvSpPr/>
          <p:nvPr/>
        </p:nvSpPr>
        <p:spPr>
          <a:xfrm>
            <a:off x="6012465" y="499710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3" name="object 493"/>
          <p:cNvSpPr/>
          <p:nvPr/>
        </p:nvSpPr>
        <p:spPr>
          <a:xfrm>
            <a:off x="5876795" y="4997104"/>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494" name="object 494"/>
          <p:cNvSpPr/>
          <p:nvPr/>
        </p:nvSpPr>
        <p:spPr>
          <a:xfrm>
            <a:off x="5741157" y="499710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5" name="object 495"/>
          <p:cNvSpPr/>
          <p:nvPr/>
        </p:nvSpPr>
        <p:spPr>
          <a:xfrm>
            <a:off x="5605487" y="4997104"/>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496" name="object 496"/>
          <p:cNvSpPr/>
          <p:nvPr/>
        </p:nvSpPr>
        <p:spPr>
          <a:xfrm>
            <a:off x="5469451" y="4996706"/>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7" name="object 497"/>
          <p:cNvSpPr/>
          <p:nvPr/>
        </p:nvSpPr>
        <p:spPr>
          <a:xfrm>
            <a:off x="5333781" y="4996706"/>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8" name="object 498"/>
          <p:cNvSpPr/>
          <p:nvPr/>
        </p:nvSpPr>
        <p:spPr>
          <a:xfrm>
            <a:off x="5198112" y="4996706"/>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499" name="object 499"/>
          <p:cNvSpPr/>
          <p:nvPr/>
        </p:nvSpPr>
        <p:spPr>
          <a:xfrm>
            <a:off x="5062442" y="4996706"/>
            <a:ext cx="6350" cy="6350"/>
          </a:xfrm>
          <a:custGeom>
            <a:avLst/>
            <a:gdLst/>
            <a:ahLst/>
            <a:cxnLst/>
            <a:rect l="l" t="t" r="r" b="b"/>
            <a:pathLst>
              <a:path w="6350" h="6350">
                <a:moveTo>
                  <a:pt x="1346" y="0"/>
                </a:moveTo>
                <a:lnTo>
                  <a:pt x="2999"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00" name="object 500"/>
          <p:cNvSpPr/>
          <p:nvPr/>
        </p:nvSpPr>
        <p:spPr>
          <a:xfrm>
            <a:off x="4926406" y="4996339"/>
            <a:ext cx="6985" cy="6985"/>
          </a:xfrm>
          <a:custGeom>
            <a:avLst/>
            <a:gdLst/>
            <a:ahLst/>
            <a:cxnLst/>
            <a:rect l="l" t="t" r="r" b="b"/>
            <a:pathLst>
              <a:path w="6985"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01" name="object 501"/>
          <p:cNvSpPr/>
          <p:nvPr/>
        </p:nvSpPr>
        <p:spPr>
          <a:xfrm>
            <a:off x="4790369" y="4995971"/>
            <a:ext cx="7620" cy="7620"/>
          </a:xfrm>
          <a:custGeom>
            <a:avLst/>
            <a:gdLst/>
            <a:ahLst/>
            <a:cxnLst/>
            <a:rect l="l" t="t" r="r" b="b"/>
            <a:pathLst>
              <a:path w="7620"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2" name="object 502"/>
          <p:cNvSpPr/>
          <p:nvPr/>
        </p:nvSpPr>
        <p:spPr>
          <a:xfrm>
            <a:off x="4654699" y="4995971"/>
            <a:ext cx="7620" cy="7620"/>
          </a:xfrm>
          <a:custGeom>
            <a:avLst/>
            <a:gdLst/>
            <a:ahLst/>
            <a:cxnLst/>
            <a:rect l="l" t="t" r="r" b="b"/>
            <a:pathLst>
              <a:path w="7620" h="7620">
                <a:moveTo>
                  <a:pt x="1683" y="0"/>
                </a:moveTo>
                <a:lnTo>
                  <a:pt x="3765"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3" name="object 503"/>
          <p:cNvSpPr/>
          <p:nvPr/>
        </p:nvSpPr>
        <p:spPr>
          <a:xfrm>
            <a:off x="4519030" y="4995971"/>
            <a:ext cx="7620" cy="7620"/>
          </a:xfrm>
          <a:custGeom>
            <a:avLst/>
            <a:gdLst/>
            <a:ahLst/>
            <a:cxnLst/>
            <a:rect l="l" t="t" r="r" b="b"/>
            <a:pathLst>
              <a:path w="7620"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04" name="object 504"/>
          <p:cNvSpPr/>
          <p:nvPr/>
        </p:nvSpPr>
        <p:spPr>
          <a:xfrm>
            <a:off x="4382993" y="4995574"/>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5" name="object 505"/>
          <p:cNvSpPr/>
          <p:nvPr/>
        </p:nvSpPr>
        <p:spPr>
          <a:xfrm>
            <a:off x="4247324" y="4995574"/>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6" name="object 506"/>
          <p:cNvSpPr/>
          <p:nvPr/>
        </p:nvSpPr>
        <p:spPr>
          <a:xfrm>
            <a:off x="4111654" y="4995574"/>
            <a:ext cx="8890" cy="8890"/>
          </a:xfrm>
          <a:custGeom>
            <a:avLst/>
            <a:gdLst/>
            <a:ahLst/>
            <a:cxnLst/>
            <a:rect l="l" t="t" r="r" b="b"/>
            <a:pathLst>
              <a:path w="8889" h="8889">
                <a:moveTo>
                  <a:pt x="1836" y="0"/>
                </a:moveTo>
                <a:lnTo>
                  <a:pt x="4132" y="0"/>
                </a:lnTo>
                <a:lnTo>
                  <a:pt x="6428" y="0"/>
                </a:lnTo>
                <a:lnTo>
                  <a:pt x="8264" y="1866"/>
                </a:lnTo>
                <a:lnTo>
                  <a:pt x="8264"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07" name="object 507"/>
          <p:cNvSpPr/>
          <p:nvPr/>
        </p:nvSpPr>
        <p:spPr>
          <a:xfrm>
            <a:off x="3975985" y="4995574"/>
            <a:ext cx="8890" cy="8890"/>
          </a:xfrm>
          <a:custGeom>
            <a:avLst/>
            <a:gdLst/>
            <a:ahLst/>
            <a:cxnLst/>
            <a:rect l="l" t="t" r="r" b="b"/>
            <a:pathLst>
              <a:path w="8889" h="8889">
                <a:moveTo>
                  <a:pt x="1867" y="0"/>
                </a:moveTo>
                <a:lnTo>
                  <a:pt x="4132" y="0"/>
                </a:lnTo>
                <a:lnTo>
                  <a:pt x="6428" y="0"/>
                </a:lnTo>
                <a:lnTo>
                  <a:pt x="8264" y="1866"/>
                </a:lnTo>
                <a:lnTo>
                  <a:pt x="8264"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08" name="object 508"/>
          <p:cNvSpPr/>
          <p:nvPr/>
        </p:nvSpPr>
        <p:spPr>
          <a:xfrm>
            <a:off x="3839948" y="499520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09" name="object 509"/>
          <p:cNvSpPr/>
          <p:nvPr/>
        </p:nvSpPr>
        <p:spPr>
          <a:xfrm>
            <a:off x="3704646" y="4995574"/>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0" name="object 510"/>
          <p:cNvSpPr/>
          <p:nvPr/>
        </p:nvSpPr>
        <p:spPr>
          <a:xfrm>
            <a:off x="3568977" y="4995574"/>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1" name="object 511"/>
          <p:cNvSpPr/>
          <p:nvPr/>
        </p:nvSpPr>
        <p:spPr>
          <a:xfrm>
            <a:off x="3433338" y="4995574"/>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2" name="object 512"/>
          <p:cNvSpPr/>
          <p:nvPr/>
        </p:nvSpPr>
        <p:spPr>
          <a:xfrm>
            <a:off x="3297669" y="4995574"/>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3" name="object 513"/>
          <p:cNvSpPr/>
          <p:nvPr/>
        </p:nvSpPr>
        <p:spPr>
          <a:xfrm>
            <a:off x="3161999" y="4995574"/>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4" name="object 514"/>
          <p:cNvSpPr/>
          <p:nvPr/>
        </p:nvSpPr>
        <p:spPr>
          <a:xfrm>
            <a:off x="3026330" y="4995574"/>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15" name="object 515"/>
          <p:cNvSpPr/>
          <p:nvPr/>
        </p:nvSpPr>
        <p:spPr>
          <a:xfrm>
            <a:off x="2890660" y="4995574"/>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6" name="object 516"/>
          <p:cNvSpPr/>
          <p:nvPr/>
        </p:nvSpPr>
        <p:spPr>
          <a:xfrm>
            <a:off x="2754991" y="4995574"/>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17" name="object 517"/>
          <p:cNvSpPr/>
          <p:nvPr/>
        </p:nvSpPr>
        <p:spPr>
          <a:xfrm>
            <a:off x="2619689"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8" name="object 518"/>
          <p:cNvSpPr/>
          <p:nvPr/>
        </p:nvSpPr>
        <p:spPr>
          <a:xfrm>
            <a:off x="2484050" y="4995971"/>
            <a:ext cx="7620" cy="7620"/>
          </a:xfrm>
          <a:custGeom>
            <a:avLst/>
            <a:gdLst/>
            <a:ahLst/>
            <a:cxnLst/>
            <a:rect l="l" t="t" r="r" b="b"/>
            <a:pathLst>
              <a:path w="7619" h="7620">
                <a:moveTo>
                  <a:pt x="1683" y="0"/>
                </a:moveTo>
                <a:lnTo>
                  <a:pt x="3734"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19" name="object 519"/>
          <p:cNvSpPr/>
          <p:nvPr/>
        </p:nvSpPr>
        <p:spPr>
          <a:xfrm>
            <a:off x="2348381" y="4995971"/>
            <a:ext cx="7620" cy="7620"/>
          </a:xfrm>
          <a:custGeom>
            <a:avLst/>
            <a:gdLst/>
            <a:ahLst/>
            <a:cxnLst/>
            <a:rect l="l" t="t" r="r" b="b"/>
            <a:pathLst>
              <a:path w="7619" h="7620">
                <a:moveTo>
                  <a:pt x="1683" y="0"/>
                </a:moveTo>
                <a:lnTo>
                  <a:pt x="3765" y="0"/>
                </a:lnTo>
                <a:lnTo>
                  <a:pt x="5846" y="0"/>
                </a:lnTo>
                <a:lnTo>
                  <a:pt x="7499" y="1683"/>
                </a:lnTo>
                <a:lnTo>
                  <a:pt x="7499"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0" name="object 520"/>
          <p:cNvSpPr/>
          <p:nvPr/>
        </p:nvSpPr>
        <p:spPr>
          <a:xfrm>
            <a:off x="2212711"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1" name="object 521"/>
          <p:cNvSpPr/>
          <p:nvPr/>
        </p:nvSpPr>
        <p:spPr>
          <a:xfrm>
            <a:off x="2077042"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2" name="object 522"/>
          <p:cNvSpPr/>
          <p:nvPr/>
        </p:nvSpPr>
        <p:spPr>
          <a:xfrm>
            <a:off x="1941372"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3" name="object 523"/>
          <p:cNvSpPr/>
          <p:nvPr/>
        </p:nvSpPr>
        <p:spPr>
          <a:xfrm>
            <a:off x="1805703"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4" name="object 524"/>
          <p:cNvSpPr/>
          <p:nvPr/>
        </p:nvSpPr>
        <p:spPr>
          <a:xfrm>
            <a:off x="1670034"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5" name="object 525"/>
          <p:cNvSpPr/>
          <p:nvPr/>
        </p:nvSpPr>
        <p:spPr>
          <a:xfrm>
            <a:off x="1534364" y="4995971"/>
            <a:ext cx="7620" cy="7620"/>
          </a:xfrm>
          <a:custGeom>
            <a:avLst/>
            <a:gdLst/>
            <a:ahLst/>
            <a:cxnLst/>
            <a:rect l="l" t="t" r="r" b="b"/>
            <a:pathLst>
              <a:path w="7619" h="7620">
                <a:moveTo>
                  <a:pt x="1683" y="0"/>
                </a:moveTo>
                <a:lnTo>
                  <a:pt x="3765" y="0"/>
                </a:lnTo>
                <a:lnTo>
                  <a:pt x="5846" y="0"/>
                </a:lnTo>
                <a:lnTo>
                  <a:pt x="7530" y="1683"/>
                </a:lnTo>
                <a:lnTo>
                  <a:pt x="7530" y="5814"/>
                </a:lnTo>
                <a:lnTo>
                  <a:pt x="584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6" name="object 526"/>
          <p:cNvSpPr/>
          <p:nvPr/>
        </p:nvSpPr>
        <p:spPr>
          <a:xfrm>
            <a:off x="1398725" y="4995971"/>
            <a:ext cx="7620" cy="7620"/>
          </a:xfrm>
          <a:custGeom>
            <a:avLst/>
            <a:gdLst/>
            <a:ahLst/>
            <a:cxnLst/>
            <a:rect l="l" t="t" r="r" b="b"/>
            <a:pathLst>
              <a:path w="7619" h="7620">
                <a:moveTo>
                  <a:pt x="1683" y="0"/>
                </a:moveTo>
                <a:lnTo>
                  <a:pt x="3734" y="0"/>
                </a:lnTo>
                <a:lnTo>
                  <a:pt x="5816" y="0"/>
                </a:lnTo>
                <a:lnTo>
                  <a:pt x="7499" y="1683"/>
                </a:lnTo>
                <a:lnTo>
                  <a:pt x="7499" y="5814"/>
                </a:lnTo>
                <a:lnTo>
                  <a:pt x="5816" y="7528"/>
                </a:lnTo>
                <a:lnTo>
                  <a:pt x="1683" y="7528"/>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27" name="object 527"/>
          <p:cNvSpPr/>
          <p:nvPr/>
        </p:nvSpPr>
        <p:spPr>
          <a:xfrm>
            <a:off x="1262658" y="4995574"/>
            <a:ext cx="8890" cy="8890"/>
          </a:xfrm>
          <a:custGeom>
            <a:avLst/>
            <a:gdLst/>
            <a:ahLst/>
            <a:cxnLst/>
            <a:rect l="l" t="t" r="r" b="b"/>
            <a:pathLst>
              <a:path w="8890"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528" name="object 528"/>
          <p:cNvSpPr/>
          <p:nvPr/>
        </p:nvSpPr>
        <p:spPr>
          <a:xfrm>
            <a:off x="1127019" y="4995574"/>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529" name="object 529"/>
          <p:cNvSpPr/>
          <p:nvPr/>
        </p:nvSpPr>
        <p:spPr>
          <a:xfrm>
            <a:off x="990952" y="499520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30" name="object 530"/>
          <p:cNvSpPr/>
          <p:nvPr/>
        </p:nvSpPr>
        <p:spPr>
          <a:xfrm>
            <a:off x="854915" y="4994839"/>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1" name="object 531"/>
          <p:cNvSpPr/>
          <p:nvPr/>
        </p:nvSpPr>
        <p:spPr>
          <a:xfrm>
            <a:off x="719246" y="4994839"/>
            <a:ext cx="10160" cy="10160"/>
          </a:xfrm>
          <a:custGeom>
            <a:avLst/>
            <a:gdLst/>
            <a:ahLst/>
            <a:cxnLst/>
            <a:rect l="l" t="t" r="r" b="b"/>
            <a:pathLst>
              <a:path w="10159" h="10160">
                <a:moveTo>
                  <a:pt x="2204" y="0"/>
                </a:moveTo>
                <a:lnTo>
                  <a:pt x="4897" y="0"/>
                </a:lnTo>
                <a:lnTo>
                  <a:pt x="7591" y="0"/>
                </a:lnTo>
                <a:lnTo>
                  <a:pt x="9795" y="2203"/>
                </a:lnTo>
                <a:lnTo>
                  <a:pt x="9795" y="7589"/>
                </a:lnTo>
                <a:lnTo>
                  <a:pt x="7591" y="9762"/>
                </a:lnTo>
                <a:lnTo>
                  <a:pt x="2204" y="9762"/>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32" name="object 532"/>
          <p:cNvSpPr/>
          <p:nvPr/>
        </p:nvSpPr>
        <p:spPr>
          <a:xfrm>
            <a:off x="583209" y="499447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3" name="object 533"/>
          <p:cNvSpPr/>
          <p:nvPr/>
        </p:nvSpPr>
        <p:spPr>
          <a:xfrm>
            <a:off x="447540" y="499447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34" name="object 534"/>
          <p:cNvSpPr/>
          <p:nvPr/>
        </p:nvSpPr>
        <p:spPr>
          <a:xfrm>
            <a:off x="311503" y="4994074"/>
            <a:ext cx="11430" cy="11430"/>
          </a:xfrm>
          <a:custGeom>
            <a:avLst/>
            <a:gdLst/>
            <a:ahLst/>
            <a:cxnLst/>
            <a:rect l="l" t="t" r="r" b="b"/>
            <a:pathLst>
              <a:path w="11429" h="11429">
                <a:moveTo>
                  <a:pt x="2540" y="0"/>
                </a:moveTo>
                <a:lnTo>
                  <a:pt x="5632" y="0"/>
                </a:lnTo>
                <a:lnTo>
                  <a:pt x="8754" y="0"/>
                </a:lnTo>
                <a:lnTo>
                  <a:pt x="11295" y="2540"/>
                </a:lnTo>
                <a:lnTo>
                  <a:pt x="11295" y="8783"/>
                </a:lnTo>
                <a:lnTo>
                  <a:pt x="8754" y="11292"/>
                </a:lnTo>
                <a:lnTo>
                  <a:pt x="2540" y="11292"/>
                </a:lnTo>
                <a:lnTo>
                  <a:pt x="0" y="8783"/>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535" name="object 535"/>
          <p:cNvSpPr/>
          <p:nvPr/>
        </p:nvSpPr>
        <p:spPr>
          <a:xfrm>
            <a:off x="174701" y="4992942"/>
            <a:ext cx="13970" cy="13970"/>
          </a:xfrm>
          <a:custGeom>
            <a:avLst/>
            <a:gdLst/>
            <a:ahLst/>
            <a:cxnLst/>
            <a:rect l="l" t="t" r="r" b="b"/>
            <a:pathLst>
              <a:path w="13969" h="13970">
                <a:moveTo>
                  <a:pt x="3030" y="0"/>
                </a:moveTo>
                <a:lnTo>
                  <a:pt x="6795" y="0"/>
                </a:lnTo>
                <a:lnTo>
                  <a:pt x="10530" y="0"/>
                </a:lnTo>
                <a:lnTo>
                  <a:pt x="13560" y="3060"/>
                </a:lnTo>
                <a:lnTo>
                  <a:pt x="13560" y="10527"/>
                </a:lnTo>
                <a:lnTo>
                  <a:pt x="10530"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536" name="object 536"/>
          <p:cNvSpPr/>
          <p:nvPr/>
        </p:nvSpPr>
        <p:spPr>
          <a:xfrm>
            <a:off x="38664" y="4992574"/>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537" name="object 537"/>
          <p:cNvSpPr/>
          <p:nvPr/>
        </p:nvSpPr>
        <p:spPr>
          <a:xfrm>
            <a:off x="7504032" y="4860704"/>
            <a:ext cx="6985" cy="6985"/>
          </a:xfrm>
          <a:custGeom>
            <a:avLst/>
            <a:gdLst/>
            <a:ahLst/>
            <a:cxnLst/>
            <a:rect l="l" t="t" r="r" b="b"/>
            <a:pathLst>
              <a:path w="6984"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38" name="object 538"/>
          <p:cNvSpPr/>
          <p:nvPr/>
        </p:nvSpPr>
        <p:spPr>
          <a:xfrm>
            <a:off x="7367996" y="486033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39" name="object 539"/>
          <p:cNvSpPr/>
          <p:nvPr/>
        </p:nvSpPr>
        <p:spPr>
          <a:xfrm>
            <a:off x="7232724" y="4860704"/>
            <a:ext cx="6985" cy="6985"/>
          </a:xfrm>
          <a:custGeom>
            <a:avLst/>
            <a:gdLst/>
            <a:ahLst/>
            <a:cxnLst/>
            <a:rect l="l" t="t" r="r" b="b"/>
            <a:pathLst>
              <a:path w="6984"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0" name="object 540"/>
          <p:cNvSpPr/>
          <p:nvPr/>
        </p:nvSpPr>
        <p:spPr>
          <a:xfrm>
            <a:off x="7097055" y="4860704"/>
            <a:ext cx="6985" cy="6985"/>
          </a:xfrm>
          <a:custGeom>
            <a:avLst/>
            <a:gdLst/>
            <a:ahLst/>
            <a:cxnLst/>
            <a:rect l="l" t="t" r="r" b="b"/>
            <a:pathLst>
              <a:path w="6984" h="6985">
                <a:moveTo>
                  <a:pt x="1499" y="0"/>
                </a:moveTo>
                <a:lnTo>
                  <a:pt x="3367" y="0"/>
                </a:lnTo>
                <a:lnTo>
                  <a:pt x="5265" y="0"/>
                </a:lnTo>
                <a:lnTo>
                  <a:pt x="6765" y="1530"/>
                </a:lnTo>
                <a:lnTo>
                  <a:pt x="6765" y="5263"/>
                </a:lnTo>
                <a:lnTo>
                  <a:pt x="5265"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41" name="object 541"/>
          <p:cNvSpPr/>
          <p:nvPr/>
        </p:nvSpPr>
        <p:spPr>
          <a:xfrm>
            <a:off x="6961753" y="486107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42" name="object 542"/>
          <p:cNvSpPr/>
          <p:nvPr/>
        </p:nvSpPr>
        <p:spPr>
          <a:xfrm>
            <a:off x="6826481" y="486146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3" name="object 543"/>
          <p:cNvSpPr/>
          <p:nvPr/>
        </p:nvSpPr>
        <p:spPr>
          <a:xfrm>
            <a:off x="6690812" y="486146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4" name="object 544"/>
          <p:cNvSpPr/>
          <p:nvPr/>
        </p:nvSpPr>
        <p:spPr>
          <a:xfrm>
            <a:off x="6555143" y="4861469"/>
            <a:ext cx="5715" cy="5715"/>
          </a:xfrm>
          <a:custGeom>
            <a:avLst/>
            <a:gdLst/>
            <a:ahLst/>
            <a:cxnLst/>
            <a:rect l="l" t="t" r="r" b="b"/>
            <a:pathLst>
              <a:path w="5715"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45" name="object 545"/>
          <p:cNvSpPr/>
          <p:nvPr/>
        </p:nvSpPr>
        <p:spPr>
          <a:xfrm>
            <a:off x="6419473" y="486146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6" name="object 546"/>
          <p:cNvSpPr/>
          <p:nvPr/>
        </p:nvSpPr>
        <p:spPr>
          <a:xfrm>
            <a:off x="6283804" y="486146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7" name="object 547"/>
          <p:cNvSpPr/>
          <p:nvPr/>
        </p:nvSpPr>
        <p:spPr>
          <a:xfrm>
            <a:off x="6148134" y="486146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8" name="object 548"/>
          <p:cNvSpPr/>
          <p:nvPr/>
        </p:nvSpPr>
        <p:spPr>
          <a:xfrm>
            <a:off x="6012465" y="486146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49" name="object 549"/>
          <p:cNvSpPr/>
          <p:nvPr/>
        </p:nvSpPr>
        <p:spPr>
          <a:xfrm>
            <a:off x="5876795" y="4861469"/>
            <a:ext cx="5715" cy="5715"/>
          </a:xfrm>
          <a:custGeom>
            <a:avLst/>
            <a:gdLst/>
            <a:ahLst/>
            <a:cxnLst/>
            <a:rect l="l" t="t" r="r" b="b"/>
            <a:pathLst>
              <a:path w="5714" h="5714">
                <a:moveTo>
                  <a:pt x="1193" y="0"/>
                </a:moveTo>
                <a:lnTo>
                  <a:pt x="2632" y="0"/>
                </a:lnTo>
                <a:lnTo>
                  <a:pt x="4101" y="0"/>
                </a:lnTo>
                <a:lnTo>
                  <a:pt x="5265" y="1162"/>
                </a:lnTo>
                <a:lnTo>
                  <a:pt x="5265" y="4070"/>
                </a:lnTo>
                <a:lnTo>
                  <a:pt x="4101" y="5263"/>
                </a:lnTo>
                <a:lnTo>
                  <a:pt x="1193" y="5263"/>
                </a:lnTo>
                <a:lnTo>
                  <a:pt x="0" y="4070"/>
                </a:lnTo>
                <a:lnTo>
                  <a:pt x="0" y="1162"/>
                </a:lnTo>
                <a:lnTo>
                  <a:pt x="1193" y="0"/>
                </a:lnTo>
                <a:close/>
              </a:path>
            </a:pathLst>
          </a:custGeom>
          <a:solidFill>
            <a:srgbClr val="D9D9D8">
              <a:alpha val="50000"/>
            </a:srgbClr>
          </a:solidFill>
        </p:spPr>
        <p:txBody>
          <a:bodyPr wrap="square" lIns="0" tIns="0" rIns="0" bIns="0" rtlCol="0"/>
          <a:lstStyle/>
          <a:p>
            <a:endParaRPr/>
          </a:p>
        </p:txBody>
      </p:sp>
      <p:sp>
        <p:nvSpPr>
          <p:cNvPr id="550" name="object 550"/>
          <p:cNvSpPr/>
          <p:nvPr/>
        </p:nvSpPr>
        <p:spPr>
          <a:xfrm>
            <a:off x="5741157" y="4861469"/>
            <a:ext cx="5715" cy="5715"/>
          </a:xfrm>
          <a:custGeom>
            <a:avLst/>
            <a:gdLst/>
            <a:ahLst/>
            <a:cxnLst/>
            <a:rect l="l" t="t" r="r" b="b"/>
            <a:pathLst>
              <a:path w="5714" h="5714">
                <a:moveTo>
                  <a:pt x="1163" y="0"/>
                </a:moveTo>
                <a:lnTo>
                  <a:pt x="2632" y="0"/>
                </a:lnTo>
                <a:lnTo>
                  <a:pt x="4071" y="0"/>
                </a:lnTo>
                <a:lnTo>
                  <a:pt x="5265" y="1162"/>
                </a:lnTo>
                <a:lnTo>
                  <a:pt x="5265" y="4070"/>
                </a:lnTo>
                <a:lnTo>
                  <a:pt x="4071" y="5263"/>
                </a:lnTo>
                <a:lnTo>
                  <a:pt x="1163" y="5263"/>
                </a:lnTo>
                <a:lnTo>
                  <a:pt x="0" y="4070"/>
                </a:lnTo>
                <a:lnTo>
                  <a:pt x="0" y="1162"/>
                </a:lnTo>
                <a:lnTo>
                  <a:pt x="1163" y="0"/>
                </a:lnTo>
                <a:close/>
              </a:path>
            </a:pathLst>
          </a:custGeom>
          <a:solidFill>
            <a:srgbClr val="D9D9D8">
              <a:alpha val="50000"/>
            </a:srgbClr>
          </a:solidFill>
        </p:spPr>
        <p:txBody>
          <a:bodyPr wrap="square" lIns="0" tIns="0" rIns="0" bIns="0" rtlCol="0"/>
          <a:lstStyle/>
          <a:p>
            <a:endParaRPr/>
          </a:p>
        </p:txBody>
      </p:sp>
      <p:sp>
        <p:nvSpPr>
          <p:cNvPr id="551" name="object 551"/>
          <p:cNvSpPr/>
          <p:nvPr/>
        </p:nvSpPr>
        <p:spPr>
          <a:xfrm>
            <a:off x="5605089" y="4861071"/>
            <a:ext cx="6350" cy="6350"/>
          </a:xfrm>
          <a:custGeom>
            <a:avLst/>
            <a:gdLst/>
            <a:ahLst/>
            <a:cxnLst/>
            <a:rect l="l" t="t" r="r" b="b"/>
            <a:pathLst>
              <a:path w="6350" h="6350">
                <a:moveTo>
                  <a:pt x="1346" y="0"/>
                </a:moveTo>
                <a:lnTo>
                  <a:pt x="3030" y="0"/>
                </a:lnTo>
                <a:lnTo>
                  <a:pt x="4683" y="0"/>
                </a:lnTo>
                <a:lnTo>
                  <a:pt x="6030" y="1346"/>
                </a:lnTo>
                <a:lnTo>
                  <a:pt x="6030" y="4682"/>
                </a:lnTo>
                <a:lnTo>
                  <a:pt x="4683"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2" name="object 552"/>
          <p:cNvSpPr/>
          <p:nvPr/>
        </p:nvSpPr>
        <p:spPr>
          <a:xfrm>
            <a:off x="5469451" y="486107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3" name="object 553"/>
          <p:cNvSpPr/>
          <p:nvPr/>
        </p:nvSpPr>
        <p:spPr>
          <a:xfrm>
            <a:off x="5333781" y="486107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4" name="object 554"/>
          <p:cNvSpPr/>
          <p:nvPr/>
        </p:nvSpPr>
        <p:spPr>
          <a:xfrm>
            <a:off x="5198112" y="4861071"/>
            <a:ext cx="6350" cy="6350"/>
          </a:xfrm>
          <a:custGeom>
            <a:avLst/>
            <a:gdLst/>
            <a:ahLst/>
            <a:cxnLst/>
            <a:rect l="l" t="t" r="r" b="b"/>
            <a:pathLst>
              <a:path w="6350" h="6350">
                <a:moveTo>
                  <a:pt x="1346" y="0"/>
                </a:moveTo>
                <a:lnTo>
                  <a:pt x="2999" y="0"/>
                </a:lnTo>
                <a:lnTo>
                  <a:pt x="4652" y="0"/>
                </a:lnTo>
                <a:lnTo>
                  <a:pt x="5999" y="1346"/>
                </a:lnTo>
                <a:lnTo>
                  <a:pt x="5999" y="4682"/>
                </a:lnTo>
                <a:lnTo>
                  <a:pt x="4652" y="6028"/>
                </a:lnTo>
                <a:lnTo>
                  <a:pt x="1346" y="6028"/>
                </a:lnTo>
                <a:lnTo>
                  <a:pt x="0" y="4682"/>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555" name="object 555"/>
          <p:cNvSpPr/>
          <p:nvPr/>
        </p:nvSpPr>
        <p:spPr>
          <a:xfrm>
            <a:off x="5062075" y="4860704"/>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556" name="object 556"/>
          <p:cNvSpPr/>
          <p:nvPr/>
        </p:nvSpPr>
        <p:spPr>
          <a:xfrm>
            <a:off x="4926008" y="4860337"/>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557" name="object 557"/>
          <p:cNvSpPr/>
          <p:nvPr/>
        </p:nvSpPr>
        <p:spPr>
          <a:xfrm>
            <a:off x="4790369" y="4860337"/>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58" name="object 558"/>
          <p:cNvSpPr/>
          <p:nvPr/>
        </p:nvSpPr>
        <p:spPr>
          <a:xfrm>
            <a:off x="4654301" y="4859969"/>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59" name="object 559"/>
          <p:cNvSpPr/>
          <p:nvPr/>
        </p:nvSpPr>
        <p:spPr>
          <a:xfrm>
            <a:off x="4518663" y="4859969"/>
            <a:ext cx="8890" cy="8890"/>
          </a:xfrm>
          <a:custGeom>
            <a:avLst/>
            <a:gdLst/>
            <a:ahLst/>
            <a:cxnLst/>
            <a:rect l="l" t="t" r="r" b="b"/>
            <a:pathLst>
              <a:path w="8889" h="8889">
                <a:moveTo>
                  <a:pt x="1836" y="0"/>
                </a:moveTo>
                <a:lnTo>
                  <a:pt x="4132" y="0"/>
                </a:lnTo>
                <a:lnTo>
                  <a:pt x="6397" y="0"/>
                </a:lnTo>
                <a:lnTo>
                  <a:pt x="8264" y="1836"/>
                </a:lnTo>
                <a:lnTo>
                  <a:pt x="8264"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0" name="object 560"/>
          <p:cNvSpPr/>
          <p:nvPr/>
        </p:nvSpPr>
        <p:spPr>
          <a:xfrm>
            <a:off x="4382993" y="4859969"/>
            <a:ext cx="8890" cy="8890"/>
          </a:xfrm>
          <a:custGeom>
            <a:avLst/>
            <a:gdLst/>
            <a:ahLst/>
            <a:cxnLst/>
            <a:rect l="l" t="t" r="r" b="b"/>
            <a:pathLst>
              <a:path w="8889" h="8889">
                <a:moveTo>
                  <a:pt x="1836" y="0"/>
                </a:moveTo>
                <a:lnTo>
                  <a:pt x="4132" y="0"/>
                </a:lnTo>
                <a:lnTo>
                  <a:pt x="6428" y="0"/>
                </a:lnTo>
                <a:lnTo>
                  <a:pt x="8264" y="1836"/>
                </a:lnTo>
                <a:lnTo>
                  <a:pt x="8264"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1" name="object 561"/>
          <p:cNvSpPr/>
          <p:nvPr/>
        </p:nvSpPr>
        <p:spPr>
          <a:xfrm>
            <a:off x="4246957" y="4859571"/>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2" name="object 562"/>
          <p:cNvSpPr/>
          <p:nvPr/>
        </p:nvSpPr>
        <p:spPr>
          <a:xfrm>
            <a:off x="4111287" y="485957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3" name="object 563"/>
          <p:cNvSpPr/>
          <p:nvPr/>
        </p:nvSpPr>
        <p:spPr>
          <a:xfrm>
            <a:off x="3975618" y="485957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4" name="object 564"/>
          <p:cNvSpPr/>
          <p:nvPr/>
        </p:nvSpPr>
        <p:spPr>
          <a:xfrm>
            <a:off x="3839581" y="4859204"/>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65" name="object 565"/>
          <p:cNvSpPr/>
          <p:nvPr/>
        </p:nvSpPr>
        <p:spPr>
          <a:xfrm>
            <a:off x="3704279" y="4859571"/>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6" name="object 566"/>
          <p:cNvSpPr/>
          <p:nvPr/>
        </p:nvSpPr>
        <p:spPr>
          <a:xfrm>
            <a:off x="3568610" y="4859571"/>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7" name="object 567"/>
          <p:cNvSpPr/>
          <p:nvPr/>
        </p:nvSpPr>
        <p:spPr>
          <a:xfrm>
            <a:off x="3432940" y="4859571"/>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68" name="object 568"/>
          <p:cNvSpPr/>
          <p:nvPr/>
        </p:nvSpPr>
        <p:spPr>
          <a:xfrm>
            <a:off x="3297669" y="4859969"/>
            <a:ext cx="8890" cy="8890"/>
          </a:xfrm>
          <a:custGeom>
            <a:avLst/>
            <a:gdLst/>
            <a:ahLst/>
            <a:cxnLst/>
            <a:rect l="l" t="t" r="r" b="b"/>
            <a:pathLst>
              <a:path w="8889"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69" name="object 569"/>
          <p:cNvSpPr/>
          <p:nvPr/>
        </p:nvSpPr>
        <p:spPr>
          <a:xfrm>
            <a:off x="3161999" y="4859969"/>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0" name="object 570"/>
          <p:cNvSpPr/>
          <p:nvPr/>
        </p:nvSpPr>
        <p:spPr>
          <a:xfrm>
            <a:off x="3026330" y="4859969"/>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1" name="object 571"/>
          <p:cNvSpPr/>
          <p:nvPr/>
        </p:nvSpPr>
        <p:spPr>
          <a:xfrm>
            <a:off x="2890293" y="485957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2" name="object 572"/>
          <p:cNvSpPr/>
          <p:nvPr/>
        </p:nvSpPr>
        <p:spPr>
          <a:xfrm>
            <a:off x="2754624" y="4859571"/>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73" name="object 573"/>
          <p:cNvSpPr/>
          <p:nvPr/>
        </p:nvSpPr>
        <p:spPr>
          <a:xfrm>
            <a:off x="2619322" y="4859969"/>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4" name="object 574"/>
          <p:cNvSpPr/>
          <p:nvPr/>
        </p:nvSpPr>
        <p:spPr>
          <a:xfrm>
            <a:off x="2483652" y="4859969"/>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5" name="object 575"/>
          <p:cNvSpPr/>
          <p:nvPr/>
        </p:nvSpPr>
        <p:spPr>
          <a:xfrm>
            <a:off x="2347983" y="4859969"/>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76" name="object 576"/>
          <p:cNvSpPr/>
          <p:nvPr/>
        </p:nvSpPr>
        <p:spPr>
          <a:xfrm>
            <a:off x="2212711" y="4860337"/>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7" name="object 577"/>
          <p:cNvSpPr/>
          <p:nvPr/>
        </p:nvSpPr>
        <p:spPr>
          <a:xfrm>
            <a:off x="2076674" y="4859969"/>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578" name="object 578"/>
          <p:cNvSpPr/>
          <p:nvPr/>
        </p:nvSpPr>
        <p:spPr>
          <a:xfrm>
            <a:off x="1941372" y="4860337"/>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79" name="object 579"/>
          <p:cNvSpPr/>
          <p:nvPr/>
        </p:nvSpPr>
        <p:spPr>
          <a:xfrm>
            <a:off x="1805703" y="4860337"/>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0" name="object 580"/>
          <p:cNvSpPr/>
          <p:nvPr/>
        </p:nvSpPr>
        <p:spPr>
          <a:xfrm>
            <a:off x="1670034" y="4860337"/>
            <a:ext cx="7620" cy="7620"/>
          </a:xfrm>
          <a:custGeom>
            <a:avLst/>
            <a:gdLst/>
            <a:ahLst/>
            <a:cxnLst/>
            <a:rect l="l" t="t" r="r" b="b"/>
            <a:pathLst>
              <a:path w="7619"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81" name="object 581"/>
          <p:cNvSpPr/>
          <p:nvPr/>
        </p:nvSpPr>
        <p:spPr>
          <a:xfrm>
            <a:off x="1533997" y="4859969"/>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2" name="object 582"/>
          <p:cNvSpPr/>
          <p:nvPr/>
        </p:nvSpPr>
        <p:spPr>
          <a:xfrm>
            <a:off x="1398328" y="4859969"/>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3" name="object 583"/>
          <p:cNvSpPr/>
          <p:nvPr/>
        </p:nvSpPr>
        <p:spPr>
          <a:xfrm>
            <a:off x="1262658" y="4859969"/>
            <a:ext cx="8890" cy="8890"/>
          </a:xfrm>
          <a:custGeom>
            <a:avLst/>
            <a:gdLst/>
            <a:ahLst/>
            <a:cxnLst/>
            <a:rect l="l" t="t" r="r" b="b"/>
            <a:pathLst>
              <a:path w="8890"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84" name="object 584"/>
          <p:cNvSpPr/>
          <p:nvPr/>
        </p:nvSpPr>
        <p:spPr>
          <a:xfrm>
            <a:off x="1126621" y="4859571"/>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585" name="object 585"/>
          <p:cNvSpPr/>
          <p:nvPr/>
        </p:nvSpPr>
        <p:spPr>
          <a:xfrm>
            <a:off x="990585" y="4859204"/>
            <a:ext cx="10160" cy="10160"/>
          </a:xfrm>
          <a:custGeom>
            <a:avLst/>
            <a:gdLst/>
            <a:ahLst/>
            <a:cxnLst/>
            <a:rect l="l" t="t" r="r" b="b"/>
            <a:pathLst>
              <a:path w="10159"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586" name="object 586"/>
          <p:cNvSpPr/>
          <p:nvPr/>
        </p:nvSpPr>
        <p:spPr>
          <a:xfrm>
            <a:off x="854915" y="4859204"/>
            <a:ext cx="10160" cy="10160"/>
          </a:xfrm>
          <a:custGeom>
            <a:avLst/>
            <a:gdLst/>
            <a:ahLst/>
            <a:cxnLst/>
            <a:rect l="l" t="t" r="r" b="b"/>
            <a:pathLst>
              <a:path w="10159"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587" name="object 587"/>
          <p:cNvSpPr/>
          <p:nvPr/>
        </p:nvSpPr>
        <p:spPr>
          <a:xfrm>
            <a:off x="718878" y="485883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588" name="object 588"/>
          <p:cNvSpPr/>
          <p:nvPr/>
        </p:nvSpPr>
        <p:spPr>
          <a:xfrm>
            <a:off x="582842" y="4858439"/>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89" name="object 589"/>
          <p:cNvSpPr/>
          <p:nvPr/>
        </p:nvSpPr>
        <p:spPr>
          <a:xfrm>
            <a:off x="447172" y="4858439"/>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590" name="object 590"/>
          <p:cNvSpPr/>
          <p:nvPr/>
        </p:nvSpPr>
        <p:spPr>
          <a:xfrm>
            <a:off x="309636" y="4856572"/>
            <a:ext cx="15240" cy="15240"/>
          </a:xfrm>
          <a:custGeom>
            <a:avLst/>
            <a:gdLst/>
            <a:ahLst/>
            <a:cxnLst/>
            <a:rect l="l" t="t" r="r" b="b"/>
            <a:pathLst>
              <a:path w="15239" h="15239">
                <a:moveTo>
                  <a:pt x="3367" y="0"/>
                </a:moveTo>
                <a:lnTo>
                  <a:pt x="7499"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591" name="object 591"/>
          <p:cNvSpPr/>
          <p:nvPr/>
        </p:nvSpPr>
        <p:spPr>
          <a:xfrm>
            <a:off x="173599" y="4856205"/>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592" name="object 592"/>
          <p:cNvSpPr/>
          <p:nvPr/>
        </p:nvSpPr>
        <p:spPr>
          <a:xfrm>
            <a:off x="36797" y="4855073"/>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593" name="object 593"/>
          <p:cNvSpPr/>
          <p:nvPr/>
        </p:nvSpPr>
        <p:spPr>
          <a:xfrm>
            <a:off x="7503298" y="4724334"/>
            <a:ext cx="8890" cy="8890"/>
          </a:xfrm>
          <a:custGeom>
            <a:avLst/>
            <a:gdLst/>
            <a:ahLst/>
            <a:cxnLst/>
            <a:rect l="l" t="t" r="r" b="b"/>
            <a:pathLst>
              <a:path w="8890"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594" name="object 594"/>
          <p:cNvSpPr/>
          <p:nvPr/>
        </p:nvSpPr>
        <p:spPr>
          <a:xfrm>
            <a:off x="7367996" y="4724701"/>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5" name="object 595"/>
          <p:cNvSpPr/>
          <p:nvPr/>
        </p:nvSpPr>
        <p:spPr>
          <a:xfrm>
            <a:off x="7232357" y="4724701"/>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596" name="object 596"/>
          <p:cNvSpPr/>
          <p:nvPr/>
        </p:nvSpPr>
        <p:spPr>
          <a:xfrm>
            <a:off x="7096687" y="4724701"/>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597" name="object 597"/>
          <p:cNvSpPr/>
          <p:nvPr/>
        </p:nvSpPr>
        <p:spPr>
          <a:xfrm>
            <a:off x="6961385" y="4725069"/>
            <a:ext cx="6985" cy="6985"/>
          </a:xfrm>
          <a:custGeom>
            <a:avLst/>
            <a:gdLst/>
            <a:ahLst/>
            <a:cxnLst/>
            <a:rect l="l" t="t" r="r" b="b"/>
            <a:pathLst>
              <a:path w="6984" h="6985">
                <a:moveTo>
                  <a:pt x="1530" y="0"/>
                </a:moveTo>
                <a:lnTo>
                  <a:pt x="3397" y="0"/>
                </a:lnTo>
                <a:lnTo>
                  <a:pt x="5265" y="0"/>
                </a:lnTo>
                <a:lnTo>
                  <a:pt x="6765" y="1530"/>
                </a:lnTo>
                <a:lnTo>
                  <a:pt x="676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598" name="object 598"/>
          <p:cNvSpPr/>
          <p:nvPr/>
        </p:nvSpPr>
        <p:spPr>
          <a:xfrm>
            <a:off x="6826114" y="4725466"/>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599" name="object 599"/>
          <p:cNvSpPr/>
          <p:nvPr/>
        </p:nvSpPr>
        <p:spPr>
          <a:xfrm>
            <a:off x="6690445" y="4725466"/>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00" name="object 600"/>
          <p:cNvSpPr/>
          <p:nvPr/>
        </p:nvSpPr>
        <p:spPr>
          <a:xfrm>
            <a:off x="6555143" y="4725834"/>
            <a:ext cx="5715" cy="5715"/>
          </a:xfrm>
          <a:custGeom>
            <a:avLst/>
            <a:gdLst/>
            <a:ahLst/>
            <a:cxnLst/>
            <a:rect l="l" t="t" r="r" b="b"/>
            <a:pathLst>
              <a:path w="5715" h="5714">
                <a:moveTo>
                  <a:pt x="1163" y="0"/>
                </a:moveTo>
                <a:lnTo>
                  <a:pt x="2632" y="0"/>
                </a:lnTo>
                <a:lnTo>
                  <a:pt x="4071" y="0"/>
                </a:lnTo>
                <a:lnTo>
                  <a:pt x="5265" y="1193"/>
                </a:lnTo>
                <a:lnTo>
                  <a:pt x="5265" y="4100"/>
                </a:lnTo>
                <a:lnTo>
                  <a:pt x="4071" y="5263"/>
                </a:lnTo>
                <a:lnTo>
                  <a:pt x="1163" y="5263"/>
                </a:lnTo>
                <a:lnTo>
                  <a:pt x="0" y="4100"/>
                </a:lnTo>
                <a:lnTo>
                  <a:pt x="0" y="1193"/>
                </a:lnTo>
                <a:lnTo>
                  <a:pt x="1163" y="0"/>
                </a:lnTo>
                <a:close/>
              </a:path>
            </a:pathLst>
          </a:custGeom>
          <a:solidFill>
            <a:srgbClr val="D9D9D8">
              <a:alpha val="50000"/>
            </a:srgbClr>
          </a:solidFill>
        </p:spPr>
        <p:txBody>
          <a:bodyPr wrap="square" lIns="0" tIns="0" rIns="0" bIns="0" rtlCol="0"/>
          <a:lstStyle/>
          <a:p>
            <a:endParaRPr/>
          </a:p>
        </p:txBody>
      </p:sp>
      <p:sp>
        <p:nvSpPr>
          <p:cNvPr id="601" name="object 601"/>
          <p:cNvSpPr/>
          <p:nvPr/>
        </p:nvSpPr>
        <p:spPr>
          <a:xfrm>
            <a:off x="6419473" y="472583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2" name="object 602"/>
          <p:cNvSpPr/>
          <p:nvPr/>
        </p:nvSpPr>
        <p:spPr>
          <a:xfrm>
            <a:off x="6283804" y="4725834"/>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03" name="object 603"/>
          <p:cNvSpPr/>
          <p:nvPr/>
        </p:nvSpPr>
        <p:spPr>
          <a:xfrm>
            <a:off x="6147767" y="472546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4" name="object 604"/>
          <p:cNvSpPr/>
          <p:nvPr/>
        </p:nvSpPr>
        <p:spPr>
          <a:xfrm>
            <a:off x="6012098" y="472546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5" name="object 605"/>
          <p:cNvSpPr/>
          <p:nvPr/>
        </p:nvSpPr>
        <p:spPr>
          <a:xfrm>
            <a:off x="5876428" y="4725466"/>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6" name="object 606"/>
          <p:cNvSpPr/>
          <p:nvPr/>
        </p:nvSpPr>
        <p:spPr>
          <a:xfrm>
            <a:off x="5740759" y="4725466"/>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7" name="object 607"/>
          <p:cNvSpPr/>
          <p:nvPr/>
        </p:nvSpPr>
        <p:spPr>
          <a:xfrm>
            <a:off x="5605089" y="4725466"/>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8" name="object 608"/>
          <p:cNvSpPr/>
          <p:nvPr/>
        </p:nvSpPr>
        <p:spPr>
          <a:xfrm>
            <a:off x="5469451" y="4725466"/>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09" name="object 609"/>
          <p:cNvSpPr/>
          <p:nvPr/>
        </p:nvSpPr>
        <p:spPr>
          <a:xfrm>
            <a:off x="5333383" y="4725069"/>
            <a:ext cx="6985" cy="6985"/>
          </a:xfrm>
          <a:custGeom>
            <a:avLst/>
            <a:gdLst/>
            <a:ahLst/>
            <a:cxnLst/>
            <a:rect l="l" t="t" r="r" b="b"/>
            <a:pathLst>
              <a:path w="6985" h="6985">
                <a:moveTo>
                  <a:pt x="1530" y="0"/>
                </a:moveTo>
                <a:lnTo>
                  <a:pt x="3397" y="0"/>
                </a:lnTo>
                <a:lnTo>
                  <a:pt x="5265" y="0"/>
                </a:lnTo>
                <a:lnTo>
                  <a:pt x="6795" y="1530"/>
                </a:lnTo>
                <a:lnTo>
                  <a:pt x="6795" y="5263"/>
                </a:lnTo>
                <a:lnTo>
                  <a:pt x="5265" y="6763"/>
                </a:lnTo>
                <a:lnTo>
                  <a:pt x="1530" y="6763"/>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10" name="object 610"/>
          <p:cNvSpPr/>
          <p:nvPr/>
        </p:nvSpPr>
        <p:spPr>
          <a:xfrm>
            <a:off x="5197744" y="4725069"/>
            <a:ext cx="6985" cy="6985"/>
          </a:xfrm>
          <a:custGeom>
            <a:avLst/>
            <a:gdLst/>
            <a:ahLst/>
            <a:cxnLst/>
            <a:rect l="l" t="t" r="r" b="b"/>
            <a:pathLst>
              <a:path w="6985" h="6985">
                <a:moveTo>
                  <a:pt x="1499" y="0"/>
                </a:moveTo>
                <a:lnTo>
                  <a:pt x="3367" y="0"/>
                </a:lnTo>
                <a:lnTo>
                  <a:pt x="5234" y="0"/>
                </a:lnTo>
                <a:lnTo>
                  <a:pt x="6765" y="1530"/>
                </a:lnTo>
                <a:lnTo>
                  <a:pt x="6765" y="5263"/>
                </a:lnTo>
                <a:lnTo>
                  <a:pt x="5234" y="6763"/>
                </a:lnTo>
                <a:lnTo>
                  <a:pt x="1499" y="6763"/>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11" name="object 611"/>
          <p:cNvSpPr/>
          <p:nvPr/>
        </p:nvSpPr>
        <p:spPr>
          <a:xfrm>
            <a:off x="5061677" y="4724701"/>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12" name="object 612"/>
          <p:cNvSpPr/>
          <p:nvPr/>
        </p:nvSpPr>
        <p:spPr>
          <a:xfrm>
            <a:off x="4926008" y="4724701"/>
            <a:ext cx="7620" cy="7620"/>
          </a:xfrm>
          <a:custGeom>
            <a:avLst/>
            <a:gdLst/>
            <a:ahLst/>
            <a:cxnLst/>
            <a:rect l="l" t="t" r="r" b="b"/>
            <a:pathLst>
              <a:path w="7620" h="7620">
                <a:moveTo>
                  <a:pt x="1714" y="0"/>
                </a:moveTo>
                <a:lnTo>
                  <a:pt x="3765" y="0"/>
                </a:lnTo>
                <a:lnTo>
                  <a:pt x="5846" y="0"/>
                </a:lnTo>
                <a:lnTo>
                  <a:pt x="7530" y="1683"/>
                </a:lnTo>
                <a:lnTo>
                  <a:pt x="7530" y="5845"/>
                </a:lnTo>
                <a:lnTo>
                  <a:pt x="5846" y="7528"/>
                </a:lnTo>
                <a:lnTo>
                  <a:pt x="1714" y="7528"/>
                </a:lnTo>
                <a:lnTo>
                  <a:pt x="0" y="5845"/>
                </a:lnTo>
                <a:lnTo>
                  <a:pt x="0" y="1683"/>
                </a:lnTo>
                <a:lnTo>
                  <a:pt x="1714" y="0"/>
                </a:lnTo>
                <a:close/>
              </a:path>
            </a:pathLst>
          </a:custGeom>
          <a:solidFill>
            <a:srgbClr val="D9D9D8">
              <a:alpha val="50000"/>
            </a:srgbClr>
          </a:solidFill>
        </p:spPr>
        <p:txBody>
          <a:bodyPr wrap="square" lIns="0" tIns="0" rIns="0" bIns="0" rtlCol="0"/>
          <a:lstStyle/>
          <a:p>
            <a:endParaRPr/>
          </a:p>
        </p:txBody>
      </p:sp>
      <p:sp>
        <p:nvSpPr>
          <p:cNvPr id="613" name="object 613"/>
          <p:cNvSpPr/>
          <p:nvPr/>
        </p:nvSpPr>
        <p:spPr>
          <a:xfrm>
            <a:off x="4789971" y="4724334"/>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4" name="object 614"/>
          <p:cNvSpPr/>
          <p:nvPr/>
        </p:nvSpPr>
        <p:spPr>
          <a:xfrm>
            <a:off x="4654301" y="4724334"/>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15" name="object 615"/>
          <p:cNvSpPr/>
          <p:nvPr/>
        </p:nvSpPr>
        <p:spPr>
          <a:xfrm>
            <a:off x="4518265" y="4723936"/>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6" name="object 616"/>
          <p:cNvSpPr/>
          <p:nvPr/>
        </p:nvSpPr>
        <p:spPr>
          <a:xfrm>
            <a:off x="4382595" y="4723936"/>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17" name="object 617"/>
          <p:cNvSpPr/>
          <p:nvPr/>
        </p:nvSpPr>
        <p:spPr>
          <a:xfrm>
            <a:off x="4246559" y="4723569"/>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8" name="object 618"/>
          <p:cNvSpPr/>
          <p:nvPr/>
        </p:nvSpPr>
        <p:spPr>
          <a:xfrm>
            <a:off x="4110889" y="4723569"/>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19" name="object 619"/>
          <p:cNvSpPr/>
          <p:nvPr/>
        </p:nvSpPr>
        <p:spPr>
          <a:xfrm>
            <a:off x="3975250" y="4723569"/>
            <a:ext cx="10160" cy="10160"/>
          </a:xfrm>
          <a:custGeom>
            <a:avLst/>
            <a:gdLst/>
            <a:ahLst/>
            <a:cxnLst/>
            <a:rect l="l" t="t" r="r" b="b"/>
            <a:pathLst>
              <a:path w="10160" h="10160">
                <a:moveTo>
                  <a:pt x="2173" y="0"/>
                </a:moveTo>
                <a:lnTo>
                  <a:pt x="4867" y="0"/>
                </a:lnTo>
                <a:lnTo>
                  <a:pt x="7560" y="0"/>
                </a:lnTo>
                <a:lnTo>
                  <a:pt x="9764" y="2203"/>
                </a:lnTo>
                <a:lnTo>
                  <a:pt x="9764" y="7589"/>
                </a:lnTo>
                <a:lnTo>
                  <a:pt x="7560"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0" name="object 620"/>
          <p:cNvSpPr/>
          <p:nvPr/>
        </p:nvSpPr>
        <p:spPr>
          <a:xfrm>
            <a:off x="3839183" y="472320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21" name="object 621"/>
          <p:cNvSpPr/>
          <p:nvPr/>
        </p:nvSpPr>
        <p:spPr>
          <a:xfrm>
            <a:off x="3703911" y="4723569"/>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2" name="object 622"/>
          <p:cNvSpPr/>
          <p:nvPr/>
        </p:nvSpPr>
        <p:spPr>
          <a:xfrm>
            <a:off x="3568242" y="4723569"/>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3" name="object 623"/>
          <p:cNvSpPr/>
          <p:nvPr/>
        </p:nvSpPr>
        <p:spPr>
          <a:xfrm>
            <a:off x="3432573" y="4723569"/>
            <a:ext cx="10160" cy="10160"/>
          </a:xfrm>
          <a:custGeom>
            <a:avLst/>
            <a:gdLst/>
            <a:ahLst/>
            <a:cxnLst/>
            <a:rect l="l" t="t" r="r" b="b"/>
            <a:pathLst>
              <a:path w="10160" h="10160">
                <a:moveTo>
                  <a:pt x="2173" y="0"/>
                </a:moveTo>
                <a:lnTo>
                  <a:pt x="4897" y="0"/>
                </a:lnTo>
                <a:lnTo>
                  <a:pt x="7591" y="0"/>
                </a:lnTo>
                <a:lnTo>
                  <a:pt x="9795" y="2203"/>
                </a:lnTo>
                <a:lnTo>
                  <a:pt x="979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24" name="object 624"/>
          <p:cNvSpPr/>
          <p:nvPr/>
        </p:nvSpPr>
        <p:spPr>
          <a:xfrm>
            <a:off x="3296903" y="4723569"/>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5" name="object 625"/>
          <p:cNvSpPr/>
          <p:nvPr/>
        </p:nvSpPr>
        <p:spPr>
          <a:xfrm>
            <a:off x="3161632" y="4723936"/>
            <a:ext cx="9525" cy="9525"/>
          </a:xfrm>
          <a:custGeom>
            <a:avLst/>
            <a:gdLst/>
            <a:ahLst/>
            <a:cxnLst/>
            <a:rect l="l" t="t" r="r" b="b"/>
            <a:pathLst>
              <a:path w="9525" h="9525">
                <a:moveTo>
                  <a:pt x="1989" y="0"/>
                </a:moveTo>
                <a:lnTo>
                  <a:pt x="4499" y="0"/>
                </a:lnTo>
                <a:lnTo>
                  <a:pt x="6979" y="0"/>
                </a:lnTo>
                <a:lnTo>
                  <a:pt x="8999" y="2019"/>
                </a:lnTo>
                <a:lnTo>
                  <a:pt x="8999" y="7008"/>
                </a:lnTo>
                <a:lnTo>
                  <a:pt x="6979" y="9028"/>
                </a:lnTo>
                <a:lnTo>
                  <a:pt x="1989" y="9028"/>
                </a:lnTo>
                <a:lnTo>
                  <a:pt x="0" y="7008"/>
                </a:lnTo>
                <a:lnTo>
                  <a:pt x="0" y="2019"/>
                </a:lnTo>
                <a:lnTo>
                  <a:pt x="1989" y="0"/>
                </a:lnTo>
                <a:close/>
              </a:path>
            </a:pathLst>
          </a:custGeom>
          <a:solidFill>
            <a:srgbClr val="D9D9D8">
              <a:alpha val="50000"/>
            </a:srgbClr>
          </a:solidFill>
        </p:spPr>
        <p:txBody>
          <a:bodyPr wrap="square" lIns="0" tIns="0" rIns="0" bIns="0" rtlCol="0"/>
          <a:lstStyle/>
          <a:p>
            <a:endParaRPr/>
          </a:p>
        </p:txBody>
      </p:sp>
      <p:sp>
        <p:nvSpPr>
          <p:cNvPr id="626" name="object 626"/>
          <p:cNvSpPr/>
          <p:nvPr/>
        </p:nvSpPr>
        <p:spPr>
          <a:xfrm>
            <a:off x="3025932" y="4723936"/>
            <a:ext cx="9525" cy="9525"/>
          </a:xfrm>
          <a:custGeom>
            <a:avLst/>
            <a:gdLst/>
            <a:ahLst/>
            <a:cxnLst/>
            <a:rect l="l" t="t" r="r" b="b"/>
            <a:pathLst>
              <a:path w="9525" h="9525">
                <a:moveTo>
                  <a:pt x="2020" y="0"/>
                </a:moveTo>
                <a:lnTo>
                  <a:pt x="4530" y="0"/>
                </a:lnTo>
                <a:lnTo>
                  <a:pt x="7040" y="0"/>
                </a:lnTo>
                <a:lnTo>
                  <a:pt x="9060" y="2019"/>
                </a:lnTo>
                <a:lnTo>
                  <a:pt x="9060" y="7008"/>
                </a:lnTo>
                <a:lnTo>
                  <a:pt x="704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7" name="object 627"/>
          <p:cNvSpPr/>
          <p:nvPr/>
        </p:nvSpPr>
        <p:spPr>
          <a:xfrm>
            <a:off x="2890293" y="472393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28" name="object 628"/>
          <p:cNvSpPr/>
          <p:nvPr/>
        </p:nvSpPr>
        <p:spPr>
          <a:xfrm>
            <a:off x="2754226" y="4723569"/>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29" name="object 629"/>
          <p:cNvSpPr/>
          <p:nvPr/>
        </p:nvSpPr>
        <p:spPr>
          <a:xfrm>
            <a:off x="2618954" y="472393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0" name="object 630"/>
          <p:cNvSpPr/>
          <p:nvPr/>
        </p:nvSpPr>
        <p:spPr>
          <a:xfrm>
            <a:off x="2483285" y="472393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1" name="object 631"/>
          <p:cNvSpPr/>
          <p:nvPr/>
        </p:nvSpPr>
        <p:spPr>
          <a:xfrm>
            <a:off x="2347983" y="4724334"/>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2" name="object 632"/>
          <p:cNvSpPr/>
          <p:nvPr/>
        </p:nvSpPr>
        <p:spPr>
          <a:xfrm>
            <a:off x="2212313" y="4724334"/>
            <a:ext cx="8890" cy="8890"/>
          </a:xfrm>
          <a:custGeom>
            <a:avLst/>
            <a:gdLst/>
            <a:ahLst/>
            <a:cxnLst/>
            <a:rect l="l" t="t" r="r" b="b"/>
            <a:pathLst>
              <a:path w="8889" h="8889">
                <a:moveTo>
                  <a:pt x="1867" y="0"/>
                </a:moveTo>
                <a:lnTo>
                  <a:pt x="4163"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3" name="object 633"/>
          <p:cNvSpPr/>
          <p:nvPr/>
        </p:nvSpPr>
        <p:spPr>
          <a:xfrm>
            <a:off x="2076674" y="4724334"/>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4" name="object 634"/>
          <p:cNvSpPr/>
          <p:nvPr/>
        </p:nvSpPr>
        <p:spPr>
          <a:xfrm>
            <a:off x="1941005" y="4724334"/>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35" name="object 635"/>
          <p:cNvSpPr/>
          <p:nvPr/>
        </p:nvSpPr>
        <p:spPr>
          <a:xfrm>
            <a:off x="1805336" y="4724334"/>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6" name="object 636"/>
          <p:cNvSpPr/>
          <p:nvPr/>
        </p:nvSpPr>
        <p:spPr>
          <a:xfrm>
            <a:off x="1669666" y="4724334"/>
            <a:ext cx="8890" cy="8890"/>
          </a:xfrm>
          <a:custGeom>
            <a:avLst/>
            <a:gdLst/>
            <a:ahLst/>
            <a:cxnLst/>
            <a:rect l="l" t="t" r="r" b="b"/>
            <a:pathLst>
              <a:path w="8889" h="8889">
                <a:moveTo>
                  <a:pt x="1867" y="0"/>
                </a:moveTo>
                <a:lnTo>
                  <a:pt x="4132" y="0"/>
                </a:lnTo>
                <a:lnTo>
                  <a:pt x="6428" y="0"/>
                </a:lnTo>
                <a:lnTo>
                  <a:pt x="8265" y="1836"/>
                </a:lnTo>
                <a:lnTo>
                  <a:pt x="826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7" name="object 637"/>
          <p:cNvSpPr/>
          <p:nvPr/>
        </p:nvSpPr>
        <p:spPr>
          <a:xfrm>
            <a:off x="1533630" y="4723936"/>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38" name="object 638"/>
          <p:cNvSpPr/>
          <p:nvPr/>
        </p:nvSpPr>
        <p:spPr>
          <a:xfrm>
            <a:off x="1398328" y="4724334"/>
            <a:ext cx="8890" cy="8890"/>
          </a:xfrm>
          <a:custGeom>
            <a:avLst/>
            <a:gdLst/>
            <a:ahLst/>
            <a:cxnLst/>
            <a:rect l="l" t="t" r="r" b="b"/>
            <a:pathLst>
              <a:path w="8890"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39" name="object 639"/>
          <p:cNvSpPr/>
          <p:nvPr/>
        </p:nvSpPr>
        <p:spPr>
          <a:xfrm>
            <a:off x="1262291" y="472393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0" name="object 640"/>
          <p:cNvSpPr/>
          <p:nvPr/>
        </p:nvSpPr>
        <p:spPr>
          <a:xfrm>
            <a:off x="1126621" y="4723936"/>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41" name="object 641"/>
          <p:cNvSpPr/>
          <p:nvPr/>
        </p:nvSpPr>
        <p:spPr>
          <a:xfrm>
            <a:off x="990217" y="472320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2" name="object 642"/>
          <p:cNvSpPr/>
          <p:nvPr/>
        </p:nvSpPr>
        <p:spPr>
          <a:xfrm>
            <a:off x="854548" y="472320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43" name="object 643"/>
          <p:cNvSpPr/>
          <p:nvPr/>
        </p:nvSpPr>
        <p:spPr>
          <a:xfrm>
            <a:off x="718511" y="4722835"/>
            <a:ext cx="11430" cy="11430"/>
          </a:xfrm>
          <a:custGeom>
            <a:avLst/>
            <a:gdLst/>
            <a:ahLst/>
            <a:cxnLst/>
            <a:rect l="l" t="t" r="r" b="b"/>
            <a:pathLst>
              <a:path w="11429"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44" name="object 644"/>
          <p:cNvSpPr/>
          <p:nvPr/>
        </p:nvSpPr>
        <p:spPr>
          <a:xfrm>
            <a:off x="582076" y="4722069"/>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5" name="object 645"/>
          <p:cNvSpPr/>
          <p:nvPr/>
        </p:nvSpPr>
        <p:spPr>
          <a:xfrm>
            <a:off x="446407" y="4722069"/>
            <a:ext cx="13335" cy="13335"/>
          </a:xfrm>
          <a:custGeom>
            <a:avLst/>
            <a:gdLst/>
            <a:ahLst/>
            <a:cxnLst/>
            <a:rect l="l" t="t" r="r" b="b"/>
            <a:pathLst>
              <a:path w="13334"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646" name="object 646"/>
          <p:cNvSpPr/>
          <p:nvPr/>
        </p:nvSpPr>
        <p:spPr>
          <a:xfrm>
            <a:off x="309238" y="4720570"/>
            <a:ext cx="15875" cy="15875"/>
          </a:xfrm>
          <a:custGeom>
            <a:avLst/>
            <a:gdLst/>
            <a:ahLst/>
            <a:cxnLst/>
            <a:rect l="l" t="t" r="r" b="b"/>
            <a:pathLst>
              <a:path w="15875" h="15875">
                <a:moveTo>
                  <a:pt x="3550" y="0"/>
                </a:moveTo>
                <a:lnTo>
                  <a:pt x="7897" y="0"/>
                </a:lnTo>
                <a:lnTo>
                  <a:pt x="12275" y="0"/>
                </a:lnTo>
                <a:lnTo>
                  <a:pt x="15826" y="3519"/>
                </a:lnTo>
                <a:lnTo>
                  <a:pt x="15826"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647" name="object 647"/>
          <p:cNvSpPr/>
          <p:nvPr/>
        </p:nvSpPr>
        <p:spPr>
          <a:xfrm>
            <a:off x="172466" y="4719438"/>
            <a:ext cx="18415" cy="18415"/>
          </a:xfrm>
          <a:custGeom>
            <a:avLst/>
            <a:gdLst/>
            <a:ahLst/>
            <a:cxnLst/>
            <a:rect l="l" t="t" r="r" b="b"/>
            <a:pathLst>
              <a:path w="18414" h="18414">
                <a:moveTo>
                  <a:pt x="4040" y="0"/>
                </a:moveTo>
                <a:lnTo>
                  <a:pt x="9030"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648" name="object 648"/>
          <p:cNvSpPr/>
          <p:nvPr/>
        </p:nvSpPr>
        <p:spPr>
          <a:xfrm>
            <a:off x="36032" y="4718673"/>
            <a:ext cx="19685" cy="19685"/>
          </a:xfrm>
          <a:custGeom>
            <a:avLst/>
            <a:gdLst/>
            <a:ahLst/>
            <a:cxnLst/>
            <a:rect l="l" t="t" r="r" b="b"/>
            <a:pathLst>
              <a:path w="19684" h="19685">
                <a:moveTo>
                  <a:pt x="4377" y="0"/>
                </a:moveTo>
                <a:lnTo>
                  <a:pt x="9795" y="0"/>
                </a:lnTo>
                <a:lnTo>
                  <a:pt x="15183" y="0"/>
                </a:lnTo>
                <a:lnTo>
                  <a:pt x="19560" y="4406"/>
                </a:lnTo>
                <a:lnTo>
                  <a:pt x="19560" y="15209"/>
                </a:lnTo>
                <a:lnTo>
                  <a:pt x="15183" y="19555"/>
                </a:lnTo>
                <a:lnTo>
                  <a:pt x="4377" y="19555"/>
                </a:lnTo>
                <a:lnTo>
                  <a:pt x="0" y="1520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649" name="object 649"/>
          <p:cNvSpPr/>
          <p:nvPr/>
        </p:nvSpPr>
        <p:spPr>
          <a:xfrm>
            <a:off x="7501400" y="4586802"/>
            <a:ext cx="12065" cy="12065"/>
          </a:xfrm>
          <a:custGeom>
            <a:avLst/>
            <a:gdLst/>
            <a:ahLst/>
            <a:cxnLst/>
            <a:rect l="l" t="t" r="r" b="b"/>
            <a:pathLst>
              <a:path w="12065" h="12064">
                <a:moveTo>
                  <a:pt x="2724" y="0"/>
                </a:moveTo>
                <a:lnTo>
                  <a:pt x="6030" y="0"/>
                </a:lnTo>
                <a:lnTo>
                  <a:pt x="9367" y="0"/>
                </a:lnTo>
                <a:lnTo>
                  <a:pt x="12060" y="2693"/>
                </a:lnTo>
                <a:lnTo>
                  <a:pt x="12060" y="9364"/>
                </a:lnTo>
                <a:lnTo>
                  <a:pt x="9367" y="12057"/>
                </a:lnTo>
                <a:lnTo>
                  <a:pt x="2724" y="12057"/>
                </a:lnTo>
                <a:lnTo>
                  <a:pt x="0" y="936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650" name="object 650"/>
          <p:cNvSpPr/>
          <p:nvPr/>
        </p:nvSpPr>
        <p:spPr>
          <a:xfrm>
            <a:off x="7366863" y="4587934"/>
            <a:ext cx="10160" cy="10160"/>
          </a:xfrm>
          <a:custGeom>
            <a:avLst/>
            <a:gdLst/>
            <a:ahLst/>
            <a:cxnLst/>
            <a:rect l="l" t="t" r="r" b="b"/>
            <a:pathLst>
              <a:path w="10159" h="10160">
                <a:moveTo>
                  <a:pt x="2204" y="0"/>
                </a:moveTo>
                <a:lnTo>
                  <a:pt x="4897" y="0"/>
                </a:lnTo>
                <a:lnTo>
                  <a:pt x="7622" y="0"/>
                </a:lnTo>
                <a:lnTo>
                  <a:pt x="9795" y="2203"/>
                </a:lnTo>
                <a:lnTo>
                  <a:pt x="9795" y="7589"/>
                </a:lnTo>
                <a:lnTo>
                  <a:pt x="7622"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51" name="object 651"/>
          <p:cNvSpPr/>
          <p:nvPr/>
        </p:nvSpPr>
        <p:spPr>
          <a:xfrm>
            <a:off x="7232357" y="4589067"/>
            <a:ext cx="7620" cy="7620"/>
          </a:xfrm>
          <a:custGeom>
            <a:avLst/>
            <a:gdLst/>
            <a:ahLst/>
            <a:cxnLst/>
            <a:rect l="l" t="t" r="r" b="b"/>
            <a:pathLst>
              <a:path w="7620" h="7620">
                <a:moveTo>
                  <a:pt x="1653" y="0"/>
                </a:moveTo>
                <a:lnTo>
                  <a:pt x="3734" y="0"/>
                </a:lnTo>
                <a:lnTo>
                  <a:pt x="5816" y="0"/>
                </a:lnTo>
                <a:lnTo>
                  <a:pt x="7499" y="1683"/>
                </a:lnTo>
                <a:lnTo>
                  <a:pt x="7499" y="5845"/>
                </a:lnTo>
                <a:lnTo>
                  <a:pt x="5816" y="7528"/>
                </a:lnTo>
                <a:lnTo>
                  <a:pt x="1653" y="7528"/>
                </a:lnTo>
                <a:lnTo>
                  <a:pt x="0" y="5845"/>
                </a:lnTo>
                <a:lnTo>
                  <a:pt x="0" y="1683"/>
                </a:lnTo>
                <a:lnTo>
                  <a:pt x="1653" y="0"/>
                </a:lnTo>
                <a:close/>
              </a:path>
            </a:pathLst>
          </a:custGeom>
          <a:solidFill>
            <a:srgbClr val="D9D9D8">
              <a:alpha val="50000"/>
            </a:srgbClr>
          </a:solidFill>
        </p:spPr>
        <p:txBody>
          <a:bodyPr wrap="square" lIns="0" tIns="0" rIns="0" bIns="0" rtlCol="0"/>
          <a:lstStyle/>
          <a:p>
            <a:endParaRPr/>
          </a:p>
        </p:txBody>
      </p:sp>
      <p:sp>
        <p:nvSpPr>
          <p:cNvPr id="652" name="object 652"/>
          <p:cNvSpPr/>
          <p:nvPr/>
        </p:nvSpPr>
        <p:spPr>
          <a:xfrm>
            <a:off x="7096687" y="4589067"/>
            <a:ext cx="7620" cy="7620"/>
          </a:xfrm>
          <a:custGeom>
            <a:avLst/>
            <a:gdLst/>
            <a:ahLst/>
            <a:cxnLst/>
            <a:rect l="l" t="t" r="r" b="b"/>
            <a:pathLst>
              <a:path w="7620" h="7620">
                <a:moveTo>
                  <a:pt x="1683" y="0"/>
                </a:moveTo>
                <a:lnTo>
                  <a:pt x="3734" y="0"/>
                </a:lnTo>
                <a:lnTo>
                  <a:pt x="5816" y="0"/>
                </a:lnTo>
                <a:lnTo>
                  <a:pt x="7499" y="1683"/>
                </a:lnTo>
                <a:lnTo>
                  <a:pt x="7499" y="5845"/>
                </a:lnTo>
                <a:lnTo>
                  <a:pt x="581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3" name="object 653"/>
          <p:cNvSpPr/>
          <p:nvPr/>
        </p:nvSpPr>
        <p:spPr>
          <a:xfrm>
            <a:off x="6961018" y="4589067"/>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54" name="object 654"/>
          <p:cNvSpPr/>
          <p:nvPr/>
        </p:nvSpPr>
        <p:spPr>
          <a:xfrm>
            <a:off x="6825716" y="4589434"/>
            <a:ext cx="6985" cy="6985"/>
          </a:xfrm>
          <a:custGeom>
            <a:avLst/>
            <a:gdLst/>
            <a:ahLst/>
            <a:cxnLst/>
            <a:rect l="l" t="t" r="r" b="b"/>
            <a:pathLst>
              <a:path w="6984"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55" name="object 655"/>
          <p:cNvSpPr/>
          <p:nvPr/>
        </p:nvSpPr>
        <p:spPr>
          <a:xfrm>
            <a:off x="6690445" y="4589832"/>
            <a:ext cx="6350" cy="6350"/>
          </a:xfrm>
          <a:custGeom>
            <a:avLst/>
            <a:gdLst/>
            <a:ahLst/>
            <a:cxnLst/>
            <a:rect l="l" t="t" r="r" b="b"/>
            <a:pathLst>
              <a:path w="6350" h="6350">
                <a:moveTo>
                  <a:pt x="1316" y="0"/>
                </a:moveTo>
                <a:lnTo>
                  <a:pt x="2999" y="0"/>
                </a:lnTo>
                <a:lnTo>
                  <a:pt x="4652" y="0"/>
                </a:lnTo>
                <a:lnTo>
                  <a:pt x="5999" y="1346"/>
                </a:lnTo>
                <a:lnTo>
                  <a:pt x="5999" y="4651"/>
                </a:lnTo>
                <a:lnTo>
                  <a:pt x="4652" y="5998"/>
                </a:lnTo>
                <a:lnTo>
                  <a:pt x="1316" y="5998"/>
                </a:lnTo>
                <a:lnTo>
                  <a:pt x="0" y="4651"/>
                </a:lnTo>
                <a:lnTo>
                  <a:pt x="0" y="1346"/>
                </a:lnTo>
                <a:lnTo>
                  <a:pt x="1316" y="0"/>
                </a:lnTo>
                <a:close/>
              </a:path>
            </a:pathLst>
          </a:custGeom>
          <a:solidFill>
            <a:srgbClr val="D9D9D8">
              <a:alpha val="50000"/>
            </a:srgbClr>
          </a:solidFill>
        </p:spPr>
        <p:txBody>
          <a:bodyPr wrap="square" lIns="0" tIns="0" rIns="0" bIns="0" rtlCol="0"/>
          <a:lstStyle/>
          <a:p>
            <a:endParaRPr/>
          </a:p>
        </p:txBody>
      </p:sp>
      <p:sp>
        <p:nvSpPr>
          <p:cNvPr id="656" name="object 656"/>
          <p:cNvSpPr/>
          <p:nvPr/>
        </p:nvSpPr>
        <p:spPr>
          <a:xfrm>
            <a:off x="6554775" y="4589832"/>
            <a:ext cx="6350" cy="6350"/>
          </a:xfrm>
          <a:custGeom>
            <a:avLst/>
            <a:gdLst/>
            <a:ahLst/>
            <a:cxnLst/>
            <a:rect l="l" t="t" r="r" b="b"/>
            <a:pathLst>
              <a:path w="6350" h="6350">
                <a:moveTo>
                  <a:pt x="1346" y="0"/>
                </a:moveTo>
                <a:lnTo>
                  <a:pt x="2999" y="0"/>
                </a:lnTo>
                <a:lnTo>
                  <a:pt x="4652" y="0"/>
                </a:lnTo>
                <a:lnTo>
                  <a:pt x="5999" y="1346"/>
                </a:lnTo>
                <a:lnTo>
                  <a:pt x="5999" y="4651"/>
                </a:lnTo>
                <a:lnTo>
                  <a:pt x="4652"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57" name="object 657"/>
          <p:cNvSpPr/>
          <p:nvPr/>
        </p:nvSpPr>
        <p:spPr>
          <a:xfrm>
            <a:off x="6419473" y="459019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8" name="object 658"/>
          <p:cNvSpPr/>
          <p:nvPr/>
        </p:nvSpPr>
        <p:spPr>
          <a:xfrm>
            <a:off x="6283804" y="4590199"/>
            <a:ext cx="5715" cy="5715"/>
          </a:xfrm>
          <a:custGeom>
            <a:avLst/>
            <a:gdLst/>
            <a:ahLst/>
            <a:cxnLst/>
            <a:rect l="l" t="t" r="r" b="b"/>
            <a:pathLst>
              <a:path w="5714" h="5714">
                <a:moveTo>
                  <a:pt x="1193" y="0"/>
                </a:moveTo>
                <a:lnTo>
                  <a:pt x="2632" y="0"/>
                </a:lnTo>
                <a:lnTo>
                  <a:pt x="4101" y="0"/>
                </a:lnTo>
                <a:lnTo>
                  <a:pt x="5265" y="1193"/>
                </a:lnTo>
                <a:lnTo>
                  <a:pt x="5265" y="4100"/>
                </a:lnTo>
                <a:lnTo>
                  <a:pt x="4101" y="5263"/>
                </a:lnTo>
                <a:lnTo>
                  <a:pt x="1193" y="5263"/>
                </a:lnTo>
                <a:lnTo>
                  <a:pt x="0" y="4100"/>
                </a:lnTo>
                <a:lnTo>
                  <a:pt x="0" y="1193"/>
                </a:lnTo>
                <a:lnTo>
                  <a:pt x="1193" y="0"/>
                </a:lnTo>
                <a:close/>
              </a:path>
            </a:pathLst>
          </a:custGeom>
          <a:solidFill>
            <a:srgbClr val="D9D9D8">
              <a:alpha val="50000"/>
            </a:srgbClr>
          </a:solidFill>
        </p:spPr>
        <p:txBody>
          <a:bodyPr wrap="square" lIns="0" tIns="0" rIns="0" bIns="0" rtlCol="0"/>
          <a:lstStyle/>
          <a:p>
            <a:endParaRPr/>
          </a:p>
        </p:txBody>
      </p:sp>
      <p:sp>
        <p:nvSpPr>
          <p:cNvPr id="659" name="object 659"/>
          <p:cNvSpPr/>
          <p:nvPr/>
        </p:nvSpPr>
        <p:spPr>
          <a:xfrm>
            <a:off x="6147767" y="458983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0" name="object 660"/>
          <p:cNvSpPr/>
          <p:nvPr/>
        </p:nvSpPr>
        <p:spPr>
          <a:xfrm>
            <a:off x="6012098" y="458983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1" name="object 661"/>
          <p:cNvSpPr/>
          <p:nvPr/>
        </p:nvSpPr>
        <p:spPr>
          <a:xfrm>
            <a:off x="5876428" y="4589832"/>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2" name="object 662"/>
          <p:cNvSpPr/>
          <p:nvPr/>
        </p:nvSpPr>
        <p:spPr>
          <a:xfrm>
            <a:off x="5740759" y="458983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3" name="object 663"/>
          <p:cNvSpPr/>
          <p:nvPr/>
        </p:nvSpPr>
        <p:spPr>
          <a:xfrm>
            <a:off x="5605089" y="4589832"/>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664" name="object 664"/>
          <p:cNvSpPr/>
          <p:nvPr/>
        </p:nvSpPr>
        <p:spPr>
          <a:xfrm>
            <a:off x="5469052" y="4589434"/>
            <a:ext cx="6985" cy="6985"/>
          </a:xfrm>
          <a:custGeom>
            <a:avLst/>
            <a:gdLst/>
            <a:ahLst/>
            <a:cxnLst/>
            <a:rect l="l" t="t" r="r" b="b"/>
            <a:pathLst>
              <a:path w="6985" h="6985">
                <a:moveTo>
                  <a:pt x="1530" y="0"/>
                </a:moveTo>
                <a:lnTo>
                  <a:pt x="3397" y="0"/>
                </a:lnTo>
                <a:lnTo>
                  <a:pt x="5265" y="0"/>
                </a:lnTo>
                <a:lnTo>
                  <a:pt x="6765" y="1530"/>
                </a:lnTo>
                <a:lnTo>
                  <a:pt x="676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5" name="object 665"/>
          <p:cNvSpPr/>
          <p:nvPr/>
        </p:nvSpPr>
        <p:spPr>
          <a:xfrm>
            <a:off x="5333383" y="4589434"/>
            <a:ext cx="6985" cy="6985"/>
          </a:xfrm>
          <a:custGeom>
            <a:avLst/>
            <a:gdLst/>
            <a:ahLst/>
            <a:cxnLst/>
            <a:rect l="l" t="t" r="r" b="b"/>
            <a:pathLst>
              <a:path w="6985" h="6985">
                <a:moveTo>
                  <a:pt x="1530" y="0"/>
                </a:moveTo>
                <a:lnTo>
                  <a:pt x="3397" y="0"/>
                </a:lnTo>
                <a:lnTo>
                  <a:pt x="5265" y="0"/>
                </a:lnTo>
                <a:lnTo>
                  <a:pt x="6795" y="1530"/>
                </a:lnTo>
                <a:lnTo>
                  <a:pt x="6795" y="5263"/>
                </a:lnTo>
                <a:lnTo>
                  <a:pt x="5265" y="6794"/>
                </a:lnTo>
                <a:lnTo>
                  <a:pt x="1530" y="6794"/>
                </a:lnTo>
                <a:lnTo>
                  <a:pt x="0" y="5263"/>
                </a:lnTo>
                <a:lnTo>
                  <a:pt x="0" y="1530"/>
                </a:lnTo>
                <a:lnTo>
                  <a:pt x="1530" y="0"/>
                </a:lnTo>
                <a:close/>
              </a:path>
            </a:pathLst>
          </a:custGeom>
          <a:solidFill>
            <a:srgbClr val="D9D9D8">
              <a:alpha val="50000"/>
            </a:srgbClr>
          </a:solidFill>
        </p:spPr>
        <p:txBody>
          <a:bodyPr wrap="square" lIns="0" tIns="0" rIns="0" bIns="0" rtlCol="0"/>
          <a:lstStyle/>
          <a:p>
            <a:endParaRPr/>
          </a:p>
        </p:txBody>
      </p:sp>
      <p:sp>
        <p:nvSpPr>
          <p:cNvPr id="666" name="object 666"/>
          <p:cNvSpPr/>
          <p:nvPr/>
        </p:nvSpPr>
        <p:spPr>
          <a:xfrm>
            <a:off x="5197744" y="4589434"/>
            <a:ext cx="6985" cy="6985"/>
          </a:xfrm>
          <a:custGeom>
            <a:avLst/>
            <a:gdLst/>
            <a:ahLst/>
            <a:cxnLst/>
            <a:rect l="l" t="t" r="r" b="b"/>
            <a:pathLst>
              <a:path w="6985" h="6985">
                <a:moveTo>
                  <a:pt x="1499" y="0"/>
                </a:moveTo>
                <a:lnTo>
                  <a:pt x="3367" y="0"/>
                </a:lnTo>
                <a:lnTo>
                  <a:pt x="5234" y="0"/>
                </a:lnTo>
                <a:lnTo>
                  <a:pt x="6765" y="1530"/>
                </a:lnTo>
                <a:lnTo>
                  <a:pt x="6765" y="5263"/>
                </a:lnTo>
                <a:lnTo>
                  <a:pt x="5234" y="6794"/>
                </a:lnTo>
                <a:lnTo>
                  <a:pt x="1499" y="6794"/>
                </a:lnTo>
                <a:lnTo>
                  <a:pt x="0" y="5263"/>
                </a:lnTo>
                <a:lnTo>
                  <a:pt x="0" y="1530"/>
                </a:lnTo>
                <a:lnTo>
                  <a:pt x="1499" y="0"/>
                </a:lnTo>
                <a:close/>
              </a:path>
            </a:pathLst>
          </a:custGeom>
          <a:solidFill>
            <a:srgbClr val="D9D9D8">
              <a:alpha val="50000"/>
            </a:srgbClr>
          </a:solidFill>
        </p:spPr>
        <p:txBody>
          <a:bodyPr wrap="square" lIns="0" tIns="0" rIns="0" bIns="0" rtlCol="0"/>
          <a:lstStyle/>
          <a:p>
            <a:endParaRPr/>
          </a:p>
        </p:txBody>
      </p:sp>
      <p:sp>
        <p:nvSpPr>
          <p:cNvPr id="667" name="object 667"/>
          <p:cNvSpPr/>
          <p:nvPr/>
        </p:nvSpPr>
        <p:spPr>
          <a:xfrm>
            <a:off x="5061677" y="458906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668" name="object 668"/>
          <p:cNvSpPr/>
          <p:nvPr/>
        </p:nvSpPr>
        <p:spPr>
          <a:xfrm>
            <a:off x="4925640" y="4588699"/>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69" name="object 669"/>
          <p:cNvSpPr/>
          <p:nvPr/>
        </p:nvSpPr>
        <p:spPr>
          <a:xfrm>
            <a:off x="4789971" y="4588699"/>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670" name="object 670"/>
          <p:cNvSpPr/>
          <p:nvPr/>
        </p:nvSpPr>
        <p:spPr>
          <a:xfrm>
            <a:off x="4653934" y="4588332"/>
            <a:ext cx="9525" cy="9525"/>
          </a:xfrm>
          <a:custGeom>
            <a:avLst/>
            <a:gdLst/>
            <a:ahLst/>
            <a:cxnLst/>
            <a:rect l="l" t="t" r="r" b="b"/>
            <a:pathLst>
              <a:path w="9525" h="9525">
                <a:moveTo>
                  <a:pt x="2020" y="0"/>
                </a:moveTo>
                <a:lnTo>
                  <a:pt x="4530" y="0"/>
                </a:lnTo>
                <a:lnTo>
                  <a:pt x="7010" y="0"/>
                </a:lnTo>
                <a:lnTo>
                  <a:pt x="9030" y="2019"/>
                </a:lnTo>
                <a:lnTo>
                  <a:pt x="9030" y="6977"/>
                </a:lnTo>
                <a:lnTo>
                  <a:pt x="7010"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71" name="object 671"/>
          <p:cNvSpPr/>
          <p:nvPr/>
        </p:nvSpPr>
        <p:spPr>
          <a:xfrm>
            <a:off x="4517897" y="4587934"/>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72" name="object 672"/>
          <p:cNvSpPr/>
          <p:nvPr/>
        </p:nvSpPr>
        <p:spPr>
          <a:xfrm>
            <a:off x="4382228" y="4587934"/>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73" name="object 673"/>
          <p:cNvSpPr/>
          <p:nvPr/>
        </p:nvSpPr>
        <p:spPr>
          <a:xfrm>
            <a:off x="4246191"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4" name="object 674"/>
          <p:cNvSpPr/>
          <p:nvPr/>
        </p:nvSpPr>
        <p:spPr>
          <a:xfrm>
            <a:off x="4110522"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5" name="object 675"/>
          <p:cNvSpPr/>
          <p:nvPr/>
        </p:nvSpPr>
        <p:spPr>
          <a:xfrm>
            <a:off x="3974852"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6" name="object 676"/>
          <p:cNvSpPr/>
          <p:nvPr/>
        </p:nvSpPr>
        <p:spPr>
          <a:xfrm>
            <a:off x="3839183"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7" name="object 677"/>
          <p:cNvSpPr/>
          <p:nvPr/>
        </p:nvSpPr>
        <p:spPr>
          <a:xfrm>
            <a:off x="3703514" y="4587567"/>
            <a:ext cx="10795" cy="10795"/>
          </a:xfrm>
          <a:custGeom>
            <a:avLst/>
            <a:gdLst/>
            <a:ahLst/>
            <a:cxnLst/>
            <a:rect l="l" t="t" r="r" b="b"/>
            <a:pathLst>
              <a:path w="10795" h="10795">
                <a:moveTo>
                  <a:pt x="2387" y="0"/>
                </a:moveTo>
                <a:lnTo>
                  <a:pt x="529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678" name="object 678"/>
          <p:cNvSpPr/>
          <p:nvPr/>
        </p:nvSpPr>
        <p:spPr>
          <a:xfrm>
            <a:off x="3567875"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79" name="object 679"/>
          <p:cNvSpPr/>
          <p:nvPr/>
        </p:nvSpPr>
        <p:spPr>
          <a:xfrm>
            <a:off x="3432206"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0" name="object 680"/>
          <p:cNvSpPr/>
          <p:nvPr/>
        </p:nvSpPr>
        <p:spPr>
          <a:xfrm>
            <a:off x="3296536" y="458756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1" name="object 681"/>
          <p:cNvSpPr/>
          <p:nvPr/>
        </p:nvSpPr>
        <p:spPr>
          <a:xfrm>
            <a:off x="3160867" y="458756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82" name="object 682"/>
          <p:cNvSpPr/>
          <p:nvPr/>
        </p:nvSpPr>
        <p:spPr>
          <a:xfrm>
            <a:off x="3025565" y="4587934"/>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3" name="object 683"/>
          <p:cNvSpPr/>
          <p:nvPr/>
        </p:nvSpPr>
        <p:spPr>
          <a:xfrm>
            <a:off x="2889895" y="4587934"/>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4" name="object 684"/>
          <p:cNvSpPr/>
          <p:nvPr/>
        </p:nvSpPr>
        <p:spPr>
          <a:xfrm>
            <a:off x="2754226" y="4587934"/>
            <a:ext cx="10160" cy="10160"/>
          </a:xfrm>
          <a:custGeom>
            <a:avLst/>
            <a:gdLst/>
            <a:ahLst/>
            <a:cxnLst/>
            <a:rect l="l" t="t" r="r" b="b"/>
            <a:pathLst>
              <a:path w="10160" h="10160">
                <a:moveTo>
                  <a:pt x="2204" y="0"/>
                </a:moveTo>
                <a:lnTo>
                  <a:pt x="4897" y="0"/>
                </a:lnTo>
                <a:lnTo>
                  <a:pt x="7591" y="0"/>
                </a:lnTo>
                <a:lnTo>
                  <a:pt x="9795" y="2203"/>
                </a:lnTo>
                <a:lnTo>
                  <a:pt x="979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685" name="object 685"/>
          <p:cNvSpPr/>
          <p:nvPr/>
        </p:nvSpPr>
        <p:spPr>
          <a:xfrm>
            <a:off x="2618587" y="4587934"/>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86" name="object 686"/>
          <p:cNvSpPr/>
          <p:nvPr/>
        </p:nvSpPr>
        <p:spPr>
          <a:xfrm>
            <a:off x="2483285" y="4588332"/>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7" name="object 687"/>
          <p:cNvSpPr/>
          <p:nvPr/>
        </p:nvSpPr>
        <p:spPr>
          <a:xfrm>
            <a:off x="2347616" y="4588332"/>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8" name="object 688"/>
          <p:cNvSpPr/>
          <p:nvPr/>
        </p:nvSpPr>
        <p:spPr>
          <a:xfrm>
            <a:off x="2211946" y="4588332"/>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89" name="object 689"/>
          <p:cNvSpPr/>
          <p:nvPr/>
        </p:nvSpPr>
        <p:spPr>
          <a:xfrm>
            <a:off x="2076277" y="4588332"/>
            <a:ext cx="9525" cy="9525"/>
          </a:xfrm>
          <a:custGeom>
            <a:avLst/>
            <a:gdLst/>
            <a:ahLst/>
            <a:cxnLst/>
            <a:rect l="l" t="t" r="r" b="b"/>
            <a:pathLst>
              <a:path w="9525" h="9525">
                <a:moveTo>
                  <a:pt x="2020" y="0"/>
                </a:moveTo>
                <a:lnTo>
                  <a:pt x="4530"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0" name="object 690"/>
          <p:cNvSpPr/>
          <p:nvPr/>
        </p:nvSpPr>
        <p:spPr>
          <a:xfrm>
            <a:off x="1941005" y="4588699"/>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691" name="object 691"/>
          <p:cNvSpPr/>
          <p:nvPr/>
        </p:nvSpPr>
        <p:spPr>
          <a:xfrm>
            <a:off x="1804968" y="4588332"/>
            <a:ext cx="9525" cy="9525"/>
          </a:xfrm>
          <a:custGeom>
            <a:avLst/>
            <a:gdLst/>
            <a:ahLst/>
            <a:cxnLst/>
            <a:rect l="l" t="t" r="r" b="b"/>
            <a:pathLst>
              <a:path w="9525" h="9525">
                <a:moveTo>
                  <a:pt x="2020" y="0"/>
                </a:moveTo>
                <a:lnTo>
                  <a:pt x="4499" y="0"/>
                </a:lnTo>
                <a:lnTo>
                  <a:pt x="6979" y="0"/>
                </a:lnTo>
                <a:lnTo>
                  <a:pt x="9030" y="2019"/>
                </a:lnTo>
                <a:lnTo>
                  <a:pt x="9030" y="6977"/>
                </a:lnTo>
                <a:lnTo>
                  <a:pt x="697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2" name="object 692"/>
          <p:cNvSpPr/>
          <p:nvPr/>
        </p:nvSpPr>
        <p:spPr>
          <a:xfrm>
            <a:off x="1669299" y="4588332"/>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3" name="object 693"/>
          <p:cNvSpPr/>
          <p:nvPr/>
        </p:nvSpPr>
        <p:spPr>
          <a:xfrm>
            <a:off x="1533630" y="4588332"/>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4" name="object 694"/>
          <p:cNvSpPr/>
          <p:nvPr/>
        </p:nvSpPr>
        <p:spPr>
          <a:xfrm>
            <a:off x="1397960" y="4588332"/>
            <a:ext cx="9525" cy="9525"/>
          </a:xfrm>
          <a:custGeom>
            <a:avLst/>
            <a:gdLst/>
            <a:ahLst/>
            <a:cxnLst/>
            <a:rect l="l" t="t" r="r" b="b"/>
            <a:pathLst>
              <a:path w="9525" h="9525">
                <a:moveTo>
                  <a:pt x="2020" y="0"/>
                </a:moveTo>
                <a:lnTo>
                  <a:pt x="4499" y="0"/>
                </a:lnTo>
                <a:lnTo>
                  <a:pt x="7009" y="0"/>
                </a:lnTo>
                <a:lnTo>
                  <a:pt x="9030" y="2019"/>
                </a:lnTo>
                <a:lnTo>
                  <a:pt x="9030" y="6977"/>
                </a:lnTo>
                <a:lnTo>
                  <a:pt x="7009" y="8997"/>
                </a:lnTo>
                <a:lnTo>
                  <a:pt x="2020" y="8997"/>
                </a:lnTo>
                <a:lnTo>
                  <a:pt x="0" y="6977"/>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695" name="object 695"/>
          <p:cNvSpPr/>
          <p:nvPr/>
        </p:nvSpPr>
        <p:spPr>
          <a:xfrm>
            <a:off x="1261923" y="4587934"/>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696" name="object 696"/>
          <p:cNvSpPr/>
          <p:nvPr/>
        </p:nvSpPr>
        <p:spPr>
          <a:xfrm>
            <a:off x="1125887" y="458756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697" name="object 697"/>
          <p:cNvSpPr/>
          <p:nvPr/>
        </p:nvSpPr>
        <p:spPr>
          <a:xfrm>
            <a:off x="989819" y="4587200"/>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698" name="object 698"/>
          <p:cNvSpPr/>
          <p:nvPr/>
        </p:nvSpPr>
        <p:spPr>
          <a:xfrm>
            <a:off x="854181" y="4587200"/>
            <a:ext cx="11430" cy="11430"/>
          </a:xfrm>
          <a:custGeom>
            <a:avLst/>
            <a:gdLst/>
            <a:ahLst/>
            <a:cxnLst/>
            <a:rect l="l" t="t" r="r" b="b"/>
            <a:pathLst>
              <a:path w="11430" h="11429">
                <a:moveTo>
                  <a:pt x="2510" y="0"/>
                </a:moveTo>
                <a:lnTo>
                  <a:pt x="5632" y="0"/>
                </a:lnTo>
                <a:lnTo>
                  <a:pt x="8754" y="0"/>
                </a:lnTo>
                <a:lnTo>
                  <a:pt x="11264" y="2509"/>
                </a:lnTo>
                <a:lnTo>
                  <a:pt x="11264"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699" name="object 699"/>
          <p:cNvSpPr/>
          <p:nvPr/>
        </p:nvSpPr>
        <p:spPr>
          <a:xfrm>
            <a:off x="717746" y="4586435"/>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0" name="object 700"/>
          <p:cNvSpPr/>
          <p:nvPr/>
        </p:nvSpPr>
        <p:spPr>
          <a:xfrm>
            <a:off x="582076" y="4586435"/>
            <a:ext cx="13335" cy="13335"/>
          </a:xfrm>
          <a:custGeom>
            <a:avLst/>
            <a:gdLst/>
            <a:ahLst/>
            <a:cxnLst/>
            <a:rect l="l" t="t" r="r" b="b"/>
            <a:pathLst>
              <a:path w="13334" h="13335">
                <a:moveTo>
                  <a:pt x="2877" y="0"/>
                </a:moveTo>
                <a:lnTo>
                  <a:pt x="6397" y="0"/>
                </a:lnTo>
                <a:lnTo>
                  <a:pt x="9948" y="0"/>
                </a:lnTo>
                <a:lnTo>
                  <a:pt x="12795" y="2876"/>
                </a:lnTo>
                <a:lnTo>
                  <a:pt x="12795" y="9915"/>
                </a:lnTo>
                <a:lnTo>
                  <a:pt x="9948" y="12792"/>
                </a:lnTo>
                <a:lnTo>
                  <a:pt x="2877" y="12792"/>
                </a:lnTo>
                <a:lnTo>
                  <a:pt x="0" y="9915"/>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01" name="object 701"/>
          <p:cNvSpPr/>
          <p:nvPr/>
        </p:nvSpPr>
        <p:spPr>
          <a:xfrm>
            <a:off x="445672" y="4585700"/>
            <a:ext cx="14604" cy="14604"/>
          </a:xfrm>
          <a:custGeom>
            <a:avLst/>
            <a:gdLst/>
            <a:ahLst/>
            <a:cxnLst/>
            <a:rect l="l" t="t" r="r" b="b"/>
            <a:pathLst>
              <a:path w="14604" h="14604">
                <a:moveTo>
                  <a:pt x="3183" y="0"/>
                </a:moveTo>
                <a:lnTo>
                  <a:pt x="7132" y="0"/>
                </a:lnTo>
                <a:lnTo>
                  <a:pt x="11081" y="0"/>
                </a:lnTo>
                <a:lnTo>
                  <a:pt x="14295" y="3182"/>
                </a:lnTo>
                <a:lnTo>
                  <a:pt x="14295" y="11078"/>
                </a:lnTo>
                <a:lnTo>
                  <a:pt x="11081" y="14261"/>
                </a:lnTo>
                <a:lnTo>
                  <a:pt x="3183" y="1426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02" name="object 702"/>
          <p:cNvSpPr/>
          <p:nvPr/>
        </p:nvSpPr>
        <p:spPr>
          <a:xfrm>
            <a:off x="309238" y="4584935"/>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703" name="object 703"/>
          <p:cNvSpPr/>
          <p:nvPr/>
        </p:nvSpPr>
        <p:spPr>
          <a:xfrm>
            <a:off x="171701" y="4583068"/>
            <a:ext cx="19685" cy="19685"/>
          </a:xfrm>
          <a:custGeom>
            <a:avLst/>
            <a:gdLst/>
            <a:ahLst/>
            <a:cxnLst/>
            <a:rect l="l" t="t" r="r" b="b"/>
            <a:pathLst>
              <a:path w="19685" h="19685">
                <a:moveTo>
                  <a:pt x="4377" y="0"/>
                </a:moveTo>
                <a:lnTo>
                  <a:pt x="979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704" name="object 704"/>
          <p:cNvSpPr/>
          <p:nvPr/>
        </p:nvSpPr>
        <p:spPr>
          <a:xfrm>
            <a:off x="34164" y="4581171"/>
            <a:ext cx="23495" cy="23495"/>
          </a:xfrm>
          <a:custGeom>
            <a:avLst/>
            <a:gdLst/>
            <a:ahLst/>
            <a:cxnLst/>
            <a:rect l="l" t="t" r="r" b="b"/>
            <a:pathLst>
              <a:path w="23494" h="23495">
                <a:moveTo>
                  <a:pt x="5203" y="0"/>
                </a:moveTo>
                <a:lnTo>
                  <a:pt x="11662" y="0"/>
                </a:lnTo>
                <a:lnTo>
                  <a:pt x="18091" y="0"/>
                </a:lnTo>
                <a:lnTo>
                  <a:pt x="23325" y="5233"/>
                </a:lnTo>
                <a:lnTo>
                  <a:pt x="23325" y="18086"/>
                </a:lnTo>
                <a:lnTo>
                  <a:pt x="18091" y="23319"/>
                </a:lnTo>
                <a:lnTo>
                  <a:pt x="5203" y="23319"/>
                </a:lnTo>
                <a:lnTo>
                  <a:pt x="0" y="18086"/>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705" name="object 705"/>
          <p:cNvSpPr/>
          <p:nvPr/>
        </p:nvSpPr>
        <p:spPr>
          <a:xfrm>
            <a:off x="7501400" y="4451198"/>
            <a:ext cx="12065" cy="12065"/>
          </a:xfrm>
          <a:custGeom>
            <a:avLst/>
            <a:gdLst/>
            <a:ahLst/>
            <a:cxnLst/>
            <a:rect l="l" t="t" r="r" b="b"/>
            <a:pathLst>
              <a:path w="12065"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706" name="object 706"/>
          <p:cNvSpPr/>
          <p:nvPr/>
        </p:nvSpPr>
        <p:spPr>
          <a:xfrm>
            <a:off x="7365761" y="4451198"/>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07" name="object 707"/>
          <p:cNvSpPr/>
          <p:nvPr/>
        </p:nvSpPr>
        <p:spPr>
          <a:xfrm>
            <a:off x="7231224" y="4452299"/>
            <a:ext cx="10160" cy="10160"/>
          </a:xfrm>
          <a:custGeom>
            <a:avLst/>
            <a:gdLst/>
            <a:ahLst/>
            <a:cxnLst/>
            <a:rect l="l" t="t" r="r" b="b"/>
            <a:pathLst>
              <a:path w="10159"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08" name="object 708"/>
          <p:cNvSpPr/>
          <p:nvPr/>
        </p:nvSpPr>
        <p:spPr>
          <a:xfrm>
            <a:off x="7095922" y="4452697"/>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09" name="object 709"/>
          <p:cNvSpPr/>
          <p:nvPr/>
        </p:nvSpPr>
        <p:spPr>
          <a:xfrm>
            <a:off x="6961018" y="4453432"/>
            <a:ext cx="7620" cy="7620"/>
          </a:xfrm>
          <a:custGeom>
            <a:avLst/>
            <a:gdLst/>
            <a:ahLst/>
            <a:cxnLst/>
            <a:rect l="l" t="t" r="r" b="b"/>
            <a:pathLst>
              <a:path w="7620" h="7620">
                <a:moveTo>
                  <a:pt x="1683" y="0"/>
                </a:moveTo>
                <a:lnTo>
                  <a:pt x="3765" y="0"/>
                </a:lnTo>
                <a:lnTo>
                  <a:pt x="5846" y="0"/>
                </a:lnTo>
                <a:lnTo>
                  <a:pt x="7499" y="1683"/>
                </a:lnTo>
                <a:lnTo>
                  <a:pt x="7499"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0" name="object 710"/>
          <p:cNvSpPr/>
          <p:nvPr/>
        </p:nvSpPr>
        <p:spPr>
          <a:xfrm>
            <a:off x="6824981" y="4453065"/>
            <a:ext cx="8890" cy="8890"/>
          </a:xfrm>
          <a:custGeom>
            <a:avLst/>
            <a:gdLst/>
            <a:ahLst/>
            <a:cxnLst/>
            <a:rect l="l" t="t" r="r" b="b"/>
            <a:pathLst>
              <a:path w="8890" h="8889">
                <a:moveTo>
                  <a:pt x="1836" y="0"/>
                </a:moveTo>
                <a:lnTo>
                  <a:pt x="4132" y="0"/>
                </a:lnTo>
                <a:lnTo>
                  <a:pt x="6397" y="0"/>
                </a:lnTo>
                <a:lnTo>
                  <a:pt x="8265" y="1836"/>
                </a:lnTo>
                <a:lnTo>
                  <a:pt x="8265" y="6426"/>
                </a:lnTo>
                <a:lnTo>
                  <a:pt x="6397"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11" name="object 711"/>
          <p:cNvSpPr/>
          <p:nvPr/>
        </p:nvSpPr>
        <p:spPr>
          <a:xfrm>
            <a:off x="6689680" y="445343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2" name="object 712"/>
          <p:cNvSpPr/>
          <p:nvPr/>
        </p:nvSpPr>
        <p:spPr>
          <a:xfrm>
            <a:off x="6554010" y="445343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13" name="object 713"/>
          <p:cNvSpPr/>
          <p:nvPr/>
        </p:nvSpPr>
        <p:spPr>
          <a:xfrm>
            <a:off x="6418708" y="4453830"/>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4" name="object 714"/>
          <p:cNvSpPr/>
          <p:nvPr/>
        </p:nvSpPr>
        <p:spPr>
          <a:xfrm>
            <a:off x="6283038" y="4453830"/>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15" name="object 715"/>
          <p:cNvSpPr/>
          <p:nvPr/>
        </p:nvSpPr>
        <p:spPr>
          <a:xfrm>
            <a:off x="6147767" y="445419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6" name="object 716"/>
          <p:cNvSpPr/>
          <p:nvPr/>
        </p:nvSpPr>
        <p:spPr>
          <a:xfrm>
            <a:off x="6012098" y="445419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7" name="object 717"/>
          <p:cNvSpPr/>
          <p:nvPr/>
        </p:nvSpPr>
        <p:spPr>
          <a:xfrm>
            <a:off x="5876428" y="4454197"/>
            <a:ext cx="6350" cy="6350"/>
          </a:xfrm>
          <a:custGeom>
            <a:avLst/>
            <a:gdLst/>
            <a:ahLst/>
            <a:cxnLst/>
            <a:rect l="l" t="t" r="r" b="b"/>
            <a:pathLst>
              <a:path w="6350" h="6350">
                <a:moveTo>
                  <a:pt x="1346" y="0"/>
                </a:moveTo>
                <a:lnTo>
                  <a:pt x="2999"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8" name="object 718"/>
          <p:cNvSpPr/>
          <p:nvPr/>
        </p:nvSpPr>
        <p:spPr>
          <a:xfrm>
            <a:off x="5740759" y="4454197"/>
            <a:ext cx="6350" cy="6350"/>
          </a:xfrm>
          <a:custGeom>
            <a:avLst/>
            <a:gdLst/>
            <a:ahLst/>
            <a:cxnLst/>
            <a:rect l="l" t="t" r="r" b="b"/>
            <a:pathLst>
              <a:path w="6350" h="6350">
                <a:moveTo>
                  <a:pt x="1346" y="0"/>
                </a:moveTo>
                <a:lnTo>
                  <a:pt x="3030" y="0"/>
                </a:lnTo>
                <a:lnTo>
                  <a:pt x="4683" y="0"/>
                </a:lnTo>
                <a:lnTo>
                  <a:pt x="6030" y="1346"/>
                </a:lnTo>
                <a:lnTo>
                  <a:pt x="6030" y="4651"/>
                </a:lnTo>
                <a:lnTo>
                  <a:pt x="4683" y="5998"/>
                </a:lnTo>
                <a:lnTo>
                  <a:pt x="1346" y="5998"/>
                </a:lnTo>
                <a:lnTo>
                  <a:pt x="0" y="4651"/>
                </a:lnTo>
                <a:lnTo>
                  <a:pt x="0" y="1346"/>
                </a:lnTo>
                <a:lnTo>
                  <a:pt x="1346" y="0"/>
                </a:lnTo>
                <a:close/>
              </a:path>
            </a:pathLst>
          </a:custGeom>
          <a:solidFill>
            <a:srgbClr val="D9D9D8">
              <a:alpha val="50000"/>
            </a:srgbClr>
          </a:solidFill>
        </p:spPr>
        <p:txBody>
          <a:bodyPr wrap="square" lIns="0" tIns="0" rIns="0" bIns="0" rtlCol="0"/>
          <a:lstStyle/>
          <a:p>
            <a:endParaRPr/>
          </a:p>
        </p:txBody>
      </p:sp>
      <p:sp>
        <p:nvSpPr>
          <p:cNvPr id="719" name="object 719"/>
          <p:cNvSpPr/>
          <p:nvPr/>
        </p:nvSpPr>
        <p:spPr>
          <a:xfrm>
            <a:off x="5604722" y="4453830"/>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0" name="object 720"/>
          <p:cNvSpPr/>
          <p:nvPr/>
        </p:nvSpPr>
        <p:spPr>
          <a:xfrm>
            <a:off x="5469052" y="4453830"/>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1" name="object 721"/>
          <p:cNvSpPr/>
          <p:nvPr/>
        </p:nvSpPr>
        <p:spPr>
          <a:xfrm>
            <a:off x="5333383" y="4453830"/>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22" name="object 722"/>
          <p:cNvSpPr/>
          <p:nvPr/>
        </p:nvSpPr>
        <p:spPr>
          <a:xfrm>
            <a:off x="5197346" y="4453432"/>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23" name="object 723"/>
          <p:cNvSpPr/>
          <p:nvPr/>
        </p:nvSpPr>
        <p:spPr>
          <a:xfrm>
            <a:off x="5061310" y="4453065"/>
            <a:ext cx="8890" cy="8890"/>
          </a:xfrm>
          <a:custGeom>
            <a:avLst/>
            <a:gdLst/>
            <a:ahLst/>
            <a:cxnLst/>
            <a:rect l="l" t="t" r="r" b="b"/>
            <a:pathLst>
              <a:path w="8889" h="8889">
                <a:moveTo>
                  <a:pt x="1836" y="0"/>
                </a:moveTo>
                <a:lnTo>
                  <a:pt x="4132" y="0"/>
                </a:lnTo>
                <a:lnTo>
                  <a:pt x="6428" y="0"/>
                </a:lnTo>
                <a:lnTo>
                  <a:pt x="8265" y="1836"/>
                </a:lnTo>
                <a:lnTo>
                  <a:pt x="8265" y="6426"/>
                </a:lnTo>
                <a:lnTo>
                  <a:pt x="6428" y="8262"/>
                </a:lnTo>
                <a:lnTo>
                  <a:pt x="1836" y="8262"/>
                </a:lnTo>
                <a:lnTo>
                  <a:pt x="0" y="6426"/>
                </a:lnTo>
                <a:lnTo>
                  <a:pt x="0" y="1836"/>
                </a:lnTo>
                <a:lnTo>
                  <a:pt x="1836" y="0"/>
                </a:lnTo>
                <a:close/>
              </a:path>
            </a:pathLst>
          </a:custGeom>
          <a:solidFill>
            <a:srgbClr val="D9D9D8">
              <a:alpha val="50000"/>
            </a:srgbClr>
          </a:solidFill>
        </p:spPr>
        <p:txBody>
          <a:bodyPr wrap="square" lIns="0" tIns="0" rIns="0" bIns="0" rtlCol="0"/>
          <a:lstStyle/>
          <a:p>
            <a:endParaRPr/>
          </a:p>
        </p:txBody>
      </p:sp>
      <p:sp>
        <p:nvSpPr>
          <p:cNvPr id="724" name="object 724"/>
          <p:cNvSpPr/>
          <p:nvPr/>
        </p:nvSpPr>
        <p:spPr>
          <a:xfrm>
            <a:off x="4925640" y="445306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5" name="object 725"/>
          <p:cNvSpPr/>
          <p:nvPr/>
        </p:nvSpPr>
        <p:spPr>
          <a:xfrm>
            <a:off x="4789971" y="4453065"/>
            <a:ext cx="8890" cy="8890"/>
          </a:xfrm>
          <a:custGeom>
            <a:avLst/>
            <a:gdLst/>
            <a:ahLst/>
            <a:cxnLst/>
            <a:rect l="l" t="t" r="r" b="b"/>
            <a:pathLst>
              <a:path w="8889" h="8889">
                <a:moveTo>
                  <a:pt x="1867" y="0"/>
                </a:moveTo>
                <a:lnTo>
                  <a:pt x="4132" y="0"/>
                </a:lnTo>
                <a:lnTo>
                  <a:pt x="6428" y="0"/>
                </a:lnTo>
                <a:lnTo>
                  <a:pt x="8295" y="1836"/>
                </a:lnTo>
                <a:lnTo>
                  <a:pt x="8295" y="6426"/>
                </a:lnTo>
                <a:lnTo>
                  <a:pt x="6428" y="8262"/>
                </a:lnTo>
                <a:lnTo>
                  <a:pt x="1867" y="8262"/>
                </a:lnTo>
                <a:lnTo>
                  <a:pt x="0" y="6426"/>
                </a:lnTo>
                <a:lnTo>
                  <a:pt x="0" y="1836"/>
                </a:lnTo>
                <a:lnTo>
                  <a:pt x="1867" y="0"/>
                </a:lnTo>
                <a:close/>
              </a:path>
            </a:pathLst>
          </a:custGeom>
          <a:solidFill>
            <a:srgbClr val="D9D9D8">
              <a:alpha val="50000"/>
            </a:srgbClr>
          </a:solidFill>
        </p:spPr>
        <p:txBody>
          <a:bodyPr wrap="square" lIns="0" tIns="0" rIns="0" bIns="0" rtlCol="0"/>
          <a:lstStyle/>
          <a:p>
            <a:endParaRPr/>
          </a:p>
        </p:txBody>
      </p:sp>
      <p:sp>
        <p:nvSpPr>
          <p:cNvPr id="726" name="object 726"/>
          <p:cNvSpPr/>
          <p:nvPr/>
        </p:nvSpPr>
        <p:spPr>
          <a:xfrm>
            <a:off x="4653934" y="4452697"/>
            <a:ext cx="9525" cy="9525"/>
          </a:xfrm>
          <a:custGeom>
            <a:avLst/>
            <a:gdLst/>
            <a:ahLst/>
            <a:cxnLst/>
            <a:rect l="l" t="t" r="r" b="b"/>
            <a:pathLst>
              <a:path w="9525" h="9525">
                <a:moveTo>
                  <a:pt x="2020" y="0"/>
                </a:moveTo>
                <a:lnTo>
                  <a:pt x="4530"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27" name="object 727"/>
          <p:cNvSpPr/>
          <p:nvPr/>
        </p:nvSpPr>
        <p:spPr>
          <a:xfrm>
            <a:off x="4517897" y="4452299"/>
            <a:ext cx="10160" cy="10160"/>
          </a:xfrm>
          <a:custGeom>
            <a:avLst/>
            <a:gdLst/>
            <a:ahLst/>
            <a:cxnLst/>
            <a:rect l="l" t="t" r="r" b="b"/>
            <a:pathLst>
              <a:path w="10160"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28" name="object 728"/>
          <p:cNvSpPr/>
          <p:nvPr/>
        </p:nvSpPr>
        <p:spPr>
          <a:xfrm>
            <a:off x="4381861"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29" name="object 729"/>
          <p:cNvSpPr/>
          <p:nvPr/>
        </p:nvSpPr>
        <p:spPr>
          <a:xfrm>
            <a:off x="4246191"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0" name="object 730"/>
          <p:cNvSpPr/>
          <p:nvPr/>
        </p:nvSpPr>
        <p:spPr>
          <a:xfrm>
            <a:off x="4110522"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1" name="object 731"/>
          <p:cNvSpPr/>
          <p:nvPr/>
        </p:nvSpPr>
        <p:spPr>
          <a:xfrm>
            <a:off x="3974485" y="4451565"/>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2" name="object 732"/>
          <p:cNvSpPr/>
          <p:nvPr/>
        </p:nvSpPr>
        <p:spPr>
          <a:xfrm>
            <a:off x="3838816" y="4451565"/>
            <a:ext cx="11430" cy="11430"/>
          </a:xfrm>
          <a:custGeom>
            <a:avLst/>
            <a:gdLst/>
            <a:ahLst/>
            <a:cxnLst/>
            <a:rect l="l" t="t" r="r" b="b"/>
            <a:pathLst>
              <a:path w="11429" h="11429">
                <a:moveTo>
                  <a:pt x="2510" y="0"/>
                </a:moveTo>
                <a:lnTo>
                  <a:pt x="5632" y="0"/>
                </a:lnTo>
                <a:lnTo>
                  <a:pt x="8754" y="0"/>
                </a:lnTo>
                <a:lnTo>
                  <a:pt x="11295" y="2509"/>
                </a:lnTo>
                <a:lnTo>
                  <a:pt x="11295" y="8752"/>
                </a:lnTo>
                <a:lnTo>
                  <a:pt x="8754" y="11262"/>
                </a:lnTo>
                <a:lnTo>
                  <a:pt x="2510" y="1126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33" name="object 733"/>
          <p:cNvSpPr/>
          <p:nvPr/>
        </p:nvSpPr>
        <p:spPr>
          <a:xfrm>
            <a:off x="3703146" y="4451565"/>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34" name="object 734"/>
          <p:cNvSpPr/>
          <p:nvPr/>
        </p:nvSpPr>
        <p:spPr>
          <a:xfrm>
            <a:off x="3567875"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5" name="object 735"/>
          <p:cNvSpPr/>
          <p:nvPr/>
        </p:nvSpPr>
        <p:spPr>
          <a:xfrm>
            <a:off x="3432206"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6" name="object 736"/>
          <p:cNvSpPr/>
          <p:nvPr/>
        </p:nvSpPr>
        <p:spPr>
          <a:xfrm>
            <a:off x="3296536" y="445193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7" name="object 737"/>
          <p:cNvSpPr/>
          <p:nvPr/>
        </p:nvSpPr>
        <p:spPr>
          <a:xfrm>
            <a:off x="3160867" y="445193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8" name="object 738"/>
          <p:cNvSpPr/>
          <p:nvPr/>
        </p:nvSpPr>
        <p:spPr>
          <a:xfrm>
            <a:off x="3025197" y="445193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39" name="object 739"/>
          <p:cNvSpPr/>
          <p:nvPr/>
        </p:nvSpPr>
        <p:spPr>
          <a:xfrm>
            <a:off x="2889528" y="445193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0" name="object 740"/>
          <p:cNvSpPr/>
          <p:nvPr/>
        </p:nvSpPr>
        <p:spPr>
          <a:xfrm>
            <a:off x="2753858" y="445193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41" name="object 741"/>
          <p:cNvSpPr/>
          <p:nvPr/>
        </p:nvSpPr>
        <p:spPr>
          <a:xfrm>
            <a:off x="2618587" y="4452299"/>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2" name="object 742"/>
          <p:cNvSpPr/>
          <p:nvPr/>
        </p:nvSpPr>
        <p:spPr>
          <a:xfrm>
            <a:off x="2482918" y="4452299"/>
            <a:ext cx="10160" cy="10160"/>
          </a:xfrm>
          <a:custGeom>
            <a:avLst/>
            <a:gdLst/>
            <a:ahLst/>
            <a:cxnLst/>
            <a:rect l="l" t="t" r="r" b="b"/>
            <a:pathLst>
              <a:path w="10160" h="10160">
                <a:moveTo>
                  <a:pt x="2173" y="0"/>
                </a:moveTo>
                <a:lnTo>
                  <a:pt x="486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3" name="object 743"/>
          <p:cNvSpPr/>
          <p:nvPr/>
        </p:nvSpPr>
        <p:spPr>
          <a:xfrm>
            <a:off x="2347248" y="4452299"/>
            <a:ext cx="10160" cy="10160"/>
          </a:xfrm>
          <a:custGeom>
            <a:avLst/>
            <a:gdLst/>
            <a:ahLst/>
            <a:cxnLst/>
            <a:rect l="l" t="t" r="r" b="b"/>
            <a:pathLst>
              <a:path w="10160" h="10160">
                <a:moveTo>
                  <a:pt x="2173" y="0"/>
                </a:moveTo>
                <a:lnTo>
                  <a:pt x="4897" y="0"/>
                </a:lnTo>
                <a:lnTo>
                  <a:pt x="7591" y="0"/>
                </a:lnTo>
                <a:lnTo>
                  <a:pt x="9765" y="2203"/>
                </a:lnTo>
                <a:lnTo>
                  <a:pt x="9765"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44" name="object 744"/>
          <p:cNvSpPr/>
          <p:nvPr/>
        </p:nvSpPr>
        <p:spPr>
          <a:xfrm>
            <a:off x="2211579" y="4452299"/>
            <a:ext cx="10160" cy="10160"/>
          </a:xfrm>
          <a:custGeom>
            <a:avLst/>
            <a:gdLst/>
            <a:ahLst/>
            <a:cxnLst/>
            <a:rect l="l" t="t" r="r" b="b"/>
            <a:pathLst>
              <a:path w="10160" h="10160">
                <a:moveTo>
                  <a:pt x="2204" y="0"/>
                </a:moveTo>
                <a:lnTo>
                  <a:pt x="4897" y="0"/>
                </a:lnTo>
                <a:lnTo>
                  <a:pt x="7591" y="0"/>
                </a:lnTo>
                <a:lnTo>
                  <a:pt x="9765" y="2203"/>
                </a:lnTo>
                <a:lnTo>
                  <a:pt x="9765" y="7589"/>
                </a:lnTo>
                <a:lnTo>
                  <a:pt x="7591" y="9793"/>
                </a:lnTo>
                <a:lnTo>
                  <a:pt x="2204" y="9793"/>
                </a:lnTo>
                <a:lnTo>
                  <a:pt x="0" y="7589"/>
                </a:lnTo>
                <a:lnTo>
                  <a:pt x="0" y="2203"/>
                </a:lnTo>
                <a:lnTo>
                  <a:pt x="2204" y="0"/>
                </a:lnTo>
                <a:close/>
              </a:path>
            </a:pathLst>
          </a:custGeom>
          <a:solidFill>
            <a:srgbClr val="D9D9D8">
              <a:alpha val="50000"/>
            </a:srgbClr>
          </a:solidFill>
        </p:spPr>
        <p:txBody>
          <a:bodyPr wrap="square" lIns="0" tIns="0" rIns="0" bIns="0" rtlCol="0"/>
          <a:lstStyle/>
          <a:p>
            <a:endParaRPr/>
          </a:p>
        </p:txBody>
      </p:sp>
      <p:sp>
        <p:nvSpPr>
          <p:cNvPr id="745" name="object 745"/>
          <p:cNvSpPr/>
          <p:nvPr/>
        </p:nvSpPr>
        <p:spPr>
          <a:xfrm>
            <a:off x="2076277" y="445269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6" name="object 746"/>
          <p:cNvSpPr/>
          <p:nvPr/>
        </p:nvSpPr>
        <p:spPr>
          <a:xfrm>
            <a:off x="1940607" y="4452697"/>
            <a:ext cx="9525" cy="9525"/>
          </a:xfrm>
          <a:custGeom>
            <a:avLst/>
            <a:gdLst/>
            <a:ahLst/>
            <a:cxnLst/>
            <a:rect l="l" t="t" r="r" b="b"/>
            <a:pathLst>
              <a:path w="9525" h="9525">
                <a:moveTo>
                  <a:pt x="2050" y="0"/>
                </a:moveTo>
                <a:lnTo>
                  <a:pt x="4530" y="0"/>
                </a:lnTo>
                <a:lnTo>
                  <a:pt x="7009" y="0"/>
                </a:lnTo>
                <a:lnTo>
                  <a:pt x="9030" y="2019"/>
                </a:lnTo>
                <a:lnTo>
                  <a:pt x="9030" y="7008"/>
                </a:lnTo>
                <a:lnTo>
                  <a:pt x="7009" y="9028"/>
                </a:lnTo>
                <a:lnTo>
                  <a:pt x="2050" y="9028"/>
                </a:lnTo>
                <a:lnTo>
                  <a:pt x="0" y="7008"/>
                </a:lnTo>
                <a:lnTo>
                  <a:pt x="0" y="2019"/>
                </a:lnTo>
                <a:lnTo>
                  <a:pt x="2050" y="0"/>
                </a:lnTo>
                <a:close/>
              </a:path>
            </a:pathLst>
          </a:custGeom>
          <a:solidFill>
            <a:srgbClr val="D9D9D8">
              <a:alpha val="50000"/>
            </a:srgbClr>
          </a:solidFill>
        </p:spPr>
        <p:txBody>
          <a:bodyPr wrap="square" lIns="0" tIns="0" rIns="0" bIns="0" rtlCol="0"/>
          <a:lstStyle/>
          <a:p>
            <a:endParaRPr/>
          </a:p>
        </p:txBody>
      </p:sp>
      <p:sp>
        <p:nvSpPr>
          <p:cNvPr id="747" name="object 747"/>
          <p:cNvSpPr/>
          <p:nvPr/>
        </p:nvSpPr>
        <p:spPr>
          <a:xfrm>
            <a:off x="1804968" y="4452697"/>
            <a:ext cx="9525" cy="9525"/>
          </a:xfrm>
          <a:custGeom>
            <a:avLst/>
            <a:gdLst/>
            <a:ahLst/>
            <a:cxnLst/>
            <a:rect l="l" t="t" r="r" b="b"/>
            <a:pathLst>
              <a:path w="9525" h="9525">
                <a:moveTo>
                  <a:pt x="2020" y="0"/>
                </a:moveTo>
                <a:lnTo>
                  <a:pt x="4499" y="0"/>
                </a:lnTo>
                <a:lnTo>
                  <a:pt x="6979" y="0"/>
                </a:lnTo>
                <a:lnTo>
                  <a:pt x="9030" y="2019"/>
                </a:lnTo>
                <a:lnTo>
                  <a:pt x="9030"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8" name="object 748"/>
          <p:cNvSpPr/>
          <p:nvPr/>
        </p:nvSpPr>
        <p:spPr>
          <a:xfrm>
            <a:off x="1669299" y="445269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49" name="object 749"/>
          <p:cNvSpPr/>
          <p:nvPr/>
        </p:nvSpPr>
        <p:spPr>
          <a:xfrm>
            <a:off x="1533262" y="4452299"/>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0" name="object 750"/>
          <p:cNvSpPr/>
          <p:nvPr/>
        </p:nvSpPr>
        <p:spPr>
          <a:xfrm>
            <a:off x="1397593" y="4452299"/>
            <a:ext cx="10160" cy="10160"/>
          </a:xfrm>
          <a:custGeom>
            <a:avLst/>
            <a:gdLst/>
            <a:ahLst/>
            <a:cxnLst/>
            <a:rect l="l" t="t" r="r" b="b"/>
            <a:pathLst>
              <a:path w="10159" h="10160">
                <a:moveTo>
                  <a:pt x="2173" y="0"/>
                </a:moveTo>
                <a:lnTo>
                  <a:pt x="486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1" name="object 751"/>
          <p:cNvSpPr/>
          <p:nvPr/>
        </p:nvSpPr>
        <p:spPr>
          <a:xfrm>
            <a:off x="1261923" y="4452299"/>
            <a:ext cx="10160" cy="10160"/>
          </a:xfrm>
          <a:custGeom>
            <a:avLst/>
            <a:gdLst/>
            <a:ahLst/>
            <a:cxnLst/>
            <a:rect l="l" t="t" r="r" b="b"/>
            <a:pathLst>
              <a:path w="10159" h="10160">
                <a:moveTo>
                  <a:pt x="2173" y="0"/>
                </a:moveTo>
                <a:lnTo>
                  <a:pt x="4897" y="0"/>
                </a:lnTo>
                <a:lnTo>
                  <a:pt x="7591" y="0"/>
                </a:lnTo>
                <a:lnTo>
                  <a:pt x="9764" y="2203"/>
                </a:lnTo>
                <a:lnTo>
                  <a:pt x="9764" y="7589"/>
                </a:lnTo>
                <a:lnTo>
                  <a:pt x="7591" y="9793"/>
                </a:lnTo>
                <a:lnTo>
                  <a:pt x="2173" y="9793"/>
                </a:lnTo>
                <a:lnTo>
                  <a:pt x="0" y="7589"/>
                </a:lnTo>
                <a:lnTo>
                  <a:pt x="0" y="2203"/>
                </a:lnTo>
                <a:lnTo>
                  <a:pt x="2173" y="0"/>
                </a:lnTo>
                <a:close/>
              </a:path>
            </a:pathLst>
          </a:custGeom>
          <a:solidFill>
            <a:srgbClr val="D9D9D8">
              <a:alpha val="50000"/>
            </a:srgbClr>
          </a:solidFill>
        </p:spPr>
        <p:txBody>
          <a:bodyPr wrap="square" lIns="0" tIns="0" rIns="0" bIns="0" rtlCol="0"/>
          <a:lstStyle/>
          <a:p>
            <a:endParaRPr/>
          </a:p>
        </p:txBody>
      </p:sp>
      <p:sp>
        <p:nvSpPr>
          <p:cNvPr id="752" name="object 752"/>
          <p:cNvSpPr/>
          <p:nvPr/>
        </p:nvSpPr>
        <p:spPr>
          <a:xfrm>
            <a:off x="1125887" y="4451932"/>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53" name="object 753"/>
          <p:cNvSpPr/>
          <p:nvPr/>
        </p:nvSpPr>
        <p:spPr>
          <a:xfrm>
            <a:off x="989819" y="4451565"/>
            <a:ext cx="11430" cy="11430"/>
          </a:xfrm>
          <a:custGeom>
            <a:avLst/>
            <a:gdLst/>
            <a:ahLst/>
            <a:cxnLst/>
            <a:rect l="l" t="t" r="r" b="b"/>
            <a:pathLst>
              <a:path w="11430" h="11429">
                <a:moveTo>
                  <a:pt x="2540" y="0"/>
                </a:moveTo>
                <a:lnTo>
                  <a:pt x="5663" y="0"/>
                </a:lnTo>
                <a:lnTo>
                  <a:pt x="8785" y="0"/>
                </a:lnTo>
                <a:lnTo>
                  <a:pt x="11295" y="2509"/>
                </a:lnTo>
                <a:lnTo>
                  <a:pt x="11295" y="8752"/>
                </a:lnTo>
                <a:lnTo>
                  <a:pt x="8785"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54" name="object 754"/>
          <p:cNvSpPr/>
          <p:nvPr/>
        </p:nvSpPr>
        <p:spPr>
          <a:xfrm>
            <a:off x="853415" y="4450800"/>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55" name="object 755"/>
          <p:cNvSpPr/>
          <p:nvPr/>
        </p:nvSpPr>
        <p:spPr>
          <a:xfrm>
            <a:off x="717746" y="4450800"/>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56" name="object 756"/>
          <p:cNvSpPr/>
          <p:nvPr/>
        </p:nvSpPr>
        <p:spPr>
          <a:xfrm>
            <a:off x="581342" y="4450065"/>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757" name="object 757"/>
          <p:cNvSpPr/>
          <p:nvPr/>
        </p:nvSpPr>
        <p:spPr>
          <a:xfrm>
            <a:off x="445305" y="4449667"/>
            <a:ext cx="15240" cy="15240"/>
          </a:xfrm>
          <a:custGeom>
            <a:avLst/>
            <a:gdLst/>
            <a:ahLst/>
            <a:cxnLst/>
            <a:rect l="l" t="t" r="r" b="b"/>
            <a:pathLst>
              <a:path w="15240"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758" name="object 758"/>
          <p:cNvSpPr/>
          <p:nvPr/>
        </p:nvSpPr>
        <p:spPr>
          <a:xfrm>
            <a:off x="308136" y="4448168"/>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759" name="object 759"/>
          <p:cNvSpPr/>
          <p:nvPr/>
        </p:nvSpPr>
        <p:spPr>
          <a:xfrm>
            <a:off x="170966" y="4446668"/>
            <a:ext cx="21590" cy="21590"/>
          </a:xfrm>
          <a:custGeom>
            <a:avLst/>
            <a:gdLst/>
            <a:ahLst/>
            <a:cxnLst/>
            <a:rect l="l" t="t" r="r" b="b"/>
            <a:pathLst>
              <a:path w="21589" h="21589">
                <a:moveTo>
                  <a:pt x="4683" y="0"/>
                </a:moveTo>
                <a:lnTo>
                  <a:pt x="10530" y="0"/>
                </a:lnTo>
                <a:lnTo>
                  <a:pt x="16346" y="0"/>
                </a:lnTo>
                <a:lnTo>
                  <a:pt x="21060" y="4712"/>
                </a:lnTo>
                <a:lnTo>
                  <a:pt x="21060" y="16342"/>
                </a:lnTo>
                <a:lnTo>
                  <a:pt x="16346" y="21055"/>
                </a:lnTo>
                <a:lnTo>
                  <a:pt x="4683" y="21055"/>
                </a:lnTo>
                <a:lnTo>
                  <a:pt x="0" y="16342"/>
                </a:lnTo>
                <a:lnTo>
                  <a:pt x="0" y="4712"/>
                </a:lnTo>
                <a:lnTo>
                  <a:pt x="4683" y="0"/>
                </a:lnTo>
                <a:close/>
              </a:path>
            </a:pathLst>
          </a:custGeom>
          <a:solidFill>
            <a:srgbClr val="D9D9D8">
              <a:alpha val="50000"/>
            </a:srgbClr>
          </a:solidFill>
        </p:spPr>
        <p:txBody>
          <a:bodyPr wrap="square" lIns="0" tIns="0" rIns="0" bIns="0" rtlCol="0"/>
          <a:lstStyle/>
          <a:p>
            <a:endParaRPr/>
          </a:p>
        </p:txBody>
      </p:sp>
      <p:sp>
        <p:nvSpPr>
          <p:cNvPr id="760" name="object 760"/>
          <p:cNvSpPr/>
          <p:nvPr/>
        </p:nvSpPr>
        <p:spPr>
          <a:xfrm>
            <a:off x="33766" y="4445168"/>
            <a:ext cx="24130" cy="24130"/>
          </a:xfrm>
          <a:custGeom>
            <a:avLst/>
            <a:gdLst/>
            <a:ahLst/>
            <a:cxnLst/>
            <a:rect l="l" t="t" r="r" b="b"/>
            <a:pathLst>
              <a:path w="24130" h="24129">
                <a:moveTo>
                  <a:pt x="5387" y="0"/>
                </a:moveTo>
                <a:lnTo>
                  <a:pt x="1206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761" name="object 761"/>
          <p:cNvSpPr/>
          <p:nvPr/>
        </p:nvSpPr>
        <p:spPr>
          <a:xfrm>
            <a:off x="7500665" y="4314797"/>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2" name="object 762"/>
          <p:cNvSpPr/>
          <p:nvPr/>
        </p:nvSpPr>
        <p:spPr>
          <a:xfrm>
            <a:off x="7364996" y="4314797"/>
            <a:ext cx="13970" cy="13970"/>
          </a:xfrm>
          <a:custGeom>
            <a:avLst/>
            <a:gdLst/>
            <a:ahLst/>
            <a:cxnLst/>
            <a:rect l="l" t="t" r="r" b="b"/>
            <a:pathLst>
              <a:path w="13970" h="13970">
                <a:moveTo>
                  <a:pt x="3030" y="0"/>
                </a:moveTo>
                <a:lnTo>
                  <a:pt x="6765" y="0"/>
                </a:lnTo>
                <a:lnTo>
                  <a:pt x="10499" y="0"/>
                </a:lnTo>
                <a:lnTo>
                  <a:pt x="13530" y="3029"/>
                </a:lnTo>
                <a:lnTo>
                  <a:pt x="13530" y="10496"/>
                </a:lnTo>
                <a:lnTo>
                  <a:pt x="10499" y="13526"/>
                </a:lnTo>
                <a:lnTo>
                  <a:pt x="3030" y="13526"/>
                </a:lnTo>
                <a:lnTo>
                  <a:pt x="0" y="10496"/>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763" name="object 763"/>
          <p:cNvSpPr/>
          <p:nvPr/>
        </p:nvSpPr>
        <p:spPr>
          <a:xfrm>
            <a:off x="7229694" y="4315165"/>
            <a:ext cx="13335" cy="13335"/>
          </a:xfrm>
          <a:custGeom>
            <a:avLst/>
            <a:gdLst/>
            <a:ahLst/>
            <a:cxnLst/>
            <a:rect l="l" t="t" r="r" b="b"/>
            <a:pathLst>
              <a:path w="13334"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64" name="object 764"/>
          <p:cNvSpPr/>
          <p:nvPr/>
        </p:nvSpPr>
        <p:spPr>
          <a:xfrm>
            <a:off x="7094422" y="4315562"/>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65" name="object 765"/>
          <p:cNvSpPr/>
          <p:nvPr/>
        </p:nvSpPr>
        <p:spPr>
          <a:xfrm>
            <a:off x="6959518" y="431629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66" name="object 766"/>
          <p:cNvSpPr/>
          <p:nvPr/>
        </p:nvSpPr>
        <p:spPr>
          <a:xfrm>
            <a:off x="6824981" y="4317429"/>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7" name="object 767"/>
          <p:cNvSpPr/>
          <p:nvPr/>
        </p:nvSpPr>
        <p:spPr>
          <a:xfrm>
            <a:off x="6689312" y="4317429"/>
            <a:ext cx="8890" cy="8890"/>
          </a:xfrm>
          <a:custGeom>
            <a:avLst/>
            <a:gdLst/>
            <a:ahLst/>
            <a:cxnLst/>
            <a:rect l="l" t="t" r="r" b="b"/>
            <a:pathLst>
              <a:path w="8890" h="8889">
                <a:moveTo>
                  <a:pt x="1836" y="0"/>
                </a:moveTo>
                <a:lnTo>
                  <a:pt x="4132" y="0"/>
                </a:lnTo>
                <a:lnTo>
                  <a:pt x="6397" y="0"/>
                </a:lnTo>
                <a:lnTo>
                  <a:pt x="8265" y="1866"/>
                </a:lnTo>
                <a:lnTo>
                  <a:pt x="8265" y="6426"/>
                </a:lnTo>
                <a:lnTo>
                  <a:pt x="6397"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8" name="object 768"/>
          <p:cNvSpPr/>
          <p:nvPr/>
        </p:nvSpPr>
        <p:spPr>
          <a:xfrm>
            <a:off x="6553643" y="4317429"/>
            <a:ext cx="8890" cy="8890"/>
          </a:xfrm>
          <a:custGeom>
            <a:avLst/>
            <a:gdLst/>
            <a:ahLst/>
            <a:cxnLst/>
            <a:rect l="l" t="t" r="r" b="b"/>
            <a:pathLst>
              <a:path w="8890"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69" name="object 769"/>
          <p:cNvSpPr/>
          <p:nvPr/>
        </p:nvSpPr>
        <p:spPr>
          <a:xfrm>
            <a:off x="6418341" y="431779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0" name="object 770"/>
          <p:cNvSpPr/>
          <p:nvPr/>
        </p:nvSpPr>
        <p:spPr>
          <a:xfrm>
            <a:off x="6283038" y="4318194"/>
            <a:ext cx="6985" cy="6985"/>
          </a:xfrm>
          <a:custGeom>
            <a:avLst/>
            <a:gdLst/>
            <a:ahLst/>
            <a:cxnLst/>
            <a:rect l="l" t="t" r="r" b="b"/>
            <a:pathLst>
              <a:path w="6985" h="6985">
                <a:moveTo>
                  <a:pt x="1530" y="0"/>
                </a:moveTo>
                <a:lnTo>
                  <a:pt x="3397" y="0"/>
                </a:lnTo>
                <a:lnTo>
                  <a:pt x="5265" y="0"/>
                </a:lnTo>
                <a:lnTo>
                  <a:pt x="6795" y="1499"/>
                </a:lnTo>
                <a:lnTo>
                  <a:pt x="679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1" name="object 771"/>
          <p:cNvSpPr/>
          <p:nvPr/>
        </p:nvSpPr>
        <p:spPr>
          <a:xfrm>
            <a:off x="6147399" y="4318194"/>
            <a:ext cx="6985" cy="6985"/>
          </a:xfrm>
          <a:custGeom>
            <a:avLst/>
            <a:gdLst/>
            <a:ahLst/>
            <a:cxnLst/>
            <a:rect l="l" t="t" r="r" b="b"/>
            <a:pathLst>
              <a:path w="6985" h="6985">
                <a:moveTo>
                  <a:pt x="1499" y="0"/>
                </a:moveTo>
                <a:lnTo>
                  <a:pt x="3367" y="0"/>
                </a:lnTo>
                <a:lnTo>
                  <a:pt x="5234" y="0"/>
                </a:lnTo>
                <a:lnTo>
                  <a:pt x="6765" y="1499"/>
                </a:lnTo>
                <a:lnTo>
                  <a:pt x="6765" y="5233"/>
                </a:lnTo>
                <a:lnTo>
                  <a:pt x="5234"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2" name="object 772"/>
          <p:cNvSpPr/>
          <p:nvPr/>
        </p:nvSpPr>
        <p:spPr>
          <a:xfrm>
            <a:off x="6011730" y="4318194"/>
            <a:ext cx="6985" cy="6985"/>
          </a:xfrm>
          <a:custGeom>
            <a:avLst/>
            <a:gdLst/>
            <a:ahLst/>
            <a:cxnLst/>
            <a:rect l="l" t="t" r="r" b="b"/>
            <a:pathLst>
              <a:path w="6985" h="6985">
                <a:moveTo>
                  <a:pt x="1499" y="0"/>
                </a:moveTo>
                <a:lnTo>
                  <a:pt x="3367" y="0"/>
                </a:lnTo>
                <a:lnTo>
                  <a:pt x="5265" y="0"/>
                </a:lnTo>
                <a:lnTo>
                  <a:pt x="6765" y="1499"/>
                </a:lnTo>
                <a:lnTo>
                  <a:pt x="6765" y="5233"/>
                </a:lnTo>
                <a:lnTo>
                  <a:pt x="5265" y="6763"/>
                </a:lnTo>
                <a:lnTo>
                  <a:pt x="1499" y="6763"/>
                </a:lnTo>
                <a:lnTo>
                  <a:pt x="0" y="5233"/>
                </a:lnTo>
                <a:lnTo>
                  <a:pt x="0" y="1499"/>
                </a:lnTo>
                <a:lnTo>
                  <a:pt x="1499" y="0"/>
                </a:lnTo>
                <a:close/>
              </a:path>
            </a:pathLst>
          </a:custGeom>
          <a:solidFill>
            <a:srgbClr val="D9D9D8">
              <a:alpha val="50000"/>
            </a:srgbClr>
          </a:solidFill>
        </p:spPr>
        <p:txBody>
          <a:bodyPr wrap="square" lIns="0" tIns="0" rIns="0" bIns="0" rtlCol="0"/>
          <a:lstStyle/>
          <a:p>
            <a:endParaRPr/>
          </a:p>
        </p:txBody>
      </p:sp>
      <p:sp>
        <p:nvSpPr>
          <p:cNvPr id="773" name="object 773"/>
          <p:cNvSpPr/>
          <p:nvPr/>
        </p:nvSpPr>
        <p:spPr>
          <a:xfrm>
            <a:off x="5876061" y="4318194"/>
            <a:ext cx="6985" cy="6985"/>
          </a:xfrm>
          <a:custGeom>
            <a:avLst/>
            <a:gdLst/>
            <a:ahLst/>
            <a:cxnLst/>
            <a:rect l="l" t="t" r="r" b="b"/>
            <a:pathLst>
              <a:path w="6985" h="6985">
                <a:moveTo>
                  <a:pt x="1530" y="0"/>
                </a:moveTo>
                <a:lnTo>
                  <a:pt x="336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4" name="object 774"/>
          <p:cNvSpPr/>
          <p:nvPr/>
        </p:nvSpPr>
        <p:spPr>
          <a:xfrm>
            <a:off x="5740391" y="4318194"/>
            <a:ext cx="6985" cy="6985"/>
          </a:xfrm>
          <a:custGeom>
            <a:avLst/>
            <a:gdLst/>
            <a:ahLst/>
            <a:cxnLst/>
            <a:rect l="l" t="t" r="r" b="b"/>
            <a:pathLst>
              <a:path w="6985" h="6985">
                <a:moveTo>
                  <a:pt x="1530" y="0"/>
                </a:moveTo>
                <a:lnTo>
                  <a:pt x="3397" y="0"/>
                </a:lnTo>
                <a:lnTo>
                  <a:pt x="5265" y="0"/>
                </a:lnTo>
                <a:lnTo>
                  <a:pt x="6765" y="1499"/>
                </a:lnTo>
                <a:lnTo>
                  <a:pt x="6765" y="5233"/>
                </a:lnTo>
                <a:lnTo>
                  <a:pt x="5265" y="6763"/>
                </a:lnTo>
                <a:lnTo>
                  <a:pt x="1530" y="6763"/>
                </a:lnTo>
                <a:lnTo>
                  <a:pt x="0" y="5233"/>
                </a:lnTo>
                <a:lnTo>
                  <a:pt x="0" y="1499"/>
                </a:lnTo>
                <a:lnTo>
                  <a:pt x="1530" y="0"/>
                </a:lnTo>
                <a:close/>
              </a:path>
            </a:pathLst>
          </a:custGeom>
          <a:solidFill>
            <a:srgbClr val="D9D9D8">
              <a:alpha val="50000"/>
            </a:srgbClr>
          </a:solidFill>
        </p:spPr>
        <p:txBody>
          <a:bodyPr wrap="square" lIns="0" tIns="0" rIns="0" bIns="0" rtlCol="0"/>
          <a:lstStyle/>
          <a:p>
            <a:endParaRPr/>
          </a:p>
        </p:txBody>
      </p:sp>
      <p:sp>
        <p:nvSpPr>
          <p:cNvPr id="775" name="object 775"/>
          <p:cNvSpPr/>
          <p:nvPr/>
        </p:nvSpPr>
        <p:spPr>
          <a:xfrm>
            <a:off x="5604355" y="4317797"/>
            <a:ext cx="7620" cy="7620"/>
          </a:xfrm>
          <a:custGeom>
            <a:avLst/>
            <a:gdLst/>
            <a:ahLst/>
            <a:cxnLst/>
            <a:rect l="l" t="t" r="r" b="b"/>
            <a:pathLst>
              <a:path w="7620" h="7620">
                <a:moveTo>
                  <a:pt x="1683" y="0"/>
                </a:moveTo>
                <a:lnTo>
                  <a:pt x="3765" y="0"/>
                </a:lnTo>
                <a:lnTo>
                  <a:pt x="5846" y="0"/>
                </a:lnTo>
                <a:lnTo>
                  <a:pt x="7530" y="1683"/>
                </a:lnTo>
                <a:lnTo>
                  <a:pt x="7530" y="5845"/>
                </a:lnTo>
                <a:lnTo>
                  <a:pt x="5846" y="7528"/>
                </a:lnTo>
                <a:lnTo>
                  <a:pt x="1683" y="7528"/>
                </a:lnTo>
                <a:lnTo>
                  <a:pt x="0" y="5845"/>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776" name="object 776"/>
          <p:cNvSpPr/>
          <p:nvPr/>
        </p:nvSpPr>
        <p:spPr>
          <a:xfrm>
            <a:off x="5468318" y="4317429"/>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7" name="object 777"/>
          <p:cNvSpPr/>
          <p:nvPr/>
        </p:nvSpPr>
        <p:spPr>
          <a:xfrm>
            <a:off x="5332648" y="4317429"/>
            <a:ext cx="8890" cy="8890"/>
          </a:xfrm>
          <a:custGeom>
            <a:avLst/>
            <a:gdLst/>
            <a:ahLst/>
            <a:cxnLst/>
            <a:rect l="l" t="t" r="r" b="b"/>
            <a:pathLst>
              <a:path w="8889" h="8889">
                <a:moveTo>
                  <a:pt x="1836" y="0"/>
                </a:moveTo>
                <a:lnTo>
                  <a:pt x="4132" y="0"/>
                </a:lnTo>
                <a:lnTo>
                  <a:pt x="6428" y="0"/>
                </a:lnTo>
                <a:lnTo>
                  <a:pt x="8265" y="1866"/>
                </a:lnTo>
                <a:lnTo>
                  <a:pt x="8265" y="6426"/>
                </a:lnTo>
                <a:lnTo>
                  <a:pt x="6428" y="8262"/>
                </a:lnTo>
                <a:lnTo>
                  <a:pt x="1836" y="8262"/>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778" name="object 778"/>
          <p:cNvSpPr/>
          <p:nvPr/>
        </p:nvSpPr>
        <p:spPr>
          <a:xfrm>
            <a:off x="5196979" y="4317429"/>
            <a:ext cx="8890" cy="8890"/>
          </a:xfrm>
          <a:custGeom>
            <a:avLst/>
            <a:gdLst/>
            <a:ahLst/>
            <a:cxnLst/>
            <a:rect l="l" t="t" r="r" b="b"/>
            <a:pathLst>
              <a:path w="8889" h="8889">
                <a:moveTo>
                  <a:pt x="1867" y="0"/>
                </a:moveTo>
                <a:lnTo>
                  <a:pt x="4132" y="0"/>
                </a:lnTo>
                <a:lnTo>
                  <a:pt x="6428" y="0"/>
                </a:lnTo>
                <a:lnTo>
                  <a:pt x="8265" y="1866"/>
                </a:lnTo>
                <a:lnTo>
                  <a:pt x="8265" y="6426"/>
                </a:lnTo>
                <a:lnTo>
                  <a:pt x="6428" y="8262"/>
                </a:lnTo>
                <a:lnTo>
                  <a:pt x="1867" y="8262"/>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779" name="object 779"/>
          <p:cNvSpPr/>
          <p:nvPr/>
        </p:nvSpPr>
        <p:spPr>
          <a:xfrm>
            <a:off x="5060942" y="4317062"/>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780" name="object 780"/>
          <p:cNvSpPr/>
          <p:nvPr/>
        </p:nvSpPr>
        <p:spPr>
          <a:xfrm>
            <a:off x="4924905" y="4316695"/>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1" name="object 781"/>
          <p:cNvSpPr/>
          <p:nvPr/>
        </p:nvSpPr>
        <p:spPr>
          <a:xfrm>
            <a:off x="4789236" y="4316695"/>
            <a:ext cx="10160" cy="10160"/>
          </a:xfrm>
          <a:custGeom>
            <a:avLst/>
            <a:gdLst/>
            <a:ahLst/>
            <a:cxnLst/>
            <a:rect l="l" t="t" r="r" b="b"/>
            <a:pathLst>
              <a:path w="10160" h="10160">
                <a:moveTo>
                  <a:pt x="2173" y="0"/>
                </a:moveTo>
                <a:lnTo>
                  <a:pt x="486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2" name="object 782"/>
          <p:cNvSpPr/>
          <p:nvPr/>
        </p:nvSpPr>
        <p:spPr>
          <a:xfrm>
            <a:off x="4653567" y="4316695"/>
            <a:ext cx="10160" cy="10160"/>
          </a:xfrm>
          <a:custGeom>
            <a:avLst/>
            <a:gdLst/>
            <a:ahLst/>
            <a:cxnLst/>
            <a:rect l="l" t="t" r="r" b="b"/>
            <a:pathLst>
              <a:path w="10160" h="10160">
                <a:moveTo>
                  <a:pt x="2173" y="0"/>
                </a:moveTo>
                <a:lnTo>
                  <a:pt x="4897" y="0"/>
                </a:lnTo>
                <a:lnTo>
                  <a:pt x="7591" y="0"/>
                </a:lnTo>
                <a:lnTo>
                  <a:pt x="9764" y="2172"/>
                </a:lnTo>
                <a:lnTo>
                  <a:pt x="9764"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783" name="object 783"/>
          <p:cNvSpPr/>
          <p:nvPr/>
        </p:nvSpPr>
        <p:spPr>
          <a:xfrm>
            <a:off x="4517530" y="4316297"/>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784" name="object 784"/>
          <p:cNvSpPr/>
          <p:nvPr/>
        </p:nvSpPr>
        <p:spPr>
          <a:xfrm>
            <a:off x="4381493" y="4315930"/>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5" name="object 785"/>
          <p:cNvSpPr/>
          <p:nvPr/>
        </p:nvSpPr>
        <p:spPr>
          <a:xfrm>
            <a:off x="4245824" y="4315930"/>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6" name="object 786"/>
          <p:cNvSpPr/>
          <p:nvPr/>
        </p:nvSpPr>
        <p:spPr>
          <a:xfrm>
            <a:off x="4110154" y="4315930"/>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87" name="object 787"/>
          <p:cNvSpPr/>
          <p:nvPr/>
        </p:nvSpPr>
        <p:spPr>
          <a:xfrm>
            <a:off x="3974118" y="4315562"/>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88" name="object 788"/>
          <p:cNvSpPr/>
          <p:nvPr/>
        </p:nvSpPr>
        <p:spPr>
          <a:xfrm>
            <a:off x="3838051" y="4315165"/>
            <a:ext cx="13335" cy="13335"/>
          </a:xfrm>
          <a:custGeom>
            <a:avLst/>
            <a:gdLst/>
            <a:ahLst/>
            <a:cxnLst/>
            <a:rect l="l" t="t" r="r" b="b"/>
            <a:pathLst>
              <a:path w="13335" h="13335">
                <a:moveTo>
                  <a:pt x="2877" y="0"/>
                </a:moveTo>
                <a:lnTo>
                  <a:pt x="6397" y="0"/>
                </a:lnTo>
                <a:lnTo>
                  <a:pt x="9948" y="0"/>
                </a:lnTo>
                <a:lnTo>
                  <a:pt x="12795" y="2876"/>
                </a:lnTo>
                <a:lnTo>
                  <a:pt x="12795" y="9946"/>
                </a:lnTo>
                <a:lnTo>
                  <a:pt x="9948" y="12792"/>
                </a:lnTo>
                <a:lnTo>
                  <a:pt x="2877" y="12792"/>
                </a:lnTo>
                <a:lnTo>
                  <a:pt x="0" y="9946"/>
                </a:lnTo>
                <a:lnTo>
                  <a:pt x="0" y="2876"/>
                </a:lnTo>
                <a:lnTo>
                  <a:pt x="2877" y="0"/>
                </a:lnTo>
                <a:close/>
              </a:path>
            </a:pathLst>
          </a:custGeom>
          <a:solidFill>
            <a:srgbClr val="D9D9D8">
              <a:alpha val="50000"/>
            </a:srgbClr>
          </a:solidFill>
        </p:spPr>
        <p:txBody>
          <a:bodyPr wrap="square" lIns="0" tIns="0" rIns="0" bIns="0" rtlCol="0"/>
          <a:lstStyle/>
          <a:p>
            <a:endParaRPr/>
          </a:p>
        </p:txBody>
      </p:sp>
      <p:sp>
        <p:nvSpPr>
          <p:cNvPr id="789" name="object 789"/>
          <p:cNvSpPr/>
          <p:nvPr/>
        </p:nvSpPr>
        <p:spPr>
          <a:xfrm>
            <a:off x="3703146" y="4315930"/>
            <a:ext cx="11430" cy="11430"/>
          </a:xfrm>
          <a:custGeom>
            <a:avLst/>
            <a:gdLst/>
            <a:ahLst/>
            <a:cxnLst/>
            <a:rect l="l" t="t" r="r" b="b"/>
            <a:pathLst>
              <a:path w="11429" h="11429">
                <a:moveTo>
                  <a:pt x="2540" y="0"/>
                </a:moveTo>
                <a:lnTo>
                  <a:pt x="5663"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0" name="object 790"/>
          <p:cNvSpPr/>
          <p:nvPr/>
        </p:nvSpPr>
        <p:spPr>
          <a:xfrm>
            <a:off x="3566742" y="4315165"/>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1" name="object 791"/>
          <p:cNvSpPr/>
          <p:nvPr/>
        </p:nvSpPr>
        <p:spPr>
          <a:xfrm>
            <a:off x="3431073" y="4315165"/>
            <a:ext cx="13335" cy="13335"/>
          </a:xfrm>
          <a:custGeom>
            <a:avLst/>
            <a:gdLst/>
            <a:ahLst/>
            <a:cxnLst/>
            <a:rect l="l" t="t" r="r" b="b"/>
            <a:pathLst>
              <a:path w="13335"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792" name="object 792"/>
          <p:cNvSpPr/>
          <p:nvPr/>
        </p:nvSpPr>
        <p:spPr>
          <a:xfrm>
            <a:off x="3296169" y="4315930"/>
            <a:ext cx="11430" cy="11430"/>
          </a:xfrm>
          <a:custGeom>
            <a:avLst/>
            <a:gdLst/>
            <a:ahLst/>
            <a:cxnLst/>
            <a:rect l="l" t="t" r="r" b="b"/>
            <a:pathLst>
              <a:path w="11429"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3" name="object 793"/>
          <p:cNvSpPr/>
          <p:nvPr/>
        </p:nvSpPr>
        <p:spPr>
          <a:xfrm>
            <a:off x="3160499" y="4315930"/>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4" name="object 794"/>
          <p:cNvSpPr/>
          <p:nvPr/>
        </p:nvSpPr>
        <p:spPr>
          <a:xfrm>
            <a:off x="3024830" y="4315930"/>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5" name="object 795"/>
          <p:cNvSpPr/>
          <p:nvPr/>
        </p:nvSpPr>
        <p:spPr>
          <a:xfrm>
            <a:off x="2889161" y="4315930"/>
            <a:ext cx="11430" cy="11430"/>
          </a:xfrm>
          <a:custGeom>
            <a:avLst/>
            <a:gdLst/>
            <a:ahLst/>
            <a:cxnLst/>
            <a:rect l="l" t="t" r="r" b="b"/>
            <a:pathLst>
              <a:path w="11430" h="11429">
                <a:moveTo>
                  <a:pt x="2510" y="0"/>
                </a:moveTo>
                <a:lnTo>
                  <a:pt x="5632" y="0"/>
                </a:lnTo>
                <a:lnTo>
                  <a:pt x="8754" y="0"/>
                </a:lnTo>
                <a:lnTo>
                  <a:pt x="11295" y="2509"/>
                </a:lnTo>
                <a:lnTo>
                  <a:pt x="11295"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796" name="object 796"/>
          <p:cNvSpPr/>
          <p:nvPr/>
        </p:nvSpPr>
        <p:spPr>
          <a:xfrm>
            <a:off x="2753491" y="4315930"/>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7" name="object 797"/>
          <p:cNvSpPr/>
          <p:nvPr/>
        </p:nvSpPr>
        <p:spPr>
          <a:xfrm>
            <a:off x="2617822" y="4315930"/>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798" name="object 798"/>
          <p:cNvSpPr/>
          <p:nvPr/>
        </p:nvSpPr>
        <p:spPr>
          <a:xfrm>
            <a:off x="2481785" y="4315562"/>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799" name="object 799"/>
          <p:cNvSpPr/>
          <p:nvPr/>
        </p:nvSpPr>
        <p:spPr>
          <a:xfrm>
            <a:off x="2346881" y="431629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0" name="object 800"/>
          <p:cNvSpPr/>
          <p:nvPr/>
        </p:nvSpPr>
        <p:spPr>
          <a:xfrm>
            <a:off x="2211211" y="431629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1" name="object 801"/>
          <p:cNvSpPr/>
          <p:nvPr/>
        </p:nvSpPr>
        <p:spPr>
          <a:xfrm>
            <a:off x="2075542" y="431629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2" name="object 802"/>
          <p:cNvSpPr/>
          <p:nvPr/>
        </p:nvSpPr>
        <p:spPr>
          <a:xfrm>
            <a:off x="1939505" y="4315930"/>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3" name="object 803"/>
          <p:cNvSpPr/>
          <p:nvPr/>
        </p:nvSpPr>
        <p:spPr>
          <a:xfrm>
            <a:off x="1803836" y="4315930"/>
            <a:ext cx="11430" cy="11430"/>
          </a:xfrm>
          <a:custGeom>
            <a:avLst/>
            <a:gdLst/>
            <a:ahLst/>
            <a:cxnLst/>
            <a:rect l="l" t="t" r="r" b="b"/>
            <a:pathLst>
              <a:path w="11430" h="11429">
                <a:moveTo>
                  <a:pt x="2510" y="0"/>
                </a:moveTo>
                <a:lnTo>
                  <a:pt x="5632" y="0"/>
                </a:lnTo>
                <a:lnTo>
                  <a:pt x="8754" y="0"/>
                </a:lnTo>
                <a:lnTo>
                  <a:pt x="11264" y="2509"/>
                </a:lnTo>
                <a:lnTo>
                  <a:pt x="11264" y="8752"/>
                </a:lnTo>
                <a:lnTo>
                  <a:pt x="8754" y="11292"/>
                </a:lnTo>
                <a:lnTo>
                  <a:pt x="2510" y="11292"/>
                </a:lnTo>
                <a:lnTo>
                  <a:pt x="0" y="8752"/>
                </a:lnTo>
                <a:lnTo>
                  <a:pt x="0" y="2509"/>
                </a:lnTo>
                <a:lnTo>
                  <a:pt x="2510" y="0"/>
                </a:lnTo>
                <a:close/>
              </a:path>
            </a:pathLst>
          </a:custGeom>
          <a:solidFill>
            <a:srgbClr val="D9D9D8">
              <a:alpha val="50000"/>
            </a:srgbClr>
          </a:solidFill>
        </p:spPr>
        <p:txBody>
          <a:bodyPr wrap="square" lIns="0" tIns="0" rIns="0" bIns="0" rtlCol="0"/>
          <a:lstStyle/>
          <a:p>
            <a:endParaRPr/>
          </a:p>
        </p:txBody>
      </p:sp>
      <p:sp>
        <p:nvSpPr>
          <p:cNvPr id="804" name="object 804"/>
          <p:cNvSpPr/>
          <p:nvPr/>
        </p:nvSpPr>
        <p:spPr>
          <a:xfrm>
            <a:off x="1668901" y="4316695"/>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05" name="object 805"/>
          <p:cNvSpPr/>
          <p:nvPr/>
        </p:nvSpPr>
        <p:spPr>
          <a:xfrm>
            <a:off x="1532864" y="4316297"/>
            <a:ext cx="10795" cy="10795"/>
          </a:xfrm>
          <a:custGeom>
            <a:avLst/>
            <a:gdLst/>
            <a:ahLst/>
            <a:cxnLst/>
            <a:rect l="l" t="t" r="r" b="b"/>
            <a:pathLst>
              <a:path w="10794"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06" name="object 806"/>
          <p:cNvSpPr/>
          <p:nvPr/>
        </p:nvSpPr>
        <p:spPr>
          <a:xfrm>
            <a:off x="1396828" y="4315930"/>
            <a:ext cx="11430" cy="11430"/>
          </a:xfrm>
          <a:custGeom>
            <a:avLst/>
            <a:gdLst/>
            <a:ahLst/>
            <a:cxnLst/>
            <a:rect l="l" t="t" r="r" b="b"/>
            <a:pathLst>
              <a:path w="11430" h="11429">
                <a:moveTo>
                  <a:pt x="2540" y="0"/>
                </a:moveTo>
                <a:lnTo>
                  <a:pt x="5632" y="0"/>
                </a:lnTo>
                <a:lnTo>
                  <a:pt x="8754" y="0"/>
                </a:lnTo>
                <a:lnTo>
                  <a:pt x="11295" y="2509"/>
                </a:lnTo>
                <a:lnTo>
                  <a:pt x="11295" y="8752"/>
                </a:lnTo>
                <a:lnTo>
                  <a:pt x="8754" y="11292"/>
                </a:lnTo>
                <a:lnTo>
                  <a:pt x="2540" y="1129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807" name="object 807"/>
          <p:cNvSpPr/>
          <p:nvPr/>
        </p:nvSpPr>
        <p:spPr>
          <a:xfrm>
            <a:off x="1260791" y="4315562"/>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8" name="object 808"/>
          <p:cNvSpPr/>
          <p:nvPr/>
        </p:nvSpPr>
        <p:spPr>
          <a:xfrm>
            <a:off x="1125121" y="4315562"/>
            <a:ext cx="12065" cy="12065"/>
          </a:xfrm>
          <a:custGeom>
            <a:avLst/>
            <a:gdLst/>
            <a:ahLst/>
            <a:cxnLst/>
            <a:rect l="l" t="t" r="r" b="b"/>
            <a:pathLst>
              <a:path w="12065"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09" name="object 809"/>
          <p:cNvSpPr/>
          <p:nvPr/>
        </p:nvSpPr>
        <p:spPr>
          <a:xfrm>
            <a:off x="989085" y="4315165"/>
            <a:ext cx="13335" cy="13335"/>
          </a:xfrm>
          <a:custGeom>
            <a:avLst/>
            <a:gdLst/>
            <a:ahLst/>
            <a:cxnLst/>
            <a:rect l="l" t="t" r="r" b="b"/>
            <a:pathLst>
              <a:path w="13334" h="13335">
                <a:moveTo>
                  <a:pt x="2846" y="0"/>
                </a:moveTo>
                <a:lnTo>
                  <a:pt x="6397" y="0"/>
                </a:lnTo>
                <a:lnTo>
                  <a:pt x="9918" y="0"/>
                </a:lnTo>
                <a:lnTo>
                  <a:pt x="12795" y="2876"/>
                </a:lnTo>
                <a:lnTo>
                  <a:pt x="12795" y="9946"/>
                </a:lnTo>
                <a:lnTo>
                  <a:pt x="9918" y="12792"/>
                </a:lnTo>
                <a:lnTo>
                  <a:pt x="2846" y="12792"/>
                </a:lnTo>
                <a:lnTo>
                  <a:pt x="0" y="9946"/>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810" name="object 810"/>
          <p:cNvSpPr/>
          <p:nvPr/>
        </p:nvSpPr>
        <p:spPr>
          <a:xfrm>
            <a:off x="852650" y="4314430"/>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11" name="object 811"/>
          <p:cNvSpPr/>
          <p:nvPr/>
        </p:nvSpPr>
        <p:spPr>
          <a:xfrm>
            <a:off x="716613" y="4314063"/>
            <a:ext cx="15240" cy="15240"/>
          </a:xfrm>
          <a:custGeom>
            <a:avLst/>
            <a:gdLst/>
            <a:ahLst/>
            <a:cxnLst/>
            <a:rect l="l" t="t" r="r" b="b"/>
            <a:pathLst>
              <a:path w="15240"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812" name="object 812"/>
          <p:cNvSpPr/>
          <p:nvPr/>
        </p:nvSpPr>
        <p:spPr>
          <a:xfrm>
            <a:off x="579842" y="4312931"/>
            <a:ext cx="17780" cy="17780"/>
          </a:xfrm>
          <a:custGeom>
            <a:avLst/>
            <a:gdLst/>
            <a:ahLst/>
            <a:cxnLst/>
            <a:rect l="l" t="t" r="r" b="b"/>
            <a:pathLst>
              <a:path w="17779" h="17779">
                <a:moveTo>
                  <a:pt x="3856" y="0"/>
                </a:moveTo>
                <a:lnTo>
                  <a:pt x="8632" y="0"/>
                </a:lnTo>
                <a:lnTo>
                  <a:pt x="13407" y="0"/>
                </a:lnTo>
                <a:lnTo>
                  <a:pt x="17295" y="3856"/>
                </a:lnTo>
                <a:lnTo>
                  <a:pt x="17295" y="13404"/>
                </a:lnTo>
                <a:lnTo>
                  <a:pt x="13407" y="17291"/>
                </a:lnTo>
                <a:lnTo>
                  <a:pt x="3856" y="17291"/>
                </a:lnTo>
                <a:lnTo>
                  <a:pt x="0" y="13404"/>
                </a:lnTo>
                <a:lnTo>
                  <a:pt x="0" y="3856"/>
                </a:lnTo>
                <a:lnTo>
                  <a:pt x="3856" y="0"/>
                </a:lnTo>
                <a:close/>
              </a:path>
            </a:pathLst>
          </a:custGeom>
          <a:solidFill>
            <a:srgbClr val="D9D9D8">
              <a:alpha val="50000"/>
            </a:srgbClr>
          </a:solidFill>
        </p:spPr>
        <p:txBody>
          <a:bodyPr wrap="square" lIns="0" tIns="0" rIns="0" bIns="0" rtlCol="0"/>
          <a:lstStyle/>
          <a:p>
            <a:endParaRPr/>
          </a:p>
        </p:txBody>
      </p:sp>
      <p:sp>
        <p:nvSpPr>
          <p:cNvPr id="813" name="object 813"/>
          <p:cNvSpPr/>
          <p:nvPr/>
        </p:nvSpPr>
        <p:spPr>
          <a:xfrm>
            <a:off x="443407" y="4312166"/>
            <a:ext cx="19050" cy="19050"/>
          </a:xfrm>
          <a:custGeom>
            <a:avLst/>
            <a:gdLst/>
            <a:ahLst/>
            <a:cxnLst/>
            <a:rect l="l" t="t" r="r" b="b"/>
            <a:pathLst>
              <a:path w="19050" h="19050">
                <a:moveTo>
                  <a:pt x="4224" y="0"/>
                </a:moveTo>
                <a:lnTo>
                  <a:pt x="9397" y="0"/>
                </a:lnTo>
                <a:lnTo>
                  <a:pt x="14601" y="0"/>
                </a:lnTo>
                <a:lnTo>
                  <a:pt x="18825" y="4223"/>
                </a:lnTo>
                <a:lnTo>
                  <a:pt x="1882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14" name="object 814"/>
          <p:cNvSpPr/>
          <p:nvPr/>
        </p:nvSpPr>
        <p:spPr>
          <a:xfrm>
            <a:off x="306238" y="4310666"/>
            <a:ext cx="22225" cy="22225"/>
          </a:xfrm>
          <a:custGeom>
            <a:avLst/>
            <a:gdLst/>
            <a:ahLst/>
            <a:cxnLst/>
            <a:rect l="l" t="t" r="r" b="b"/>
            <a:pathLst>
              <a:path w="22225" h="22225">
                <a:moveTo>
                  <a:pt x="4897" y="0"/>
                </a:moveTo>
                <a:lnTo>
                  <a:pt x="10897" y="0"/>
                </a:lnTo>
                <a:lnTo>
                  <a:pt x="16928" y="0"/>
                </a:lnTo>
                <a:lnTo>
                  <a:pt x="21825" y="4866"/>
                </a:lnTo>
                <a:lnTo>
                  <a:pt x="21825" y="16923"/>
                </a:lnTo>
                <a:lnTo>
                  <a:pt x="16928" y="21820"/>
                </a:lnTo>
                <a:lnTo>
                  <a:pt x="4897" y="21820"/>
                </a:lnTo>
                <a:lnTo>
                  <a:pt x="0" y="16923"/>
                </a:lnTo>
                <a:lnTo>
                  <a:pt x="0" y="4866"/>
                </a:lnTo>
                <a:lnTo>
                  <a:pt x="4897" y="0"/>
                </a:lnTo>
                <a:close/>
              </a:path>
            </a:pathLst>
          </a:custGeom>
          <a:solidFill>
            <a:srgbClr val="D9D9D8">
              <a:alpha val="50000"/>
            </a:srgbClr>
          </a:solidFill>
        </p:spPr>
        <p:txBody>
          <a:bodyPr wrap="square" lIns="0" tIns="0" rIns="0" bIns="0" rtlCol="0"/>
          <a:lstStyle/>
          <a:p>
            <a:endParaRPr/>
          </a:p>
        </p:txBody>
      </p:sp>
      <p:sp>
        <p:nvSpPr>
          <p:cNvPr id="815" name="object 815"/>
          <p:cNvSpPr/>
          <p:nvPr/>
        </p:nvSpPr>
        <p:spPr>
          <a:xfrm>
            <a:off x="171334" y="4311401"/>
            <a:ext cx="20320" cy="20320"/>
          </a:xfrm>
          <a:custGeom>
            <a:avLst/>
            <a:gdLst/>
            <a:ahLst/>
            <a:cxnLst/>
            <a:rect l="l" t="t" r="r" b="b"/>
            <a:pathLst>
              <a:path w="20319" h="20320">
                <a:moveTo>
                  <a:pt x="4530" y="0"/>
                </a:moveTo>
                <a:lnTo>
                  <a:pt x="10162" y="0"/>
                </a:lnTo>
                <a:lnTo>
                  <a:pt x="15764" y="0"/>
                </a:lnTo>
                <a:lnTo>
                  <a:pt x="20295" y="4559"/>
                </a:lnTo>
                <a:lnTo>
                  <a:pt x="20295" y="15791"/>
                </a:lnTo>
                <a:lnTo>
                  <a:pt x="15764" y="20320"/>
                </a:lnTo>
                <a:lnTo>
                  <a:pt x="4530" y="20320"/>
                </a:lnTo>
                <a:lnTo>
                  <a:pt x="0" y="15791"/>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816" name="object 816"/>
          <p:cNvSpPr/>
          <p:nvPr/>
        </p:nvSpPr>
        <p:spPr>
          <a:xfrm>
            <a:off x="33399" y="4309166"/>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17" name="object 817"/>
          <p:cNvSpPr/>
          <p:nvPr/>
        </p:nvSpPr>
        <p:spPr>
          <a:xfrm>
            <a:off x="7499165" y="4177663"/>
            <a:ext cx="17145" cy="17145"/>
          </a:xfrm>
          <a:custGeom>
            <a:avLst/>
            <a:gdLst/>
            <a:ahLst/>
            <a:cxnLst/>
            <a:rect l="l" t="t" r="r" b="b"/>
            <a:pathLst>
              <a:path w="17145" h="17145">
                <a:moveTo>
                  <a:pt x="3703" y="0"/>
                </a:moveTo>
                <a:lnTo>
                  <a:pt x="8265" y="0"/>
                </a:lnTo>
                <a:lnTo>
                  <a:pt x="12856" y="0"/>
                </a:lnTo>
                <a:lnTo>
                  <a:pt x="16530" y="3703"/>
                </a:lnTo>
                <a:lnTo>
                  <a:pt x="1653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8" name="object 818"/>
          <p:cNvSpPr/>
          <p:nvPr/>
        </p:nvSpPr>
        <p:spPr>
          <a:xfrm>
            <a:off x="7363496" y="4177663"/>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19" name="object 819"/>
          <p:cNvSpPr/>
          <p:nvPr/>
        </p:nvSpPr>
        <p:spPr>
          <a:xfrm>
            <a:off x="7228959" y="4178795"/>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820" name="object 820"/>
          <p:cNvSpPr/>
          <p:nvPr/>
        </p:nvSpPr>
        <p:spPr>
          <a:xfrm>
            <a:off x="7093657" y="4179163"/>
            <a:ext cx="13970" cy="13970"/>
          </a:xfrm>
          <a:custGeom>
            <a:avLst/>
            <a:gdLst/>
            <a:ahLst/>
            <a:cxnLst/>
            <a:rect l="l" t="t" r="r" b="b"/>
            <a:pathLst>
              <a:path w="13970" h="13970">
                <a:moveTo>
                  <a:pt x="3030" y="0"/>
                </a:moveTo>
                <a:lnTo>
                  <a:pt x="676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1" name="object 821"/>
          <p:cNvSpPr/>
          <p:nvPr/>
        </p:nvSpPr>
        <p:spPr>
          <a:xfrm>
            <a:off x="6957988" y="4179163"/>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22" name="object 822"/>
          <p:cNvSpPr/>
          <p:nvPr/>
        </p:nvSpPr>
        <p:spPr>
          <a:xfrm>
            <a:off x="6823849" y="418066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23" name="object 823"/>
          <p:cNvSpPr/>
          <p:nvPr/>
        </p:nvSpPr>
        <p:spPr>
          <a:xfrm>
            <a:off x="6689312" y="4181795"/>
            <a:ext cx="8890" cy="8890"/>
          </a:xfrm>
          <a:custGeom>
            <a:avLst/>
            <a:gdLst/>
            <a:ahLst/>
            <a:cxnLst/>
            <a:rect l="l" t="t" r="r" b="b"/>
            <a:pathLst>
              <a:path w="8890"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4" name="object 824"/>
          <p:cNvSpPr/>
          <p:nvPr/>
        </p:nvSpPr>
        <p:spPr>
          <a:xfrm>
            <a:off x="6553643" y="4181795"/>
            <a:ext cx="8890" cy="8890"/>
          </a:xfrm>
          <a:custGeom>
            <a:avLst/>
            <a:gdLst/>
            <a:ahLst/>
            <a:cxnLst/>
            <a:rect l="l" t="t" r="r" b="b"/>
            <a:pathLst>
              <a:path w="8890"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25" name="object 825"/>
          <p:cNvSpPr/>
          <p:nvPr/>
        </p:nvSpPr>
        <p:spPr>
          <a:xfrm>
            <a:off x="6418341" y="418219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6" name="object 826"/>
          <p:cNvSpPr/>
          <p:nvPr/>
        </p:nvSpPr>
        <p:spPr>
          <a:xfrm>
            <a:off x="6282671" y="418219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7" name="object 827"/>
          <p:cNvSpPr/>
          <p:nvPr/>
        </p:nvSpPr>
        <p:spPr>
          <a:xfrm>
            <a:off x="6147002" y="4182192"/>
            <a:ext cx="7620" cy="7620"/>
          </a:xfrm>
          <a:custGeom>
            <a:avLst/>
            <a:gdLst/>
            <a:ahLst/>
            <a:cxnLst/>
            <a:rect l="l" t="t" r="r" b="b"/>
            <a:pathLst>
              <a:path w="7620" h="7620">
                <a:moveTo>
                  <a:pt x="1683" y="0"/>
                </a:moveTo>
                <a:lnTo>
                  <a:pt x="3765" y="0"/>
                </a:lnTo>
                <a:lnTo>
                  <a:pt x="5846" y="0"/>
                </a:lnTo>
                <a:lnTo>
                  <a:pt x="7530" y="1683"/>
                </a:lnTo>
                <a:lnTo>
                  <a:pt x="7530" y="5814"/>
                </a:lnTo>
                <a:lnTo>
                  <a:pt x="584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28" name="object 828"/>
          <p:cNvSpPr/>
          <p:nvPr/>
        </p:nvSpPr>
        <p:spPr>
          <a:xfrm>
            <a:off x="6010965" y="4181795"/>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29" name="object 829"/>
          <p:cNvSpPr/>
          <p:nvPr/>
        </p:nvSpPr>
        <p:spPr>
          <a:xfrm>
            <a:off x="5875694" y="4182192"/>
            <a:ext cx="7620" cy="7620"/>
          </a:xfrm>
          <a:custGeom>
            <a:avLst/>
            <a:gdLst/>
            <a:ahLst/>
            <a:cxnLst/>
            <a:rect l="l" t="t" r="r" b="b"/>
            <a:pathLst>
              <a:path w="7620" h="7620">
                <a:moveTo>
                  <a:pt x="1683" y="0"/>
                </a:moveTo>
                <a:lnTo>
                  <a:pt x="3734"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0" name="object 830"/>
          <p:cNvSpPr/>
          <p:nvPr/>
        </p:nvSpPr>
        <p:spPr>
          <a:xfrm>
            <a:off x="5740024" y="4182192"/>
            <a:ext cx="7620" cy="7620"/>
          </a:xfrm>
          <a:custGeom>
            <a:avLst/>
            <a:gdLst/>
            <a:ahLst/>
            <a:cxnLst/>
            <a:rect l="l" t="t" r="r" b="b"/>
            <a:pathLst>
              <a:path w="7620" h="7620">
                <a:moveTo>
                  <a:pt x="1683" y="0"/>
                </a:moveTo>
                <a:lnTo>
                  <a:pt x="3765" y="0"/>
                </a:lnTo>
                <a:lnTo>
                  <a:pt x="5816" y="0"/>
                </a:lnTo>
                <a:lnTo>
                  <a:pt x="7499" y="1683"/>
                </a:lnTo>
                <a:lnTo>
                  <a:pt x="7499" y="5814"/>
                </a:lnTo>
                <a:lnTo>
                  <a:pt x="5816" y="7497"/>
                </a:lnTo>
                <a:lnTo>
                  <a:pt x="1683" y="7497"/>
                </a:lnTo>
                <a:lnTo>
                  <a:pt x="0" y="5814"/>
                </a:lnTo>
                <a:lnTo>
                  <a:pt x="0" y="1683"/>
                </a:lnTo>
                <a:lnTo>
                  <a:pt x="1683" y="0"/>
                </a:lnTo>
                <a:close/>
              </a:path>
            </a:pathLst>
          </a:custGeom>
          <a:solidFill>
            <a:srgbClr val="D9D9D8">
              <a:alpha val="50000"/>
            </a:srgbClr>
          </a:solidFill>
        </p:spPr>
        <p:txBody>
          <a:bodyPr wrap="square" lIns="0" tIns="0" rIns="0" bIns="0" rtlCol="0"/>
          <a:lstStyle/>
          <a:p>
            <a:endParaRPr/>
          </a:p>
        </p:txBody>
      </p:sp>
      <p:sp>
        <p:nvSpPr>
          <p:cNvPr id="831" name="object 831"/>
          <p:cNvSpPr/>
          <p:nvPr/>
        </p:nvSpPr>
        <p:spPr>
          <a:xfrm>
            <a:off x="5603987" y="4181795"/>
            <a:ext cx="8890" cy="8890"/>
          </a:xfrm>
          <a:custGeom>
            <a:avLst/>
            <a:gdLst/>
            <a:ahLst/>
            <a:cxnLst/>
            <a:rect l="l" t="t" r="r" b="b"/>
            <a:pathLst>
              <a:path w="8889" h="8889">
                <a:moveTo>
                  <a:pt x="1836" y="0"/>
                </a:moveTo>
                <a:lnTo>
                  <a:pt x="4132" y="0"/>
                </a:lnTo>
                <a:lnTo>
                  <a:pt x="6397" y="0"/>
                </a:lnTo>
                <a:lnTo>
                  <a:pt x="8265" y="1866"/>
                </a:lnTo>
                <a:lnTo>
                  <a:pt x="8265" y="6426"/>
                </a:lnTo>
                <a:lnTo>
                  <a:pt x="6397"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2" name="object 832"/>
          <p:cNvSpPr/>
          <p:nvPr/>
        </p:nvSpPr>
        <p:spPr>
          <a:xfrm>
            <a:off x="5468318" y="4181795"/>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33" name="object 833"/>
          <p:cNvSpPr/>
          <p:nvPr/>
        </p:nvSpPr>
        <p:spPr>
          <a:xfrm>
            <a:off x="5332281" y="4181427"/>
            <a:ext cx="9525" cy="9525"/>
          </a:xfrm>
          <a:custGeom>
            <a:avLst/>
            <a:gdLst/>
            <a:ahLst/>
            <a:cxnLst/>
            <a:rect l="l" t="t" r="r" b="b"/>
            <a:pathLst>
              <a:path w="9525" h="9525">
                <a:moveTo>
                  <a:pt x="2020" y="0"/>
                </a:moveTo>
                <a:lnTo>
                  <a:pt x="4499" y="0"/>
                </a:lnTo>
                <a:lnTo>
                  <a:pt x="6979" y="0"/>
                </a:lnTo>
                <a:lnTo>
                  <a:pt x="8999" y="2019"/>
                </a:lnTo>
                <a:lnTo>
                  <a:pt x="8999" y="7008"/>
                </a:lnTo>
                <a:lnTo>
                  <a:pt x="697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4" name="object 834"/>
          <p:cNvSpPr/>
          <p:nvPr/>
        </p:nvSpPr>
        <p:spPr>
          <a:xfrm>
            <a:off x="5196612" y="4181427"/>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35" name="object 835"/>
          <p:cNvSpPr/>
          <p:nvPr/>
        </p:nvSpPr>
        <p:spPr>
          <a:xfrm>
            <a:off x="5060544" y="4181060"/>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36" name="object 836"/>
          <p:cNvSpPr/>
          <p:nvPr/>
        </p:nvSpPr>
        <p:spPr>
          <a:xfrm>
            <a:off x="4924508" y="418066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7" name="object 837"/>
          <p:cNvSpPr/>
          <p:nvPr/>
        </p:nvSpPr>
        <p:spPr>
          <a:xfrm>
            <a:off x="4788838" y="4180662"/>
            <a:ext cx="10795" cy="10795"/>
          </a:xfrm>
          <a:custGeom>
            <a:avLst/>
            <a:gdLst/>
            <a:ahLst/>
            <a:cxnLst/>
            <a:rect l="l" t="t" r="r" b="b"/>
            <a:pathLst>
              <a:path w="10795" h="10795">
                <a:moveTo>
                  <a:pt x="2387" y="0"/>
                </a:moveTo>
                <a:lnTo>
                  <a:pt x="5265" y="0"/>
                </a:lnTo>
                <a:lnTo>
                  <a:pt x="8173" y="0"/>
                </a:lnTo>
                <a:lnTo>
                  <a:pt x="10560" y="2356"/>
                </a:lnTo>
                <a:lnTo>
                  <a:pt x="10560" y="8171"/>
                </a:lnTo>
                <a:lnTo>
                  <a:pt x="8173" y="10527"/>
                </a:lnTo>
                <a:lnTo>
                  <a:pt x="2387" y="10527"/>
                </a:lnTo>
                <a:lnTo>
                  <a:pt x="0" y="8171"/>
                </a:lnTo>
                <a:lnTo>
                  <a:pt x="0" y="2356"/>
                </a:lnTo>
                <a:lnTo>
                  <a:pt x="2387" y="0"/>
                </a:lnTo>
                <a:close/>
              </a:path>
            </a:pathLst>
          </a:custGeom>
          <a:solidFill>
            <a:srgbClr val="D9D9D8">
              <a:alpha val="50000"/>
            </a:srgbClr>
          </a:solidFill>
        </p:spPr>
        <p:txBody>
          <a:bodyPr wrap="square" lIns="0" tIns="0" rIns="0" bIns="0" rtlCol="0"/>
          <a:lstStyle/>
          <a:p>
            <a:endParaRPr/>
          </a:p>
        </p:txBody>
      </p:sp>
      <p:sp>
        <p:nvSpPr>
          <p:cNvPr id="838" name="object 838"/>
          <p:cNvSpPr/>
          <p:nvPr/>
        </p:nvSpPr>
        <p:spPr>
          <a:xfrm>
            <a:off x="4653200" y="4180662"/>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839" name="object 839"/>
          <p:cNvSpPr/>
          <p:nvPr/>
        </p:nvSpPr>
        <p:spPr>
          <a:xfrm>
            <a:off x="4517132" y="4180295"/>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40" name="object 840"/>
          <p:cNvSpPr/>
          <p:nvPr/>
        </p:nvSpPr>
        <p:spPr>
          <a:xfrm>
            <a:off x="4381095" y="4179928"/>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41" name="object 841"/>
          <p:cNvSpPr/>
          <p:nvPr/>
        </p:nvSpPr>
        <p:spPr>
          <a:xfrm>
            <a:off x="4245059" y="417956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2" name="object 842"/>
          <p:cNvSpPr/>
          <p:nvPr/>
        </p:nvSpPr>
        <p:spPr>
          <a:xfrm>
            <a:off x="4109389" y="417956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3" name="object 843"/>
          <p:cNvSpPr/>
          <p:nvPr/>
        </p:nvSpPr>
        <p:spPr>
          <a:xfrm>
            <a:off x="3973720" y="417956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44" name="object 844"/>
          <p:cNvSpPr/>
          <p:nvPr/>
        </p:nvSpPr>
        <p:spPr>
          <a:xfrm>
            <a:off x="3837683" y="4179163"/>
            <a:ext cx="13970" cy="13970"/>
          </a:xfrm>
          <a:custGeom>
            <a:avLst/>
            <a:gdLst/>
            <a:ahLst/>
            <a:cxnLst/>
            <a:rect l="l" t="t" r="r" b="b"/>
            <a:pathLst>
              <a:path w="13970" h="13970">
                <a:moveTo>
                  <a:pt x="3030" y="0"/>
                </a:moveTo>
                <a:lnTo>
                  <a:pt x="6765" y="0"/>
                </a:lnTo>
                <a:lnTo>
                  <a:pt x="10499" y="0"/>
                </a:lnTo>
                <a:lnTo>
                  <a:pt x="13560" y="3029"/>
                </a:lnTo>
                <a:lnTo>
                  <a:pt x="1356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5" name="object 845"/>
          <p:cNvSpPr/>
          <p:nvPr/>
        </p:nvSpPr>
        <p:spPr>
          <a:xfrm>
            <a:off x="3702411" y="4179560"/>
            <a:ext cx="13335" cy="13335"/>
          </a:xfrm>
          <a:custGeom>
            <a:avLst/>
            <a:gdLst/>
            <a:ahLst/>
            <a:cxnLst/>
            <a:rect l="l" t="t" r="r" b="b"/>
            <a:pathLst>
              <a:path w="13335" h="13335">
                <a:moveTo>
                  <a:pt x="2846" y="0"/>
                </a:moveTo>
                <a:lnTo>
                  <a:pt x="639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6" name="object 846"/>
          <p:cNvSpPr/>
          <p:nvPr/>
        </p:nvSpPr>
        <p:spPr>
          <a:xfrm>
            <a:off x="3566742" y="417956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7" name="object 847"/>
          <p:cNvSpPr/>
          <p:nvPr/>
        </p:nvSpPr>
        <p:spPr>
          <a:xfrm>
            <a:off x="3431073" y="417956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48" name="object 848"/>
          <p:cNvSpPr/>
          <p:nvPr/>
        </p:nvSpPr>
        <p:spPr>
          <a:xfrm>
            <a:off x="3295036" y="4179163"/>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49" name="object 849"/>
          <p:cNvSpPr/>
          <p:nvPr/>
        </p:nvSpPr>
        <p:spPr>
          <a:xfrm>
            <a:off x="3159367" y="4179163"/>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50" name="object 850"/>
          <p:cNvSpPr/>
          <p:nvPr/>
        </p:nvSpPr>
        <p:spPr>
          <a:xfrm>
            <a:off x="3024065" y="417956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1" name="object 851"/>
          <p:cNvSpPr/>
          <p:nvPr/>
        </p:nvSpPr>
        <p:spPr>
          <a:xfrm>
            <a:off x="2888395" y="4179560"/>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2" name="object 852"/>
          <p:cNvSpPr/>
          <p:nvPr/>
        </p:nvSpPr>
        <p:spPr>
          <a:xfrm>
            <a:off x="2752726" y="4179560"/>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53" name="object 853"/>
          <p:cNvSpPr/>
          <p:nvPr/>
        </p:nvSpPr>
        <p:spPr>
          <a:xfrm>
            <a:off x="2617454" y="417992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4" name="object 854"/>
          <p:cNvSpPr/>
          <p:nvPr/>
        </p:nvSpPr>
        <p:spPr>
          <a:xfrm>
            <a:off x="2481785" y="417992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5" name="object 855"/>
          <p:cNvSpPr/>
          <p:nvPr/>
        </p:nvSpPr>
        <p:spPr>
          <a:xfrm>
            <a:off x="2345748" y="417956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6" name="object 856"/>
          <p:cNvSpPr/>
          <p:nvPr/>
        </p:nvSpPr>
        <p:spPr>
          <a:xfrm>
            <a:off x="2210079" y="4179560"/>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57" name="object 857"/>
          <p:cNvSpPr/>
          <p:nvPr/>
        </p:nvSpPr>
        <p:spPr>
          <a:xfrm>
            <a:off x="2074777" y="4179928"/>
            <a:ext cx="12065" cy="12065"/>
          </a:xfrm>
          <a:custGeom>
            <a:avLst/>
            <a:gdLst/>
            <a:ahLst/>
            <a:cxnLst/>
            <a:rect l="l" t="t" r="r" b="b"/>
            <a:pathLst>
              <a:path w="12064" h="12064">
                <a:moveTo>
                  <a:pt x="2693" y="0"/>
                </a:moveTo>
                <a:lnTo>
                  <a:pt x="6030" y="0"/>
                </a:lnTo>
                <a:lnTo>
                  <a:pt x="9367" y="0"/>
                </a:lnTo>
                <a:lnTo>
                  <a:pt x="12030" y="2693"/>
                </a:lnTo>
                <a:lnTo>
                  <a:pt x="1203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8" name="object 858"/>
          <p:cNvSpPr/>
          <p:nvPr/>
        </p:nvSpPr>
        <p:spPr>
          <a:xfrm>
            <a:off x="1939107" y="4179928"/>
            <a:ext cx="12065" cy="12065"/>
          </a:xfrm>
          <a:custGeom>
            <a:avLst/>
            <a:gdLst/>
            <a:ahLst/>
            <a:cxnLst/>
            <a:rect l="l" t="t" r="r" b="b"/>
            <a:pathLst>
              <a:path w="12064"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59" name="object 859"/>
          <p:cNvSpPr/>
          <p:nvPr/>
        </p:nvSpPr>
        <p:spPr>
          <a:xfrm>
            <a:off x="1803438" y="4179928"/>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860" name="object 860"/>
          <p:cNvSpPr/>
          <p:nvPr/>
        </p:nvSpPr>
        <p:spPr>
          <a:xfrm>
            <a:off x="1667799" y="417992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1" name="object 861"/>
          <p:cNvSpPr/>
          <p:nvPr/>
        </p:nvSpPr>
        <p:spPr>
          <a:xfrm>
            <a:off x="1532130" y="4179928"/>
            <a:ext cx="12065" cy="12065"/>
          </a:xfrm>
          <a:custGeom>
            <a:avLst/>
            <a:gdLst/>
            <a:ahLst/>
            <a:cxnLst/>
            <a:rect l="l" t="t" r="r" b="b"/>
            <a:pathLst>
              <a:path w="12065"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62" name="object 862"/>
          <p:cNvSpPr/>
          <p:nvPr/>
        </p:nvSpPr>
        <p:spPr>
          <a:xfrm>
            <a:off x="1396093" y="4179560"/>
            <a:ext cx="13335" cy="13335"/>
          </a:xfrm>
          <a:custGeom>
            <a:avLst/>
            <a:gdLst/>
            <a:ahLst/>
            <a:cxnLst/>
            <a:rect l="l" t="t" r="r" b="b"/>
            <a:pathLst>
              <a:path w="13334" h="13335">
                <a:moveTo>
                  <a:pt x="2846" y="0"/>
                </a:moveTo>
                <a:lnTo>
                  <a:pt x="6367" y="0"/>
                </a:lnTo>
                <a:lnTo>
                  <a:pt x="9918" y="0"/>
                </a:lnTo>
                <a:lnTo>
                  <a:pt x="12764" y="2846"/>
                </a:lnTo>
                <a:lnTo>
                  <a:pt x="12764"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63" name="object 863"/>
          <p:cNvSpPr/>
          <p:nvPr/>
        </p:nvSpPr>
        <p:spPr>
          <a:xfrm>
            <a:off x="1260025" y="4179163"/>
            <a:ext cx="13970" cy="13970"/>
          </a:xfrm>
          <a:custGeom>
            <a:avLst/>
            <a:gdLst/>
            <a:ahLst/>
            <a:cxnLst/>
            <a:rect l="l" t="t" r="r" b="b"/>
            <a:pathLst>
              <a:path w="13969"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4" name="object 864"/>
          <p:cNvSpPr/>
          <p:nvPr/>
        </p:nvSpPr>
        <p:spPr>
          <a:xfrm>
            <a:off x="1124387" y="4179163"/>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865" name="object 865"/>
          <p:cNvSpPr/>
          <p:nvPr/>
        </p:nvSpPr>
        <p:spPr>
          <a:xfrm>
            <a:off x="988319" y="4178795"/>
            <a:ext cx="14604" cy="14604"/>
          </a:xfrm>
          <a:custGeom>
            <a:avLst/>
            <a:gdLst/>
            <a:ahLst/>
            <a:cxnLst/>
            <a:rect l="l" t="t" r="r" b="b"/>
            <a:pathLst>
              <a:path w="14605"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866" name="object 866"/>
          <p:cNvSpPr/>
          <p:nvPr/>
        </p:nvSpPr>
        <p:spPr>
          <a:xfrm>
            <a:off x="851915" y="4178030"/>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867" name="object 867"/>
          <p:cNvSpPr/>
          <p:nvPr/>
        </p:nvSpPr>
        <p:spPr>
          <a:xfrm>
            <a:off x="715879" y="4177663"/>
            <a:ext cx="17145" cy="17145"/>
          </a:xfrm>
          <a:custGeom>
            <a:avLst/>
            <a:gdLst/>
            <a:ahLst/>
            <a:cxnLst/>
            <a:rect l="l" t="t" r="r" b="b"/>
            <a:pathLst>
              <a:path w="17145"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868" name="object 868"/>
          <p:cNvSpPr/>
          <p:nvPr/>
        </p:nvSpPr>
        <p:spPr>
          <a:xfrm>
            <a:off x="579444" y="4176898"/>
            <a:ext cx="18415" cy="18415"/>
          </a:xfrm>
          <a:custGeom>
            <a:avLst/>
            <a:gdLst/>
            <a:ahLst/>
            <a:cxnLst/>
            <a:rect l="l" t="t" r="r" b="b"/>
            <a:pathLst>
              <a:path w="18415" h="18414">
                <a:moveTo>
                  <a:pt x="4040" y="0"/>
                </a:moveTo>
                <a:lnTo>
                  <a:pt x="9030" y="0"/>
                </a:lnTo>
                <a:lnTo>
                  <a:pt x="14020" y="0"/>
                </a:lnTo>
                <a:lnTo>
                  <a:pt x="18060" y="4070"/>
                </a:lnTo>
                <a:lnTo>
                  <a:pt x="18060" y="14016"/>
                </a:lnTo>
                <a:lnTo>
                  <a:pt x="14020" y="18056"/>
                </a:lnTo>
                <a:lnTo>
                  <a:pt x="4040" y="18056"/>
                </a:lnTo>
                <a:lnTo>
                  <a:pt x="0" y="14016"/>
                </a:lnTo>
                <a:lnTo>
                  <a:pt x="0" y="4070"/>
                </a:lnTo>
                <a:lnTo>
                  <a:pt x="4040" y="0"/>
                </a:lnTo>
                <a:close/>
              </a:path>
            </a:pathLst>
          </a:custGeom>
          <a:solidFill>
            <a:srgbClr val="D9D9D8">
              <a:alpha val="50000"/>
            </a:srgbClr>
          </a:solidFill>
        </p:spPr>
        <p:txBody>
          <a:bodyPr wrap="square" lIns="0" tIns="0" rIns="0" bIns="0" rtlCol="0"/>
          <a:lstStyle/>
          <a:p>
            <a:endParaRPr/>
          </a:p>
        </p:txBody>
      </p:sp>
      <p:sp>
        <p:nvSpPr>
          <p:cNvPr id="869" name="object 869"/>
          <p:cNvSpPr/>
          <p:nvPr/>
        </p:nvSpPr>
        <p:spPr>
          <a:xfrm>
            <a:off x="442672" y="4175796"/>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870" name="object 870"/>
          <p:cNvSpPr/>
          <p:nvPr/>
        </p:nvSpPr>
        <p:spPr>
          <a:xfrm>
            <a:off x="305105" y="4173899"/>
            <a:ext cx="24130" cy="24130"/>
          </a:xfrm>
          <a:custGeom>
            <a:avLst/>
            <a:gdLst/>
            <a:ahLst/>
            <a:cxnLst/>
            <a:rect l="l" t="t" r="r" b="b"/>
            <a:pathLst>
              <a:path w="24129" h="24129">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1" name="object 871"/>
          <p:cNvSpPr/>
          <p:nvPr/>
        </p:nvSpPr>
        <p:spPr>
          <a:xfrm>
            <a:off x="168701" y="4173164"/>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872" name="object 872"/>
          <p:cNvSpPr/>
          <p:nvPr/>
        </p:nvSpPr>
        <p:spPr>
          <a:xfrm>
            <a:off x="33399" y="4173532"/>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873" name="object 873"/>
          <p:cNvSpPr/>
          <p:nvPr/>
        </p:nvSpPr>
        <p:spPr>
          <a:xfrm>
            <a:off x="7495400" y="4038264"/>
            <a:ext cx="24130" cy="24130"/>
          </a:xfrm>
          <a:custGeom>
            <a:avLst/>
            <a:gdLst/>
            <a:ahLst/>
            <a:cxnLst/>
            <a:rect l="l" t="t" r="r" b="b"/>
            <a:pathLst>
              <a:path w="24129" h="24129">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874" name="object 874"/>
          <p:cNvSpPr/>
          <p:nvPr/>
        </p:nvSpPr>
        <p:spPr>
          <a:xfrm>
            <a:off x="7362363" y="4040896"/>
            <a:ext cx="19050" cy="19050"/>
          </a:xfrm>
          <a:custGeom>
            <a:avLst/>
            <a:gdLst/>
            <a:ahLst/>
            <a:cxnLst/>
            <a:rect l="l" t="t" r="r" b="b"/>
            <a:pathLst>
              <a:path w="19050" h="19050">
                <a:moveTo>
                  <a:pt x="4224" y="0"/>
                </a:moveTo>
                <a:lnTo>
                  <a:pt x="9397"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875" name="object 875"/>
          <p:cNvSpPr/>
          <p:nvPr/>
        </p:nvSpPr>
        <p:spPr>
          <a:xfrm>
            <a:off x="7227827" y="4042028"/>
            <a:ext cx="17145" cy="17145"/>
          </a:xfrm>
          <a:custGeom>
            <a:avLst/>
            <a:gdLst/>
            <a:ahLst/>
            <a:cxnLst/>
            <a:rect l="l" t="t" r="r" b="b"/>
            <a:pathLst>
              <a:path w="17145" h="17145">
                <a:moveTo>
                  <a:pt x="3703" y="0"/>
                </a:moveTo>
                <a:lnTo>
                  <a:pt x="8265" y="0"/>
                </a:lnTo>
                <a:lnTo>
                  <a:pt x="12856" y="0"/>
                </a:lnTo>
                <a:lnTo>
                  <a:pt x="16560" y="3703"/>
                </a:lnTo>
                <a:lnTo>
                  <a:pt x="16560" y="12853"/>
                </a:lnTo>
                <a:lnTo>
                  <a:pt x="12856" y="16556"/>
                </a:lnTo>
                <a:lnTo>
                  <a:pt x="3703" y="16556"/>
                </a:lnTo>
                <a:lnTo>
                  <a:pt x="0" y="12853"/>
                </a:lnTo>
                <a:lnTo>
                  <a:pt x="0" y="3703"/>
                </a:lnTo>
                <a:lnTo>
                  <a:pt x="3703" y="0"/>
                </a:lnTo>
                <a:close/>
              </a:path>
            </a:pathLst>
          </a:custGeom>
          <a:solidFill>
            <a:srgbClr val="D9D9D8">
              <a:alpha val="50000"/>
            </a:srgbClr>
          </a:solidFill>
        </p:spPr>
        <p:txBody>
          <a:bodyPr wrap="square" lIns="0" tIns="0" rIns="0" bIns="0" rtlCol="0"/>
          <a:lstStyle/>
          <a:p>
            <a:endParaRPr/>
          </a:p>
        </p:txBody>
      </p:sp>
      <p:sp>
        <p:nvSpPr>
          <p:cNvPr id="876" name="object 876"/>
          <p:cNvSpPr/>
          <p:nvPr/>
        </p:nvSpPr>
        <p:spPr>
          <a:xfrm>
            <a:off x="7093290" y="4043160"/>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877" name="object 877"/>
          <p:cNvSpPr/>
          <p:nvPr/>
        </p:nvSpPr>
        <p:spPr>
          <a:xfrm>
            <a:off x="6957621" y="404316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878" name="object 878"/>
          <p:cNvSpPr/>
          <p:nvPr/>
        </p:nvSpPr>
        <p:spPr>
          <a:xfrm>
            <a:off x="6823481" y="4044660"/>
            <a:ext cx="11430" cy="11430"/>
          </a:xfrm>
          <a:custGeom>
            <a:avLst/>
            <a:gdLst/>
            <a:ahLst/>
            <a:cxnLst/>
            <a:rect l="l" t="t" r="r" b="b"/>
            <a:pathLst>
              <a:path w="11429" h="11429">
                <a:moveTo>
                  <a:pt x="2510" y="0"/>
                </a:moveTo>
                <a:lnTo>
                  <a:pt x="5632" y="0"/>
                </a:lnTo>
                <a:lnTo>
                  <a:pt x="8724" y="0"/>
                </a:lnTo>
                <a:lnTo>
                  <a:pt x="11264" y="2540"/>
                </a:lnTo>
                <a:lnTo>
                  <a:pt x="11264" y="8752"/>
                </a:lnTo>
                <a:lnTo>
                  <a:pt x="8724" y="11292"/>
                </a:lnTo>
                <a:lnTo>
                  <a:pt x="2510" y="11292"/>
                </a:lnTo>
                <a:lnTo>
                  <a:pt x="0" y="8752"/>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879" name="object 879"/>
          <p:cNvSpPr/>
          <p:nvPr/>
        </p:nvSpPr>
        <p:spPr>
          <a:xfrm>
            <a:off x="6688180" y="4045027"/>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80" name="object 880"/>
          <p:cNvSpPr/>
          <p:nvPr/>
        </p:nvSpPr>
        <p:spPr>
          <a:xfrm>
            <a:off x="6552877" y="4045425"/>
            <a:ext cx="10160" cy="10160"/>
          </a:xfrm>
          <a:custGeom>
            <a:avLst/>
            <a:gdLst/>
            <a:ahLst/>
            <a:cxnLst/>
            <a:rect l="l" t="t" r="r" b="b"/>
            <a:pathLst>
              <a:path w="10159"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1" name="object 881"/>
          <p:cNvSpPr/>
          <p:nvPr/>
        </p:nvSpPr>
        <p:spPr>
          <a:xfrm>
            <a:off x="6417973" y="4046160"/>
            <a:ext cx="8890" cy="8890"/>
          </a:xfrm>
          <a:custGeom>
            <a:avLst/>
            <a:gdLst/>
            <a:ahLst/>
            <a:cxnLst/>
            <a:rect l="l" t="t" r="r" b="b"/>
            <a:pathLst>
              <a:path w="8889" h="8889">
                <a:moveTo>
                  <a:pt x="1836" y="0"/>
                </a:moveTo>
                <a:lnTo>
                  <a:pt x="4132" y="0"/>
                </a:lnTo>
                <a:lnTo>
                  <a:pt x="6428" y="0"/>
                </a:lnTo>
                <a:lnTo>
                  <a:pt x="8265" y="1866"/>
                </a:lnTo>
                <a:lnTo>
                  <a:pt x="8265" y="6426"/>
                </a:lnTo>
                <a:lnTo>
                  <a:pt x="6428" y="8293"/>
                </a:lnTo>
                <a:lnTo>
                  <a:pt x="1836" y="8293"/>
                </a:lnTo>
                <a:lnTo>
                  <a:pt x="0" y="6426"/>
                </a:lnTo>
                <a:lnTo>
                  <a:pt x="0" y="1866"/>
                </a:lnTo>
                <a:lnTo>
                  <a:pt x="1836" y="0"/>
                </a:lnTo>
                <a:close/>
              </a:path>
            </a:pathLst>
          </a:custGeom>
          <a:solidFill>
            <a:srgbClr val="D9D9D8">
              <a:alpha val="50000"/>
            </a:srgbClr>
          </a:solidFill>
        </p:spPr>
        <p:txBody>
          <a:bodyPr wrap="square" lIns="0" tIns="0" rIns="0" bIns="0" rtlCol="0"/>
          <a:lstStyle/>
          <a:p>
            <a:endParaRPr/>
          </a:p>
        </p:txBody>
      </p:sp>
      <p:sp>
        <p:nvSpPr>
          <p:cNvPr id="882" name="object 882"/>
          <p:cNvSpPr/>
          <p:nvPr/>
        </p:nvSpPr>
        <p:spPr>
          <a:xfrm>
            <a:off x="6282304" y="4046160"/>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3" name="object 883"/>
          <p:cNvSpPr/>
          <p:nvPr/>
        </p:nvSpPr>
        <p:spPr>
          <a:xfrm>
            <a:off x="6146634" y="4046160"/>
            <a:ext cx="8890" cy="8890"/>
          </a:xfrm>
          <a:custGeom>
            <a:avLst/>
            <a:gdLst/>
            <a:ahLst/>
            <a:cxnLst/>
            <a:rect l="l" t="t" r="r" b="b"/>
            <a:pathLst>
              <a:path w="8889" h="8889">
                <a:moveTo>
                  <a:pt x="1867" y="0"/>
                </a:moveTo>
                <a:lnTo>
                  <a:pt x="4132" y="0"/>
                </a:lnTo>
                <a:lnTo>
                  <a:pt x="6428" y="0"/>
                </a:lnTo>
                <a:lnTo>
                  <a:pt x="8265" y="1866"/>
                </a:lnTo>
                <a:lnTo>
                  <a:pt x="826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4" name="object 884"/>
          <p:cNvSpPr/>
          <p:nvPr/>
        </p:nvSpPr>
        <p:spPr>
          <a:xfrm>
            <a:off x="6010965" y="4046160"/>
            <a:ext cx="8890" cy="8890"/>
          </a:xfrm>
          <a:custGeom>
            <a:avLst/>
            <a:gdLst/>
            <a:ahLst/>
            <a:cxnLst/>
            <a:rect l="l" t="t" r="r" b="b"/>
            <a:pathLst>
              <a:path w="8889" h="8889">
                <a:moveTo>
                  <a:pt x="1867" y="0"/>
                </a:moveTo>
                <a:lnTo>
                  <a:pt x="4132"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5" name="object 885"/>
          <p:cNvSpPr/>
          <p:nvPr/>
        </p:nvSpPr>
        <p:spPr>
          <a:xfrm>
            <a:off x="5874928" y="4045792"/>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6" name="object 886"/>
          <p:cNvSpPr/>
          <p:nvPr/>
        </p:nvSpPr>
        <p:spPr>
          <a:xfrm>
            <a:off x="5739626" y="4046160"/>
            <a:ext cx="8890" cy="8890"/>
          </a:xfrm>
          <a:custGeom>
            <a:avLst/>
            <a:gdLst/>
            <a:ahLst/>
            <a:cxnLst/>
            <a:rect l="l" t="t" r="r" b="b"/>
            <a:pathLst>
              <a:path w="8889" h="8889">
                <a:moveTo>
                  <a:pt x="1867" y="0"/>
                </a:moveTo>
                <a:lnTo>
                  <a:pt x="4163" y="0"/>
                </a:lnTo>
                <a:lnTo>
                  <a:pt x="6428" y="0"/>
                </a:lnTo>
                <a:lnTo>
                  <a:pt x="8295" y="1866"/>
                </a:lnTo>
                <a:lnTo>
                  <a:pt x="8295" y="6426"/>
                </a:lnTo>
                <a:lnTo>
                  <a:pt x="6428" y="8293"/>
                </a:lnTo>
                <a:lnTo>
                  <a:pt x="1867" y="8293"/>
                </a:lnTo>
                <a:lnTo>
                  <a:pt x="0" y="6426"/>
                </a:lnTo>
                <a:lnTo>
                  <a:pt x="0" y="1866"/>
                </a:lnTo>
                <a:lnTo>
                  <a:pt x="1867" y="0"/>
                </a:lnTo>
                <a:close/>
              </a:path>
            </a:pathLst>
          </a:custGeom>
          <a:solidFill>
            <a:srgbClr val="D9D9D8">
              <a:alpha val="50000"/>
            </a:srgbClr>
          </a:solidFill>
        </p:spPr>
        <p:txBody>
          <a:bodyPr wrap="square" lIns="0" tIns="0" rIns="0" bIns="0" rtlCol="0"/>
          <a:lstStyle/>
          <a:p>
            <a:endParaRPr/>
          </a:p>
        </p:txBody>
      </p:sp>
      <p:sp>
        <p:nvSpPr>
          <p:cNvPr id="887" name="object 887"/>
          <p:cNvSpPr/>
          <p:nvPr/>
        </p:nvSpPr>
        <p:spPr>
          <a:xfrm>
            <a:off x="5603589" y="4045792"/>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88" name="object 888"/>
          <p:cNvSpPr/>
          <p:nvPr/>
        </p:nvSpPr>
        <p:spPr>
          <a:xfrm>
            <a:off x="5467553" y="4045425"/>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89" name="object 889"/>
          <p:cNvSpPr/>
          <p:nvPr/>
        </p:nvSpPr>
        <p:spPr>
          <a:xfrm>
            <a:off x="5331883" y="4045425"/>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0" name="object 890"/>
          <p:cNvSpPr/>
          <p:nvPr/>
        </p:nvSpPr>
        <p:spPr>
          <a:xfrm>
            <a:off x="5196612" y="4045792"/>
            <a:ext cx="9525" cy="9525"/>
          </a:xfrm>
          <a:custGeom>
            <a:avLst/>
            <a:gdLst/>
            <a:ahLst/>
            <a:cxnLst/>
            <a:rect l="l" t="t" r="r" b="b"/>
            <a:pathLst>
              <a:path w="9525" h="9525">
                <a:moveTo>
                  <a:pt x="2020" y="0"/>
                </a:moveTo>
                <a:lnTo>
                  <a:pt x="4499" y="0"/>
                </a:lnTo>
                <a:lnTo>
                  <a:pt x="7010" y="0"/>
                </a:lnTo>
                <a:lnTo>
                  <a:pt x="9030" y="2019"/>
                </a:lnTo>
                <a:lnTo>
                  <a:pt x="9030" y="7008"/>
                </a:lnTo>
                <a:lnTo>
                  <a:pt x="7010"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891" name="object 891"/>
          <p:cNvSpPr/>
          <p:nvPr/>
        </p:nvSpPr>
        <p:spPr>
          <a:xfrm>
            <a:off x="5060544" y="4045425"/>
            <a:ext cx="10160" cy="10160"/>
          </a:xfrm>
          <a:custGeom>
            <a:avLst/>
            <a:gdLst/>
            <a:ahLst/>
            <a:cxnLst/>
            <a:rect l="l" t="t" r="r" b="b"/>
            <a:pathLst>
              <a:path w="10160" h="10160">
                <a:moveTo>
                  <a:pt x="2204" y="0"/>
                </a:moveTo>
                <a:lnTo>
                  <a:pt x="4897" y="0"/>
                </a:lnTo>
                <a:lnTo>
                  <a:pt x="7622" y="0"/>
                </a:lnTo>
                <a:lnTo>
                  <a:pt x="9795" y="2172"/>
                </a:lnTo>
                <a:lnTo>
                  <a:pt x="9795" y="7589"/>
                </a:lnTo>
                <a:lnTo>
                  <a:pt x="7622"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892" name="object 892"/>
          <p:cNvSpPr/>
          <p:nvPr/>
        </p:nvSpPr>
        <p:spPr>
          <a:xfrm>
            <a:off x="4924508" y="4045027"/>
            <a:ext cx="10795" cy="10795"/>
          </a:xfrm>
          <a:custGeom>
            <a:avLst/>
            <a:gdLst/>
            <a:ahLst/>
            <a:cxnLst/>
            <a:rect l="l" t="t" r="r" b="b"/>
            <a:pathLst>
              <a:path w="10795" h="10795">
                <a:moveTo>
                  <a:pt x="2357" y="0"/>
                </a:moveTo>
                <a:lnTo>
                  <a:pt x="5265" y="0"/>
                </a:lnTo>
                <a:lnTo>
                  <a:pt x="8173" y="0"/>
                </a:lnTo>
                <a:lnTo>
                  <a:pt x="10530" y="2387"/>
                </a:lnTo>
                <a:lnTo>
                  <a:pt x="10530" y="8201"/>
                </a:lnTo>
                <a:lnTo>
                  <a:pt x="8173" y="10558"/>
                </a:lnTo>
                <a:lnTo>
                  <a:pt x="2357" y="10558"/>
                </a:lnTo>
                <a:lnTo>
                  <a:pt x="0" y="8201"/>
                </a:lnTo>
                <a:lnTo>
                  <a:pt x="0" y="2387"/>
                </a:lnTo>
                <a:lnTo>
                  <a:pt x="2357" y="0"/>
                </a:lnTo>
                <a:close/>
              </a:path>
            </a:pathLst>
          </a:custGeom>
          <a:solidFill>
            <a:srgbClr val="D9D9D8">
              <a:alpha val="50000"/>
            </a:srgbClr>
          </a:solidFill>
        </p:spPr>
        <p:txBody>
          <a:bodyPr wrap="square" lIns="0" tIns="0" rIns="0" bIns="0" rtlCol="0"/>
          <a:lstStyle/>
          <a:p>
            <a:endParaRPr/>
          </a:p>
        </p:txBody>
      </p:sp>
      <p:sp>
        <p:nvSpPr>
          <p:cNvPr id="893" name="object 893"/>
          <p:cNvSpPr/>
          <p:nvPr/>
        </p:nvSpPr>
        <p:spPr>
          <a:xfrm>
            <a:off x="4788471" y="4044660"/>
            <a:ext cx="11430" cy="11430"/>
          </a:xfrm>
          <a:custGeom>
            <a:avLst/>
            <a:gdLst/>
            <a:ahLst/>
            <a:cxnLst/>
            <a:rect l="l" t="t" r="r" b="b"/>
            <a:pathLst>
              <a:path w="11429" h="11429">
                <a:moveTo>
                  <a:pt x="2540" y="0"/>
                </a:moveTo>
                <a:lnTo>
                  <a:pt x="5632" y="0"/>
                </a:lnTo>
                <a:lnTo>
                  <a:pt x="8754" y="0"/>
                </a:lnTo>
                <a:lnTo>
                  <a:pt x="11295" y="2540"/>
                </a:lnTo>
                <a:lnTo>
                  <a:pt x="11295" y="8752"/>
                </a:lnTo>
                <a:lnTo>
                  <a:pt x="8754"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4" name="object 894"/>
          <p:cNvSpPr/>
          <p:nvPr/>
        </p:nvSpPr>
        <p:spPr>
          <a:xfrm>
            <a:off x="4652802" y="4044660"/>
            <a:ext cx="11430" cy="11430"/>
          </a:xfrm>
          <a:custGeom>
            <a:avLst/>
            <a:gdLst/>
            <a:ahLst/>
            <a:cxnLst/>
            <a:rect l="l" t="t" r="r" b="b"/>
            <a:pathLst>
              <a:path w="11429" h="11429">
                <a:moveTo>
                  <a:pt x="2540" y="0"/>
                </a:moveTo>
                <a:lnTo>
                  <a:pt x="5663" y="0"/>
                </a:lnTo>
                <a:lnTo>
                  <a:pt x="8785" y="0"/>
                </a:lnTo>
                <a:lnTo>
                  <a:pt x="11295" y="2540"/>
                </a:lnTo>
                <a:lnTo>
                  <a:pt x="11295" y="8752"/>
                </a:lnTo>
                <a:lnTo>
                  <a:pt x="8785" y="11292"/>
                </a:lnTo>
                <a:lnTo>
                  <a:pt x="2540" y="11292"/>
                </a:lnTo>
                <a:lnTo>
                  <a:pt x="0" y="8752"/>
                </a:lnTo>
                <a:lnTo>
                  <a:pt x="0" y="2540"/>
                </a:lnTo>
                <a:lnTo>
                  <a:pt x="2540" y="0"/>
                </a:lnTo>
                <a:close/>
              </a:path>
            </a:pathLst>
          </a:custGeom>
          <a:solidFill>
            <a:srgbClr val="D9D9D8">
              <a:alpha val="50000"/>
            </a:srgbClr>
          </a:solidFill>
        </p:spPr>
        <p:txBody>
          <a:bodyPr wrap="square" lIns="0" tIns="0" rIns="0" bIns="0" rtlCol="0"/>
          <a:lstStyle/>
          <a:p>
            <a:endParaRPr/>
          </a:p>
        </p:txBody>
      </p:sp>
      <p:sp>
        <p:nvSpPr>
          <p:cNvPr id="895" name="object 895"/>
          <p:cNvSpPr/>
          <p:nvPr/>
        </p:nvSpPr>
        <p:spPr>
          <a:xfrm>
            <a:off x="4516765" y="4044293"/>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896" name="object 896"/>
          <p:cNvSpPr/>
          <p:nvPr/>
        </p:nvSpPr>
        <p:spPr>
          <a:xfrm>
            <a:off x="4380728" y="404392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897" name="object 897"/>
          <p:cNvSpPr/>
          <p:nvPr/>
        </p:nvSpPr>
        <p:spPr>
          <a:xfrm>
            <a:off x="4245059" y="4043926"/>
            <a:ext cx="13335" cy="13335"/>
          </a:xfrm>
          <a:custGeom>
            <a:avLst/>
            <a:gdLst/>
            <a:ahLst/>
            <a:cxnLst/>
            <a:rect l="l" t="t" r="r" b="b"/>
            <a:pathLst>
              <a:path w="13335" h="13335">
                <a:moveTo>
                  <a:pt x="2877" y="0"/>
                </a:moveTo>
                <a:lnTo>
                  <a:pt x="6397" y="0"/>
                </a:lnTo>
                <a:lnTo>
                  <a:pt x="9918" y="0"/>
                </a:lnTo>
                <a:lnTo>
                  <a:pt x="12795" y="2846"/>
                </a:lnTo>
                <a:lnTo>
                  <a:pt x="12795" y="9915"/>
                </a:lnTo>
                <a:lnTo>
                  <a:pt x="991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8" name="object 898"/>
          <p:cNvSpPr/>
          <p:nvPr/>
        </p:nvSpPr>
        <p:spPr>
          <a:xfrm>
            <a:off x="4109389" y="404392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899" name="object 899"/>
          <p:cNvSpPr/>
          <p:nvPr/>
        </p:nvSpPr>
        <p:spPr>
          <a:xfrm>
            <a:off x="3973352" y="4043527"/>
            <a:ext cx="13970" cy="13970"/>
          </a:xfrm>
          <a:custGeom>
            <a:avLst/>
            <a:gdLst/>
            <a:ahLst/>
            <a:cxnLst/>
            <a:rect l="l" t="t" r="r" b="b"/>
            <a:pathLst>
              <a:path w="13970"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0" name="object 900"/>
          <p:cNvSpPr/>
          <p:nvPr/>
        </p:nvSpPr>
        <p:spPr>
          <a:xfrm>
            <a:off x="3837316" y="4043160"/>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1" name="object 901"/>
          <p:cNvSpPr/>
          <p:nvPr/>
        </p:nvSpPr>
        <p:spPr>
          <a:xfrm>
            <a:off x="3702014" y="4043527"/>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2" name="object 902"/>
          <p:cNvSpPr/>
          <p:nvPr/>
        </p:nvSpPr>
        <p:spPr>
          <a:xfrm>
            <a:off x="3566344" y="4043527"/>
            <a:ext cx="13970" cy="13970"/>
          </a:xfrm>
          <a:custGeom>
            <a:avLst/>
            <a:gdLst/>
            <a:ahLst/>
            <a:cxnLst/>
            <a:rect l="l" t="t" r="r" b="b"/>
            <a:pathLst>
              <a:path w="13970" h="13970">
                <a:moveTo>
                  <a:pt x="3030" y="0"/>
                </a:moveTo>
                <a:lnTo>
                  <a:pt x="6795" y="0"/>
                </a:lnTo>
                <a:lnTo>
                  <a:pt x="10530" y="0"/>
                </a:lnTo>
                <a:lnTo>
                  <a:pt x="13560" y="3029"/>
                </a:lnTo>
                <a:lnTo>
                  <a:pt x="13560" y="10527"/>
                </a:lnTo>
                <a:lnTo>
                  <a:pt x="10530"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3" name="object 903"/>
          <p:cNvSpPr/>
          <p:nvPr/>
        </p:nvSpPr>
        <p:spPr>
          <a:xfrm>
            <a:off x="3430308" y="404316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4" name="object 904"/>
          <p:cNvSpPr/>
          <p:nvPr/>
        </p:nvSpPr>
        <p:spPr>
          <a:xfrm>
            <a:off x="3294638" y="4043160"/>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05" name="object 905"/>
          <p:cNvSpPr/>
          <p:nvPr/>
        </p:nvSpPr>
        <p:spPr>
          <a:xfrm>
            <a:off x="3159367" y="404352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6" name="object 906"/>
          <p:cNvSpPr/>
          <p:nvPr/>
        </p:nvSpPr>
        <p:spPr>
          <a:xfrm>
            <a:off x="3023697" y="404352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07" name="object 907"/>
          <p:cNvSpPr/>
          <p:nvPr/>
        </p:nvSpPr>
        <p:spPr>
          <a:xfrm>
            <a:off x="2887660" y="4043160"/>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8" name="object 908"/>
          <p:cNvSpPr/>
          <p:nvPr/>
        </p:nvSpPr>
        <p:spPr>
          <a:xfrm>
            <a:off x="2751991" y="4043160"/>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09" name="object 909"/>
          <p:cNvSpPr/>
          <p:nvPr/>
        </p:nvSpPr>
        <p:spPr>
          <a:xfrm>
            <a:off x="2617056" y="404392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0" name="object 910"/>
          <p:cNvSpPr/>
          <p:nvPr/>
        </p:nvSpPr>
        <p:spPr>
          <a:xfrm>
            <a:off x="2481418" y="4043926"/>
            <a:ext cx="13335" cy="13335"/>
          </a:xfrm>
          <a:custGeom>
            <a:avLst/>
            <a:gdLst/>
            <a:ahLst/>
            <a:cxnLst/>
            <a:rect l="l" t="t" r="r" b="b"/>
            <a:pathLst>
              <a:path w="13335" h="13335">
                <a:moveTo>
                  <a:pt x="2846" y="0"/>
                </a:moveTo>
                <a:lnTo>
                  <a:pt x="636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1" name="object 911"/>
          <p:cNvSpPr/>
          <p:nvPr/>
        </p:nvSpPr>
        <p:spPr>
          <a:xfrm>
            <a:off x="2345748" y="4043926"/>
            <a:ext cx="13335" cy="13335"/>
          </a:xfrm>
          <a:custGeom>
            <a:avLst/>
            <a:gdLst/>
            <a:ahLst/>
            <a:cxnLst/>
            <a:rect l="l" t="t" r="r" b="b"/>
            <a:pathLst>
              <a:path w="13335" h="13335">
                <a:moveTo>
                  <a:pt x="2846" y="0"/>
                </a:moveTo>
                <a:lnTo>
                  <a:pt x="6397" y="0"/>
                </a:lnTo>
                <a:lnTo>
                  <a:pt x="9918" y="0"/>
                </a:lnTo>
                <a:lnTo>
                  <a:pt x="12795" y="2846"/>
                </a:lnTo>
                <a:lnTo>
                  <a:pt x="12795" y="9915"/>
                </a:lnTo>
                <a:lnTo>
                  <a:pt x="9918" y="12761"/>
                </a:lnTo>
                <a:lnTo>
                  <a:pt x="2846" y="12761"/>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12" name="object 912"/>
          <p:cNvSpPr/>
          <p:nvPr/>
        </p:nvSpPr>
        <p:spPr>
          <a:xfrm>
            <a:off x="2209681" y="4043527"/>
            <a:ext cx="13970" cy="13970"/>
          </a:xfrm>
          <a:custGeom>
            <a:avLst/>
            <a:gdLst/>
            <a:ahLst/>
            <a:cxnLst/>
            <a:rect l="l" t="t" r="r" b="b"/>
            <a:pathLst>
              <a:path w="13969" h="13970">
                <a:moveTo>
                  <a:pt x="3061" y="0"/>
                </a:moveTo>
                <a:lnTo>
                  <a:pt x="6795" y="0"/>
                </a:lnTo>
                <a:lnTo>
                  <a:pt x="10530" y="0"/>
                </a:lnTo>
                <a:lnTo>
                  <a:pt x="13560" y="3029"/>
                </a:lnTo>
                <a:lnTo>
                  <a:pt x="13560" y="10527"/>
                </a:lnTo>
                <a:lnTo>
                  <a:pt x="10530" y="13557"/>
                </a:lnTo>
                <a:lnTo>
                  <a:pt x="3061" y="13557"/>
                </a:lnTo>
                <a:lnTo>
                  <a:pt x="0" y="10527"/>
                </a:lnTo>
                <a:lnTo>
                  <a:pt x="0" y="3029"/>
                </a:lnTo>
                <a:lnTo>
                  <a:pt x="3061" y="0"/>
                </a:lnTo>
                <a:close/>
              </a:path>
            </a:pathLst>
          </a:custGeom>
          <a:solidFill>
            <a:srgbClr val="D9D9D8">
              <a:alpha val="50000"/>
            </a:srgbClr>
          </a:solidFill>
        </p:spPr>
        <p:txBody>
          <a:bodyPr wrap="square" lIns="0" tIns="0" rIns="0" bIns="0" rtlCol="0"/>
          <a:lstStyle/>
          <a:p>
            <a:endParaRPr/>
          </a:p>
        </p:txBody>
      </p:sp>
      <p:sp>
        <p:nvSpPr>
          <p:cNvPr id="913" name="object 913"/>
          <p:cNvSpPr/>
          <p:nvPr/>
        </p:nvSpPr>
        <p:spPr>
          <a:xfrm>
            <a:off x="2073644" y="4043160"/>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4" name="object 914"/>
          <p:cNvSpPr/>
          <p:nvPr/>
        </p:nvSpPr>
        <p:spPr>
          <a:xfrm>
            <a:off x="1937975" y="4043160"/>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15" name="object 915"/>
          <p:cNvSpPr/>
          <p:nvPr/>
        </p:nvSpPr>
        <p:spPr>
          <a:xfrm>
            <a:off x="1802703" y="4043527"/>
            <a:ext cx="13970" cy="13970"/>
          </a:xfrm>
          <a:custGeom>
            <a:avLst/>
            <a:gdLst/>
            <a:ahLst/>
            <a:cxnLst/>
            <a:rect l="l" t="t" r="r" b="b"/>
            <a:pathLst>
              <a:path w="13969" h="13970">
                <a:moveTo>
                  <a:pt x="3030" y="0"/>
                </a:moveTo>
                <a:lnTo>
                  <a:pt x="6765" y="0"/>
                </a:lnTo>
                <a:lnTo>
                  <a:pt x="10499" y="0"/>
                </a:lnTo>
                <a:lnTo>
                  <a:pt x="13530" y="3029"/>
                </a:lnTo>
                <a:lnTo>
                  <a:pt x="13530" y="10527"/>
                </a:lnTo>
                <a:lnTo>
                  <a:pt x="10499" y="13557"/>
                </a:lnTo>
                <a:lnTo>
                  <a:pt x="3030" y="13557"/>
                </a:lnTo>
                <a:lnTo>
                  <a:pt x="0" y="1052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16" name="object 916"/>
          <p:cNvSpPr/>
          <p:nvPr/>
        </p:nvSpPr>
        <p:spPr>
          <a:xfrm>
            <a:off x="1667401" y="4043926"/>
            <a:ext cx="13335" cy="13335"/>
          </a:xfrm>
          <a:custGeom>
            <a:avLst/>
            <a:gdLst/>
            <a:ahLst/>
            <a:cxnLst/>
            <a:rect l="l" t="t" r="r" b="b"/>
            <a:pathLst>
              <a:path w="13335" h="13335">
                <a:moveTo>
                  <a:pt x="2877" y="0"/>
                </a:moveTo>
                <a:lnTo>
                  <a:pt x="6397" y="0"/>
                </a:lnTo>
                <a:lnTo>
                  <a:pt x="9948" y="0"/>
                </a:lnTo>
                <a:lnTo>
                  <a:pt x="12795" y="2846"/>
                </a:lnTo>
                <a:lnTo>
                  <a:pt x="12795" y="9915"/>
                </a:lnTo>
                <a:lnTo>
                  <a:pt x="9948" y="12761"/>
                </a:lnTo>
                <a:lnTo>
                  <a:pt x="2877" y="12761"/>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917" name="object 917"/>
          <p:cNvSpPr/>
          <p:nvPr/>
        </p:nvSpPr>
        <p:spPr>
          <a:xfrm>
            <a:off x="1530997" y="4043160"/>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8" name="object 918"/>
          <p:cNvSpPr/>
          <p:nvPr/>
        </p:nvSpPr>
        <p:spPr>
          <a:xfrm>
            <a:off x="1395328" y="4043160"/>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19" name="object 919"/>
          <p:cNvSpPr/>
          <p:nvPr/>
        </p:nvSpPr>
        <p:spPr>
          <a:xfrm>
            <a:off x="1259291" y="4042793"/>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0" name="object 920"/>
          <p:cNvSpPr/>
          <p:nvPr/>
        </p:nvSpPr>
        <p:spPr>
          <a:xfrm>
            <a:off x="1123621" y="4042793"/>
            <a:ext cx="15240" cy="15240"/>
          </a:xfrm>
          <a:custGeom>
            <a:avLst/>
            <a:gdLst/>
            <a:ahLst/>
            <a:cxnLst/>
            <a:rect l="l" t="t" r="r" b="b"/>
            <a:pathLst>
              <a:path w="15240" h="15239">
                <a:moveTo>
                  <a:pt x="3367" y="0"/>
                </a:moveTo>
                <a:lnTo>
                  <a:pt x="7530"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21" name="object 921"/>
          <p:cNvSpPr/>
          <p:nvPr/>
        </p:nvSpPr>
        <p:spPr>
          <a:xfrm>
            <a:off x="987585" y="4042395"/>
            <a:ext cx="15875" cy="15875"/>
          </a:xfrm>
          <a:custGeom>
            <a:avLst/>
            <a:gdLst/>
            <a:ahLst/>
            <a:cxnLst/>
            <a:rect l="l" t="t" r="r" b="b"/>
            <a:pathLst>
              <a:path w="15875" h="15875">
                <a:moveTo>
                  <a:pt x="3520" y="0"/>
                </a:moveTo>
                <a:lnTo>
                  <a:pt x="7897" y="0"/>
                </a:lnTo>
                <a:lnTo>
                  <a:pt x="12244" y="0"/>
                </a:lnTo>
                <a:lnTo>
                  <a:pt x="15795" y="3550"/>
                </a:lnTo>
                <a:lnTo>
                  <a:pt x="15795" y="12272"/>
                </a:lnTo>
                <a:lnTo>
                  <a:pt x="12244" y="15822"/>
                </a:lnTo>
                <a:lnTo>
                  <a:pt x="3520" y="15822"/>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922" name="object 922"/>
          <p:cNvSpPr/>
          <p:nvPr/>
        </p:nvSpPr>
        <p:spPr>
          <a:xfrm>
            <a:off x="851548" y="4042028"/>
            <a:ext cx="17145" cy="17145"/>
          </a:xfrm>
          <a:custGeom>
            <a:avLst/>
            <a:gdLst/>
            <a:ahLst/>
            <a:cxnLst/>
            <a:rect l="l" t="t" r="r" b="b"/>
            <a:pathLst>
              <a:path w="17144" h="17145">
                <a:moveTo>
                  <a:pt x="3704" y="0"/>
                </a:moveTo>
                <a:lnTo>
                  <a:pt x="8265" y="0"/>
                </a:lnTo>
                <a:lnTo>
                  <a:pt x="12826" y="0"/>
                </a:lnTo>
                <a:lnTo>
                  <a:pt x="16530" y="3703"/>
                </a:lnTo>
                <a:lnTo>
                  <a:pt x="16530" y="12853"/>
                </a:lnTo>
                <a:lnTo>
                  <a:pt x="1282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23" name="object 923"/>
          <p:cNvSpPr/>
          <p:nvPr/>
        </p:nvSpPr>
        <p:spPr>
          <a:xfrm>
            <a:off x="715113" y="4041294"/>
            <a:ext cx="18415" cy="18415"/>
          </a:xfrm>
          <a:custGeom>
            <a:avLst/>
            <a:gdLst/>
            <a:ahLst/>
            <a:cxnLst/>
            <a:rect l="l" t="t" r="r" b="b"/>
            <a:pathLst>
              <a:path w="18415" h="18414">
                <a:moveTo>
                  <a:pt x="4040" y="0"/>
                </a:moveTo>
                <a:lnTo>
                  <a:pt x="9030" y="0"/>
                </a:lnTo>
                <a:lnTo>
                  <a:pt x="14020" y="0"/>
                </a:lnTo>
                <a:lnTo>
                  <a:pt x="18060" y="4039"/>
                </a:lnTo>
                <a:lnTo>
                  <a:pt x="18060" y="13985"/>
                </a:lnTo>
                <a:lnTo>
                  <a:pt x="14020" y="18025"/>
                </a:lnTo>
                <a:lnTo>
                  <a:pt x="4040" y="18025"/>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24" name="object 924"/>
          <p:cNvSpPr/>
          <p:nvPr/>
        </p:nvSpPr>
        <p:spPr>
          <a:xfrm>
            <a:off x="579077" y="4040896"/>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25" name="object 925"/>
          <p:cNvSpPr/>
          <p:nvPr/>
        </p:nvSpPr>
        <p:spPr>
          <a:xfrm>
            <a:off x="441907" y="4039396"/>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26" name="object 926"/>
          <p:cNvSpPr/>
          <p:nvPr/>
        </p:nvSpPr>
        <p:spPr>
          <a:xfrm>
            <a:off x="304738" y="4037896"/>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27" name="object 927"/>
          <p:cNvSpPr/>
          <p:nvPr/>
        </p:nvSpPr>
        <p:spPr>
          <a:xfrm>
            <a:off x="167936" y="4036764"/>
            <a:ext cx="27305" cy="27305"/>
          </a:xfrm>
          <a:custGeom>
            <a:avLst/>
            <a:gdLst/>
            <a:ahLst/>
            <a:cxnLst/>
            <a:rect l="l" t="t" r="r" b="b"/>
            <a:pathLst>
              <a:path w="27305" h="27304">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928" name="object 928"/>
          <p:cNvSpPr/>
          <p:nvPr/>
        </p:nvSpPr>
        <p:spPr>
          <a:xfrm>
            <a:off x="30032" y="4034500"/>
            <a:ext cx="31750" cy="31750"/>
          </a:xfrm>
          <a:custGeom>
            <a:avLst/>
            <a:gdLst/>
            <a:ahLst/>
            <a:cxnLst/>
            <a:rect l="l" t="t" r="r" b="b"/>
            <a:pathLst>
              <a:path w="31750" h="31750">
                <a:moveTo>
                  <a:pt x="7071" y="0"/>
                </a:moveTo>
                <a:lnTo>
                  <a:pt x="15795" y="0"/>
                </a:lnTo>
                <a:lnTo>
                  <a:pt x="24519" y="0"/>
                </a:lnTo>
                <a:lnTo>
                  <a:pt x="31590" y="7069"/>
                </a:lnTo>
                <a:lnTo>
                  <a:pt x="31590" y="24544"/>
                </a:lnTo>
                <a:lnTo>
                  <a:pt x="24519" y="31613"/>
                </a:lnTo>
                <a:lnTo>
                  <a:pt x="7071" y="31613"/>
                </a:lnTo>
                <a:lnTo>
                  <a:pt x="0" y="24544"/>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929" name="object 929"/>
          <p:cNvSpPr/>
          <p:nvPr/>
        </p:nvSpPr>
        <p:spPr>
          <a:xfrm>
            <a:off x="7495400" y="3902629"/>
            <a:ext cx="24130" cy="24130"/>
          </a:xfrm>
          <a:custGeom>
            <a:avLst/>
            <a:gdLst/>
            <a:ahLst/>
            <a:cxnLst/>
            <a:rect l="l" t="t" r="r" b="b"/>
            <a:pathLst>
              <a:path w="24129" h="24129">
                <a:moveTo>
                  <a:pt x="5387" y="0"/>
                </a:moveTo>
                <a:lnTo>
                  <a:pt x="12030" y="0"/>
                </a:lnTo>
                <a:lnTo>
                  <a:pt x="18672" y="0"/>
                </a:lnTo>
                <a:lnTo>
                  <a:pt x="24060" y="5416"/>
                </a:lnTo>
                <a:lnTo>
                  <a:pt x="24060" y="18698"/>
                </a:lnTo>
                <a:lnTo>
                  <a:pt x="18672" y="24085"/>
                </a:lnTo>
                <a:lnTo>
                  <a:pt x="5387" y="24085"/>
                </a:lnTo>
                <a:lnTo>
                  <a:pt x="0" y="18698"/>
                </a:lnTo>
                <a:lnTo>
                  <a:pt x="0" y="5416"/>
                </a:lnTo>
                <a:lnTo>
                  <a:pt x="5387" y="0"/>
                </a:lnTo>
                <a:close/>
              </a:path>
            </a:pathLst>
          </a:custGeom>
          <a:solidFill>
            <a:srgbClr val="D9D9D8">
              <a:alpha val="50000"/>
            </a:srgbClr>
          </a:solidFill>
        </p:spPr>
        <p:txBody>
          <a:bodyPr wrap="square" lIns="0" tIns="0" rIns="0" bIns="0" rtlCol="0"/>
          <a:lstStyle/>
          <a:p>
            <a:endParaRPr/>
          </a:p>
        </p:txBody>
      </p:sp>
      <p:sp>
        <p:nvSpPr>
          <p:cNvPr id="930" name="object 930"/>
          <p:cNvSpPr/>
          <p:nvPr/>
        </p:nvSpPr>
        <p:spPr>
          <a:xfrm>
            <a:off x="7360098" y="3903027"/>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931" name="object 931"/>
          <p:cNvSpPr/>
          <p:nvPr/>
        </p:nvSpPr>
        <p:spPr>
          <a:xfrm>
            <a:off x="7225194" y="3903761"/>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32" name="object 932"/>
          <p:cNvSpPr/>
          <p:nvPr/>
        </p:nvSpPr>
        <p:spPr>
          <a:xfrm>
            <a:off x="7090290" y="3904526"/>
            <a:ext cx="20320" cy="20320"/>
          </a:xfrm>
          <a:custGeom>
            <a:avLst/>
            <a:gdLst/>
            <a:ahLst/>
            <a:cxnLst/>
            <a:rect l="l" t="t" r="r" b="b"/>
            <a:pathLst>
              <a:path w="20320" h="20320">
                <a:moveTo>
                  <a:pt x="4530" y="0"/>
                </a:moveTo>
                <a:lnTo>
                  <a:pt x="10132"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33" name="object 933"/>
          <p:cNvSpPr/>
          <p:nvPr/>
        </p:nvSpPr>
        <p:spPr>
          <a:xfrm>
            <a:off x="6957621" y="390752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4" name="object 934"/>
          <p:cNvSpPr/>
          <p:nvPr/>
        </p:nvSpPr>
        <p:spPr>
          <a:xfrm>
            <a:off x="6821951" y="390752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35" name="object 935"/>
          <p:cNvSpPr/>
          <p:nvPr/>
        </p:nvSpPr>
        <p:spPr>
          <a:xfrm>
            <a:off x="6686680" y="3907893"/>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36" name="object 936"/>
          <p:cNvSpPr/>
          <p:nvPr/>
        </p:nvSpPr>
        <p:spPr>
          <a:xfrm>
            <a:off x="6551745" y="3908658"/>
            <a:ext cx="12065" cy="12065"/>
          </a:xfrm>
          <a:custGeom>
            <a:avLst/>
            <a:gdLst/>
            <a:ahLst/>
            <a:cxnLst/>
            <a:rect l="l" t="t" r="r" b="b"/>
            <a:pathLst>
              <a:path w="12065" h="12064">
                <a:moveTo>
                  <a:pt x="2693" y="0"/>
                </a:moveTo>
                <a:lnTo>
                  <a:pt x="6030" y="0"/>
                </a:lnTo>
                <a:lnTo>
                  <a:pt x="9367" y="0"/>
                </a:lnTo>
                <a:lnTo>
                  <a:pt x="12060" y="2693"/>
                </a:lnTo>
                <a:lnTo>
                  <a:pt x="12060" y="9334"/>
                </a:lnTo>
                <a:lnTo>
                  <a:pt x="9367"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37" name="object 937"/>
          <p:cNvSpPr/>
          <p:nvPr/>
        </p:nvSpPr>
        <p:spPr>
          <a:xfrm>
            <a:off x="6416840" y="390942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8" name="object 938"/>
          <p:cNvSpPr/>
          <p:nvPr/>
        </p:nvSpPr>
        <p:spPr>
          <a:xfrm>
            <a:off x="6281171" y="390942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39" name="object 939"/>
          <p:cNvSpPr/>
          <p:nvPr/>
        </p:nvSpPr>
        <p:spPr>
          <a:xfrm>
            <a:off x="6146267" y="391015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0" name="object 940"/>
          <p:cNvSpPr/>
          <p:nvPr/>
        </p:nvSpPr>
        <p:spPr>
          <a:xfrm>
            <a:off x="6010598" y="3910157"/>
            <a:ext cx="9525" cy="9525"/>
          </a:xfrm>
          <a:custGeom>
            <a:avLst/>
            <a:gdLst/>
            <a:ahLst/>
            <a:cxnLst/>
            <a:rect l="l" t="t" r="r" b="b"/>
            <a:pathLst>
              <a:path w="9525" h="9525">
                <a:moveTo>
                  <a:pt x="2020" y="0"/>
                </a:moveTo>
                <a:lnTo>
                  <a:pt x="4499"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1" name="object 941"/>
          <p:cNvSpPr/>
          <p:nvPr/>
        </p:nvSpPr>
        <p:spPr>
          <a:xfrm>
            <a:off x="5874561" y="3909790"/>
            <a:ext cx="10160" cy="10160"/>
          </a:xfrm>
          <a:custGeom>
            <a:avLst/>
            <a:gdLst/>
            <a:ahLst/>
            <a:cxnLst/>
            <a:rect l="l" t="t" r="r" b="b"/>
            <a:pathLst>
              <a:path w="10160" h="10160">
                <a:moveTo>
                  <a:pt x="2173" y="0"/>
                </a:moveTo>
                <a:lnTo>
                  <a:pt x="4867" y="0"/>
                </a:lnTo>
                <a:lnTo>
                  <a:pt x="7591" y="0"/>
                </a:lnTo>
                <a:lnTo>
                  <a:pt x="9765" y="2172"/>
                </a:lnTo>
                <a:lnTo>
                  <a:pt x="9765" y="7589"/>
                </a:lnTo>
                <a:lnTo>
                  <a:pt x="7591" y="9762"/>
                </a:lnTo>
                <a:lnTo>
                  <a:pt x="2173" y="9762"/>
                </a:lnTo>
                <a:lnTo>
                  <a:pt x="0" y="7589"/>
                </a:lnTo>
                <a:lnTo>
                  <a:pt x="0" y="2172"/>
                </a:lnTo>
                <a:lnTo>
                  <a:pt x="2173" y="0"/>
                </a:lnTo>
                <a:close/>
              </a:path>
            </a:pathLst>
          </a:custGeom>
          <a:solidFill>
            <a:srgbClr val="D9D9D8">
              <a:alpha val="50000"/>
            </a:srgbClr>
          </a:solidFill>
        </p:spPr>
        <p:txBody>
          <a:bodyPr wrap="square" lIns="0" tIns="0" rIns="0" bIns="0" rtlCol="0"/>
          <a:lstStyle/>
          <a:p>
            <a:endParaRPr/>
          </a:p>
        </p:txBody>
      </p:sp>
      <p:sp>
        <p:nvSpPr>
          <p:cNvPr id="942" name="object 942"/>
          <p:cNvSpPr/>
          <p:nvPr/>
        </p:nvSpPr>
        <p:spPr>
          <a:xfrm>
            <a:off x="5739259" y="3910157"/>
            <a:ext cx="9525" cy="9525"/>
          </a:xfrm>
          <a:custGeom>
            <a:avLst/>
            <a:gdLst/>
            <a:ahLst/>
            <a:cxnLst/>
            <a:rect l="l" t="t" r="r" b="b"/>
            <a:pathLst>
              <a:path w="9525" h="9525">
                <a:moveTo>
                  <a:pt x="2020" y="0"/>
                </a:moveTo>
                <a:lnTo>
                  <a:pt x="4530" y="0"/>
                </a:lnTo>
                <a:lnTo>
                  <a:pt x="7009" y="0"/>
                </a:lnTo>
                <a:lnTo>
                  <a:pt x="9030" y="2019"/>
                </a:lnTo>
                <a:lnTo>
                  <a:pt x="9030" y="7008"/>
                </a:lnTo>
                <a:lnTo>
                  <a:pt x="7009" y="9028"/>
                </a:lnTo>
                <a:lnTo>
                  <a:pt x="2020" y="9028"/>
                </a:lnTo>
                <a:lnTo>
                  <a:pt x="0" y="7008"/>
                </a:lnTo>
                <a:lnTo>
                  <a:pt x="0" y="2019"/>
                </a:lnTo>
                <a:lnTo>
                  <a:pt x="2020" y="0"/>
                </a:lnTo>
                <a:close/>
              </a:path>
            </a:pathLst>
          </a:custGeom>
          <a:solidFill>
            <a:srgbClr val="D9D9D8">
              <a:alpha val="50000"/>
            </a:srgbClr>
          </a:solidFill>
        </p:spPr>
        <p:txBody>
          <a:bodyPr wrap="square" lIns="0" tIns="0" rIns="0" bIns="0" rtlCol="0"/>
          <a:lstStyle/>
          <a:p>
            <a:endParaRPr/>
          </a:p>
        </p:txBody>
      </p:sp>
      <p:sp>
        <p:nvSpPr>
          <p:cNvPr id="943" name="object 943"/>
          <p:cNvSpPr/>
          <p:nvPr/>
        </p:nvSpPr>
        <p:spPr>
          <a:xfrm>
            <a:off x="5603222" y="3909790"/>
            <a:ext cx="10160" cy="10160"/>
          </a:xfrm>
          <a:custGeom>
            <a:avLst/>
            <a:gdLst/>
            <a:ahLst/>
            <a:cxnLst/>
            <a:rect l="l" t="t" r="r" b="b"/>
            <a:pathLst>
              <a:path w="10160" h="10160">
                <a:moveTo>
                  <a:pt x="2204" y="0"/>
                </a:moveTo>
                <a:lnTo>
                  <a:pt x="4897" y="0"/>
                </a:lnTo>
                <a:lnTo>
                  <a:pt x="7591" y="0"/>
                </a:lnTo>
                <a:lnTo>
                  <a:pt x="9765" y="2172"/>
                </a:lnTo>
                <a:lnTo>
                  <a:pt x="976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4" name="object 944"/>
          <p:cNvSpPr/>
          <p:nvPr/>
        </p:nvSpPr>
        <p:spPr>
          <a:xfrm>
            <a:off x="5467553" y="3909790"/>
            <a:ext cx="10160" cy="10160"/>
          </a:xfrm>
          <a:custGeom>
            <a:avLst/>
            <a:gdLst/>
            <a:ahLst/>
            <a:cxnLst/>
            <a:rect l="l" t="t" r="r" b="b"/>
            <a:pathLst>
              <a:path w="10160" h="10160">
                <a:moveTo>
                  <a:pt x="2204" y="0"/>
                </a:moveTo>
                <a:lnTo>
                  <a:pt x="4897" y="0"/>
                </a:lnTo>
                <a:lnTo>
                  <a:pt x="7591" y="0"/>
                </a:lnTo>
                <a:lnTo>
                  <a:pt x="9795" y="2172"/>
                </a:lnTo>
                <a:lnTo>
                  <a:pt x="9795" y="7589"/>
                </a:lnTo>
                <a:lnTo>
                  <a:pt x="7591" y="9762"/>
                </a:lnTo>
                <a:lnTo>
                  <a:pt x="2204" y="9762"/>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45" name="object 945"/>
          <p:cNvSpPr/>
          <p:nvPr/>
        </p:nvSpPr>
        <p:spPr>
          <a:xfrm>
            <a:off x="5331516" y="390942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6" name="object 946"/>
          <p:cNvSpPr/>
          <p:nvPr/>
        </p:nvSpPr>
        <p:spPr>
          <a:xfrm>
            <a:off x="5195846" y="3909423"/>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47" name="object 947"/>
          <p:cNvSpPr/>
          <p:nvPr/>
        </p:nvSpPr>
        <p:spPr>
          <a:xfrm>
            <a:off x="5059810" y="3909025"/>
            <a:ext cx="11430" cy="11430"/>
          </a:xfrm>
          <a:custGeom>
            <a:avLst/>
            <a:gdLst/>
            <a:ahLst/>
            <a:cxnLst/>
            <a:rect l="l" t="t" r="r" b="b"/>
            <a:pathLst>
              <a:path w="11429" h="11429">
                <a:moveTo>
                  <a:pt x="2510" y="0"/>
                </a:moveTo>
                <a:lnTo>
                  <a:pt x="5632" y="0"/>
                </a:lnTo>
                <a:lnTo>
                  <a:pt x="8754" y="0"/>
                </a:lnTo>
                <a:lnTo>
                  <a:pt x="11295" y="2540"/>
                </a:lnTo>
                <a:lnTo>
                  <a:pt x="11295"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948" name="object 948"/>
          <p:cNvSpPr/>
          <p:nvPr/>
        </p:nvSpPr>
        <p:spPr>
          <a:xfrm>
            <a:off x="4923773" y="390865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49" name="object 949"/>
          <p:cNvSpPr/>
          <p:nvPr/>
        </p:nvSpPr>
        <p:spPr>
          <a:xfrm>
            <a:off x="4788104" y="3908658"/>
            <a:ext cx="12065" cy="12065"/>
          </a:xfrm>
          <a:custGeom>
            <a:avLst/>
            <a:gdLst/>
            <a:ahLst/>
            <a:cxnLst/>
            <a:rect l="l" t="t" r="r" b="b"/>
            <a:pathLst>
              <a:path w="12064" h="12064">
                <a:moveTo>
                  <a:pt x="2693" y="0"/>
                </a:moveTo>
                <a:lnTo>
                  <a:pt x="5999"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0" name="object 950"/>
          <p:cNvSpPr/>
          <p:nvPr/>
        </p:nvSpPr>
        <p:spPr>
          <a:xfrm>
            <a:off x="4652434" y="3908658"/>
            <a:ext cx="12065" cy="12065"/>
          </a:xfrm>
          <a:custGeom>
            <a:avLst/>
            <a:gdLst/>
            <a:ahLst/>
            <a:cxnLst/>
            <a:rect l="l" t="t" r="r" b="b"/>
            <a:pathLst>
              <a:path w="12064" h="12064">
                <a:moveTo>
                  <a:pt x="2693" y="0"/>
                </a:moveTo>
                <a:lnTo>
                  <a:pt x="6030" y="0"/>
                </a:lnTo>
                <a:lnTo>
                  <a:pt x="9336" y="0"/>
                </a:lnTo>
                <a:lnTo>
                  <a:pt x="12030" y="2693"/>
                </a:lnTo>
                <a:lnTo>
                  <a:pt x="12030" y="9334"/>
                </a:lnTo>
                <a:lnTo>
                  <a:pt x="9336" y="12027"/>
                </a:lnTo>
                <a:lnTo>
                  <a:pt x="2693" y="1202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951" name="object 951"/>
          <p:cNvSpPr/>
          <p:nvPr/>
        </p:nvSpPr>
        <p:spPr>
          <a:xfrm>
            <a:off x="4516397" y="3908290"/>
            <a:ext cx="13335" cy="13335"/>
          </a:xfrm>
          <a:custGeom>
            <a:avLst/>
            <a:gdLst/>
            <a:ahLst/>
            <a:cxnLst/>
            <a:rect l="l" t="t" r="r" b="b"/>
            <a:pathLst>
              <a:path w="13335" h="13335">
                <a:moveTo>
                  <a:pt x="2846" y="0"/>
                </a:moveTo>
                <a:lnTo>
                  <a:pt x="6397" y="0"/>
                </a:lnTo>
                <a:lnTo>
                  <a:pt x="9918" y="0"/>
                </a:lnTo>
                <a:lnTo>
                  <a:pt x="12795" y="2846"/>
                </a:lnTo>
                <a:lnTo>
                  <a:pt x="12795"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952" name="object 952"/>
          <p:cNvSpPr/>
          <p:nvPr/>
        </p:nvSpPr>
        <p:spPr>
          <a:xfrm>
            <a:off x="4380361" y="3907893"/>
            <a:ext cx="13970" cy="13970"/>
          </a:xfrm>
          <a:custGeom>
            <a:avLst/>
            <a:gdLst/>
            <a:ahLst/>
            <a:cxnLst/>
            <a:rect l="l" t="t" r="r" b="b"/>
            <a:pathLst>
              <a:path w="13970" h="13970">
                <a:moveTo>
                  <a:pt x="3030" y="0"/>
                </a:moveTo>
                <a:lnTo>
                  <a:pt x="6765" y="0"/>
                </a:lnTo>
                <a:lnTo>
                  <a:pt x="10499" y="0"/>
                </a:lnTo>
                <a:lnTo>
                  <a:pt x="13530" y="3060"/>
                </a:lnTo>
                <a:lnTo>
                  <a:pt x="13530" y="10527"/>
                </a:lnTo>
                <a:lnTo>
                  <a:pt x="10499" y="13557"/>
                </a:lnTo>
                <a:lnTo>
                  <a:pt x="3030" y="13557"/>
                </a:lnTo>
                <a:lnTo>
                  <a:pt x="0" y="10527"/>
                </a:lnTo>
                <a:lnTo>
                  <a:pt x="0" y="3060"/>
                </a:lnTo>
                <a:lnTo>
                  <a:pt x="3030" y="0"/>
                </a:lnTo>
                <a:close/>
              </a:path>
            </a:pathLst>
          </a:custGeom>
          <a:solidFill>
            <a:srgbClr val="D9D9D8">
              <a:alpha val="50000"/>
            </a:srgbClr>
          </a:solidFill>
        </p:spPr>
        <p:txBody>
          <a:bodyPr wrap="square" lIns="0" tIns="0" rIns="0" bIns="0" rtlCol="0"/>
          <a:lstStyle/>
          <a:p>
            <a:endParaRPr/>
          </a:p>
        </p:txBody>
      </p:sp>
      <p:sp>
        <p:nvSpPr>
          <p:cNvPr id="953" name="object 953"/>
          <p:cNvSpPr/>
          <p:nvPr/>
        </p:nvSpPr>
        <p:spPr>
          <a:xfrm>
            <a:off x="4244324" y="3907525"/>
            <a:ext cx="14604" cy="14604"/>
          </a:xfrm>
          <a:custGeom>
            <a:avLst/>
            <a:gdLst/>
            <a:ahLst/>
            <a:cxnLst/>
            <a:rect l="l" t="t" r="r" b="b"/>
            <a:pathLst>
              <a:path w="14604" h="14604">
                <a:moveTo>
                  <a:pt x="3183" y="0"/>
                </a:moveTo>
                <a:lnTo>
                  <a:pt x="7132" y="0"/>
                </a:lnTo>
                <a:lnTo>
                  <a:pt x="11081" y="0"/>
                </a:lnTo>
                <a:lnTo>
                  <a:pt x="14264" y="3213"/>
                </a:lnTo>
                <a:lnTo>
                  <a:pt x="14264"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4" name="object 954"/>
          <p:cNvSpPr/>
          <p:nvPr/>
        </p:nvSpPr>
        <p:spPr>
          <a:xfrm>
            <a:off x="4108655" y="390752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5" name="object 955"/>
          <p:cNvSpPr/>
          <p:nvPr/>
        </p:nvSpPr>
        <p:spPr>
          <a:xfrm>
            <a:off x="3972985" y="390752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6" name="object 956"/>
          <p:cNvSpPr/>
          <p:nvPr/>
        </p:nvSpPr>
        <p:spPr>
          <a:xfrm>
            <a:off x="3836948" y="3907158"/>
            <a:ext cx="15240" cy="15240"/>
          </a:xfrm>
          <a:custGeom>
            <a:avLst/>
            <a:gdLst/>
            <a:ahLst/>
            <a:cxnLst/>
            <a:rect l="l" t="t" r="r" b="b"/>
            <a:pathLst>
              <a:path w="15239"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57" name="object 957"/>
          <p:cNvSpPr/>
          <p:nvPr/>
        </p:nvSpPr>
        <p:spPr>
          <a:xfrm>
            <a:off x="3701646" y="3907525"/>
            <a:ext cx="14604" cy="14604"/>
          </a:xfrm>
          <a:custGeom>
            <a:avLst/>
            <a:gdLst/>
            <a:ahLst/>
            <a:cxnLst/>
            <a:rect l="l" t="t" r="r" b="b"/>
            <a:pathLst>
              <a:path w="14604" h="14604">
                <a:moveTo>
                  <a:pt x="3183" y="0"/>
                </a:moveTo>
                <a:lnTo>
                  <a:pt x="7163"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58" name="object 958"/>
          <p:cNvSpPr/>
          <p:nvPr/>
        </p:nvSpPr>
        <p:spPr>
          <a:xfrm>
            <a:off x="3565977" y="3907525"/>
            <a:ext cx="14604" cy="14604"/>
          </a:xfrm>
          <a:custGeom>
            <a:avLst/>
            <a:gdLst/>
            <a:ahLst/>
            <a:cxnLst/>
            <a:rect l="l" t="t" r="r" b="b"/>
            <a:pathLst>
              <a:path w="14604" h="14604">
                <a:moveTo>
                  <a:pt x="3214" y="0"/>
                </a:moveTo>
                <a:lnTo>
                  <a:pt x="7163"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59" name="object 959"/>
          <p:cNvSpPr/>
          <p:nvPr/>
        </p:nvSpPr>
        <p:spPr>
          <a:xfrm>
            <a:off x="3430308" y="390752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0" name="object 960"/>
          <p:cNvSpPr/>
          <p:nvPr/>
        </p:nvSpPr>
        <p:spPr>
          <a:xfrm>
            <a:off x="3294638" y="390752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1" name="object 961"/>
          <p:cNvSpPr/>
          <p:nvPr/>
        </p:nvSpPr>
        <p:spPr>
          <a:xfrm>
            <a:off x="3158969" y="390752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2" name="object 962"/>
          <p:cNvSpPr/>
          <p:nvPr/>
        </p:nvSpPr>
        <p:spPr>
          <a:xfrm>
            <a:off x="3023299" y="3907525"/>
            <a:ext cx="14604" cy="14604"/>
          </a:xfrm>
          <a:custGeom>
            <a:avLst/>
            <a:gdLst/>
            <a:ahLst/>
            <a:cxnLst/>
            <a:rect l="l" t="t" r="r" b="b"/>
            <a:pathLst>
              <a:path w="14605"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3" name="object 963"/>
          <p:cNvSpPr/>
          <p:nvPr/>
        </p:nvSpPr>
        <p:spPr>
          <a:xfrm>
            <a:off x="2887263" y="3907158"/>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4" name="object 964"/>
          <p:cNvSpPr/>
          <p:nvPr/>
        </p:nvSpPr>
        <p:spPr>
          <a:xfrm>
            <a:off x="2751593" y="3907158"/>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65" name="object 965"/>
          <p:cNvSpPr/>
          <p:nvPr/>
        </p:nvSpPr>
        <p:spPr>
          <a:xfrm>
            <a:off x="2616322" y="3907525"/>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6" name="object 966"/>
          <p:cNvSpPr/>
          <p:nvPr/>
        </p:nvSpPr>
        <p:spPr>
          <a:xfrm>
            <a:off x="2480652" y="3907525"/>
            <a:ext cx="14604" cy="14604"/>
          </a:xfrm>
          <a:custGeom>
            <a:avLst/>
            <a:gdLst/>
            <a:ahLst/>
            <a:cxnLst/>
            <a:rect l="l" t="t" r="r" b="b"/>
            <a:pathLst>
              <a:path w="14605" h="14604">
                <a:moveTo>
                  <a:pt x="3214" y="0"/>
                </a:moveTo>
                <a:lnTo>
                  <a:pt x="7132" y="0"/>
                </a:lnTo>
                <a:lnTo>
                  <a:pt x="11081" y="0"/>
                </a:lnTo>
                <a:lnTo>
                  <a:pt x="14295" y="3213"/>
                </a:lnTo>
                <a:lnTo>
                  <a:pt x="14295" y="11109"/>
                </a:lnTo>
                <a:lnTo>
                  <a:pt x="1108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7" name="object 967"/>
          <p:cNvSpPr/>
          <p:nvPr/>
        </p:nvSpPr>
        <p:spPr>
          <a:xfrm>
            <a:off x="2344983" y="390752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8" name="object 968"/>
          <p:cNvSpPr/>
          <p:nvPr/>
        </p:nvSpPr>
        <p:spPr>
          <a:xfrm>
            <a:off x="2209313" y="390752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69" name="object 969"/>
          <p:cNvSpPr/>
          <p:nvPr/>
        </p:nvSpPr>
        <p:spPr>
          <a:xfrm>
            <a:off x="2073277" y="3907158"/>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0" name="object 970"/>
          <p:cNvSpPr/>
          <p:nvPr/>
        </p:nvSpPr>
        <p:spPr>
          <a:xfrm>
            <a:off x="1937975" y="3907525"/>
            <a:ext cx="14604" cy="14604"/>
          </a:xfrm>
          <a:custGeom>
            <a:avLst/>
            <a:gdLst/>
            <a:ahLst/>
            <a:cxnLst/>
            <a:rect l="l" t="t" r="r" b="b"/>
            <a:pathLst>
              <a:path w="14605"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71" name="object 971"/>
          <p:cNvSpPr/>
          <p:nvPr/>
        </p:nvSpPr>
        <p:spPr>
          <a:xfrm>
            <a:off x="1801938" y="3907158"/>
            <a:ext cx="15240" cy="15240"/>
          </a:xfrm>
          <a:custGeom>
            <a:avLst/>
            <a:gdLst/>
            <a:ahLst/>
            <a:cxnLst/>
            <a:rect l="l" t="t" r="r" b="b"/>
            <a:pathLst>
              <a:path w="15239" h="15239">
                <a:moveTo>
                  <a:pt x="3367" y="0"/>
                </a:moveTo>
                <a:lnTo>
                  <a:pt x="7530" y="0"/>
                </a:lnTo>
                <a:lnTo>
                  <a:pt x="11693" y="0"/>
                </a:lnTo>
                <a:lnTo>
                  <a:pt x="15060" y="3366"/>
                </a:lnTo>
                <a:lnTo>
                  <a:pt x="15060" y="11659"/>
                </a:lnTo>
                <a:lnTo>
                  <a:pt x="11693"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2" name="object 972"/>
          <p:cNvSpPr/>
          <p:nvPr/>
        </p:nvSpPr>
        <p:spPr>
          <a:xfrm>
            <a:off x="1666666" y="3907525"/>
            <a:ext cx="14604" cy="14604"/>
          </a:xfrm>
          <a:custGeom>
            <a:avLst/>
            <a:gdLst/>
            <a:ahLst/>
            <a:cxnLst/>
            <a:rect l="l" t="t" r="r" b="b"/>
            <a:pathLst>
              <a:path w="14605"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973" name="object 973"/>
          <p:cNvSpPr/>
          <p:nvPr/>
        </p:nvSpPr>
        <p:spPr>
          <a:xfrm>
            <a:off x="1530630" y="3907158"/>
            <a:ext cx="15240" cy="15240"/>
          </a:xfrm>
          <a:custGeom>
            <a:avLst/>
            <a:gdLst/>
            <a:ahLst/>
            <a:cxnLst/>
            <a:rect l="l" t="t" r="r" b="b"/>
            <a:pathLst>
              <a:path w="15240" h="15239">
                <a:moveTo>
                  <a:pt x="3367" y="0"/>
                </a:moveTo>
                <a:lnTo>
                  <a:pt x="7499" y="0"/>
                </a:lnTo>
                <a:lnTo>
                  <a:pt x="11662" y="0"/>
                </a:lnTo>
                <a:lnTo>
                  <a:pt x="15030" y="3366"/>
                </a:lnTo>
                <a:lnTo>
                  <a:pt x="15030" y="11659"/>
                </a:lnTo>
                <a:lnTo>
                  <a:pt x="11662" y="15026"/>
                </a:lnTo>
                <a:lnTo>
                  <a:pt x="3367" y="1502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74" name="object 974"/>
          <p:cNvSpPr/>
          <p:nvPr/>
        </p:nvSpPr>
        <p:spPr>
          <a:xfrm>
            <a:off x="1394562" y="3906791"/>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975" name="object 975"/>
          <p:cNvSpPr/>
          <p:nvPr/>
        </p:nvSpPr>
        <p:spPr>
          <a:xfrm>
            <a:off x="1258526" y="3906393"/>
            <a:ext cx="17145" cy="17145"/>
          </a:xfrm>
          <a:custGeom>
            <a:avLst/>
            <a:gdLst/>
            <a:ahLst/>
            <a:cxnLst/>
            <a:rect l="l" t="t" r="r" b="b"/>
            <a:pathLst>
              <a:path w="17144" h="17145">
                <a:moveTo>
                  <a:pt x="3704" y="0"/>
                </a:moveTo>
                <a:lnTo>
                  <a:pt x="8295" y="0"/>
                </a:lnTo>
                <a:lnTo>
                  <a:pt x="12856" y="0"/>
                </a:lnTo>
                <a:lnTo>
                  <a:pt x="16560" y="3703"/>
                </a:lnTo>
                <a:lnTo>
                  <a:pt x="16560" y="12853"/>
                </a:lnTo>
                <a:lnTo>
                  <a:pt x="12856" y="16556"/>
                </a:lnTo>
                <a:lnTo>
                  <a:pt x="3704" y="16556"/>
                </a:lnTo>
                <a:lnTo>
                  <a:pt x="0" y="12853"/>
                </a:lnTo>
                <a:lnTo>
                  <a:pt x="0" y="3703"/>
                </a:lnTo>
                <a:lnTo>
                  <a:pt x="3704" y="0"/>
                </a:lnTo>
                <a:close/>
              </a:path>
            </a:pathLst>
          </a:custGeom>
          <a:solidFill>
            <a:srgbClr val="D9D9D8">
              <a:alpha val="50000"/>
            </a:srgbClr>
          </a:solidFill>
        </p:spPr>
        <p:txBody>
          <a:bodyPr wrap="square" lIns="0" tIns="0" rIns="0" bIns="0" rtlCol="0"/>
          <a:lstStyle/>
          <a:p>
            <a:endParaRPr/>
          </a:p>
        </p:txBody>
      </p:sp>
      <p:sp>
        <p:nvSpPr>
          <p:cNvPr id="976" name="object 976"/>
          <p:cNvSpPr/>
          <p:nvPr/>
        </p:nvSpPr>
        <p:spPr>
          <a:xfrm>
            <a:off x="1123254" y="3906791"/>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977" name="object 977"/>
          <p:cNvSpPr/>
          <p:nvPr/>
        </p:nvSpPr>
        <p:spPr>
          <a:xfrm>
            <a:off x="986452" y="3905659"/>
            <a:ext cx="18415" cy="18415"/>
          </a:xfrm>
          <a:custGeom>
            <a:avLst/>
            <a:gdLst/>
            <a:ahLst/>
            <a:cxnLst/>
            <a:rect l="l" t="t" r="r" b="b"/>
            <a:pathLst>
              <a:path w="18415" h="18414">
                <a:moveTo>
                  <a:pt x="4040" y="0"/>
                </a:moveTo>
                <a:lnTo>
                  <a:pt x="9030" y="0"/>
                </a:lnTo>
                <a:lnTo>
                  <a:pt x="14020" y="0"/>
                </a:lnTo>
                <a:lnTo>
                  <a:pt x="18060" y="4039"/>
                </a:lnTo>
                <a:lnTo>
                  <a:pt x="18060" y="13985"/>
                </a:lnTo>
                <a:lnTo>
                  <a:pt x="14020" y="18056"/>
                </a:lnTo>
                <a:lnTo>
                  <a:pt x="4040" y="18056"/>
                </a:lnTo>
                <a:lnTo>
                  <a:pt x="0" y="13985"/>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978" name="object 978"/>
          <p:cNvSpPr/>
          <p:nvPr/>
        </p:nvSpPr>
        <p:spPr>
          <a:xfrm>
            <a:off x="850415" y="3905261"/>
            <a:ext cx="19050" cy="19050"/>
          </a:xfrm>
          <a:custGeom>
            <a:avLst/>
            <a:gdLst/>
            <a:ahLst/>
            <a:cxnLst/>
            <a:rect l="l" t="t" r="r" b="b"/>
            <a:pathLst>
              <a:path w="19050" h="19050">
                <a:moveTo>
                  <a:pt x="4193" y="0"/>
                </a:moveTo>
                <a:lnTo>
                  <a:pt x="9397" y="0"/>
                </a:lnTo>
                <a:lnTo>
                  <a:pt x="14601" y="0"/>
                </a:lnTo>
                <a:lnTo>
                  <a:pt x="18795" y="4223"/>
                </a:lnTo>
                <a:lnTo>
                  <a:pt x="18795" y="14597"/>
                </a:lnTo>
                <a:lnTo>
                  <a:pt x="14601" y="18821"/>
                </a:lnTo>
                <a:lnTo>
                  <a:pt x="4193" y="18821"/>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979" name="object 979"/>
          <p:cNvSpPr/>
          <p:nvPr/>
        </p:nvSpPr>
        <p:spPr>
          <a:xfrm>
            <a:off x="713981" y="3904526"/>
            <a:ext cx="20320" cy="20320"/>
          </a:xfrm>
          <a:custGeom>
            <a:avLst/>
            <a:gdLst/>
            <a:ahLst/>
            <a:cxnLst/>
            <a:rect l="l" t="t" r="r" b="b"/>
            <a:pathLst>
              <a:path w="20320" h="20320">
                <a:moveTo>
                  <a:pt x="4561" y="0"/>
                </a:moveTo>
                <a:lnTo>
                  <a:pt x="10163"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980" name="object 980"/>
          <p:cNvSpPr/>
          <p:nvPr/>
        </p:nvSpPr>
        <p:spPr>
          <a:xfrm>
            <a:off x="577577" y="3903761"/>
            <a:ext cx="22225" cy="22225"/>
          </a:xfrm>
          <a:custGeom>
            <a:avLst/>
            <a:gdLst/>
            <a:ahLst/>
            <a:cxnLst/>
            <a:rect l="l" t="t" r="r" b="b"/>
            <a:pathLst>
              <a:path w="22225" h="22225">
                <a:moveTo>
                  <a:pt x="4867" y="0"/>
                </a:moveTo>
                <a:lnTo>
                  <a:pt x="10897" y="0"/>
                </a:lnTo>
                <a:lnTo>
                  <a:pt x="16928" y="0"/>
                </a:lnTo>
                <a:lnTo>
                  <a:pt x="21825" y="4896"/>
                </a:lnTo>
                <a:lnTo>
                  <a:pt x="2182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981" name="object 981"/>
          <p:cNvSpPr/>
          <p:nvPr/>
        </p:nvSpPr>
        <p:spPr>
          <a:xfrm>
            <a:off x="440407" y="3902262"/>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2" name="object 982"/>
          <p:cNvSpPr/>
          <p:nvPr/>
        </p:nvSpPr>
        <p:spPr>
          <a:xfrm>
            <a:off x="303238" y="3900762"/>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983" name="object 983"/>
          <p:cNvSpPr/>
          <p:nvPr/>
        </p:nvSpPr>
        <p:spPr>
          <a:xfrm>
            <a:off x="166803" y="3899997"/>
            <a:ext cx="29845" cy="29845"/>
          </a:xfrm>
          <a:custGeom>
            <a:avLst/>
            <a:gdLst/>
            <a:ahLst/>
            <a:cxnLst/>
            <a:rect l="l" t="t" r="r" b="b"/>
            <a:pathLst>
              <a:path w="29844" h="29845">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984" name="object 984"/>
          <p:cNvSpPr/>
          <p:nvPr/>
        </p:nvSpPr>
        <p:spPr>
          <a:xfrm>
            <a:off x="29266" y="3898130"/>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985" name="object 985"/>
          <p:cNvSpPr/>
          <p:nvPr/>
        </p:nvSpPr>
        <p:spPr>
          <a:xfrm>
            <a:off x="7494268" y="3765892"/>
            <a:ext cx="26670" cy="26670"/>
          </a:xfrm>
          <a:custGeom>
            <a:avLst/>
            <a:gdLst/>
            <a:ahLst/>
            <a:cxnLst/>
            <a:rect l="l" t="t" r="r" b="b"/>
            <a:pathLst>
              <a:path w="26670" h="26670">
                <a:moveTo>
                  <a:pt x="5907" y="0"/>
                </a:moveTo>
                <a:lnTo>
                  <a:pt x="13162" y="0"/>
                </a:lnTo>
                <a:lnTo>
                  <a:pt x="20448" y="0"/>
                </a:lnTo>
                <a:lnTo>
                  <a:pt x="26325" y="5875"/>
                </a:lnTo>
                <a:lnTo>
                  <a:pt x="26325" y="20412"/>
                </a:lnTo>
                <a:lnTo>
                  <a:pt x="20448" y="26319"/>
                </a:lnTo>
                <a:lnTo>
                  <a:pt x="5907" y="26319"/>
                </a:lnTo>
                <a:lnTo>
                  <a:pt x="0" y="20412"/>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986" name="object 986"/>
          <p:cNvSpPr/>
          <p:nvPr/>
        </p:nvSpPr>
        <p:spPr>
          <a:xfrm>
            <a:off x="7359363" y="3766627"/>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987" name="object 987"/>
          <p:cNvSpPr/>
          <p:nvPr/>
        </p:nvSpPr>
        <p:spPr>
          <a:xfrm>
            <a:off x="7224062" y="3767025"/>
            <a:ext cx="24130" cy="24130"/>
          </a:xfrm>
          <a:custGeom>
            <a:avLst/>
            <a:gdLst/>
            <a:ahLst/>
            <a:cxnLst/>
            <a:rect l="l" t="t" r="r" b="b"/>
            <a:pathLst>
              <a:path w="24129" h="24129">
                <a:moveTo>
                  <a:pt x="5387" y="0"/>
                </a:moveTo>
                <a:lnTo>
                  <a:pt x="12030" y="0"/>
                </a:lnTo>
                <a:lnTo>
                  <a:pt x="18703" y="0"/>
                </a:lnTo>
                <a:lnTo>
                  <a:pt x="24091" y="5386"/>
                </a:lnTo>
                <a:lnTo>
                  <a:pt x="24091" y="18668"/>
                </a:lnTo>
                <a:lnTo>
                  <a:pt x="18703"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988" name="object 988"/>
          <p:cNvSpPr/>
          <p:nvPr/>
        </p:nvSpPr>
        <p:spPr>
          <a:xfrm>
            <a:off x="7090290" y="3768892"/>
            <a:ext cx="20320" cy="20320"/>
          </a:xfrm>
          <a:custGeom>
            <a:avLst/>
            <a:gdLst/>
            <a:ahLst/>
            <a:cxnLst/>
            <a:rect l="l" t="t" r="r" b="b"/>
            <a:pathLst>
              <a:path w="20320" h="20320">
                <a:moveTo>
                  <a:pt x="4530" y="0"/>
                </a:moveTo>
                <a:lnTo>
                  <a:pt x="10132"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989" name="object 989"/>
          <p:cNvSpPr/>
          <p:nvPr/>
        </p:nvSpPr>
        <p:spPr>
          <a:xfrm>
            <a:off x="6954987" y="3769259"/>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990" name="object 990"/>
          <p:cNvSpPr/>
          <p:nvPr/>
        </p:nvSpPr>
        <p:spPr>
          <a:xfrm>
            <a:off x="6821584" y="3771523"/>
            <a:ext cx="15240" cy="15240"/>
          </a:xfrm>
          <a:custGeom>
            <a:avLst/>
            <a:gdLst/>
            <a:ahLst/>
            <a:cxnLst/>
            <a:rect l="l" t="t" r="r" b="b"/>
            <a:pathLst>
              <a:path w="15240"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991" name="object 991"/>
          <p:cNvSpPr/>
          <p:nvPr/>
        </p:nvSpPr>
        <p:spPr>
          <a:xfrm>
            <a:off x="6686281" y="3771891"/>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2" name="object 992"/>
          <p:cNvSpPr/>
          <p:nvPr/>
        </p:nvSpPr>
        <p:spPr>
          <a:xfrm>
            <a:off x="6550612" y="3771891"/>
            <a:ext cx="14604" cy="14604"/>
          </a:xfrm>
          <a:custGeom>
            <a:avLst/>
            <a:gdLst/>
            <a:ahLst/>
            <a:cxnLst/>
            <a:rect l="l" t="t" r="r" b="b"/>
            <a:pathLst>
              <a:path w="14604" h="14604">
                <a:moveTo>
                  <a:pt x="3214" y="0"/>
                </a:moveTo>
                <a:lnTo>
                  <a:pt x="7163" y="0"/>
                </a:lnTo>
                <a:lnTo>
                  <a:pt x="11111" y="0"/>
                </a:lnTo>
                <a:lnTo>
                  <a:pt x="14326" y="3213"/>
                </a:lnTo>
                <a:lnTo>
                  <a:pt x="14326"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993" name="object 993"/>
          <p:cNvSpPr/>
          <p:nvPr/>
        </p:nvSpPr>
        <p:spPr>
          <a:xfrm>
            <a:off x="6415340" y="3772288"/>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994" name="object 994"/>
          <p:cNvSpPr/>
          <p:nvPr/>
        </p:nvSpPr>
        <p:spPr>
          <a:xfrm>
            <a:off x="6281171" y="377378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5" name="object 995"/>
          <p:cNvSpPr/>
          <p:nvPr/>
        </p:nvSpPr>
        <p:spPr>
          <a:xfrm>
            <a:off x="6145502" y="377378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6" name="object 996"/>
          <p:cNvSpPr/>
          <p:nvPr/>
        </p:nvSpPr>
        <p:spPr>
          <a:xfrm>
            <a:off x="6009832" y="3773788"/>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7" name="object 997"/>
          <p:cNvSpPr/>
          <p:nvPr/>
        </p:nvSpPr>
        <p:spPr>
          <a:xfrm>
            <a:off x="5874163" y="3773788"/>
            <a:ext cx="10795" cy="10795"/>
          </a:xfrm>
          <a:custGeom>
            <a:avLst/>
            <a:gdLst/>
            <a:ahLst/>
            <a:cxnLst/>
            <a:rect l="l" t="t" r="r" b="b"/>
            <a:pathLst>
              <a:path w="10795" h="10795">
                <a:moveTo>
                  <a:pt x="2357" y="0"/>
                </a:moveTo>
                <a:lnTo>
                  <a:pt x="5265" y="0"/>
                </a:lnTo>
                <a:lnTo>
                  <a:pt x="8203" y="0"/>
                </a:lnTo>
                <a:lnTo>
                  <a:pt x="10530" y="2356"/>
                </a:lnTo>
                <a:lnTo>
                  <a:pt x="10530" y="8171"/>
                </a:lnTo>
                <a:lnTo>
                  <a:pt x="820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998" name="object 998"/>
          <p:cNvSpPr/>
          <p:nvPr/>
        </p:nvSpPr>
        <p:spPr>
          <a:xfrm>
            <a:off x="5738891" y="3774155"/>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999" name="object 999"/>
          <p:cNvSpPr/>
          <p:nvPr/>
        </p:nvSpPr>
        <p:spPr>
          <a:xfrm>
            <a:off x="5603222" y="3774155"/>
            <a:ext cx="10160" cy="10160"/>
          </a:xfrm>
          <a:custGeom>
            <a:avLst/>
            <a:gdLst/>
            <a:ahLst/>
            <a:cxnLst/>
            <a:rect l="l" t="t" r="r" b="b"/>
            <a:pathLst>
              <a:path w="10160" h="10160">
                <a:moveTo>
                  <a:pt x="2204" y="0"/>
                </a:moveTo>
                <a:lnTo>
                  <a:pt x="4897" y="0"/>
                </a:lnTo>
                <a:lnTo>
                  <a:pt x="7591" y="0"/>
                </a:lnTo>
                <a:lnTo>
                  <a:pt x="9765" y="2172"/>
                </a:lnTo>
                <a:lnTo>
                  <a:pt x="9765" y="7589"/>
                </a:lnTo>
                <a:lnTo>
                  <a:pt x="7591" y="9793"/>
                </a:lnTo>
                <a:lnTo>
                  <a:pt x="2204" y="9793"/>
                </a:lnTo>
                <a:lnTo>
                  <a:pt x="0" y="7589"/>
                </a:lnTo>
                <a:lnTo>
                  <a:pt x="0" y="2172"/>
                </a:lnTo>
                <a:lnTo>
                  <a:pt x="2204" y="0"/>
                </a:lnTo>
                <a:close/>
              </a:path>
            </a:pathLst>
          </a:custGeom>
          <a:solidFill>
            <a:srgbClr val="D9D9D8">
              <a:alpha val="50000"/>
            </a:srgbClr>
          </a:solidFill>
        </p:spPr>
        <p:txBody>
          <a:bodyPr wrap="square" lIns="0" tIns="0" rIns="0" bIns="0" rtlCol="0"/>
          <a:lstStyle/>
          <a:p>
            <a:endParaRPr/>
          </a:p>
        </p:txBody>
      </p:sp>
      <p:sp>
        <p:nvSpPr>
          <p:cNvPr id="1000" name="object 1000"/>
          <p:cNvSpPr/>
          <p:nvPr/>
        </p:nvSpPr>
        <p:spPr>
          <a:xfrm>
            <a:off x="5467185" y="3773788"/>
            <a:ext cx="10795" cy="10795"/>
          </a:xfrm>
          <a:custGeom>
            <a:avLst/>
            <a:gdLst/>
            <a:ahLst/>
            <a:cxnLst/>
            <a:rect l="l" t="t" r="r" b="b"/>
            <a:pathLst>
              <a:path w="10795" h="10795">
                <a:moveTo>
                  <a:pt x="2357" y="0"/>
                </a:moveTo>
                <a:lnTo>
                  <a:pt x="5265" y="0"/>
                </a:lnTo>
                <a:lnTo>
                  <a:pt x="8173" y="0"/>
                </a:lnTo>
                <a:lnTo>
                  <a:pt x="10530" y="2356"/>
                </a:lnTo>
                <a:lnTo>
                  <a:pt x="10530" y="8171"/>
                </a:lnTo>
                <a:lnTo>
                  <a:pt x="8173" y="10527"/>
                </a:lnTo>
                <a:lnTo>
                  <a:pt x="2357" y="10527"/>
                </a:lnTo>
                <a:lnTo>
                  <a:pt x="0" y="8171"/>
                </a:lnTo>
                <a:lnTo>
                  <a:pt x="0" y="2356"/>
                </a:lnTo>
                <a:lnTo>
                  <a:pt x="2357" y="0"/>
                </a:lnTo>
                <a:close/>
              </a:path>
            </a:pathLst>
          </a:custGeom>
          <a:solidFill>
            <a:srgbClr val="D9D9D8">
              <a:alpha val="50000"/>
            </a:srgbClr>
          </a:solidFill>
        </p:spPr>
        <p:txBody>
          <a:bodyPr wrap="square" lIns="0" tIns="0" rIns="0" bIns="0" rtlCol="0"/>
          <a:lstStyle/>
          <a:p>
            <a:endParaRPr/>
          </a:p>
        </p:txBody>
      </p:sp>
      <p:sp>
        <p:nvSpPr>
          <p:cNvPr id="1001" name="object 1001"/>
          <p:cNvSpPr/>
          <p:nvPr/>
        </p:nvSpPr>
        <p:spPr>
          <a:xfrm>
            <a:off x="5331149" y="3773390"/>
            <a:ext cx="11430" cy="11430"/>
          </a:xfrm>
          <a:custGeom>
            <a:avLst/>
            <a:gdLst/>
            <a:ahLst/>
            <a:cxnLst/>
            <a:rect l="l" t="t" r="r" b="b"/>
            <a:pathLst>
              <a:path w="11429" h="11429">
                <a:moveTo>
                  <a:pt x="2510" y="0"/>
                </a:moveTo>
                <a:lnTo>
                  <a:pt x="5632" y="0"/>
                </a:lnTo>
                <a:lnTo>
                  <a:pt x="8754" y="0"/>
                </a:lnTo>
                <a:lnTo>
                  <a:pt x="11264" y="2540"/>
                </a:lnTo>
                <a:lnTo>
                  <a:pt x="11264" y="8783"/>
                </a:lnTo>
                <a:lnTo>
                  <a:pt x="8754" y="11292"/>
                </a:lnTo>
                <a:lnTo>
                  <a:pt x="2510" y="11292"/>
                </a:lnTo>
                <a:lnTo>
                  <a:pt x="0" y="8783"/>
                </a:lnTo>
                <a:lnTo>
                  <a:pt x="0" y="2540"/>
                </a:lnTo>
                <a:lnTo>
                  <a:pt x="2510" y="0"/>
                </a:lnTo>
                <a:close/>
              </a:path>
            </a:pathLst>
          </a:custGeom>
          <a:solidFill>
            <a:srgbClr val="D9D9D8">
              <a:alpha val="50000"/>
            </a:srgbClr>
          </a:solidFill>
        </p:spPr>
        <p:txBody>
          <a:bodyPr wrap="square" lIns="0" tIns="0" rIns="0" bIns="0" rtlCol="0"/>
          <a:lstStyle/>
          <a:p>
            <a:endParaRPr/>
          </a:p>
        </p:txBody>
      </p:sp>
      <p:sp>
        <p:nvSpPr>
          <p:cNvPr id="1002" name="object 1002"/>
          <p:cNvSpPr/>
          <p:nvPr/>
        </p:nvSpPr>
        <p:spPr>
          <a:xfrm>
            <a:off x="5195081" y="3773023"/>
            <a:ext cx="12065" cy="12065"/>
          </a:xfrm>
          <a:custGeom>
            <a:avLst/>
            <a:gdLst/>
            <a:ahLst/>
            <a:cxnLst/>
            <a:rect l="l" t="t" r="r" b="b"/>
            <a:pathLst>
              <a:path w="12064" h="12064">
                <a:moveTo>
                  <a:pt x="2724" y="0"/>
                </a:moveTo>
                <a:lnTo>
                  <a:pt x="6030" y="0"/>
                </a:lnTo>
                <a:lnTo>
                  <a:pt x="9367" y="0"/>
                </a:lnTo>
                <a:lnTo>
                  <a:pt x="12060" y="2693"/>
                </a:lnTo>
                <a:lnTo>
                  <a:pt x="12060" y="9334"/>
                </a:lnTo>
                <a:lnTo>
                  <a:pt x="9367" y="12027"/>
                </a:lnTo>
                <a:lnTo>
                  <a:pt x="2724" y="12027"/>
                </a:lnTo>
                <a:lnTo>
                  <a:pt x="0" y="9334"/>
                </a:lnTo>
                <a:lnTo>
                  <a:pt x="0" y="2693"/>
                </a:lnTo>
                <a:lnTo>
                  <a:pt x="2724" y="0"/>
                </a:lnTo>
                <a:close/>
              </a:path>
            </a:pathLst>
          </a:custGeom>
          <a:solidFill>
            <a:srgbClr val="D9D9D8">
              <a:alpha val="50000"/>
            </a:srgbClr>
          </a:solidFill>
        </p:spPr>
        <p:txBody>
          <a:bodyPr wrap="square" lIns="0" tIns="0" rIns="0" bIns="0" rtlCol="0"/>
          <a:lstStyle/>
          <a:p>
            <a:endParaRPr/>
          </a:p>
        </p:txBody>
      </p:sp>
      <p:sp>
        <p:nvSpPr>
          <p:cNvPr id="1003" name="object 1003"/>
          <p:cNvSpPr/>
          <p:nvPr/>
        </p:nvSpPr>
        <p:spPr>
          <a:xfrm>
            <a:off x="5059045" y="3772656"/>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4" name="object 1004"/>
          <p:cNvSpPr/>
          <p:nvPr/>
        </p:nvSpPr>
        <p:spPr>
          <a:xfrm>
            <a:off x="4923375" y="3772656"/>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05" name="object 1005"/>
          <p:cNvSpPr/>
          <p:nvPr/>
        </p:nvSpPr>
        <p:spPr>
          <a:xfrm>
            <a:off x="4786971" y="3771891"/>
            <a:ext cx="14604" cy="14604"/>
          </a:xfrm>
          <a:custGeom>
            <a:avLst/>
            <a:gdLst/>
            <a:ahLst/>
            <a:cxnLst/>
            <a:rect l="l" t="t" r="r" b="b"/>
            <a:pathLst>
              <a:path w="14604" h="14604">
                <a:moveTo>
                  <a:pt x="3183" y="0"/>
                </a:moveTo>
                <a:lnTo>
                  <a:pt x="7132" y="0"/>
                </a:lnTo>
                <a:lnTo>
                  <a:pt x="11111" y="0"/>
                </a:lnTo>
                <a:lnTo>
                  <a:pt x="14295" y="3213"/>
                </a:lnTo>
                <a:lnTo>
                  <a:pt x="14295" y="11109"/>
                </a:lnTo>
                <a:lnTo>
                  <a:pt x="1111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06" name="object 1006"/>
          <p:cNvSpPr/>
          <p:nvPr/>
        </p:nvSpPr>
        <p:spPr>
          <a:xfrm>
            <a:off x="4651302" y="3771891"/>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7" name="object 1007"/>
          <p:cNvSpPr/>
          <p:nvPr/>
        </p:nvSpPr>
        <p:spPr>
          <a:xfrm>
            <a:off x="4515632" y="3771891"/>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8" name="object 1008"/>
          <p:cNvSpPr/>
          <p:nvPr/>
        </p:nvSpPr>
        <p:spPr>
          <a:xfrm>
            <a:off x="4379963" y="3771891"/>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09" name="object 1009"/>
          <p:cNvSpPr/>
          <p:nvPr/>
        </p:nvSpPr>
        <p:spPr>
          <a:xfrm>
            <a:off x="4243926" y="3771523"/>
            <a:ext cx="15240" cy="15240"/>
          </a:xfrm>
          <a:custGeom>
            <a:avLst/>
            <a:gdLst/>
            <a:ahLst/>
            <a:cxnLst/>
            <a:rect l="l" t="t" r="r" b="b"/>
            <a:pathLst>
              <a:path w="15239" h="15239">
                <a:moveTo>
                  <a:pt x="3367" y="0"/>
                </a:moveTo>
                <a:lnTo>
                  <a:pt x="7530" y="0"/>
                </a:lnTo>
                <a:lnTo>
                  <a:pt x="11693" y="0"/>
                </a:lnTo>
                <a:lnTo>
                  <a:pt x="15060" y="3366"/>
                </a:lnTo>
                <a:lnTo>
                  <a:pt x="15060" y="11659"/>
                </a:lnTo>
                <a:lnTo>
                  <a:pt x="11693"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0" name="object 1010"/>
          <p:cNvSpPr/>
          <p:nvPr/>
        </p:nvSpPr>
        <p:spPr>
          <a:xfrm>
            <a:off x="4107889" y="3771156"/>
            <a:ext cx="15875" cy="15875"/>
          </a:xfrm>
          <a:custGeom>
            <a:avLst/>
            <a:gdLst/>
            <a:ahLst/>
            <a:cxnLst/>
            <a:rect l="l" t="t" r="r" b="b"/>
            <a:pathLst>
              <a:path w="15875" h="15875">
                <a:moveTo>
                  <a:pt x="3550" y="0"/>
                </a:moveTo>
                <a:lnTo>
                  <a:pt x="7897" y="0"/>
                </a:lnTo>
                <a:lnTo>
                  <a:pt x="12275" y="0"/>
                </a:lnTo>
                <a:lnTo>
                  <a:pt x="15795" y="3519"/>
                </a:lnTo>
                <a:lnTo>
                  <a:pt x="15795" y="12241"/>
                </a:lnTo>
                <a:lnTo>
                  <a:pt x="12275"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1" name="object 1011"/>
          <p:cNvSpPr/>
          <p:nvPr/>
        </p:nvSpPr>
        <p:spPr>
          <a:xfrm>
            <a:off x="3972985" y="3771891"/>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12" name="object 1012"/>
          <p:cNvSpPr/>
          <p:nvPr/>
        </p:nvSpPr>
        <p:spPr>
          <a:xfrm>
            <a:off x="3836183" y="3770758"/>
            <a:ext cx="17145" cy="17145"/>
          </a:xfrm>
          <a:custGeom>
            <a:avLst/>
            <a:gdLst/>
            <a:ahLst/>
            <a:cxnLst/>
            <a:rect l="l" t="t" r="r" b="b"/>
            <a:pathLst>
              <a:path w="17145" h="17145">
                <a:moveTo>
                  <a:pt x="3704" y="0"/>
                </a:moveTo>
                <a:lnTo>
                  <a:pt x="8265" y="0"/>
                </a:lnTo>
                <a:lnTo>
                  <a:pt x="12856" y="0"/>
                </a:lnTo>
                <a:lnTo>
                  <a:pt x="16560" y="3733"/>
                </a:lnTo>
                <a:lnTo>
                  <a:pt x="16560" y="12853"/>
                </a:lnTo>
                <a:lnTo>
                  <a:pt x="12856" y="16556"/>
                </a:lnTo>
                <a:lnTo>
                  <a:pt x="3704" y="16556"/>
                </a:lnTo>
                <a:lnTo>
                  <a:pt x="0" y="12853"/>
                </a:lnTo>
                <a:lnTo>
                  <a:pt x="0" y="3733"/>
                </a:lnTo>
                <a:lnTo>
                  <a:pt x="3704" y="0"/>
                </a:lnTo>
                <a:close/>
              </a:path>
            </a:pathLst>
          </a:custGeom>
          <a:solidFill>
            <a:srgbClr val="D9D9D8">
              <a:alpha val="50000"/>
            </a:srgbClr>
          </a:solidFill>
        </p:spPr>
        <p:txBody>
          <a:bodyPr wrap="square" lIns="0" tIns="0" rIns="0" bIns="0" rtlCol="0"/>
          <a:lstStyle/>
          <a:p>
            <a:endParaRPr/>
          </a:p>
        </p:txBody>
      </p:sp>
      <p:sp>
        <p:nvSpPr>
          <p:cNvPr id="1013" name="object 1013"/>
          <p:cNvSpPr/>
          <p:nvPr/>
        </p:nvSpPr>
        <p:spPr>
          <a:xfrm>
            <a:off x="3701279" y="3771523"/>
            <a:ext cx="15240" cy="15240"/>
          </a:xfrm>
          <a:custGeom>
            <a:avLst/>
            <a:gdLst/>
            <a:ahLst/>
            <a:cxnLst/>
            <a:rect l="l" t="t" r="r" b="b"/>
            <a:pathLst>
              <a:path w="15239" h="15239">
                <a:moveTo>
                  <a:pt x="3367" y="0"/>
                </a:moveTo>
                <a:lnTo>
                  <a:pt x="7530" y="0"/>
                </a:lnTo>
                <a:lnTo>
                  <a:pt x="11662" y="0"/>
                </a:lnTo>
                <a:lnTo>
                  <a:pt x="15030" y="3366"/>
                </a:lnTo>
                <a:lnTo>
                  <a:pt x="15030" y="11659"/>
                </a:lnTo>
                <a:lnTo>
                  <a:pt x="11662" y="15056"/>
                </a:lnTo>
                <a:lnTo>
                  <a:pt x="3367" y="15056"/>
                </a:lnTo>
                <a:lnTo>
                  <a:pt x="0" y="11659"/>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14" name="object 1014"/>
          <p:cNvSpPr/>
          <p:nvPr/>
        </p:nvSpPr>
        <p:spPr>
          <a:xfrm>
            <a:off x="3565242" y="3771156"/>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5" name="object 1015"/>
          <p:cNvSpPr/>
          <p:nvPr/>
        </p:nvSpPr>
        <p:spPr>
          <a:xfrm>
            <a:off x="3429573" y="3771156"/>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6" name="object 1016"/>
          <p:cNvSpPr/>
          <p:nvPr/>
        </p:nvSpPr>
        <p:spPr>
          <a:xfrm>
            <a:off x="3293903" y="3771156"/>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7" name="object 1017"/>
          <p:cNvSpPr/>
          <p:nvPr/>
        </p:nvSpPr>
        <p:spPr>
          <a:xfrm>
            <a:off x="3158234" y="3771156"/>
            <a:ext cx="15875" cy="15875"/>
          </a:xfrm>
          <a:custGeom>
            <a:avLst/>
            <a:gdLst/>
            <a:ahLst/>
            <a:cxnLst/>
            <a:rect l="l" t="t" r="r" b="b"/>
            <a:pathLst>
              <a:path w="15875" h="15875">
                <a:moveTo>
                  <a:pt x="3520" y="0"/>
                </a:moveTo>
                <a:lnTo>
                  <a:pt x="7897" y="0"/>
                </a:lnTo>
                <a:lnTo>
                  <a:pt x="12244" y="0"/>
                </a:lnTo>
                <a:lnTo>
                  <a:pt x="15795" y="3519"/>
                </a:lnTo>
                <a:lnTo>
                  <a:pt x="15795" y="12241"/>
                </a:lnTo>
                <a:lnTo>
                  <a:pt x="12244" y="15791"/>
                </a:lnTo>
                <a:lnTo>
                  <a:pt x="3520" y="15791"/>
                </a:lnTo>
                <a:lnTo>
                  <a:pt x="0" y="12241"/>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18" name="object 1018"/>
          <p:cNvSpPr/>
          <p:nvPr/>
        </p:nvSpPr>
        <p:spPr>
          <a:xfrm>
            <a:off x="3022565" y="3771156"/>
            <a:ext cx="15875" cy="15875"/>
          </a:xfrm>
          <a:custGeom>
            <a:avLst/>
            <a:gdLst/>
            <a:ahLst/>
            <a:cxnLst/>
            <a:rect l="l" t="t" r="r" b="b"/>
            <a:pathLst>
              <a:path w="15875" h="15875">
                <a:moveTo>
                  <a:pt x="3550" y="0"/>
                </a:moveTo>
                <a:lnTo>
                  <a:pt x="7897" y="0"/>
                </a:lnTo>
                <a:lnTo>
                  <a:pt x="12244" y="0"/>
                </a:lnTo>
                <a:lnTo>
                  <a:pt x="15795" y="3519"/>
                </a:lnTo>
                <a:lnTo>
                  <a:pt x="15795" y="12241"/>
                </a:lnTo>
                <a:lnTo>
                  <a:pt x="12244" y="15791"/>
                </a:lnTo>
                <a:lnTo>
                  <a:pt x="3550" y="15791"/>
                </a:lnTo>
                <a:lnTo>
                  <a:pt x="0" y="12241"/>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19" name="object 1019"/>
          <p:cNvSpPr/>
          <p:nvPr/>
        </p:nvSpPr>
        <p:spPr>
          <a:xfrm>
            <a:off x="2886528" y="3770758"/>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0" name="object 1020"/>
          <p:cNvSpPr/>
          <p:nvPr/>
        </p:nvSpPr>
        <p:spPr>
          <a:xfrm>
            <a:off x="2750859" y="3770758"/>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1" name="object 1021"/>
          <p:cNvSpPr/>
          <p:nvPr/>
        </p:nvSpPr>
        <p:spPr>
          <a:xfrm>
            <a:off x="2615189" y="3770758"/>
            <a:ext cx="17145" cy="17145"/>
          </a:xfrm>
          <a:custGeom>
            <a:avLst/>
            <a:gdLst/>
            <a:ahLst/>
            <a:cxnLst/>
            <a:rect l="l" t="t" r="r" b="b"/>
            <a:pathLst>
              <a:path w="17144" h="17145">
                <a:moveTo>
                  <a:pt x="3703" y="0"/>
                </a:moveTo>
                <a:lnTo>
                  <a:pt x="826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2" name="object 1022"/>
          <p:cNvSpPr/>
          <p:nvPr/>
        </p:nvSpPr>
        <p:spPr>
          <a:xfrm>
            <a:off x="2478754" y="3770024"/>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23" name="object 1023"/>
          <p:cNvSpPr/>
          <p:nvPr/>
        </p:nvSpPr>
        <p:spPr>
          <a:xfrm>
            <a:off x="2343850" y="3770758"/>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4" name="object 1024"/>
          <p:cNvSpPr/>
          <p:nvPr/>
        </p:nvSpPr>
        <p:spPr>
          <a:xfrm>
            <a:off x="2208181" y="3770758"/>
            <a:ext cx="17145" cy="17145"/>
          </a:xfrm>
          <a:custGeom>
            <a:avLst/>
            <a:gdLst/>
            <a:ahLst/>
            <a:cxnLst/>
            <a:rect l="l" t="t" r="r" b="b"/>
            <a:pathLst>
              <a:path w="17144" h="17145">
                <a:moveTo>
                  <a:pt x="3703" y="0"/>
                </a:moveTo>
                <a:lnTo>
                  <a:pt x="8295" y="0"/>
                </a:lnTo>
                <a:lnTo>
                  <a:pt x="12856" y="0"/>
                </a:lnTo>
                <a:lnTo>
                  <a:pt x="16560" y="3733"/>
                </a:lnTo>
                <a:lnTo>
                  <a:pt x="16560" y="12853"/>
                </a:lnTo>
                <a:lnTo>
                  <a:pt x="12856" y="16556"/>
                </a:lnTo>
                <a:lnTo>
                  <a:pt x="3703" y="16556"/>
                </a:lnTo>
                <a:lnTo>
                  <a:pt x="0" y="12853"/>
                </a:lnTo>
                <a:lnTo>
                  <a:pt x="0" y="3733"/>
                </a:lnTo>
                <a:lnTo>
                  <a:pt x="3703" y="0"/>
                </a:lnTo>
                <a:close/>
              </a:path>
            </a:pathLst>
          </a:custGeom>
          <a:solidFill>
            <a:srgbClr val="D9D9D8">
              <a:alpha val="50000"/>
            </a:srgbClr>
          </a:solidFill>
        </p:spPr>
        <p:txBody>
          <a:bodyPr wrap="square" lIns="0" tIns="0" rIns="0" bIns="0" rtlCol="0"/>
          <a:lstStyle/>
          <a:p>
            <a:endParaRPr/>
          </a:p>
        </p:txBody>
      </p:sp>
      <p:sp>
        <p:nvSpPr>
          <p:cNvPr id="1025" name="object 1025"/>
          <p:cNvSpPr/>
          <p:nvPr/>
        </p:nvSpPr>
        <p:spPr>
          <a:xfrm>
            <a:off x="2072144" y="3770391"/>
            <a:ext cx="17780" cy="17780"/>
          </a:xfrm>
          <a:custGeom>
            <a:avLst/>
            <a:gdLst/>
            <a:ahLst/>
            <a:cxnLst/>
            <a:rect l="l" t="t" r="r" b="b"/>
            <a:pathLst>
              <a:path w="17780" h="17779">
                <a:moveTo>
                  <a:pt x="3887" y="0"/>
                </a:moveTo>
                <a:lnTo>
                  <a:pt x="8663" y="0"/>
                </a:lnTo>
                <a:lnTo>
                  <a:pt x="13438" y="0"/>
                </a:lnTo>
                <a:lnTo>
                  <a:pt x="17295" y="3886"/>
                </a:lnTo>
                <a:lnTo>
                  <a:pt x="17295" y="13435"/>
                </a:lnTo>
                <a:lnTo>
                  <a:pt x="13438" y="17291"/>
                </a:lnTo>
                <a:lnTo>
                  <a:pt x="3887" y="1729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026" name="object 1026"/>
          <p:cNvSpPr/>
          <p:nvPr/>
        </p:nvSpPr>
        <p:spPr>
          <a:xfrm>
            <a:off x="1936107" y="377002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7" name="object 1027"/>
          <p:cNvSpPr/>
          <p:nvPr/>
        </p:nvSpPr>
        <p:spPr>
          <a:xfrm>
            <a:off x="1800438" y="377002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8" name="object 1028"/>
          <p:cNvSpPr/>
          <p:nvPr/>
        </p:nvSpPr>
        <p:spPr>
          <a:xfrm>
            <a:off x="1664769" y="377002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29" name="object 1029"/>
          <p:cNvSpPr/>
          <p:nvPr/>
        </p:nvSpPr>
        <p:spPr>
          <a:xfrm>
            <a:off x="1529099" y="3770024"/>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0" name="object 1030"/>
          <p:cNvSpPr/>
          <p:nvPr/>
        </p:nvSpPr>
        <p:spPr>
          <a:xfrm>
            <a:off x="1393460" y="3770024"/>
            <a:ext cx="18415" cy="18415"/>
          </a:xfrm>
          <a:custGeom>
            <a:avLst/>
            <a:gdLst/>
            <a:ahLst/>
            <a:cxnLst/>
            <a:rect l="l" t="t" r="r" b="b"/>
            <a:pathLst>
              <a:path w="18415"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31" name="object 1031"/>
          <p:cNvSpPr/>
          <p:nvPr/>
        </p:nvSpPr>
        <p:spPr>
          <a:xfrm>
            <a:off x="1257026" y="3769259"/>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32" name="object 1032"/>
          <p:cNvSpPr/>
          <p:nvPr/>
        </p:nvSpPr>
        <p:spPr>
          <a:xfrm>
            <a:off x="1120989" y="3768892"/>
            <a:ext cx="20320" cy="20320"/>
          </a:xfrm>
          <a:custGeom>
            <a:avLst/>
            <a:gdLst/>
            <a:ahLst/>
            <a:cxnLst/>
            <a:rect l="l" t="t" r="r" b="b"/>
            <a:pathLst>
              <a:path w="20319" h="20320">
                <a:moveTo>
                  <a:pt x="4530" y="0"/>
                </a:moveTo>
                <a:lnTo>
                  <a:pt x="10163" y="0"/>
                </a:lnTo>
                <a:lnTo>
                  <a:pt x="15764" y="0"/>
                </a:lnTo>
                <a:lnTo>
                  <a:pt x="20295" y="4529"/>
                </a:lnTo>
                <a:lnTo>
                  <a:pt x="20295" y="15760"/>
                </a:lnTo>
                <a:lnTo>
                  <a:pt x="15764" y="20320"/>
                </a:lnTo>
                <a:lnTo>
                  <a:pt x="4530" y="2032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033" name="object 1033"/>
          <p:cNvSpPr/>
          <p:nvPr/>
        </p:nvSpPr>
        <p:spPr>
          <a:xfrm>
            <a:off x="985687" y="3769259"/>
            <a:ext cx="19685" cy="19685"/>
          </a:xfrm>
          <a:custGeom>
            <a:avLst/>
            <a:gdLst/>
            <a:ahLst/>
            <a:cxnLst/>
            <a:rect l="l" t="t" r="r" b="b"/>
            <a:pathLst>
              <a:path w="19684"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034" name="object 1034"/>
          <p:cNvSpPr/>
          <p:nvPr/>
        </p:nvSpPr>
        <p:spPr>
          <a:xfrm>
            <a:off x="848915" y="3768126"/>
            <a:ext cx="22225" cy="22225"/>
          </a:xfrm>
          <a:custGeom>
            <a:avLst/>
            <a:gdLst/>
            <a:ahLst/>
            <a:cxnLst/>
            <a:rect l="l" t="t" r="r" b="b"/>
            <a:pathLst>
              <a:path w="22225" h="22225">
                <a:moveTo>
                  <a:pt x="4867" y="0"/>
                </a:moveTo>
                <a:lnTo>
                  <a:pt x="10897" y="0"/>
                </a:lnTo>
                <a:lnTo>
                  <a:pt x="16928" y="0"/>
                </a:lnTo>
                <a:lnTo>
                  <a:pt x="21795" y="4896"/>
                </a:lnTo>
                <a:lnTo>
                  <a:pt x="21795" y="16954"/>
                </a:lnTo>
                <a:lnTo>
                  <a:pt x="16928" y="21820"/>
                </a:lnTo>
                <a:lnTo>
                  <a:pt x="4867" y="21820"/>
                </a:lnTo>
                <a:lnTo>
                  <a:pt x="0" y="16954"/>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035" name="object 1035"/>
          <p:cNvSpPr/>
          <p:nvPr/>
        </p:nvSpPr>
        <p:spPr>
          <a:xfrm>
            <a:off x="712481" y="3767392"/>
            <a:ext cx="23495" cy="23495"/>
          </a:xfrm>
          <a:custGeom>
            <a:avLst/>
            <a:gdLst/>
            <a:ahLst/>
            <a:cxnLst/>
            <a:rect l="l" t="t" r="r" b="b"/>
            <a:pathLst>
              <a:path w="23495" h="23495">
                <a:moveTo>
                  <a:pt x="5234" y="0"/>
                </a:moveTo>
                <a:lnTo>
                  <a:pt x="11662" y="0"/>
                </a:lnTo>
                <a:lnTo>
                  <a:pt x="18121" y="0"/>
                </a:lnTo>
                <a:lnTo>
                  <a:pt x="23325" y="5202"/>
                </a:lnTo>
                <a:lnTo>
                  <a:pt x="23325" y="18086"/>
                </a:lnTo>
                <a:lnTo>
                  <a:pt x="18121" y="23319"/>
                </a:lnTo>
                <a:lnTo>
                  <a:pt x="5234" y="2331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036" name="object 1036"/>
          <p:cNvSpPr/>
          <p:nvPr/>
        </p:nvSpPr>
        <p:spPr>
          <a:xfrm>
            <a:off x="576077" y="3766627"/>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037" name="object 1037"/>
          <p:cNvSpPr/>
          <p:nvPr/>
        </p:nvSpPr>
        <p:spPr>
          <a:xfrm>
            <a:off x="438907" y="3765127"/>
            <a:ext cx="27940" cy="27940"/>
          </a:xfrm>
          <a:custGeom>
            <a:avLst/>
            <a:gdLst/>
            <a:ahLst/>
            <a:cxnLst/>
            <a:rect l="l" t="t" r="r" b="b"/>
            <a:pathLst>
              <a:path w="27940"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038" name="object 1038"/>
          <p:cNvSpPr/>
          <p:nvPr/>
        </p:nvSpPr>
        <p:spPr>
          <a:xfrm>
            <a:off x="301340" y="3763260"/>
            <a:ext cx="31750" cy="31750"/>
          </a:xfrm>
          <a:custGeom>
            <a:avLst/>
            <a:gdLst/>
            <a:ahLst/>
            <a:cxnLst/>
            <a:rect l="l" t="t" r="r" b="b"/>
            <a:pathLst>
              <a:path w="31750" h="31750">
                <a:moveTo>
                  <a:pt x="7071" y="0"/>
                </a:moveTo>
                <a:lnTo>
                  <a:pt x="15795" y="0"/>
                </a:lnTo>
                <a:lnTo>
                  <a:pt x="24519" y="0"/>
                </a:lnTo>
                <a:lnTo>
                  <a:pt x="31621" y="7069"/>
                </a:lnTo>
                <a:lnTo>
                  <a:pt x="31621"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039" name="object 1039"/>
          <p:cNvSpPr/>
          <p:nvPr/>
        </p:nvSpPr>
        <p:spPr>
          <a:xfrm>
            <a:off x="164936" y="3762495"/>
            <a:ext cx="33655" cy="33655"/>
          </a:xfrm>
          <a:custGeom>
            <a:avLst/>
            <a:gdLst/>
            <a:ahLst/>
            <a:cxnLst/>
            <a:rect l="l" t="t" r="r" b="b"/>
            <a:pathLst>
              <a:path w="33655" h="33654">
                <a:moveTo>
                  <a:pt x="7408" y="0"/>
                </a:moveTo>
                <a:lnTo>
                  <a:pt x="16560" y="0"/>
                </a:lnTo>
                <a:lnTo>
                  <a:pt x="25682" y="0"/>
                </a:lnTo>
                <a:lnTo>
                  <a:pt x="33090" y="7406"/>
                </a:lnTo>
                <a:lnTo>
                  <a:pt x="33090" y="25676"/>
                </a:lnTo>
                <a:lnTo>
                  <a:pt x="25682" y="33082"/>
                </a:lnTo>
                <a:lnTo>
                  <a:pt x="7408" y="33082"/>
                </a:lnTo>
                <a:lnTo>
                  <a:pt x="0" y="2567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040" name="object 1040"/>
          <p:cNvSpPr/>
          <p:nvPr/>
        </p:nvSpPr>
        <p:spPr>
          <a:xfrm>
            <a:off x="28134" y="3761363"/>
            <a:ext cx="35560" cy="35560"/>
          </a:xfrm>
          <a:custGeom>
            <a:avLst/>
            <a:gdLst/>
            <a:ahLst/>
            <a:cxnLst/>
            <a:rect l="l" t="t" r="r" b="b"/>
            <a:pathLst>
              <a:path w="35560"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041" name="object 1041"/>
          <p:cNvSpPr/>
          <p:nvPr/>
        </p:nvSpPr>
        <p:spPr>
          <a:xfrm>
            <a:off x="7490502" y="3626493"/>
            <a:ext cx="34290" cy="34290"/>
          </a:xfrm>
          <a:custGeom>
            <a:avLst/>
            <a:gdLst/>
            <a:ahLst/>
            <a:cxnLst/>
            <a:rect l="l" t="t" r="r" b="b"/>
            <a:pathLst>
              <a:path w="34290"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42" name="object 1042"/>
          <p:cNvSpPr/>
          <p:nvPr/>
        </p:nvSpPr>
        <p:spPr>
          <a:xfrm>
            <a:off x="7357098" y="3628758"/>
            <a:ext cx="29845" cy="29845"/>
          </a:xfrm>
          <a:custGeom>
            <a:avLst/>
            <a:gdLst/>
            <a:ahLst/>
            <a:cxnLst/>
            <a:rect l="l" t="t" r="r" b="b"/>
            <a:pathLst>
              <a:path w="29845" h="29845">
                <a:moveTo>
                  <a:pt x="6581" y="0"/>
                </a:moveTo>
                <a:lnTo>
                  <a:pt x="14662" y="0"/>
                </a:lnTo>
                <a:lnTo>
                  <a:pt x="22774" y="0"/>
                </a:lnTo>
                <a:lnTo>
                  <a:pt x="29325" y="6549"/>
                </a:lnTo>
                <a:lnTo>
                  <a:pt x="29325"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43" name="object 1043"/>
          <p:cNvSpPr/>
          <p:nvPr/>
        </p:nvSpPr>
        <p:spPr>
          <a:xfrm>
            <a:off x="7223296" y="3630624"/>
            <a:ext cx="26034" cy="26034"/>
          </a:xfrm>
          <a:custGeom>
            <a:avLst/>
            <a:gdLst/>
            <a:ahLst/>
            <a:cxnLst/>
            <a:rect l="l" t="t" r="r" b="b"/>
            <a:pathLst>
              <a:path w="26034" h="26035">
                <a:moveTo>
                  <a:pt x="5754" y="0"/>
                </a:moveTo>
                <a:lnTo>
                  <a:pt x="12795" y="0"/>
                </a:lnTo>
                <a:lnTo>
                  <a:pt x="19866" y="0"/>
                </a:lnTo>
                <a:lnTo>
                  <a:pt x="25591" y="5722"/>
                </a:lnTo>
                <a:lnTo>
                  <a:pt x="25591" y="19861"/>
                </a:lnTo>
                <a:lnTo>
                  <a:pt x="19866" y="25584"/>
                </a:lnTo>
                <a:lnTo>
                  <a:pt x="5754" y="25584"/>
                </a:lnTo>
                <a:lnTo>
                  <a:pt x="0" y="19861"/>
                </a:lnTo>
                <a:lnTo>
                  <a:pt x="0" y="5722"/>
                </a:lnTo>
                <a:lnTo>
                  <a:pt x="5754" y="0"/>
                </a:lnTo>
                <a:close/>
              </a:path>
            </a:pathLst>
          </a:custGeom>
          <a:solidFill>
            <a:srgbClr val="D9D9D8">
              <a:alpha val="50000"/>
            </a:srgbClr>
          </a:solidFill>
        </p:spPr>
        <p:txBody>
          <a:bodyPr wrap="square" lIns="0" tIns="0" rIns="0" bIns="0" rtlCol="0"/>
          <a:lstStyle/>
          <a:p>
            <a:endParaRPr/>
          </a:p>
        </p:txBody>
      </p:sp>
      <p:sp>
        <p:nvSpPr>
          <p:cNvPr id="1044" name="object 1044"/>
          <p:cNvSpPr/>
          <p:nvPr/>
        </p:nvSpPr>
        <p:spPr>
          <a:xfrm>
            <a:off x="7087657" y="3630624"/>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045" name="object 1045"/>
          <p:cNvSpPr/>
          <p:nvPr/>
        </p:nvSpPr>
        <p:spPr>
          <a:xfrm>
            <a:off x="6952355" y="363099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46" name="object 1046"/>
          <p:cNvSpPr/>
          <p:nvPr/>
        </p:nvSpPr>
        <p:spPr>
          <a:xfrm>
            <a:off x="6819686" y="3634021"/>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7" name="object 1047"/>
          <p:cNvSpPr/>
          <p:nvPr/>
        </p:nvSpPr>
        <p:spPr>
          <a:xfrm>
            <a:off x="6684016" y="3634021"/>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48" name="object 1048"/>
          <p:cNvSpPr/>
          <p:nvPr/>
        </p:nvSpPr>
        <p:spPr>
          <a:xfrm>
            <a:off x="6549877" y="3635521"/>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49" name="object 1049"/>
          <p:cNvSpPr/>
          <p:nvPr/>
        </p:nvSpPr>
        <p:spPr>
          <a:xfrm>
            <a:off x="6415340" y="3636653"/>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0" name="object 1050"/>
          <p:cNvSpPr/>
          <p:nvPr/>
        </p:nvSpPr>
        <p:spPr>
          <a:xfrm>
            <a:off x="6280039" y="3637021"/>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1" name="object 1051"/>
          <p:cNvSpPr/>
          <p:nvPr/>
        </p:nvSpPr>
        <p:spPr>
          <a:xfrm>
            <a:off x="6144369" y="3637021"/>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2" name="object 1052"/>
          <p:cNvSpPr/>
          <p:nvPr/>
        </p:nvSpPr>
        <p:spPr>
          <a:xfrm>
            <a:off x="6008700" y="3637021"/>
            <a:ext cx="13335" cy="13335"/>
          </a:xfrm>
          <a:custGeom>
            <a:avLst/>
            <a:gdLst/>
            <a:ahLst/>
            <a:cxnLst/>
            <a:rect l="l" t="t" r="r" b="b"/>
            <a:pathLst>
              <a:path w="13335" h="13335">
                <a:moveTo>
                  <a:pt x="2877" y="0"/>
                </a:moveTo>
                <a:lnTo>
                  <a:pt x="6397" y="0"/>
                </a:lnTo>
                <a:lnTo>
                  <a:pt x="9948" y="0"/>
                </a:lnTo>
                <a:lnTo>
                  <a:pt x="12795" y="2846"/>
                </a:lnTo>
                <a:lnTo>
                  <a:pt x="12795" y="9915"/>
                </a:lnTo>
                <a:lnTo>
                  <a:pt x="994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3" name="object 1053"/>
          <p:cNvSpPr/>
          <p:nvPr/>
        </p:nvSpPr>
        <p:spPr>
          <a:xfrm>
            <a:off x="5873061" y="3637021"/>
            <a:ext cx="13335" cy="13335"/>
          </a:xfrm>
          <a:custGeom>
            <a:avLst/>
            <a:gdLst/>
            <a:ahLst/>
            <a:cxnLst/>
            <a:rect l="l" t="t" r="r" b="b"/>
            <a:pathLst>
              <a:path w="13335" h="13335">
                <a:moveTo>
                  <a:pt x="2846" y="0"/>
                </a:moveTo>
                <a:lnTo>
                  <a:pt x="6367" y="0"/>
                </a:lnTo>
                <a:lnTo>
                  <a:pt x="9918" y="0"/>
                </a:lnTo>
                <a:lnTo>
                  <a:pt x="12764" y="2846"/>
                </a:lnTo>
                <a:lnTo>
                  <a:pt x="12764" y="9915"/>
                </a:lnTo>
                <a:lnTo>
                  <a:pt x="9918" y="12792"/>
                </a:lnTo>
                <a:lnTo>
                  <a:pt x="2846" y="12792"/>
                </a:lnTo>
                <a:lnTo>
                  <a:pt x="0" y="9915"/>
                </a:lnTo>
                <a:lnTo>
                  <a:pt x="0" y="2846"/>
                </a:lnTo>
                <a:lnTo>
                  <a:pt x="2846" y="0"/>
                </a:lnTo>
                <a:close/>
              </a:path>
            </a:pathLst>
          </a:custGeom>
          <a:solidFill>
            <a:srgbClr val="D9D9D8">
              <a:alpha val="50000"/>
            </a:srgbClr>
          </a:solidFill>
        </p:spPr>
        <p:txBody>
          <a:bodyPr wrap="square" lIns="0" tIns="0" rIns="0" bIns="0" rtlCol="0"/>
          <a:lstStyle/>
          <a:p>
            <a:endParaRPr/>
          </a:p>
        </p:txBody>
      </p:sp>
      <p:sp>
        <p:nvSpPr>
          <p:cNvPr id="1054" name="object 1054"/>
          <p:cNvSpPr/>
          <p:nvPr/>
        </p:nvSpPr>
        <p:spPr>
          <a:xfrm>
            <a:off x="5738126" y="3637786"/>
            <a:ext cx="11430" cy="11430"/>
          </a:xfrm>
          <a:custGeom>
            <a:avLst/>
            <a:gdLst/>
            <a:ahLst/>
            <a:cxnLst/>
            <a:rect l="l" t="t" r="r" b="b"/>
            <a:pathLst>
              <a:path w="11429" h="11429">
                <a:moveTo>
                  <a:pt x="2540" y="0"/>
                </a:moveTo>
                <a:lnTo>
                  <a:pt x="5663" y="0"/>
                </a:lnTo>
                <a:lnTo>
                  <a:pt x="8754" y="0"/>
                </a:lnTo>
                <a:lnTo>
                  <a:pt x="11295" y="2509"/>
                </a:lnTo>
                <a:lnTo>
                  <a:pt x="11295" y="8752"/>
                </a:lnTo>
                <a:lnTo>
                  <a:pt x="8754" y="11262"/>
                </a:lnTo>
                <a:lnTo>
                  <a:pt x="2540" y="11262"/>
                </a:lnTo>
                <a:lnTo>
                  <a:pt x="0" y="8752"/>
                </a:lnTo>
                <a:lnTo>
                  <a:pt x="0" y="2509"/>
                </a:lnTo>
                <a:lnTo>
                  <a:pt x="2540" y="0"/>
                </a:lnTo>
                <a:close/>
              </a:path>
            </a:pathLst>
          </a:custGeom>
          <a:solidFill>
            <a:srgbClr val="D9D9D8">
              <a:alpha val="50000"/>
            </a:srgbClr>
          </a:solidFill>
        </p:spPr>
        <p:txBody>
          <a:bodyPr wrap="square" lIns="0" tIns="0" rIns="0" bIns="0" rtlCol="0"/>
          <a:lstStyle/>
          <a:p>
            <a:endParaRPr/>
          </a:p>
        </p:txBody>
      </p:sp>
      <p:sp>
        <p:nvSpPr>
          <p:cNvPr id="1055" name="object 1055"/>
          <p:cNvSpPr/>
          <p:nvPr/>
        </p:nvSpPr>
        <p:spPr>
          <a:xfrm>
            <a:off x="5602089" y="3637388"/>
            <a:ext cx="12065" cy="12065"/>
          </a:xfrm>
          <a:custGeom>
            <a:avLst/>
            <a:gdLst/>
            <a:ahLst/>
            <a:cxnLst/>
            <a:rect l="l" t="t" r="r" b="b"/>
            <a:pathLst>
              <a:path w="12064" h="12064">
                <a:moveTo>
                  <a:pt x="2693" y="0"/>
                </a:moveTo>
                <a:lnTo>
                  <a:pt x="6030" y="0"/>
                </a:lnTo>
                <a:lnTo>
                  <a:pt x="9336" y="0"/>
                </a:lnTo>
                <a:lnTo>
                  <a:pt x="12030" y="2693"/>
                </a:lnTo>
                <a:lnTo>
                  <a:pt x="12030" y="9334"/>
                </a:lnTo>
                <a:lnTo>
                  <a:pt x="9336" y="12057"/>
                </a:lnTo>
                <a:lnTo>
                  <a:pt x="2693" y="12057"/>
                </a:lnTo>
                <a:lnTo>
                  <a:pt x="0" y="9334"/>
                </a:lnTo>
                <a:lnTo>
                  <a:pt x="0" y="2693"/>
                </a:lnTo>
                <a:lnTo>
                  <a:pt x="2693" y="0"/>
                </a:lnTo>
                <a:close/>
              </a:path>
            </a:pathLst>
          </a:custGeom>
          <a:solidFill>
            <a:srgbClr val="D9D9D8">
              <a:alpha val="50000"/>
            </a:srgbClr>
          </a:solidFill>
        </p:spPr>
        <p:txBody>
          <a:bodyPr wrap="square" lIns="0" tIns="0" rIns="0" bIns="0" rtlCol="0"/>
          <a:lstStyle/>
          <a:p>
            <a:endParaRPr/>
          </a:p>
        </p:txBody>
      </p:sp>
      <p:sp>
        <p:nvSpPr>
          <p:cNvPr id="1056" name="object 1056"/>
          <p:cNvSpPr/>
          <p:nvPr/>
        </p:nvSpPr>
        <p:spPr>
          <a:xfrm>
            <a:off x="5466053" y="3637021"/>
            <a:ext cx="13335" cy="13335"/>
          </a:xfrm>
          <a:custGeom>
            <a:avLst/>
            <a:gdLst/>
            <a:ahLst/>
            <a:cxnLst/>
            <a:rect l="l" t="t" r="r" b="b"/>
            <a:pathLst>
              <a:path w="13335" h="13335">
                <a:moveTo>
                  <a:pt x="2877" y="0"/>
                </a:moveTo>
                <a:lnTo>
                  <a:pt x="6397" y="0"/>
                </a:lnTo>
                <a:lnTo>
                  <a:pt x="9918" y="0"/>
                </a:lnTo>
                <a:lnTo>
                  <a:pt x="12795" y="2846"/>
                </a:lnTo>
                <a:lnTo>
                  <a:pt x="12795" y="9915"/>
                </a:lnTo>
                <a:lnTo>
                  <a:pt x="9918" y="12792"/>
                </a:lnTo>
                <a:lnTo>
                  <a:pt x="2877" y="12792"/>
                </a:lnTo>
                <a:lnTo>
                  <a:pt x="0" y="9915"/>
                </a:lnTo>
                <a:lnTo>
                  <a:pt x="0" y="2846"/>
                </a:lnTo>
                <a:lnTo>
                  <a:pt x="2877" y="0"/>
                </a:lnTo>
                <a:close/>
              </a:path>
            </a:pathLst>
          </a:custGeom>
          <a:solidFill>
            <a:srgbClr val="D9D9D8">
              <a:alpha val="50000"/>
            </a:srgbClr>
          </a:solidFill>
        </p:spPr>
        <p:txBody>
          <a:bodyPr wrap="square" lIns="0" tIns="0" rIns="0" bIns="0" rtlCol="0"/>
          <a:lstStyle/>
          <a:p>
            <a:endParaRPr/>
          </a:p>
        </p:txBody>
      </p:sp>
      <p:sp>
        <p:nvSpPr>
          <p:cNvPr id="1057" name="object 1057"/>
          <p:cNvSpPr/>
          <p:nvPr/>
        </p:nvSpPr>
        <p:spPr>
          <a:xfrm>
            <a:off x="5330016" y="3636653"/>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8" name="object 1058"/>
          <p:cNvSpPr/>
          <p:nvPr/>
        </p:nvSpPr>
        <p:spPr>
          <a:xfrm>
            <a:off x="5194346" y="3636653"/>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059" name="object 1059"/>
          <p:cNvSpPr/>
          <p:nvPr/>
        </p:nvSpPr>
        <p:spPr>
          <a:xfrm>
            <a:off x="5058310" y="363625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0" name="object 1060"/>
          <p:cNvSpPr/>
          <p:nvPr/>
        </p:nvSpPr>
        <p:spPr>
          <a:xfrm>
            <a:off x="4922641" y="3636255"/>
            <a:ext cx="14604" cy="14604"/>
          </a:xfrm>
          <a:custGeom>
            <a:avLst/>
            <a:gdLst/>
            <a:ahLst/>
            <a:cxnLst/>
            <a:rect l="l" t="t" r="r" b="b"/>
            <a:pathLst>
              <a:path w="14604" h="14604">
                <a:moveTo>
                  <a:pt x="3183" y="0"/>
                </a:moveTo>
                <a:lnTo>
                  <a:pt x="7132" y="0"/>
                </a:lnTo>
                <a:lnTo>
                  <a:pt x="11081" y="0"/>
                </a:lnTo>
                <a:lnTo>
                  <a:pt x="14295" y="3213"/>
                </a:lnTo>
                <a:lnTo>
                  <a:pt x="14295" y="11109"/>
                </a:lnTo>
                <a:lnTo>
                  <a:pt x="11081" y="14291"/>
                </a:lnTo>
                <a:lnTo>
                  <a:pt x="3183" y="14291"/>
                </a:lnTo>
                <a:lnTo>
                  <a:pt x="0" y="11109"/>
                </a:lnTo>
                <a:lnTo>
                  <a:pt x="0" y="3213"/>
                </a:lnTo>
                <a:lnTo>
                  <a:pt x="3183" y="0"/>
                </a:lnTo>
                <a:close/>
              </a:path>
            </a:pathLst>
          </a:custGeom>
          <a:solidFill>
            <a:srgbClr val="D9D9D8">
              <a:alpha val="50000"/>
            </a:srgbClr>
          </a:solidFill>
        </p:spPr>
        <p:txBody>
          <a:bodyPr wrap="square" lIns="0" tIns="0" rIns="0" bIns="0" rtlCol="0"/>
          <a:lstStyle/>
          <a:p>
            <a:endParaRPr/>
          </a:p>
        </p:txBody>
      </p:sp>
      <p:sp>
        <p:nvSpPr>
          <p:cNvPr id="1061" name="object 1061"/>
          <p:cNvSpPr/>
          <p:nvPr/>
        </p:nvSpPr>
        <p:spPr>
          <a:xfrm>
            <a:off x="4786603" y="3635888"/>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062" name="object 1062"/>
          <p:cNvSpPr/>
          <p:nvPr/>
        </p:nvSpPr>
        <p:spPr>
          <a:xfrm>
            <a:off x="4651302" y="3636255"/>
            <a:ext cx="14604" cy="14604"/>
          </a:xfrm>
          <a:custGeom>
            <a:avLst/>
            <a:gdLst/>
            <a:ahLst/>
            <a:cxnLst/>
            <a:rect l="l" t="t" r="r" b="b"/>
            <a:pathLst>
              <a:path w="14604" h="14604">
                <a:moveTo>
                  <a:pt x="3214" y="0"/>
                </a:moveTo>
                <a:lnTo>
                  <a:pt x="7163" y="0"/>
                </a:lnTo>
                <a:lnTo>
                  <a:pt x="11111" y="0"/>
                </a:lnTo>
                <a:lnTo>
                  <a:pt x="14295" y="3213"/>
                </a:lnTo>
                <a:lnTo>
                  <a:pt x="14295" y="11109"/>
                </a:lnTo>
                <a:lnTo>
                  <a:pt x="11111" y="14291"/>
                </a:lnTo>
                <a:lnTo>
                  <a:pt x="3214" y="14291"/>
                </a:lnTo>
                <a:lnTo>
                  <a:pt x="0" y="11109"/>
                </a:lnTo>
                <a:lnTo>
                  <a:pt x="0" y="3213"/>
                </a:lnTo>
                <a:lnTo>
                  <a:pt x="3214" y="0"/>
                </a:lnTo>
                <a:close/>
              </a:path>
            </a:pathLst>
          </a:custGeom>
          <a:solidFill>
            <a:srgbClr val="D9D9D8">
              <a:alpha val="50000"/>
            </a:srgbClr>
          </a:solidFill>
        </p:spPr>
        <p:txBody>
          <a:bodyPr wrap="square" lIns="0" tIns="0" rIns="0" bIns="0" rtlCol="0"/>
          <a:lstStyle/>
          <a:p>
            <a:endParaRPr/>
          </a:p>
        </p:txBody>
      </p:sp>
      <p:sp>
        <p:nvSpPr>
          <p:cNvPr id="1063" name="object 1063"/>
          <p:cNvSpPr/>
          <p:nvPr/>
        </p:nvSpPr>
        <p:spPr>
          <a:xfrm>
            <a:off x="4514898" y="3635521"/>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4" name="object 1064"/>
          <p:cNvSpPr/>
          <p:nvPr/>
        </p:nvSpPr>
        <p:spPr>
          <a:xfrm>
            <a:off x="4379228" y="3635521"/>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065" name="object 1065"/>
          <p:cNvSpPr/>
          <p:nvPr/>
        </p:nvSpPr>
        <p:spPr>
          <a:xfrm>
            <a:off x="4243191" y="3635154"/>
            <a:ext cx="17145" cy="17145"/>
          </a:xfrm>
          <a:custGeom>
            <a:avLst/>
            <a:gdLst/>
            <a:ahLst/>
            <a:cxnLst/>
            <a:rect l="l" t="t" r="r" b="b"/>
            <a:pathLst>
              <a:path w="17145" h="17145">
                <a:moveTo>
                  <a:pt x="3704" y="0"/>
                </a:moveTo>
                <a:lnTo>
                  <a:pt x="8265" y="0"/>
                </a:lnTo>
                <a:lnTo>
                  <a:pt x="12826" y="0"/>
                </a:lnTo>
                <a:lnTo>
                  <a:pt x="16530" y="3702"/>
                </a:lnTo>
                <a:lnTo>
                  <a:pt x="16530" y="12822"/>
                </a:lnTo>
                <a:lnTo>
                  <a:pt x="1282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6" name="object 1066"/>
          <p:cNvSpPr/>
          <p:nvPr/>
        </p:nvSpPr>
        <p:spPr>
          <a:xfrm>
            <a:off x="4107889" y="3635521"/>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7" name="object 1067"/>
          <p:cNvSpPr/>
          <p:nvPr/>
        </p:nvSpPr>
        <p:spPr>
          <a:xfrm>
            <a:off x="3972220" y="3635521"/>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068" name="object 1068"/>
          <p:cNvSpPr/>
          <p:nvPr/>
        </p:nvSpPr>
        <p:spPr>
          <a:xfrm>
            <a:off x="3836183" y="3635154"/>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69" name="object 1069"/>
          <p:cNvSpPr/>
          <p:nvPr/>
        </p:nvSpPr>
        <p:spPr>
          <a:xfrm>
            <a:off x="3700514" y="3635154"/>
            <a:ext cx="17145" cy="17145"/>
          </a:xfrm>
          <a:custGeom>
            <a:avLst/>
            <a:gdLst/>
            <a:ahLst/>
            <a:cxnLst/>
            <a:rect l="l" t="t" r="r" b="b"/>
            <a:pathLst>
              <a:path w="17145" h="17145">
                <a:moveTo>
                  <a:pt x="3704" y="0"/>
                </a:moveTo>
                <a:lnTo>
                  <a:pt x="829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070" name="object 1070"/>
          <p:cNvSpPr/>
          <p:nvPr/>
        </p:nvSpPr>
        <p:spPr>
          <a:xfrm>
            <a:off x="3564477" y="3634756"/>
            <a:ext cx="17780" cy="17780"/>
          </a:xfrm>
          <a:custGeom>
            <a:avLst/>
            <a:gdLst/>
            <a:ahLst/>
            <a:cxnLst/>
            <a:rect l="l" t="t" r="r" b="b"/>
            <a:pathLst>
              <a:path w="17779" h="17779">
                <a:moveTo>
                  <a:pt x="3856" y="0"/>
                </a:moveTo>
                <a:lnTo>
                  <a:pt x="8663" y="0"/>
                </a:lnTo>
                <a:lnTo>
                  <a:pt x="13438" y="0"/>
                </a:lnTo>
                <a:lnTo>
                  <a:pt x="17295" y="3886"/>
                </a:lnTo>
                <a:lnTo>
                  <a:pt x="17295" y="13435"/>
                </a:lnTo>
                <a:lnTo>
                  <a:pt x="13438"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071" name="object 1071"/>
          <p:cNvSpPr/>
          <p:nvPr/>
        </p:nvSpPr>
        <p:spPr>
          <a:xfrm>
            <a:off x="3428440"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2" name="object 1072"/>
          <p:cNvSpPr/>
          <p:nvPr/>
        </p:nvSpPr>
        <p:spPr>
          <a:xfrm>
            <a:off x="3292373" y="3634021"/>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3" name="object 1073"/>
          <p:cNvSpPr/>
          <p:nvPr/>
        </p:nvSpPr>
        <p:spPr>
          <a:xfrm>
            <a:off x="3157101"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4" name="object 1074"/>
          <p:cNvSpPr/>
          <p:nvPr/>
        </p:nvSpPr>
        <p:spPr>
          <a:xfrm>
            <a:off x="3021432"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5" name="object 1075"/>
          <p:cNvSpPr/>
          <p:nvPr/>
        </p:nvSpPr>
        <p:spPr>
          <a:xfrm>
            <a:off x="2885763"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6" name="object 1076"/>
          <p:cNvSpPr/>
          <p:nvPr/>
        </p:nvSpPr>
        <p:spPr>
          <a:xfrm>
            <a:off x="2749726" y="3634021"/>
            <a:ext cx="19050" cy="19050"/>
          </a:xfrm>
          <a:custGeom>
            <a:avLst/>
            <a:gdLst/>
            <a:ahLst/>
            <a:cxnLst/>
            <a:rect l="l" t="t" r="r" b="b"/>
            <a:pathLst>
              <a:path w="19050" h="19050">
                <a:moveTo>
                  <a:pt x="4224" y="0"/>
                </a:moveTo>
                <a:lnTo>
                  <a:pt x="9397"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77" name="object 1077"/>
          <p:cNvSpPr/>
          <p:nvPr/>
        </p:nvSpPr>
        <p:spPr>
          <a:xfrm>
            <a:off x="2614424"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78" name="object 1078"/>
          <p:cNvSpPr/>
          <p:nvPr/>
        </p:nvSpPr>
        <p:spPr>
          <a:xfrm>
            <a:off x="2478754" y="3634389"/>
            <a:ext cx="18415" cy="18415"/>
          </a:xfrm>
          <a:custGeom>
            <a:avLst/>
            <a:gdLst/>
            <a:ahLst/>
            <a:cxnLst/>
            <a:rect l="l" t="t" r="r" b="b"/>
            <a:pathLst>
              <a:path w="18414" h="18414">
                <a:moveTo>
                  <a:pt x="4071" y="0"/>
                </a:moveTo>
                <a:lnTo>
                  <a:pt x="9030" y="0"/>
                </a:lnTo>
                <a:lnTo>
                  <a:pt x="14019" y="0"/>
                </a:lnTo>
                <a:lnTo>
                  <a:pt x="18091" y="4039"/>
                </a:lnTo>
                <a:lnTo>
                  <a:pt x="18091"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079" name="object 1079"/>
          <p:cNvSpPr/>
          <p:nvPr/>
        </p:nvSpPr>
        <p:spPr>
          <a:xfrm>
            <a:off x="2343116" y="363438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080" name="object 1080"/>
          <p:cNvSpPr/>
          <p:nvPr/>
        </p:nvSpPr>
        <p:spPr>
          <a:xfrm>
            <a:off x="2207048" y="3634021"/>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081" name="object 1081"/>
          <p:cNvSpPr/>
          <p:nvPr/>
        </p:nvSpPr>
        <p:spPr>
          <a:xfrm>
            <a:off x="2071011" y="3633623"/>
            <a:ext cx="19685" cy="19685"/>
          </a:xfrm>
          <a:custGeom>
            <a:avLst/>
            <a:gdLst/>
            <a:ahLst/>
            <a:cxnLst/>
            <a:rect l="l" t="t" r="r" b="b"/>
            <a:pathLst>
              <a:path w="19685" h="19685">
                <a:moveTo>
                  <a:pt x="4377" y="0"/>
                </a:moveTo>
                <a:lnTo>
                  <a:pt x="9795"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2" name="object 1082"/>
          <p:cNvSpPr/>
          <p:nvPr/>
        </p:nvSpPr>
        <p:spPr>
          <a:xfrm>
            <a:off x="1935342" y="3633623"/>
            <a:ext cx="19685" cy="19685"/>
          </a:xfrm>
          <a:custGeom>
            <a:avLst/>
            <a:gdLst/>
            <a:ahLst/>
            <a:cxnLst/>
            <a:rect l="l" t="t" r="r" b="b"/>
            <a:pathLst>
              <a:path w="19685" h="19685">
                <a:moveTo>
                  <a:pt x="4408" y="0"/>
                </a:moveTo>
                <a:lnTo>
                  <a:pt x="9795" y="0"/>
                </a:lnTo>
                <a:lnTo>
                  <a:pt x="15213" y="0"/>
                </a:lnTo>
                <a:lnTo>
                  <a:pt x="19560" y="4406"/>
                </a:lnTo>
                <a:lnTo>
                  <a:pt x="19560" y="15179"/>
                </a:lnTo>
                <a:lnTo>
                  <a:pt x="15213" y="19555"/>
                </a:lnTo>
                <a:lnTo>
                  <a:pt x="4408" y="19555"/>
                </a:lnTo>
                <a:lnTo>
                  <a:pt x="0" y="15179"/>
                </a:lnTo>
                <a:lnTo>
                  <a:pt x="0" y="4406"/>
                </a:lnTo>
                <a:lnTo>
                  <a:pt x="4408" y="0"/>
                </a:lnTo>
                <a:close/>
              </a:path>
            </a:pathLst>
          </a:custGeom>
          <a:solidFill>
            <a:srgbClr val="D9D9D8">
              <a:alpha val="50000"/>
            </a:srgbClr>
          </a:solidFill>
        </p:spPr>
        <p:txBody>
          <a:bodyPr wrap="square" lIns="0" tIns="0" rIns="0" bIns="0" rtlCol="0"/>
          <a:lstStyle/>
          <a:p>
            <a:endParaRPr/>
          </a:p>
        </p:txBody>
      </p:sp>
      <p:sp>
        <p:nvSpPr>
          <p:cNvPr id="1083" name="object 1083"/>
          <p:cNvSpPr/>
          <p:nvPr/>
        </p:nvSpPr>
        <p:spPr>
          <a:xfrm>
            <a:off x="1799305" y="3633256"/>
            <a:ext cx="20320" cy="20320"/>
          </a:xfrm>
          <a:custGeom>
            <a:avLst/>
            <a:gdLst/>
            <a:ahLst/>
            <a:cxnLst/>
            <a:rect l="l" t="t" r="r" b="b"/>
            <a:pathLst>
              <a:path w="20319" h="20320">
                <a:moveTo>
                  <a:pt x="4561" y="0"/>
                </a:moveTo>
                <a:lnTo>
                  <a:pt x="10162"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084" name="object 1084"/>
          <p:cNvSpPr/>
          <p:nvPr/>
        </p:nvSpPr>
        <p:spPr>
          <a:xfrm>
            <a:off x="1664034" y="3633623"/>
            <a:ext cx="19685" cy="19685"/>
          </a:xfrm>
          <a:custGeom>
            <a:avLst/>
            <a:gdLst/>
            <a:ahLst/>
            <a:cxnLst/>
            <a:rect l="l" t="t" r="r" b="b"/>
            <a:pathLst>
              <a:path w="19685" h="19685">
                <a:moveTo>
                  <a:pt x="4377" y="0"/>
                </a:moveTo>
                <a:lnTo>
                  <a:pt x="9764" y="0"/>
                </a:lnTo>
                <a:lnTo>
                  <a:pt x="15183" y="0"/>
                </a:lnTo>
                <a:lnTo>
                  <a:pt x="19560" y="4406"/>
                </a:lnTo>
                <a:lnTo>
                  <a:pt x="19560" y="15179"/>
                </a:lnTo>
                <a:lnTo>
                  <a:pt x="15183" y="19555"/>
                </a:lnTo>
                <a:lnTo>
                  <a:pt x="4377" y="19555"/>
                </a:lnTo>
                <a:lnTo>
                  <a:pt x="0" y="15179"/>
                </a:lnTo>
                <a:lnTo>
                  <a:pt x="0" y="4406"/>
                </a:lnTo>
                <a:lnTo>
                  <a:pt x="4377" y="0"/>
                </a:lnTo>
                <a:close/>
              </a:path>
            </a:pathLst>
          </a:custGeom>
          <a:solidFill>
            <a:srgbClr val="D9D9D8">
              <a:alpha val="50000"/>
            </a:srgbClr>
          </a:solidFill>
        </p:spPr>
        <p:txBody>
          <a:bodyPr wrap="square" lIns="0" tIns="0" rIns="0" bIns="0" rtlCol="0"/>
          <a:lstStyle/>
          <a:p>
            <a:endParaRPr/>
          </a:p>
        </p:txBody>
      </p:sp>
      <p:sp>
        <p:nvSpPr>
          <p:cNvPr id="1085" name="object 1085"/>
          <p:cNvSpPr/>
          <p:nvPr/>
        </p:nvSpPr>
        <p:spPr>
          <a:xfrm>
            <a:off x="1527232" y="3632522"/>
            <a:ext cx="22225" cy="22225"/>
          </a:xfrm>
          <a:custGeom>
            <a:avLst/>
            <a:gdLst/>
            <a:ahLst/>
            <a:cxnLst/>
            <a:rect l="l" t="t" r="r" b="b"/>
            <a:pathLst>
              <a:path w="22225" h="22225">
                <a:moveTo>
                  <a:pt x="4867" y="0"/>
                </a:moveTo>
                <a:lnTo>
                  <a:pt x="10897" y="0"/>
                </a:lnTo>
                <a:lnTo>
                  <a:pt x="16928" y="0"/>
                </a:lnTo>
                <a:lnTo>
                  <a:pt x="21825" y="4865"/>
                </a:lnTo>
                <a:lnTo>
                  <a:pt x="21825" y="16923"/>
                </a:lnTo>
                <a:lnTo>
                  <a:pt x="16928" y="21789"/>
                </a:lnTo>
                <a:lnTo>
                  <a:pt x="4867" y="21789"/>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086" name="object 1086"/>
          <p:cNvSpPr/>
          <p:nvPr/>
        </p:nvSpPr>
        <p:spPr>
          <a:xfrm>
            <a:off x="1391930" y="3632889"/>
            <a:ext cx="21590" cy="21590"/>
          </a:xfrm>
          <a:custGeom>
            <a:avLst/>
            <a:gdLst/>
            <a:ahLst/>
            <a:cxnLst/>
            <a:rect l="l" t="t" r="r" b="b"/>
            <a:pathLst>
              <a:path w="21590" h="21589">
                <a:moveTo>
                  <a:pt x="4714" y="0"/>
                </a:moveTo>
                <a:lnTo>
                  <a:pt x="10530" y="0"/>
                </a:lnTo>
                <a:lnTo>
                  <a:pt x="16377" y="0"/>
                </a:lnTo>
                <a:lnTo>
                  <a:pt x="21060" y="4713"/>
                </a:lnTo>
                <a:lnTo>
                  <a:pt x="21060" y="16342"/>
                </a:lnTo>
                <a:lnTo>
                  <a:pt x="16377"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087" name="object 1087"/>
          <p:cNvSpPr/>
          <p:nvPr/>
        </p:nvSpPr>
        <p:spPr>
          <a:xfrm>
            <a:off x="1255526" y="3632124"/>
            <a:ext cx="22860" cy="22860"/>
          </a:xfrm>
          <a:custGeom>
            <a:avLst/>
            <a:gdLst/>
            <a:ahLst/>
            <a:cxnLst/>
            <a:rect l="l" t="t" r="r" b="b"/>
            <a:pathLst>
              <a:path w="22859" h="22860">
                <a:moveTo>
                  <a:pt x="5050" y="0"/>
                </a:moveTo>
                <a:lnTo>
                  <a:pt x="11295" y="0"/>
                </a:lnTo>
                <a:lnTo>
                  <a:pt x="17509" y="0"/>
                </a:lnTo>
                <a:lnTo>
                  <a:pt x="22560" y="5049"/>
                </a:lnTo>
                <a:lnTo>
                  <a:pt x="22560" y="17505"/>
                </a:lnTo>
                <a:lnTo>
                  <a:pt x="17509" y="22585"/>
                </a:lnTo>
                <a:lnTo>
                  <a:pt x="5050" y="22585"/>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088" name="object 1088"/>
          <p:cNvSpPr/>
          <p:nvPr/>
        </p:nvSpPr>
        <p:spPr>
          <a:xfrm>
            <a:off x="1120224" y="3632522"/>
            <a:ext cx="22225" cy="22225"/>
          </a:xfrm>
          <a:custGeom>
            <a:avLst/>
            <a:gdLst/>
            <a:ahLst/>
            <a:cxnLst/>
            <a:rect l="l" t="t" r="r" b="b"/>
            <a:pathLst>
              <a:path w="22225" h="22225">
                <a:moveTo>
                  <a:pt x="4897" y="0"/>
                </a:moveTo>
                <a:lnTo>
                  <a:pt x="10928" y="0"/>
                </a:lnTo>
                <a:lnTo>
                  <a:pt x="16958" y="0"/>
                </a:lnTo>
                <a:lnTo>
                  <a:pt x="21825" y="4865"/>
                </a:lnTo>
                <a:lnTo>
                  <a:pt x="21825" y="16923"/>
                </a:lnTo>
                <a:lnTo>
                  <a:pt x="1695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089" name="object 1089"/>
          <p:cNvSpPr/>
          <p:nvPr/>
        </p:nvSpPr>
        <p:spPr>
          <a:xfrm>
            <a:off x="983452" y="3631389"/>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090" name="object 1090"/>
          <p:cNvSpPr/>
          <p:nvPr/>
        </p:nvSpPr>
        <p:spPr>
          <a:xfrm>
            <a:off x="847385" y="3630992"/>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091" name="object 1091"/>
          <p:cNvSpPr/>
          <p:nvPr/>
        </p:nvSpPr>
        <p:spPr>
          <a:xfrm>
            <a:off x="710981" y="3630257"/>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2" name="object 1092"/>
          <p:cNvSpPr/>
          <p:nvPr/>
        </p:nvSpPr>
        <p:spPr>
          <a:xfrm>
            <a:off x="575311" y="3630257"/>
            <a:ext cx="26670" cy="26670"/>
          </a:xfrm>
          <a:custGeom>
            <a:avLst/>
            <a:gdLst/>
            <a:ahLst/>
            <a:cxnLst/>
            <a:rect l="l" t="t" r="r" b="b"/>
            <a:pathLst>
              <a:path w="26670" h="26670">
                <a:moveTo>
                  <a:pt x="5908" y="0"/>
                </a:moveTo>
                <a:lnTo>
                  <a:pt x="13162" y="0"/>
                </a:lnTo>
                <a:lnTo>
                  <a:pt x="20448" y="0"/>
                </a:lnTo>
                <a:lnTo>
                  <a:pt x="26325" y="5875"/>
                </a:lnTo>
                <a:lnTo>
                  <a:pt x="26325" y="20412"/>
                </a:lnTo>
                <a:lnTo>
                  <a:pt x="20448" y="26319"/>
                </a:lnTo>
                <a:lnTo>
                  <a:pt x="5908" y="26319"/>
                </a:lnTo>
                <a:lnTo>
                  <a:pt x="0" y="20412"/>
                </a:lnTo>
                <a:lnTo>
                  <a:pt x="0" y="5875"/>
                </a:lnTo>
                <a:lnTo>
                  <a:pt x="5908" y="0"/>
                </a:lnTo>
                <a:close/>
              </a:path>
            </a:pathLst>
          </a:custGeom>
          <a:solidFill>
            <a:srgbClr val="D9D9D8">
              <a:alpha val="50000"/>
            </a:srgbClr>
          </a:solidFill>
        </p:spPr>
        <p:txBody>
          <a:bodyPr wrap="square" lIns="0" tIns="0" rIns="0" bIns="0" rtlCol="0"/>
          <a:lstStyle/>
          <a:p>
            <a:endParaRPr/>
          </a:p>
        </p:txBody>
      </p:sp>
      <p:sp>
        <p:nvSpPr>
          <p:cNvPr id="1093" name="object 1093"/>
          <p:cNvSpPr/>
          <p:nvPr/>
        </p:nvSpPr>
        <p:spPr>
          <a:xfrm>
            <a:off x="438142" y="3628758"/>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094" name="object 1094"/>
          <p:cNvSpPr/>
          <p:nvPr/>
        </p:nvSpPr>
        <p:spPr>
          <a:xfrm>
            <a:off x="300207" y="3626493"/>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095" name="object 1095"/>
          <p:cNvSpPr/>
          <p:nvPr/>
        </p:nvSpPr>
        <p:spPr>
          <a:xfrm>
            <a:off x="164569" y="3626493"/>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096" name="object 1096"/>
          <p:cNvSpPr/>
          <p:nvPr/>
        </p:nvSpPr>
        <p:spPr>
          <a:xfrm>
            <a:off x="26634" y="3624228"/>
            <a:ext cx="38735" cy="38735"/>
          </a:xfrm>
          <a:custGeom>
            <a:avLst/>
            <a:gdLst/>
            <a:ahLst/>
            <a:cxnLst/>
            <a:rect l="l" t="t" r="r" b="b"/>
            <a:pathLst>
              <a:path w="38735" h="38735">
                <a:moveTo>
                  <a:pt x="19193" y="0"/>
                </a:moveTo>
                <a:lnTo>
                  <a:pt x="26655" y="1509"/>
                </a:lnTo>
                <a:lnTo>
                  <a:pt x="32746" y="5623"/>
                </a:lnTo>
                <a:lnTo>
                  <a:pt x="36851" y="11723"/>
                </a:lnTo>
                <a:lnTo>
                  <a:pt x="38355" y="19188"/>
                </a:lnTo>
                <a:lnTo>
                  <a:pt x="36851" y="26653"/>
                </a:lnTo>
                <a:lnTo>
                  <a:pt x="32746" y="32753"/>
                </a:lnTo>
                <a:lnTo>
                  <a:pt x="26655"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097" name="object 1097"/>
          <p:cNvSpPr/>
          <p:nvPr/>
        </p:nvSpPr>
        <p:spPr>
          <a:xfrm>
            <a:off x="7489002" y="3489359"/>
            <a:ext cx="37465" cy="37465"/>
          </a:xfrm>
          <a:custGeom>
            <a:avLst/>
            <a:gdLst/>
            <a:ahLst/>
            <a:cxnLst/>
            <a:rect l="l" t="t" r="r" b="b"/>
            <a:pathLst>
              <a:path w="37465"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098" name="object 1098"/>
          <p:cNvSpPr/>
          <p:nvPr/>
        </p:nvSpPr>
        <p:spPr>
          <a:xfrm>
            <a:off x="7355598" y="3491623"/>
            <a:ext cx="32384" cy="32384"/>
          </a:xfrm>
          <a:custGeom>
            <a:avLst/>
            <a:gdLst/>
            <a:ahLst/>
            <a:cxnLst/>
            <a:rect l="l" t="t" r="r" b="b"/>
            <a:pathLst>
              <a:path w="32384" h="32385">
                <a:moveTo>
                  <a:pt x="7224" y="0"/>
                </a:moveTo>
                <a:lnTo>
                  <a:pt x="16162" y="0"/>
                </a:lnTo>
                <a:lnTo>
                  <a:pt x="25101" y="0"/>
                </a:lnTo>
                <a:lnTo>
                  <a:pt x="32356" y="7222"/>
                </a:lnTo>
                <a:lnTo>
                  <a:pt x="32356" y="25094"/>
                </a:lnTo>
                <a:lnTo>
                  <a:pt x="25101" y="32317"/>
                </a:lnTo>
                <a:lnTo>
                  <a:pt x="7224" y="3231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099" name="object 1099"/>
          <p:cNvSpPr/>
          <p:nvPr/>
        </p:nvSpPr>
        <p:spPr>
          <a:xfrm>
            <a:off x="7221428" y="3493123"/>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00" name="object 1100"/>
          <p:cNvSpPr/>
          <p:nvPr/>
        </p:nvSpPr>
        <p:spPr>
          <a:xfrm>
            <a:off x="7087259" y="3494622"/>
            <a:ext cx="26670" cy="26670"/>
          </a:xfrm>
          <a:custGeom>
            <a:avLst/>
            <a:gdLst/>
            <a:ahLst/>
            <a:cxnLst/>
            <a:rect l="l" t="t" r="r" b="b"/>
            <a:pathLst>
              <a:path w="26670" h="26670">
                <a:moveTo>
                  <a:pt x="5907" y="0"/>
                </a:moveTo>
                <a:lnTo>
                  <a:pt x="13162" y="0"/>
                </a:lnTo>
                <a:lnTo>
                  <a:pt x="20448" y="0"/>
                </a:lnTo>
                <a:lnTo>
                  <a:pt x="26356" y="5875"/>
                </a:lnTo>
                <a:lnTo>
                  <a:pt x="26356" y="20443"/>
                </a:lnTo>
                <a:lnTo>
                  <a:pt x="20448" y="26319"/>
                </a:lnTo>
                <a:lnTo>
                  <a:pt x="5907" y="26319"/>
                </a:lnTo>
                <a:lnTo>
                  <a:pt x="0" y="20443"/>
                </a:lnTo>
                <a:lnTo>
                  <a:pt x="0" y="5875"/>
                </a:lnTo>
                <a:lnTo>
                  <a:pt x="5907" y="0"/>
                </a:lnTo>
                <a:close/>
              </a:path>
            </a:pathLst>
          </a:custGeom>
          <a:solidFill>
            <a:srgbClr val="D9D9D8">
              <a:alpha val="50000"/>
            </a:srgbClr>
          </a:solidFill>
        </p:spPr>
        <p:txBody>
          <a:bodyPr wrap="square" lIns="0" tIns="0" rIns="0" bIns="0" rtlCol="0"/>
          <a:lstStyle/>
          <a:p>
            <a:endParaRPr/>
          </a:p>
        </p:txBody>
      </p:sp>
      <p:sp>
        <p:nvSpPr>
          <p:cNvPr id="1101" name="object 1101"/>
          <p:cNvSpPr/>
          <p:nvPr/>
        </p:nvSpPr>
        <p:spPr>
          <a:xfrm>
            <a:off x="6951222" y="3494255"/>
            <a:ext cx="27305" cy="27305"/>
          </a:xfrm>
          <a:custGeom>
            <a:avLst/>
            <a:gdLst/>
            <a:ahLst/>
            <a:cxnLst/>
            <a:rect l="l" t="t" r="r" b="b"/>
            <a:pathLst>
              <a:path w="27304" h="27304">
                <a:moveTo>
                  <a:pt x="6061" y="0"/>
                </a:moveTo>
                <a:lnTo>
                  <a:pt x="13560" y="0"/>
                </a:lnTo>
                <a:lnTo>
                  <a:pt x="21029" y="0"/>
                </a:lnTo>
                <a:lnTo>
                  <a:pt x="27091" y="6059"/>
                </a:lnTo>
                <a:lnTo>
                  <a:pt x="27091" y="20994"/>
                </a:lnTo>
                <a:lnTo>
                  <a:pt x="21029" y="27053"/>
                </a:lnTo>
                <a:lnTo>
                  <a:pt x="6061" y="27053"/>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02" name="object 1102"/>
          <p:cNvSpPr/>
          <p:nvPr/>
        </p:nvSpPr>
        <p:spPr>
          <a:xfrm>
            <a:off x="6818186" y="3496887"/>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03" name="object 1103"/>
          <p:cNvSpPr/>
          <p:nvPr/>
        </p:nvSpPr>
        <p:spPr>
          <a:xfrm>
            <a:off x="6684016" y="3498386"/>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04" name="object 1104"/>
          <p:cNvSpPr/>
          <p:nvPr/>
        </p:nvSpPr>
        <p:spPr>
          <a:xfrm>
            <a:off x="6548745" y="3498754"/>
            <a:ext cx="18415" cy="18415"/>
          </a:xfrm>
          <a:custGeom>
            <a:avLst/>
            <a:gdLst/>
            <a:ahLst/>
            <a:cxnLst/>
            <a:rect l="l" t="t" r="r" b="b"/>
            <a:pathLst>
              <a:path w="18415"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05" name="object 1105"/>
          <p:cNvSpPr/>
          <p:nvPr/>
        </p:nvSpPr>
        <p:spPr>
          <a:xfrm>
            <a:off x="6414575" y="3500253"/>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6" name="object 1106"/>
          <p:cNvSpPr/>
          <p:nvPr/>
        </p:nvSpPr>
        <p:spPr>
          <a:xfrm>
            <a:off x="6279304" y="3500651"/>
            <a:ext cx="14604" cy="14604"/>
          </a:xfrm>
          <a:custGeom>
            <a:avLst/>
            <a:gdLst/>
            <a:ahLst/>
            <a:cxnLst/>
            <a:rect l="l" t="t" r="r" b="b"/>
            <a:pathLst>
              <a:path w="14604" h="14604">
                <a:moveTo>
                  <a:pt x="3183" y="0"/>
                </a:moveTo>
                <a:lnTo>
                  <a:pt x="7132" y="0"/>
                </a:lnTo>
                <a:lnTo>
                  <a:pt x="11081" y="0"/>
                </a:lnTo>
                <a:lnTo>
                  <a:pt x="14295" y="3182"/>
                </a:lnTo>
                <a:lnTo>
                  <a:pt x="14295"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07" name="object 1107"/>
          <p:cNvSpPr/>
          <p:nvPr/>
        </p:nvSpPr>
        <p:spPr>
          <a:xfrm>
            <a:off x="6142869" y="3499886"/>
            <a:ext cx="15875" cy="15875"/>
          </a:xfrm>
          <a:custGeom>
            <a:avLst/>
            <a:gdLst/>
            <a:ahLst/>
            <a:cxnLst/>
            <a:rect l="l" t="t" r="r" b="b"/>
            <a:pathLst>
              <a:path w="15875" h="15875">
                <a:moveTo>
                  <a:pt x="3550" y="0"/>
                </a:moveTo>
                <a:lnTo>
                  <a:pt x="7897" y="0"/>
                </a:lnTo>
                <a:lnTo>
                  <a:pt x="12275" y="0"/>
                </a:lnTo>
                <a:lnTo>
                  <a:pt x="15826" y="3519"/>
                </a:lnTo>
                <a:lnTo>
                  <a:pt x="15826"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08" name="object 1108"/>
          <p:cNvSpPr/>
          <p:nvPr/>
        </p:nvSpPr>
        <p:spPr>
          <a:xfrm>
            <a:off x="6007598" y="3500253"/>
            <a:ext cx="15240" cy="15240"/>
          </a:xfrm>
          <a:custGeom>
            <a:avLst/>
            <a:gdLst/>
            <a:ahLst/>
            <a:cxnLst/>
            <a:rect l="l" t="t" r="r" b="b"/>
            <a:pathLst>
              <a:path w="15239" h="15239">
                <a:moveTo>
                  <a:pt x="3367" y="0"/>
                </a:moveTo>
                <a:lnTo>
                  <a:pt x="7499" y="0"/>
                </a:lnTo>
                <a:lnTo>
                  <a:pt x="11662" y="0"/>
                </a:lnTo>
                <a:lnTo>
                  <a:pt x="15030" y="3366"/>
                </a:lnTo>
                <a:lnTo>
                  <a:pt x="15030" y="11690"/>
                </a:lnTo>
                <a:lnTo>
                  <a:pt x="11662"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09" name="object 1109"/>
          <p:cNvSpPr/>
          <p:nvPr/>
        </p:nvSpPr>
        <p:spPr>
          <a:xfrm>
            <a:off x="5872296" y="3500651"/>
            <a:ext cx="14604" cy="14604"/>
          </a:xfrm>
          <a:custGeom>
            <a:avLst/>
            <a:gdLst/>
            <a:ahLst/>
            <a:cxnLst/>
            <a:rect l="l" t="t" r="r" b="b"/>
            <a:pathLst>
              <a:path w="14604" h="14604">
                <a:moveTo>
                  <a:pt x="3214" y="0"/>
                </a:moveTo>
                <a:lnTo>
                  <a:pt x="7132" y="0"/>
                </a:lnTo>
                <a:lnTo>
                  <a:pt x="11081" y="0"/>
                </a:lnTo>
                <a:lnTo>
                  <a:pt x="14295" y="3182"/>
                </a:lnTo>
                <a:lnTo>
                  <a:pt x="14295" y="11078"/>
                </a:lnTo>
                <a:lnTo>
                  <a:pt x="1108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0" name="object 1110"/>
          <p:cNvSpPr/>
          <p:nvPr/>
        </p:nvSpPr>
        <p:spPr>
          <a:xfrm>
            <a:off x="5737392" y="3501386"/>
            <a:ext cx="13335" cy="13335"/>
          </a:xfrm>
          <a:custGeom>
            <a:avLst/>
            <a:gdLst/>
            <a:ahLst/>
            <a:cxnLst/>
            <a:rect l="l" t="t" r="r" b="b"/>
            <a:pathLst>
              <a:path w="13335" h="13335">
                <a:moveTo>
                  <a:pt x="2846" y="0"/>
                </a:moveTo>
                <a:lnTo>
                  <a:pt x="6397" y="0"/>
                </a:lnTo>
                <a:lnTo>
                  <a:pt x="9918" y="0"/>
                </a:lnTo>
                <a:lnTo>
                  <a:pt x="12764" y="2876"/>
                </a:lnTo>
                <a:lnTo>
                  <a:pt x="12764" y="9915"/>
                </a:lnTo>
                <a:lnTo>
                  <a:pt x="9918" y="12792"/>
                </a:lnTo>
                <a:lnTo>
                  <a:pt x="2846" y="12792"/>
                </a:lnTo>
                <a:lnTo>
                  <a:pt x="0" y="9915"/>
                </a:lnTo>
                <a:lnTo>
                  <a:pt x="0" y="2876"/>
                </a:lnTo>
                <a:lnTo>
                  <a:pt x="2846" y="0"/>
                </a:lnTo>
                <a:close/>
              </a:path>
            </a:pathLst>
          </a:custGeom>
          <a:solidFill>
            <a:srgbClr val="D9D9D8">
              <a:alpha val="50000"/>
            </a:srgbClr>
          </a:solidFill>
        </p:spPr>
        <p:txBody>
          <a:bodyPr wrap="square" lIns="0" tIns="0" rIns="0" bIns="0" rtlCol="0"/>
          <a:lstStyle/>
          <a:p>
            <a:endParaRPr/>
          </a:p>
        </p:txBody>
      </p:sp>
      <p:sp>
        <p:nvSpPr>
          <p:cNvPr id="1111" name="object 1111"/>
          <p:cNvSpPr/>
          <p:nvPr/>
        </p:nvSpPr>
        <p:spPr>
          <a:xfrm>
            <a:off x="5601355" y="3501018"/>
            <a:ext cx="13970" cy="13970"/>
          </a:xfrm>
          <a:custGeom>
            <a:avLst/>
            <a:gdLst/>
            <a:ahLst/>
            <a:cxnLst/>
            <a:rect l="l" t="t" r="r" b="b"/>
            <a:pathLst>
              <a:path w="13970" h="13970">
                <a:moveTo>
                  <a:pt x="3030" y="0"/>
                </a:moveTo>
                <a:lnTo>
                  <a:pt x="6765" y="0"/>
                </a:lnTo>
                <a:lnTo>
                  <a:pt x="10499" y="0"/>
                </a:lnTo>
                <a:lnTo>
                  <a:pt x="13530" y="3029"/>
                </a:lnTo>
                <a:lnTo>
                  <a:pt x="13530" y="10497"/>
                </a:lnTo>
                <a:lnTo>
                  <a:pt x="10499" y="13526"/>
                </a:lnTo>
                <a:lnTo>
                  <a:pt x="3030" y="13526"/>
                </a:lnTo>
                <a:lnTo>
                  <a:pt x="0" y="10497"/>
                </a:lnTo>
                <a:lnTo>
                  <a:pt x="0" y="3029"/>
                </a:lnTo>
                <a:lnTo>
                  <a:pt x="3030" y="0"/>
                </a:lnTo>
                <a:close/>
              </a:path>
            </a:pathLst>
          </a:custGeom>
          <a:solidFill>
            <a:srgbClr val="D9D9D8">
              <a:alpha val="50000"/>
            </a:srgbClr>
          </a:solidFill>
        </p:spPr>
        <p:txBody>
          <a:bodyPr wrap="square" lIns="0" tIns="0" rIns="0" bIns="0" rtlCol="0"/>
          <a:lstStyle/>
          <a:p>
            <a:endParaRPr/>
          </a:p>
        </p:txBody>
      </p:sp>
      <p:sp>
        <p:nvSpPr>
          <p:cNvPr id="1112" name="object 1112"/>
          <p:cNvSpPr/>
          <p:nvPr/>
        </p:nvSpPr>
        <p:spPr>
          <a:xfrm>
            <a:off x="5465287" y="3500651"/>
            <a:ext cx="14604" cy="14604"/>
          </a:xfrm>
          <a:custGeom>
            <a:avLst/>
            <a:gdLst/>
            <a:ahLst/>
            <a:cxnLst/>
            <a:rect l="l" t="t" r="r" b="b"/>
            <a:pathLst>
              <a:path w="14604" h="14604">
                <a:moveTo>
                  <a:pt x="3214" y="0"/>
                </a:moveTo>
                <a:lnTo>
                  <a:pt x="7163" y="0"/>
                </a:lnTo>
                <a:lnTo>
                  <a:pt x="11111" y="0"/>
                </a:lnTo>
                <a:lnTo>
                  <a:pt x="14295" y="3182"/>
                </a:lnTo>
                <a:lnTo>
                  <a:pt x="14295" y="11078"/>
                </a:lnTo>
                <a:lnTo>
                  <a:pt x="11111" y="14291"/>
                </a:lnTo>
                <a:lnTo>
                  <a:pt x="3214" y="14291"/>
                </a:lnTo>
                <a:lnTo>
                  <a:pt x="0" y="11078"/>
                </a:lnTo>
                <a:lnTo>
                  <a:pt x="0" y="3182"/>
                </a:lnTo>
                <a:lnTo>
                  <a:pt x="3214" y="0"/>
                </a:lnTo>
                <a:close/>
              </a:path>
            </a:pathLst>
          </a:custGeom>
          <a:solidFill>
            <a:srgbClr val="D9D9D8">
              <a:alpha val="50000"/>
            </a:srgbClr>
          </a:solidFill>
        </p:spPr>
        <p:txBody>
          <a:bodyPr wrap="square" lIns="0" tIns="0" rIns="0" bIns="0" rtlCol="0"/>
          <a:lstStyle/>
          <a:p>
            <a:endParaRPr/>
          </a:p>
        </p:txBody>
      </p:sp>
      <p:sp>
        <p:nvSpPr>
          <p:cNvPr id="1113" name="object 1113"/>
          <p:cNvSpPr/>
          <p:nvPr/>
        </p:nvSpPr>
        <p:spPr>
          <a:xfrm>
            <a:off x="5329649" y="3500651"/>
            <a:ext cx="14604" cy="14604"/>
          </a:xfrm>
          <a:custGeom>
            <a:avLst/>
            <a:gdLst/>
            <a:ahLst/>
            <a:cxnLst/>
            <a:rect l="l" t="t" r="r" b="b"/>
            <a:pathLst>
              <a:path w="14604" h="14604">
                <a:moveTo>
                  <a:pt x="3183" y="0"/>
                </a:moveTo>
                <a:lnTo>
                  <a:pt x="7132" y="0"/>
                </a:lnTo>
                <a:lnTo>
                  <a:pt x="11081" y="0"/>
                </a:lnTo>
                <a:lnTo>
                  <a:pt x="14264" y="3182"/>
                </a:lnTo>
                <a:lnTo>
                  <a:pt x="14264" y="11078"/>
                </a:lnTo>
                <a:lnTo>
                  <a:pt x="11081" y="14291"/>
                </a:lnTo>
                <a:lnTo>
                  <a:pt x="3183" y="14291"/>
                </a:lnTo>
                <a:lnTo>
                  <a:pt x="0" y="11078"/>
                </a:lnTo>
                <a:lnTo>
                  <a:pt x="0" y="3182"/>
                </a:lnTo>
                <a:lnTo>
                  <a:pt x="3183" y="0"/>
                </a:lnTo>
                <a:close/>
              </a:path>
            </a:pathLst>
          </a:custGeom>
          <a:solidFill>
            <a:srgbClr val="D9D9D8">
              <a:alpha val="50000"/>
            </a:srgbClr>
          </a:solidFill>
        </p:spPr>
        <p:txBody>
          <a:bodyPr wrap="square" lIns="0" tIns="0" rIns="0" bIns="0" rtlCol="0"/>
          <a:lstStyle/>
          <a:p>
            <a:endParaRPr/>
          </a:p>
        </p:txBody>
      </p:sp>
      <p:sp>
        <p:nvSpPr>
          <p:cNvPr id="1114" name="object 1114"/>
          <p:cNvSpPr/>
          <p:nvPr/>
        </p:nvSpPr>
        <p:spPr>
          <a:xfrm>
            <a:off x="5193581" y="3500253"/>
            <a:ext cx="15240" cy="15240"/>
          </a:xfrm>
          <a:custGeom>
            <a:avLst/>
            <a:gdLst/>
            <a:ahLst/>
            <a:cxnLst/>
            <a:rect l="l" t="t" r="r" b="b"/>
            <a:pathLst>
              <a:path w="15239" h="15239">
                <a:moveTo>
                  <a:pt x="3367" y="0"/>
                </a:moveTo>
                <a:lnTo>
                  <a:pt x="7530" y="0"/>
                </a:lnTo>
                <a:lnTo>
                  <a:pt x="11693" y="0"/>
                </a:lnTo>
                <a:lnTo>
                  <a:pt x="15060" y="3366"/>
                </a:lnTo>
                <a:lnTo>
                  <a:pt x="1506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15" name="object 1115"/>
          <p:cNvSpPr/>
          <p:nvPr/>
        </p:nvSpPr>
        <p:spPr>
          <a:xfrm>
            <a:off x="5057545" y="3499886"/>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6" name="object 1116"/>
          <p:cNvSpPr/>
          <p:nvPr/>
        </p:nvSpPr>
        <p:spPr>
          <a:xfrm>
            <a:off x="4921875" y="3499886"/>
            <a:ext cx="15875" cy="15875"/>
          </a:xfrm>
          <a:custGeom>
            <a:avLst/>
            <a:gdLst/>
            <a:ahLst/>
            <a:cxnLst/>
            <a:rect l="l" t="t" r="r" b="b"/>
            <a:pathLst>
              <a:path w="15875" h="15875">
                <a:moveTo>
                  <a:pt x="3550" y="0"/>
                </a:moveTo>
                <a:lnTo>
                  <a:pt x="7897" y="0"/>
                </a:lnTo>
                <a:lnTo>
                  <a:pt x="12275" y="0"/>
                </a:lnTo>
                <a:lnTo>
                  <a:pt x="15795" y="3519"/>
                </a:lnTo>
                <a:lnTo>
                  <a:pt x="15795" y="12272"/>
                </a:lnTo>
                <a:lnTo>
                  <a:pt x="12275" y="15791"/>
                </a:lnTo>
                <a:lnTo>
                  <a:pt x="3550" y="15791"/>
                </a:lnTo>
                <a:lnTo>
                  <a:pt x="0" y="12272"/>
                </a:lnTo>
                <a:lnTo>
                  <a:pt x="0" y="3519"/>
                </a:lnTo>
                <a:lnTo>
                  <a:pt x="3550" y="0"/>
                </a:lnTo>
                <a:close/>
              </a:path>
            </a:pathLst>
          </a:custGeom>
          <a:solidFill>
            <a:srgbClr val="D9D9D8">
              <a:alpha val="50000"/>
            </a:srgbClr>
          </a:solidFill>
        </p:spPr>
        <p:txBody>
          <a:bodyPr wrap="square" lIns="0" tIns="0" rIns="0" bIns="0" rtlCol="0"/>
          <a:lstStyle/>
          <a:p>
            <a:endParaRPr/>
          </a:p>
        </p:txBody>
      </p:sp>
      <p:sp>
        <p:nvSpPr>
          <p:cNvPr id="1117" name="object 1117"/>
          <p:cNvSpPr/>
          <p:nvPr/>
        </p:nvSpPr>
        <p:spPr>
          <a:xfrm>
            <a:off x="4785838" y="3499519"/>
            <a:ext cx="17145" cy="17145"/>
          </a:xfrm>
          <a:custGeom>
            <a:avLst/>
            <a:gdLst/>
            <a:ahLst/>
            <a:cxnLst/>
            <a:rect l="l" t="t" r="r" b="b"/>
            <a:pathLst>
              <a:path w="17145" h="17145">
                <a:moveTo>
                  <a:pt x="3703" y="0"/>
                </a:moveTo>
                <a:lnTo>
                  <a:pt x="8264"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18" name="object 1118"/>
          <p:cNvSpPr/>
          <p:nvPr/>
        </p:nvSpPr>
        <p:spPr>
          <a:xfrm>
            <a:off x="4650567" y="3499886"/>
            <a:ext cx="15875" cy="15875"/>
          </a:xfrm>
          <a:custGeom>
            <a:avLst/>
            <a:gdLst/>
            <a:ahLst/>
            <a:cxnLst/>
            <a:rect l="l" t="t" r="r" b="b"/>
            <a:pathLst>
              <a:path w="15875" h="15875">
                <a:moveTo>
                  <a:pt x="3520" y="0"/>
                </a:moveTo>
                <a:lnTo>
                  <a:pt x="7897" y="0"/>
                </a:lnTo>
                <a:lnTo>
                  <a:pt x="12244" y="0"/>
                </a:lnTo>
                <a:lnTo>
                  <a:pt x="15795" y="3519"/>
                </a:lnTo>
                <a:lnTo>
                  <a:pt x="15795" y="12272"/>
                </a:lnTo>
                <a:lnTo>
                  <a:pt x="12244" y="15791"/>
                </a:lnTo>
                <a:lnTo>
                  <a:pt x="3520" y="15791"/>
                </a:lnTo>
                <a:lnTo>
                  <a:pt x="0" y="12272"/>
                </a:lnTo>
                <a:lnTo>
                  <a:pt x="0" y="3519"/>
                </a:lnTo>
                <a:lnTo>
                  <a:pt x="3520" y="0"/>
                </a:lnTo>
                <a:close/>
              </a:path>
            </a:pathLst>
          </a:custGeom>
          <a:solidFill>
            <a:srgbClr val="D9D9D8">
              <a:alpha val="50000"/>
            </a:srgbClr>
          </a:solidFill>
        </p:spPr>
        <p:txBody>
          <a:bodyPr wrap="square" lIns="0" tIns="0" rIns="0" bIns="0" rtlCol="0"/>
          <a:lstStyle/>
          <a:p>
            <a:endParaRPr/>
          </a:p>
        </p:txBody>
      </p:sp>
      <p:sp>
        <p:nvSpPr>
          <p:cNvPr id="1119" name="object 1119"/>
          <p:cNvSpPr/>
          <p:nvPr/>
        </p:nvSpPr>
        <p:spPr>
          <a:xfrm>
            <a:off x="4514500" y="3499519"/>
            <a:ext cx="17145" cy="17145"/>
          </a:xfrm>
          <a:custGeom>
            <a:avLst/>
            <a:gdLst/>
            <a:ahLst/>
            <a:cxnLst/>
            <a:rect l="l" t="t" r="r" b="b"/>
            <a:pathLst>
              <a:path w="17145" h="17145">
                <a:moveTo>
                  <a:pt x="3703" y="0"/>
                </a:moveTo>
                <a:lnTo>
                  <a:pt x="8295" y="0"/>
                </a:lnTo>
                <a:lnTo>
                  <a:pt x="12856" y="0"/>
                </a:lnTo>
                <a:lnTo>
                  <a:pt x="16560" y="3702"/>
                </a:lnTo>
                <a:lnTo>
                  <a:pt x="16560" y="12822"/>
                </a:lnTo>
                <a:lnTo>
                  <a:pt x="12856" y="16525"/>
                </a:lnTo>
                <a:lnTo>
                  <a:pt x="3703" y="16525"/>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20" name="object 1120"/>
          <p:cNvSpPr/>
          <p:nvPr/>
        </p:nvSpPr>
        <p:spPr>
          <a:xfrm>
            <a:off x="4378463" y="3499121"/>
            <a:ext cx="17780" cy="17780"/>
          </a:xfrm>
          <a:custGeom>
            <a:avLst/>
            <a:gdLst/>
            <a:ahLst/>
            <a:cxnLst/>
            <a:rect l="l" t="t" r="r" b="b"/>
            <a:pathLst>
              <a:path w="17779" h="17779">
                <a:moveTo>
                  <a:pt x="3887" y="0"/>
                </a:moveTo>
                <a:lnTo>
                  <a:pt x="8663" y="0"/>
                </a:lnTo>
                <a:lnTo>
                  <a:pt x="13438" y="0"/>
                </a:lnTo>
                <a:lnTo>
                  <a:pt x="17295" y="3886"/>
                </a:lnTo>
                <a:lnTo>
                  <a:pt x="17295" y="13435"/>
                </a:lnTo>
                <a:lnTo>
                  <a:pt x="13438" y="17321"/>
                </a:lnTo>
                <a:lnTo>
                  <a:pt x="3887" y="17321"/>
                </a:lnTo>
                <a:lnTo>
                  <a:pt x="0" y="13435"/>
                </a:lnTo>
                <a:lnTo>
                  <a:pt x="0" y="3886"/>
                </a:lnTo>
                <a:lnTo>
                  <a:pt x="3887" y="0"/>
                </a:lnTo>
                <a:close/>
              </a:path>
            </a:pathLst>
          </a:custGeom>
          <a:solidFill>
            <a:srgbClr val="D9D9D8">
              <a:alpha val="50000"/>
            </a:srgbClr>
          </a:solidFill>
        </p:spPr>
        <p:txBody>
          <a:bodyPr wrap="square" lIns="0" tIns="0" rIns="0" bIns="0" rtlCol="0"/>
          <a:lstStyle/>
          <a:p>
            <a:endParaRPr/>
          </a:p>
        </p:txBody>
      </p:sp>
      <p:sp>
        <p:nvSpPr>
          <p:cNvPr id="1121" name="object 1121"/>
          <p:cNvSpPr/>
          <p:nvPr/>
        </p:nvSpPr>
        <p:spPr>
          <a:xfrm>
            <a:off x="4242426" y="349875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2" name="object 1122"/>
          <p:cNvSpPr/>
          <p:nvPr/>
        </p:nvSpPr>
        <p:spPr>
          <a:xfrm>
            <a:off x="4107155" y="3499121"/>
            <a:ext cx="17780" cy="17780"/>
          </a:xfrm>
          <a:custGeom>
            <a:avLst/>
            <a:gdLst/>
            <a:ahLst/>
            <a:cxnLst/>
            <a:rect l="l" t="t" r="r" b="b"/>
            <a:pathLst>
              <a:path w="17779" h="17779">
                <a:moveTo>
                  <a:pt x="3856" y="0"/>
                </a:moveTo>
                <a:lnTo>
                  <a:pt x="8632" y="0"/>
                </a:lnTo>
                <a:lnTo>
                  <a:pt x="13407" y="0"/>
                </a:lnTo>
                <a:lnTo>
                  <a:pt x="17295" y="3886"/>
                </a:lnTo>
                <a:lnTo>
                  <a:pt x="17295" y="13435"/>
                </a:lnTo>
                <a:lnTo>
                  <a:pt x="13407" y="17321"/>
                </a:lnTo>
                <a:lnTo>
                  <a:pt x="3856" y="17321"/>
                </a:lnTo>
                <a:lnTo>
                  <a:pt x="0" y="13435"/>
                </a:lnTo>
                <a:lnTo>
                  <a:pt x="0" y="3886"/>
                </a:lnTo>
                <a:lnTo>
                  <a:pt x="3856" y="0"/>
                </a:lnTo>
                <a:close/>
              </a:path>
            </a:pathLst>
          </a:custGeom>
          <a:solidFill>
            <a:srgbClr val="D9D9D8">
              <a:alpha val="50000"/>
            </a:srgbClr>
          </a:solidFill>
        </p:spPr>
        <p:txBody>
          <a:bodyPr wrap="square" lIns="0" tIns="0" rIns="0" bIns="0" rtlCol="0"/>
          <a:lstStyle/>
          <a:p>
            <a:endParaRPr/>
          </a:p>
        </p:txBody>
      </p:sp>
      <p:sp>
        <p:nvSpPr>
          <p:cNvPr id="1123" name="object 1123"/>
          <p:cNvSpPr/>
          <p:nvPr/>
        </p:nvSpPr>
        <p:spPr>
          <a:xfrm>
            <a:off x="3971087" y="349875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4" name="object 1124"/>
          <p:cNvSpPr/>
          <p:nvPr/>
        </p:nvSpPr>
        <p:spPr>
          <a:xfrm>
            <a:off x="3836183" y="3499519"/>
            <a:ext cx="17145" cy="17145"/>
          </a:xfrm>
          <a:custGeom>
            <a:avLst/>
            <a:gdLst/>
            <a:ahLst/>
            <a:cxnLst/>
            <a:rect l="l" t="t" r="r" b="b"/>
            <a:pathLst>
              <a:path w="17145" h="17145">
                <a:moveTo>
                  <a:pt x="3704" y="0"/>
                </a:moveTo>
                <a:lnTo>
                  <a:pt x="8265" y="0"/>
                </a:lnTo>
                <a:lnTo>
                  <a:pt x="12856" y="0"/>
                </a:lnTo>
                <a:lnTo>
                  <a:pt x="16560" y="3702"/>
                </a:lnTo>
                <a:lnTo>
                  <a:pt x="16560" y="12822"/>
                </a:lnTo>
                <a:lnTo>
                  <a:pt x="12856" y="16525"/>
                </a:lnTo>
                <a:lnTo>
                  <a:pt x="3704" y="16525"/>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25" name="object 1125"/>
          <p:cNvSpPr/>
          <p:nvPr/>
        </p:nvSpPr>
        <p:spPr>
          <a:xfrm>
            <a:off x="3699779" y="3498754"/>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26" name="object 1126"/>
          <p:cNvSpPr/>
          <p:nvPr/>
        </p:nvSpPr>
        <p:spPr>
          <a:xfrm>
            <a:off x="3564109" y="3498754"/>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27" name="object 1127"/>
          <p:cNvSpPr/>
          <p:nvPr/>
        </p:nvSpPr>
        <p:spPr>
          <a:xfrm>
            <a:off x="3428073" y="3498386"/>
            <a:ext cx="19050" cy="19050"/>
          </a:xfrm>
          <a:custGeom>
            <a:avLst/>
            <a:gdLst/>
            <a:ahLst/>
            <a:cxnLst/>
            <a:rect l="l" t="t" r="r" b="b"/>
            <a:pathLst>
              <a:path w="19050" h="19050">
                <a:moveTo>
                  <a:pt x="4193" y="0"/>
                </a:moveTo>
                <a:lnTo>
                  <a:pt x="9397" y="0"/>
                </a:lnTo>
                <a:lnTo>
                  <a:pt x="14570" y="0"/>
                </a:lnTo>
                <a:lnTo>
                  <a:pt x="18795" y="4192"/>
                </a:lnTo>
                <a:lnTo>
                  <a:pt x="18795" y="14597"/>
                </a:lnTo>
                <a:lnTo>
                  <a:pt x="14570"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28" name="object 1128"/>
          <p:cNvSpPr/>
          <p:nvPr/>
        </p:nvSpPr>
        <p:spPr>
          <a:xfrm>
            <a:off x="3292373" y="3498386"/>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29" name="object 1129"/>
          <p:cNvSpPr/>
          <p:nvPr/>
        </p:nvSpPr>
        <p:spPr>
          <a:xfrm>
            <a:off x="3156336" y="3498019"/>
            <a:ext cx="19685" cy="19685"/>
          </a:xfrm>
          <a:custGeom>
            <a:avLst/>
            <a:gdLst/>
            <a:ahLst/>
            <a:cxnLst/>
            <a:rect l="l" t="t" r="r" b="b"/>
            <a:pathLst>
              <a:path w="19685" h="19685">
                <a:moveTo>
                  <a:pt x="4377" y="0"/>
                </a:moveTo>
                <a:lnTo>
                  <a:pt x="9795" y="0"/>
                </a:lnTo>
                <a:lnTo>
                  <a:pt x="15183" y="0"/>
                </a:lnTo>
                <a:lnTo>
                  <a:pt x="19591" y="4376"/>
                </a:lnTo>
                <a:lnTo>
                  <a:pt x="19591"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0" name="object 1130"/>
          <p:cNvSpPr/>
          <p:nvPr/>
        </p:nvSpPr>
        <p:spPr>
          <a:xfrm>
            <a:off x="3020299" y="3497622"/>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1" name="object 1131"/>
          <p:cNvSpPr/>
          <p:nvPr/>
        </p:nvSpPr>
        <p:spPr>
          <a:xfrm>
            <a:off x="2885028" y="3498019"/>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2" name="object 1132"/>
          <p:cNvSpPr/>
          <p:nvPr/>
        </p:nvSpPr>
        <p:spPr>
          <a:xfrm>
            <a:off x="2748961" y="3497622"/>
            <a:ext cx="20320" cy="20320"/>
          </a:xfrm>
          <a:custGeom>
            <a:avLst/>
            <a:gdLst/>
            <a:ahLst/>
            <a:cxnLst/>
            <a:rect l="l" t="t" r="r" b="b"/>
            <a:pathLst>
              <a:path w="20319"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33" name="object 1133"/>
          <p:cNvSpPr/>
          <p:nvPr/>
        </p:nvSpPr>
        <p:spPr>
          <a:xfrm>
            <a:off x="2613689" y="3498019"/>
            <a:ext cx="19685" cy="19685"/>
          </a:xfrm>
          <a:custGeom>
            <a:avLst/>
            <a:gdLst/>
            <a:ahLst/>
            <a:cxnLst/>
            <a:rect l="l" t="t" r="r" b="b"/>
            <a:pathLst>
              <a:path w="19685" h="19685">
                <a:moveTo>
                  <a:pt x="4377" y="0"/>
                </a:moveTo>
                <a:lnTo>
                  <a:pt x="9765" y="0"/>
                </a:lnTo>
                <a:lnTo>
                  <a:pt x="15183" y="0"/>
                </a:lnTo>
                <a:lnTo>
                  <a:pt x="19560" y="4376"/>
                </a:lnTo>
                <a:lnTo>
                  <a:pt x="19560" y="15148"/>
                </a:lnTo>
                <a:lnTo>
                  <a:pt x="15183" y="19555"/>
                </a:lnTo>
                <a:lnTo>
                  <a:pt x="4377" y="19555"/>
                </a:lnTo>
                <a:lnTo>
                  <a:pt x="0" y="15148"/>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34" name="object 1134"/>
          <p:cNvSpPr/>
          <p:nvPr/>
        </p:nvSpPr>
        <p:spPr>
          <a:xfrm>
            <a:off x="2477652" y="3497622"/>
            <a:ext cx="20320" cy="20320"/>
          </a:xfrm>
          <a:custGeom>
            <a:avLst/>
            <a:gdLst/>
            <a:ahLst/>
            <a:cxnLst/>
            <a:rect l="l" t="t" r="r" b="b"/>
            <a:pathLst>
              <a:path w="20319" h="20320">
                <a:moveTo>
                  <a:pt x="4530" y="0"/>
                </a:moveTo>
                <a:lnTo>
                  <a:pt x="10132" y="0"/>
                </a:lnTo>
                <a:lnTo>
                  <a:pt x="15764" y="0"/>
                </a:lnTo>
                <a:lnTo>
                  <a:pt x="20295" y="4559"/>
                </a:lnTo>
                <a:lnTo>
                  <a:pt x="20295" y="15760"/>
                </a:lnTo>
                <a:lnTo>
                  <a:pt x="15764" y="20320"/>
                </a:lnTo>
                <a:lnTo>
                  <a:pt x="4530" y="20320"/>
                </a:lnTo>
                <a:lnTo>
                  <a:pt x="0" y="15760"/>
                </a:lnTo>
                <a:lnTo>
                  <a:pt x="0" y="4559"/>
                </a:lnTo>
                <a:lnTo>
                  <a:pt x="4530" y="0"/>
                </a:lnTo>
                <a:close/>
              </a:path>
            </a:pathLst>
          </a:custGeom>
          <a:solidFill>
            <a:srgbClr val="D9D9D8">
              <a:alpha val="50000"/>
            </a:srgbClr>
          </a:solidFill>
        </p:spPr>
        <p:txBody>
          <a:bodyPr wrap="square" lIns="0" tIns="0" rIns="0" bIns="0" rtlCol="0"/>
          <a:lstStyle/>
          <a:p>
            <a:endParaRPr/>
          </a:p>
        </p:txBody>
      </p:sp>
      <p:sp>
        <p:nvSpPr>
          <p:cNvPr id="1135" name="object 1135"/>
          <p:cNvSpPr/>
          <p:nvPr/>
        </p:nvSpPr>
        <p:spPr>
          <a:xfrm>
            <a:off x="2341218" y="3496887"/>
            <a:ext cx="22225" cy="22225"/>
          </a:xfrm>
          <a:custGeom>
            <a:avLst/>
            <a:gdLst/>
            <a:ahLst/>
            <a:cxnLst/>
            <a:rect l="l" t="t" r="r" b="b"/>
            <a:pathLst>
              <a:path w="22225" h="22225">
                <a:moveTo>
                  <a:pt x="4897" y="0"/>
                </a:moveTo>
                <a:lnTo>
                  <a:pt x="10928" y="0"/>
                </a:lnTo>
                <a:lnTo>
                  <a:pt x="16928" y="0"/>
                </a:lnTo>
                <a:lnTo>
                  <a:pt x="21825" y="4865"/>
                </a:lnTo>
                <a:lnTo>
                  <a:pt x="21825" y="16923"/>
                </a:lnTo>
                <a:lnTo>
                  <a:pt x="16928" y="21789"/>
                </a:lnTo>
                <a:lnTo>
                  <a:pt x="4897" y="21789"/>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36" name="object 1136"/>
          <p:cNvSpPr/>
          <p:nvPr/>
        </p:nvSpPr>
        <p:spPr>
          <a:xfrm>
            <a:off x="2205181" y="3496489"/>
            <a:ext cx="22860" cy="22860"/>
          </a:xfrm>
          <a:custGeom>
            <a:avLst/>
            <a:gdLst/>
            <a:ahLst/>
            <a:cxnLst/>
            <a:rect l="l" t="t" r="r" b="b"/>
            <a:pathLst>
              <a:path w="22860" h="22860">
                <a:moveTo>
                  <a:pt x="5050" y="0"/>
                </a:moveTo>
                <a:lnTo>
                  <a:pt x="11295" y="0"/>
                </a:lnTo>
                <a:lnTo>
                  <a:pt x="17509" y="0"/>
                </a:lnTo>
                <a:lnTo>
                  <a:pt x="22591" y="5049"/>
                </a:lnTo>
                <a:lnTo>
                  <a:pt x="22591"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7" name="object 1137"/>
          <p:cNvSpPr/>
          <p:nvPr/>
        </p:nvSpPr>
        <p:spPr>
          <a:xfrm>
            <a:off x="2068777" y="3495755"/>
            <a:ext cx="24130" cy="24130"/>
          </a:xfrm>
          <a:custGeom>
            <a:avLst/>
            <a:gdLst/>
            <a:ahLst/>
            <a:cxnLst/>
            <a:rect l="l" t="t" r="r" b="b"/>
            <a:pathLst>
              <a:path w="24130" h="24129">
                <a:moveTo>
                  <a:pt x="5387" y="0"/>
                </a:moveTo>
                <a:lnTo>
                  <a:pt x="12030" y="0"/>
                </a:lnTo>
                <a:lnTo>
                  <a:pt x="18672" y="0"/>
                </a:lnTo>
                <a:lnTo>
                  <a:pt x="24060" y="5386"/>
                </a:lnTo>
                <a:lnTo>
                  <a:pt x="24060" y="18668"/>
                </a:lnTo>
                <a:lnTo>
                  <a:pt x="18672" y="24054"/>
                </a:lnTo>
                <a:lnTo>
                  <a:pt x="5387" y="24054"/>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138" name="object 1138"/>
          <p:cNvSpPr/>
          <p:nvPr/>
        </p:nvSpPr>
        <p:spPr>
          <a:xfrm>
            <a:off x="1933842" y="3496489"/>
            <a:ext cx="22860" cy="22860"/>
          </a:xfrm>
          <a:custGeom>
            <a:avLst/>
            <a:gdLst/>
            <a:ahLst/>
            <a:cxnLst/>
            <a:rect l="l" t="t" r="r" b="b"/>
            <a:pathLst>
              <a:path w="22860" h="22860">
                <a:moveTo>
                  <a:pt x="5050" y="0"/>
                </a:moveTo>
                <a:lnTo>
                  <a:pt x="11295" y="0"/>
                </a:lnTo>
                <a:lnTo>
                  <a:pt x="17540" y="0"/>
                </a:lnTo>
                <a:lnTo>
                  <a:pt x="22591" y="5049"/>
                </a:lnTo>
                <a:lnTo>
                  <a:pt x="22591" y="17535"/>
                </a:lnTo>
                <a:lnTo>
                  <a:pt x="17540"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39" name="object 1139"/>
          <p:cNvSpPr/>
          <p:nvPr/>
        </p:nvSpPr>
        <p:spPr>
          <a:xfrm>
            <a:off x="1797805" y="3496122"/>
            <a:ext cx="23495" cy="23495"/>
          </a:xfrm>
          <a:custGeom>
            <a:avLst/>
            <a:gdLst/>
            <a:ahLst/>
            <a:cxnLst/>
            <a:rect l="l" t="t" r="r" b="b"/>
            <a:pathLst>
              <a:path w="23494" h="23495">
                <a:moveTo>
                  <a:pt x="5234" y="0"/>
                </a:moveTo>
                <a:lnTo>
                  <a:pt x="11662" y="0"/>
                </a:lnTo>
                <a:lnTo>
                  <a:pt x="18091" y="0"/>
                </a:lnTo>
                <a:lnTo>
                  <a:pt x="23325" y="5233"/>
                </a:lnTo>
                <a:lnTo>
                  <a:pt x="23325" y="18086"/>
                </a:lnTo>
                <a:lnTo>
                  <a:pt x="1809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0" name="object 1140"/>
          <p:cNvSpPr/>
          <p:nvPr/>
        </p:nvSpPr>
        <p:spPr>
          <a:xfrm>
            <a:off x="1662534" y="3496489"/>
            <a:ext cx="22860" cy="22860"/>
          </a:xfrm>
          <a:custGeom>
            <a:avLst/>
            <a:gdLst/>
            <a:ahLst/>
            <a:cxnLst/>
            <a:rect l="l" t="t" r="r" b="b"/>
            <a:pathLst>
              <a:path w="22860" h="22860">
                <a:moveTo>
                  <a:pt x="5050" y="0"/>
                </a:moveTo>
                <a:lnTo>
                  <a:pt x="11264" y="0"/>
                </a:lnTo>
                <a:lnTo>
                  <a:pt x="17509" y="0"/>
                </a:lnTo>
                <a:lnTo>
                  <a:pt x="22560" y="5049"/>
                </a:lnTo>
                <a:lnTo>
                  <a:pt x="22560" y="17535"/>
                </a:lnTo>
                <a:lnTo>
                  <a:pt x="17509" y="22585"/>
                </a:lnTo>
                <a:lnTo>
                  <a:pt x="5050" y="22585"/>
                </a:lnTo>
                <a:lnTo>
                  <a:pt x="0" y="1753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141" name="object 1141"/>
          <p:cNvSpPr/>
          <p:nvPr/>
        </p:nvSpPr>
        <p:spPr>
          <a:xfrm>
            <a:off x="1526467" y="3496122"/>
            <a:ext cx="23495" cy="23495"/>
          </a:xfrm>
          <a:custGeom>
            <a:avLst/>
            <a:gdLst/>
            <a:ahLst/>
            <a:cxnLst/>
            <a:rect l="l" t="t" r="r" b="b"/>
            <a:pathLst>
              <a:path w="23494" h="23495">
                <a:moveTo>
                  <a:pt x="5234" y="0"/>
                </a:moveTo>
                <a:lnTo>
                  <a:pt x="11662" y="0"/>
                </a:lnTo>
                <a:lnTo>
                  <a:pt x="18121" y="0"/>
                </a:lnTo>
                <a:lnTo>
                  <a:pt x="23325" y="5233"/>
                </a:lnTo>
                <a:lnTo>
                  <a:pt x="23325" y="18086"/>
                </a:lnTo>
                <a:lnTo>
                  <a:pt x="18121" y="23319"/>
                </a:lnTo>
                <a:lnTo>
                  <a:pt x="5234" y="23319"/>
                </a:lnTo>
                <a:lnTo>
                  <a:pt x="0" y="18086"/>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142" name="object 1142"/>
          <p:cNvSpPr/>
          <p:nvPr/>
        </p:nvSpPr>
        <p:spPr>
          <a:xfrm>
            <a:off x="1389695" y="3494990"/>
            <a:ext cx="26034" cy="26034"/>
          </a:xfrm>
          <a:custGeom>
            <a:avLst/>
            <a:gdLst/>
            <a:ahLst/>
            <a:cxnLst/>
            <a:rect l="l" t="t" r="r" b="b"/>
            <a:pathLst>
              <a:path w="26034" h="26035">
                <a:moveTo>
                  <a:pt x="5724" y="0"/>
                </a:moveTo>
                <a:lnTo>
                  <a:pt x="12764"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3" name="object 1143"/>
          <p:cNvSpPr/>
          <p:nvPr/>
        </p:nvSpPr>
        <p:spPr>
          <a:xfrm>
            <a:off x="1254026" y="3494990"/>
            <a:ext cx="26034" cy="26034"/>
          </a:xfrm>
          <a:custGeom>
            <a:avLst/>
            <a:gdLst/>
            <a:ahLst/>
            <a:cxnLst/>
            <a:rect l="l" t="t" r="r" b="b"/>
            <a:pathLst>
              <a:path w="26034" h="26035">
                <a:moveTo>
                  <a:pt x="5724" y="0"/>
                </a:moveTo>
                <a:lnTo>
                  <a:pt x="12795" y="0"/>
                </a:lnTo>
                <a:lnTo>
                  <a:pt x="19836" y="0"/>
                </a:lnTo>
                <a:lnTo>
                  <a:pt x="25560" y="5722"/>
                </a:lnTo>
                <a:lnTo>
                  <a:pt x="25560" y="19861"/>
                </a:lnTo>
                <a:lnTo>
                  <a:pt x="1983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44" name="object 1144"/>
          <p:cNvSpPr/>
          <p:nvPr/>
        </p:nvSpPr>
        <p:spPr>
          <a:xfrm>
            <a:off x="1119091" y="3495755"/>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45" name="object 1145"/>
          <p:cNvSpPr/>
          <p:nvPr/>
        </p:nvSpPr>
        <p:spPr>
          <a:xfrm>
            <a:off x="982320" y="3494622"/>
            <a:ext cx="26670" cy="26670"/>
          </a:xfrm>
          <a:custGeom>
            <a:avLst/>
            <a:gdLst/>
            <a:ahLst/>
            <a:cxnLst/>
            <a:rect l="l" t="t" r="r" b="b"/>
            <a:pathLst>
              <a:path w="26669" h="26670">
                <a:moveTo>
                  <a:pt x="5877" y="0"/>
                </a:moveTo>
                <a:lnTo>
                  <a:pt x="13162" y="0"/>
                </a:lnTo>
                <a:lnTo>
                  <a:pt x="20417" y="0"/>
                </a:lnTo>
                <a:lnTo>
                  <a:pt x="26325" y="5875"/>
                </a:lnTo>
                <a:lnTo>
                  <a:pt x="26325" y="20443"/>
                </a:lnTo>
                <a:lnTo>
                  <a:pt x="20417" y="26319"/>
                </a:lnTo>
                <a:lnTo>
                  <a:pt x="5877" y="26319"/>
                </a:lnTo>
                <a:lnTo>
                  <a:pt x="0" y="20443"/>
                </a:lnTo>
                <a:lnTo>
                  <a:pt x="0" y="5875"/>
                </a:lnTo>
                <a:lnTo>
                  <a:pt x="5877" y="0"/>
                </a:lnTo>
                <a:close/>
              </a:path>
            </a:pathLst>
          </a:custGeom>
          <a:solidFill>
            <a:srgbClr val="D9D9D8">
              <a:alpha val="50000"/>
            </a:srgbClr>
          </a:solidFill>
        </p:spPr>
        <p:txBody>
          <a:bodyPr wrap="square" lIns="0" tIns="0" rIns="0" bIns="0" rtlCol="0"/>
          <a:lstStyle/>
          <a:p>
            <a:endParaRPr/>
          </a:p>
        </p:txBody>
      </p:sp>
      <p:sp>
        <p:nvSpPr>
          <p:cNvPr id="1146" name="object 1146"/>
          <p:cNvSpPr/>
          <p:nvPr/>
        </p:nvSpPr>
        <p:spPr>
          <a:xfrm>
            <a:off x="845518" y="3493490"/>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147" name="object 1147"/>
          <p:cNvSpPr/>
          <p:nvPr/>
        </p:nvSpPr>
        <p:spPr>
          <a:xfrm>
            <a:off x="709481" y="3493123"/>
            <a:ext cx="29845" cy="29845"/>
          </a:xfrm>
          <a:custGeom>
            <a:avLst/>
            <a:gdLst/>
            <a:ahLst/>
            <a:cxnLst/>
            <a:rect l="l" t="t" r="r" b="b"/>
            <a:pathLst>
              <a:path w="29845" h="29845">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148" name="object 1148"/>
          <p:cNvSpPr/>
          <p:nvPr/>
        </p:nvSpPr>
        <p:spPr>
          <a:xfrm>
            <a:off x="573444" y="3492755"/>
            <a:ext cx="30480" cy="30480"/>
          </a:xfrm>
          <a:custGeom>
            <a:avLst/>
            <a:gdLst/>
            <a:ahLst/>
            <a:cxnLst/>
            <a:rect l="l" t="t" r="r" b="b"/>
            <a:pathLst>
              <a:path w="30479" h="30479">
                <a:moveTo>
                  <a:pt x="6734" y="0"/>
                </a:moveTo>
                <a:lnTo>
                  <a:pt x="15030" y="0"/>
                </a:lnTo>
                <a:lnTo>
                  <a:pt x="23356" y="0"/>
                </a:lnTo>
                <a:lnTo>
                  <a:pt x="30090" y="6702"/>
                </a:lnTo>
                <a:lnTo>
                  <a:pt x="30090" y="23319"/>
                </a:lnTo>
                <a:lnTo>
                  <a:pt x="23356" y="30083"/>
                </a:lnTo>
                <a:lnTo>
                  <a:pt x="6734" y="30083"/>
                </a:lnTo>
                <a:lnTo>
                  <a:pt x="0" y="23319"/>
                </a:lnTo>
                <a:lnTo>
                  <a:pt x="0" y="6702"/>
                </a:lnTo>
                <a:lnTo>
                  <a:pt x="6734" y="0"/>
                </a:lnTo>
                <a:close/>
              </a:path>
            </a:pathLst>
          </a:custGeom>
          <a:solidFill>
            <a:srgbClr val="D9D9D8">
              <a:alpha val="50000"/>
            </a:srgbClr>
          </a:solidFill>
        </p:spPr>
        <p:txBody>
          <a:bodyPr wrap="square" lIns="0" tIns="0" rIns="0" bIns="0" rtlCol="0"/>
          <a:lstStyle/>
          <a:p>
            <a:endParaRPr/>
          </a:p>
        </p:txBody>
      </p:sp>
      <p:sp>
        <p:nvSpPr>
          <p:cNvPr id="1149" name="object 1149"/>
          <p:cNvSpPr/>
          <p:nvPr/>
        </p:nvSpPr>
        <p:spPr>
          <a:xfrm>
            <a:off x="438142" y="3493123"/>
            <a:ext cx="29845" cy="29845"/>
          </a:xfrm>
          <a:custGeom>
            <a:avLst/>
            <a:gdLst/>
            <a:ahLst/>
            <a:cxnLst/>
            <a:rect l="l" t="t" r="r" b="b"/>
            <a:pathLst>
              <a:path w="29845" h="29845">
                <a:moveTo>
                  <a:pt x="6581" y="0"/>
                </a:moveTo>
                <a:lnTo>
                  <a:pt x="14662" y="0"/>
                </a:lnTo>
                <a:lnTo>
                  <a:pt x="22774" y="0"/>
                </a:lnTo>
                <a:lnTo>
                  <a:pt x="29356" y="6549"/>
                </a:lnTo>
                <a:lnTo>
                  <a:pt x="29356" y="22769"/>
                </a:lnTo>
                <a:lnTo>
                  <a:pt x="22774" y="29318"/>
                </a:lnTo>
                <a:lnTo>
                  <a:pt x="6581" y="29318"/>
                </a:lnTo>
                <a:lnTo>
                  <a:pt x="0" y="22769"/>
                </a:lnTo>
                <a:lnTo>
                  <a:pt x="0" y="6549"/>
                </a:lnTo>
                <a:lnTo>
                  <a:pt x="6581" y="0"/>
                </a:lnTo>
                <a:close/>
              </a:path>
            </a:pathLst>
          </a:custGeom>
          <a:solidFill>
            <a:srgbClr val="D9D9D8">
              <a:alpha val="50000"/>
            </a:srgbClr>
          </a:solidFill>
        </p:spPr>
        <p:txBody>
          <a:bodyPr wrap="square" lIns="0" tIns="0" rIns="0" bIns="0" rtlCol="0"/>
          <a:lstStyle/>
          <a:p>
            <a:endParaRPr/>
          </a:p>
        </p:txBody>
      </p:sp>
      <p:sp>
        <p:nvSpPr>
          <p:cNvPr id="1150" name="object 1150"/>
          <p:cNvSpPr/>
          <p:nvPr/>
        </p:nvSpPr>
        <p:spPr>
          <a:xfrm>
            <a:off x="298707" y="3489359"/>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151" name="object 1151"/>
          <p:cNvSpPr/>
          <p:nvPr/>
        </p:nvSpPr>
        <p:spPr>
          <a:xfrm>
            <a:off x="163038" y="3489359"/>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152" name="object 1152"/>
          <p:cNvSpPr/>
          <p:nvPr/>
        </p:nvSpPr>
        <p:spPr>
          <a:xfrm>
            <a:off x="25869" y="3487859"/>
            <a:ext cx="40005" cy="40005"/>
          </a:xfrm>
          <a:custGeom>
            <a:avLst/>
            <a:gdLst/>
            <a:ahLst/>
            <a:cxnLst/>
            <a:rect l="l" t="t" r="r" b="b"/>
            <a:pathLst>
              <a:path w="40005" h="40004">
                <a:moveTo>
                  <a:pt x="19958" y="0"/>
                </a:moveTo>
                <a:lnTo>
                  <a:pt x="27708" y="1563"/>
                </a:lnTo>
                <a:lnTo>
                  <a:pt x="34043" y="5829"/>
                </a:lnTo>
                <a:lnTo>
                  <a:pt x="38318" y="12162"/>
                </a:lnTo>
                <a:lnTo>
                  <a:pt x="39886" y="19922"/>
                </a:lnTo>
                <a:lnTo>
                  <a:pt x="38318" y="27683"/>
                </a:lnTo>
                <a:lnTo>
                  <a:pt x="34043" y="34015"/>
                </a:lnTo>
                <a:lnTo>
                  <a:pt x="27708" y="38282"/>
                </a:lnTo>
                <a:lnTo>
                  <a:pt x="19958" y="39845"/>
                </a:lnTo>
                <a:lnTo>
                  <a:pt x="12190" y="38282"/>
                </a:lnTo>
                <a:lnTo>
                  <a:pt x="5846" y="34015"/>
                </a:lnTo>
                <a:lnTo>
                  <a:pt x="1568" y="27683"/>
                </a:lnTo>
                <a:lnTo>
                  <a:pt x="0" y="19922"/>
                </a:lnTo>
                <a:lnTo>
                  <a:pt x="1568" y="12162"/>
                </a:lnTo>
                <a:lnTo>
                  <a:pt x="5846" y="5829"/>
                </a:lnTo>
                <a:lnTo>
                  <a:pt x="12190" y="1563"/>
                </a:lnTo>
                <a:lnTo>
                  <a:pt x="19958" y="0"/>
                </a:lnTo>
                <a:close/>
              </a:path>
            </a:pathLst>
          </a:custGeom>
          <a:solidFill>
            <a:srgbClr val="D9D9D8">
              <a:alpha val="50000"/>
            </a:srgbClr>
          </a:solidFill>
        </p:spPr>
        <p:txBody>
          <a:bodyPr wrap="square" lIns="0" tIns="0" rIns="0" bIns="0" rtlCol="0"/>
          <a:lstStyle/>
          <a:p>
            <a:endParaRPr/>
          </a:p>
        </p:txBody>
      </p:sp>
      <p:sp>
        <p:nvSpPr>
          <p:cNvPr id="1153" name="object 1153"/>
          <p:cNvSpPr/>
          <p:nvPr/>
        </p:nvSpPr>
        <p:spPr>
          <a:xfrm>
            <a:off x="7489002" y="3353723"/>
            <a:ext cx="37465" cy="37465"/>
          </a:xfrm>
          <a:custGeom>
            <a:avLst/>
            <a:gdLst/>
            <a:ahLst/>
            <a:cxnLst/>
            <a:rect l="l" t="t" r="r" b="b"/>
            <a:pathLst>
              <a:path w="37465"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154" name="object 1154"/>
          <p:cNvSpPr/>
          <p:nvPr/>
        </p:nvSpPr>
        <p:spPr>
          <a:xfrm>
            <a:off x="7353700" y="3354091"/>
            <a:ext cx="36195" cy="36195"/>
          </a:xfrm>
          <a:custGeom>
            <a:avLst/>
            <a:gdLst/>
            <a:ahLst/>
            <a:cxnLst/>
            <a:rect l="l" t="t" r="r" b="b"/>
            <a:pathLst>
              <a:path w="36195" h="36195">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155" name="object 1155"/>
          <p:cNvSpPr/>
          <p:nvPr/>
        </p:nvSpPr>
        <p:spPr>
          <a:xfrm>
            <a:off x="7219164" y="3355223"/>
            <a:ext cx="34290" cy="34290"/>
          </a:xfrm>
          <a:custGeom>
            <a:avLst/>
            <a:gdLst/>
            <a:ahLst/>
            <a:cxnLst/>
            <a:rect l="l" t="t" r="r" b="b"/>
            <a:pathLst>
              <a:path w="34290" h="34289">
                <a:moveTo>
                  <a:pt x="7591" y="0"/>
                </a:moveTo>
                <a:lnTo>
                  <a:pt x="1692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156" name="object 1156"/>
          <p:cNvSpPr/>
          <p:nvPr/>
        </p:nvSpPr>
        <p:spPr>
          <a:xfrm>
            <a:off x="7083892" y="3355590"/>
            <a:ext cx="33655" cy="33655"/>
          </a:xfrm>
          <a:custGeom>
            <a:avLst/>
            <a:gdLst/>
            <a:ahLst/>
            <a:cxnLst/>
            <a:rect l="l" t="t" r="r" b="b"/>
            <a:pathLst>
              <a:path w="33654" h="33654">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157" name="object 1157"/>
          <p:cNvSpPr/>
          <p:nvPr/>
        </p:nvSpPr>
        <p:spPr>
          <a:xfrm>
            <a:off x="6951222" y="3358620"/>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8" name="object 1158"/>
          <p:cNvSpPr/>
          <p:nvPr/>
        </p:nvSpPr>
        <p:spPr>
          <a:xfrm>
            <a:off x="6815553" y="3358620"/>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59" name="object 1159"/>
          <p:cNvSpPr/>
          <p:nvPr/>
        </p:nvSpPr>
        <p:spPr>
          <a:xfrm>
            <a:off x="6679884" y="3358620"/>
            <a:ext cx="27305" cy="27305"/>
          </a:xfrm>
          <a:custGeom>
            <a:avLst/>
            <a:gdLst/>
            <a:ahLst/>
            <a:cxnLst/>
            <a:rect l="l" t="t" r="r" b="b"/>
            <a:pathLst>
              <a:path w="27304"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60" name="object 1160"/>
          <p:cNvSpPr/>
          <p:nvPr/>
        </p:nvSpPr>
        <p:spPr>
          <a:xfrm>
            <a:off x="6546480" y="3360885"/>
            <a:ext cx="22860" cy="22860"/>
          </a:xfrm>
          <a:custGeom>
            <a:avLst/>
            <a:gdLst/>
            <a:ahLst/>
            <a:cxnLst/>
            <a:rect l="l" t="t" r="r" b="b"/>
            <a:pathLst>
              <a:path w="22859" h="22860">
                <a:moveTo>
                  <a:pt x="5050" y="0"/>
                </a:moveTo>
                <a:lnTo>
                  <a:pt x="11295" y="0"/>
                </a:lnTo>
                <a:lnTo>
                  <a:pt x="17540" y="0"/>
                </a:lnTo>
                <a:lnTo>
                  <a:pt x="22591" y="5019"/>
                </a:lnTo>
                <a:lnTo>
                  <a:pt x="22591" y="17505"/>
                </a:lnTo>
                <a:lnTo>
                  <a:pt x="17540"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61" name="object 1161"/>
          <p:cNvSpPr/>
          <p:nvPr/>
        </p:nvSpPr>
        <p:spPr>
          <a:xfrm>
            <a:off x="6412310" y="3362385"/>
            <a:ext cx="19685" cy="19685"/>
          </a:xfrm>
          <a:custGeom>
            <a:avLst/>
            <a:gdLst/>
            <a:ahLst/>
            <a:cxnLst/>
            <a:rect l="l" t="t" r="r" b="b"/>
            <a:pathLst>
              <a:path w="19685" h="19685">
                <a:moveTo>
                  <a:pt x="4408" y="0"/>
                </a:moveTo>
                <a:lnTo>
                  <a:pt x="9795" y="0"/>
                </a:lnTo>
                <a:lnTo>
                  <a:pt x="15213" y="0"/>
                </a:lnTo>
                <a:lnTo>
                  <a:pt x="19591" y="4376"/>
                </a:lnTo>
                <a:lnTo>
                  <a:pt x="19591" y="15179"/>
                </a:lnTo>
                <a:lnTo>
                  <a:pt x="15213" y="19555"/>
                </a:lnTo>
                <a:lnTo>
                  <a:pt x="4408" y="19555"/>
                </a:lnTo>
                <a:lnTo>
                  <a:pt x="0" y="15179"/>
                </a:lnTo>
                <a:lnTo>
                  <a:pt x="0" y="4376"/>
                </a:lnTo>
                <a:lnTo>
                  <a:pt x="4408" y="0"/>
                </a:lnTo>
                <a:close/>
              </a:path>
            </a:pathLst>
          </a:custGeom>
          <a:solidFill>
            <a:srgbClr val="D9D9D8">
              <a:alpha val="50000"/>
            </a:srgbClr>
          </a:solidFill>
        </p:spPr>
        <p:txBody>
          <a:bodyPr wrap="square" lIns="0" tIns="0" rIns="0" bIns="0" rtlCol="0"/>
          <a:lstStyle/>
          <a:p>
            <a:endParaRPr/>
          </a:p>
        </p:txBody>
      </p:sp>
      <p:sp>
        <p:nvSpPr>
          <p:cNvPr id="1162" name="object 1162"/>
          <p:cNvSpPr/>
          <p:nvPr/>
        </p:nvSpPr>
        <p:spPr>
          <a:xfrm>
            <a:off x="6278538" y="3364251"/>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3" name="object 1163"/>
          <p:cNvSpPr/>
          <p:nvPr/>
        </p:nvSpPr>
        <p:spPr>
          <a:xfrm>
            <a:off x="6142869" y="3364251"/>
            <a:ext cx="15875" cy="15875"/>
          </a:xfrm>
          <a:custGeom>
            <a:avLst/>
            <a:gdLst/>
            <a:ahLst/>
            <a:cxnLst/>
            <a:rect l="l" t="t" r="r" b="b"/>
            <a:pathLst>
              <a:path w="15875" h="15875">
                <a:moveTo>
                  <a:pt x="3550" y="0"/>
                </a:moveTo>
                <a:lnTo>
                  <a:pt x="7897" y="0"/>
                </a:lnTo>
                <a:lnTo>
                  <a:pt x="12275" y="0"/>
                </a:lnTo>
                <a:lnTo>
                  <a:pt x="15826" y="3550"/>
                </a:lnTo>
                <a:lnTo>
                  <a:pt x="15826"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4" name="object 1164"/>
          <p:cNvSpPr/>
          <p:nvPr/>
        </p:nvSpPr>
        <p:spPr>
          <a:xfrm>
            <a:off x="6007200" y="3364251"/>
            <a:ext cx="15875" cy="15875"/>
          </a:xfrm>
          <a:custGeom>
            <a:avLst/>
            <a:gdLst/>
            <a:ahLst/>
            <a:cxnLst/>
            <a:rect l="l" t="t" r="r" b="b"/>
            <a:pathLst>
              <a:path w="15875" h="15875">
                <a:moveTo>
                  <a:pt x="3550" y="0"/>
                </a:moveTo>
                <a:lnTo>
                  <a:pt x="7897" y="0"/>
                </a:lnTo>
                <a:lnTo>
                  <a:pt x="12275" y="0"/>
                </a:lnTo>
                <a:lnTo>
                  <a:pt x="15795" y="3550"/>
                </a:lnTo>
                <a:lnTo>
                  <a:pt x="15795" y="12272"/>
                </a:lnTo>
                <a:lnTo>
                  <a:pt x="12275" y="15791"/>
                </a:lnTo>
                <a:lnTo>
                  <a:pt x="3550" y="15791"/>
                </a:lnTo>
                <a:lnTo>
                  <a:pt x="0" y="12272"/>
                </a:lnTo>
                <a:lnTo>
                  <a:pt x="0" y="3550"/>
                </a:lnTo>
                <a:lnTo>
                  <a:pt x="3550" y="0"/>
                </a:lnTo>
                <a:close/>
              </a:path>
            </a:pathLst>
          </a:custGeom>
          <a:solidFill>
            <a:srgbClr val="D9D9D8">
              <a:alpha val="50000"/>
            </a:srgbClr>
          </a:solidFill>
        </p:spPr>
        <p:txBody>
          <a:bodyPr wrap="square" lIns="0" tIns="0" rIns="0" bIns="0" rtlCol="0"/>
          <a:lstStyle/>
          <a:p>
            <a:endParaRPr/>
          </a:p>
        </p:txBody>
      </p:sp>
      <p:sp>
        <p:nvSpPr>
          <p:cNvPr id="1165" name="object 1165"/>
          <p:cNvSpPr/>
          <p:nvPr/>
        </p:nvSpPr>
        <p:spPr>
          <a:xfrm>
            <a:off x="5871163" y="3363884"/>
            <a:ext cx="17145" cy="17145"/>
          </a:xfrm>
          <a:custGeom>
            <a:avLst/>
            <a:gdLst/>
            <a:ahLst/>
            <a:cxnLst/>
            <a:rect l="l" t="t" r="r" b="b"/>
            <a:pathLst>
              <a:path w="17145" h="17145">
                <a:moveTo>
                  <a:pt x="3704" y="0"/>
                </a:moveTo>
                <a:lnTo>
                  <a:pt x="8265" y="0"/>
                </a:lnTo>
                <a:lnTo>
                  <a:pt x="12856" y="0"/>
                </a:lnTo>
                <a:lnTo>
                  <a:pt x="16560" y="3702"/>
                </a:lnTo>
                <a:lnTo>
                  <a:pt x="16560" y="12822"/>
                </a:lnTo>
                <a:lnTo>
                  <a:pt x="12856" y="16556"/>
                </a:lnTo>
                <a:lnTo>
                  <a:pt x="3704" y="16556"/>
                </a:lnTo>
                <a:lnTo>
                  <a:pt x="0" y="12822"/>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166" name="object 1166"/>
          <p:cNvSpPr/>
          <p:nvPr/>
        </p:nvSpPr>
        <p:spPr>
          <a:xfrm>
            <a:off x="5736259" y="3364619"/>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7" name="object 1167"/>
          <p:cNvSpPr/>
          <p:nvPr/>
        </p:nvSpPr>
        <p:spPr>
          <a:xfrm>
            <a:off x="5600589" y="3364619"/>
            <a:ext cx="15240" cy="15240"/>
          </a:xfrm>
          <a:custGeom>
            <a:avLst/>
            <a:gdLst/>
            <a:ahLst/>
            <a:cxnLst/>
            <a:rect l="l" t="t" r="r" b="b"/>
            <a:pathLst>
              <a:path w="15239" h="15239">
                <a:moveTo>
                  <a:pt x="3367" y="0"/>
                </a:moveTo>
                <a:lnTo>
                  <a:pt x="7530" y="0"/>
                </a:lnTo>
                <a:lnTo>
                  <a:pt x="11693" y="0"/>
                </a:lnTo>
                <a:lnTo>
                  <a:pt x="15030" y="3366"/>
                </a:lnTo>
                <a:lnTo>
                  <a:pt x="15030" y="11690"/>
                </a:lnTo>
                <a:lnTo>
                  <a:pt x="11693" y="15056"/>
                </a:lnTo>
                <a:lnTo>
                  <a:pt x="3367" y="15056"/>
                </a:lnTo>
                <a:lnTo>
                  <a:pt x="0" y="11690"/>
                </a:lnTo>
                <a:lnTo>
                  <a:pt x="0" y="3366"/>
                </a:lnTo>
                <a:lnTo>
                  <a:pt x="3367" y="0"/>
                </a:lnTo>
                <a:close/>
              </a:path>
            </a:pathLst>
          </a:custGeom>
          <a:solidFill>
            <a:srgbClr val="D9D9D8">
              <a:alpha val="50000"/>
            </a:srgbClr>
          </a:solidFill>
        </p:spPr>
        <p:txBody>
          <a:bodyPr wrap="square" lIns="0" tIns="0" rIns="0" bIns="0" rtlCol="0"/>
          <a:lstStyle/>
          <a:p>
            <a:endParaRPr/>
          </a:p>
        </p:txBody>
      </p:sp>
      <p:sp>
        <p:nvSpPr>
          <p:cNvPr id="1168" name="object 1168"/>
          <p:cNvSpPr/>
          <p:nvPr/>
        </p:nvSpPr>
        <p:spPr>
          <a:xfrm>
            <a:off x="5464553" y="3364251"/>
            <a:ext cx="15875" cy="15875"/>
          </a:xfrm>
          <a:custGeom>
            <a:avLst/>
            <a:gdLst/>
            <a:ahLst/>
            <a:cxnLst/>
            <a:rect l="l" t="t" r="r" b="b"/>
            <a:pathLst>
              <a:path w="15875" h="15875">
                <a:moveTo>
                  <a:pt x="3520" y="0"/>
                </a:moveTo>
                <a:lnTo>
                  <a:pt x="7897" y="0"/>
                </a:lnTo>
                <a:lnTo>
                  <a:pt x="12244" y="0"/>
                </a:lnTo>
                <a:lnTo>
                  <a:pt x="15795" y="3550"/>
                </a:lnTo>
                <a:lnTo>
                  <a:pt x="15795" y="12272"/>
                </a:lnTo>
                <a:lnTo>
                  <a:pt x="12244"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69" name="object 1169"/>
          <p:cNvSpPr/>
          <p:nvPr/>
        </p:nvSpPr>
        <p:spPr>
          <a:xfrm>
            <a:off x="5328883" y="3364251"/>
            <a:ext cx="15875" cy="15875"/>
          </a:xfrm>
          <a:custGeom>
            <a:avLst/>
            <a:gdLst/>
            <a:ahLst/>
            <a:cxnLst/>
            <a:rect l="l" t="t" r="r" b="b"/>
            <a:pathLst>
              <a:path w="15875" h="15875">
                <a:moveTo>
                  <a:pt x="3520" y="0"/>
                </a:moveTo>
                <a:lnTo>
                  <a:pt x="7897" y="0"/>
                </a:lnTo>
                <a:lnTo>
                  <a:pt x="12275" y="0"/>
                </a:lnTo>
                <a:lnTo>
                  <a:pt x="15795" y="3550"/>
                </a:lnTo>
                <a:lnTo>
                  <a:pt x="15795" y="12272"/>
                </a:lnTo>
                <a:lnTo>
                  <a:pt x="12275" y="15791"/>
                </a:lnTo>
                <a:lnTo>
                  <a:pt x="3520" y="15791"/>
                </a:lnTo>
                <a:lnTo>
                  <a:pt x="0" y="12272"/>
                </a:lnTo>
                <a:lnTo>
                  <a:pt x="0" y="3550"/>
                </a:lnTo>
                <a:lnTo>
                  <a:pt x="3520" y="0"/>
                </a:lnTo>
                <a:close/>
              </a:path>
            </a:pathLst>
          </a:custGeom>
          <a:solidFill>
            <a:srgbClr val="D9D9D8">
              <a:alpha val="50000"/>
            </a:srgbClr>
          </a:solidFill>
        </p:spPr>
        <p:txBody>
          <a:bodyPr wrap="square" lIns="0" tIns="0" rIns="0" bIns="0" rtlCol="0"/>
          <a:lstStyle/>
          <a:p>
            <a:endParaRPr/>
          </a:p>
        </p:txBody>
      </p:sp>
      <p:sp>
        <p:nvSpPr>
          <p:cNvPr id="1170" name="object 1170"/>
          <p:cNvSpPr/>
          <p:nvPr/>
        </p:nvSpPr>
        <p:spPr>
          <a:xfrm>
            <a:off x="5192846" y="3363884"/>
            <a:ext cx="17145" cy="17145"/>
          </a:xfrm>
          <a:custGeom>
            <a:avLst/>
            <a:gdLst/>
            <a:ahLst/>
            <a:cxnLst/>
            <a:rect l="l" t="t" r="r" b="b"/>
            <a:pathLst>
              <a:path w="17145" h="17145">
                <a:moveTo>
                  <a:pt x="3703" y="0"/>
                </a:moveTo>
                <a:lnTo>
                  <a:pt x="8264" y="0"/>
                </a:lnTo>
                <a:lnTo>
                  <a:pt x="12826" y="0"/>
                </a:lnTo>
                <a:lnTo>
                  <a:pt x="16530" y="3702"/>
                </a:lnTo>
                <a:lnTo>
                  <a:pt x="16530" y="12822"/>
                </a:lnTo>
                <a:lnTo>
                  <a:pt x="12826" y="16556"/>
                </a:lnTo>
                <a:lnTo>
                  <a:pt x="3703" y="16556"/>
                </a:lnTo>
                <a:lnTo>
                  <a:pt x="0" y="12822"/>
                </a:lnTo>
                <a:lnTo>
                  <a:pt x="0" y="3702"/>
                </a:lnTo>
                <a:lnTo>
                  <a:pt x="3703" y="0"/>
                </a:lnTo>
                <a:close/>
              </a:path>
            </a:pathLst>
          </a:custGeom>
          <a:solidFill>
            <a:srgbClr val="D9D9D8">
              <a:alpha val="50000"/>
            </a:srgbClr>
          </a:solidFill>
        </p:spPr>
        <p:txBody>
          <a:bodyPr wrap="square" lIns="0" tIns="0" rIns="0" bIns="0" rtlCol="0"/>
          <a:lstStyle/>
          <a:p>
            <a:endParaRPr/>
          </a:p>
        </p:txBody>
      </p:sp>
      <p:sp>
        <p:nvSpPr>
          <p:cNvPr id="1171" name="object 1171"/>
          <p:cNvSpPr/>
          <p:nvPr/>
        </p:nvSpPr>
        <p:spPr>
          <a:xfrm>
            <a:off x="5056810" y="3363517"/>
            <a:ext cx="17780" cy="17780"/>
          </a:xfrm>
          <a:custGeom>
            <a:avLst/>
            <a:gdLst/>
            <a:ahLst/>
            <a:cxnLst/>
            <a:rect l="l" t="t" r="r" b="b"/>
            <a:pathLst>
              <a:path w="17779" h="17779">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2" name="object 1172"/>
          <p:cNvSpPr/>
          <p:nvPr/>
        </p:nvSpPr>
        <p:spPr>
          <a:xfrm>
            <a:off x="4920743" y="3363119"/>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173" name="object 1173"/>
          <p:cNvSpPr/>
          <p:nvPr/>
        </p:nvSpPr>
        <p:spPr>
          <a:xfrm>
            <a:off x="4785104" y="3363119"/>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4" name="object 1174"/>
          <p:cNvSpPr/>
          <p:nvPr/>
        </p:nvSpPr>
        <p:spPr>
          <a:xfrm>
            <a:off x="4649802" y="3363517"/>
            <a:ext cx="17780" cy="17780"/>
          </a:xfrm>
          <a:custGeom>
            <a:avLst/>
            <a:gdLst/>
            <a:ahLst/>
            <a:cxnLst/>
            <a:rect l="l" t="t" r="r" b="b"/>
            <a:pathLst>
              <a:path w="17779" h="17779">
                <a:moveTo>
                  <a:pt x="3857" y="0"/>
                </a:moveTo>
                <a:lnTo>
                  <a:pt x="8663" y="0"/>
                </a:lnTo>
                <a:lnTo>
                  <a:pt x="13438" y="0"/>
                </a:lnTo>
                <a:lnTo>
                  <a:pt x="17295" y="3856"/>
                </a:lnTo>
                <a:lnTo>
                  <a:pt x="17295" y="13404"/>
                </a:lnTo>
                <a:lnTo>
                  <a:pt x="13438"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175" name="object 1175"/>
          <p:cNvSpPr/>
          <p:nvPr/>
        </p:nvSpPr>
        <p:spPr>
          <a:xfrm>
            <a:off x="4513765" y="336311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6" name="object 1176"/>
          <p:cNvSpPr/>
          <p:nvPr/>
        </p:nvSpPr>
        <p:spPr>
          <a:xfrm>
            <a:off x="4378095" y="336311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7" name="object 1177"/>
          <p:cNvSpPr/>
          <p:nvPr/>
        </p:nvSpPr>
        <p:spPr>
          <a:xfrm>
            <a:off x="4242059" y="3362752"/>
            <a:ext cx="19050" cy="19050"/>
          </a:xfrm>
          <a:custGeom>
            <a:avLst/>
            <a:gdLst/>
            <a:ahLst/>
            <a:cxnLst/>
            <a:rect l="l" t="t" r="r" b="b"/>
            <a:pathLst>
              <a:path w="19050" h="19050">
                <a:moveTo>
                  <a:pt x="4193" y="0"/>
                </a:moveTo>
                <a:lnTo>
                  <a:pt x="9397" y="0"/>
                </a:lnTo>
                <a:lnTo>
                  <a:pt x="14601" y="0"/>
                </a:lnTo>
                <a:lnTo>
                  <a:pt x="18795" y="4192"/>
                </a:lnTo>
                <a:lnTo>
                  <a:pt x="18795" y="14597"/>
                </a:lnTo>
                <a:lnTo>
                  <a:pt x="14601" y="18790"/>
                </a:lnTo>
                <a:lnTo>
                  <a:pt x="4193" y="18790"/>
                </a:lnTo>
                <a:lnTo>
                  <a:pt x="0" y="14597"/>
                </a:lnTo>
                <a:lnTo>
                  <a:pt x="0" y="4192"/>
                </a:lnTo>
                <a:lnTo>
                  <a:pt x="4193" y="0"/>
                </a:lnTo>
                <a:close/>
              </a:path>
            </a:pathLst>
          </a:custGeom>
          <a:solidFill>
            <a:srgbClr val="D9D9D8">
              <a:alpha val="50000"/>
            </a:srgbClr>
          </a:solidFill>
        </p:spPr>
        <p:txBody>
          <a:bodyPr wrap="square" lIns="0" tIns="0" rIns="0" bIns="0" rtlCol="0"/>
          <a:lstStyle/>
          <a:p>
            <a:endParaRPr/>
          </a:p>
        </p:txBody>
      </p:sp>
      <p:sp>
        <p:nvSpPr>
          <p:cNvPr id="1178" name="object 1178"/>
          <p:cNvSpPr/>
          <p:nvPr/>
        </p:nvSpPr>
        <p:spPr>
          <a:xfrm>
            <a:off x="4106757" y="336311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79" name="object 1179"/>
          <p:cNvSpPr/>
          <p:nvPr/>
        </p:nvSpPr>
        <p:spPr>
          <a:xfrm>
            <a:off x="3970720" y="3362752"/>
            <a:ext cx="19050" cy="19050"/>
          </a:xfrm>
          <a:custGeom>
            <a:avLst/>
            <a:gdLst/>
            <a:ahLst/>
            <a:cxnLst/>
            <a:rect l="l" t="t" r="r" b="b"/>
            <a:pathLst>
              <a:path w="19050" h="19050">
                <a:moveTo>
                  <a:pt x="4224" y="0"/>
                </a:moveTo>
                <a:lnTo>
                  <a:pt x="9397" y="0"/>
                </a:lnTo>
                <a:lnTo>
                  <a:pt x="14601" y="0"/>
                </a:lnTo>
                <a:lnTo>
                  <a:pt x="18795" y="4192"/>
                </a:lnTo>
                <a:lnTo>
                  <a:pt x="1879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0" name="object 1180"/>
          <p:cNvSpPr/>
          <p:nvPr/>
        </p:nvSpPr>
        <p:spPr>
          <a:xfrm>
            <a:off x="3835418" y="3363119"/>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181" name="object 1181"/>
          <p:cNvSpPr/>
          <p:nvPr/>
        </p:nvSpPr>
        <p:spPr>
          <a:xfrm>
            <a:off x="3699779" y="3363119"/>
            <a:ext cx="18415" cy="18415"/>
          </a:xfrm>
          <a:custGeom>
            <a:avLst/>
            <a:gdLst/>
            <a:ahLst/>
            <a:cxnLst/>
            <a:rect l="l" t="t" r="r" b="b"/>
            <a:pathLst>
              <a:path w="18414" h="18414">
                <a:moveTo>
                  <a:pt x="4010" y="0"/>
                </a:moveTo>
                <a:lnTo>
                  <a:pt x="9030" y="0"/>
                </a:lnTo>
                <a:lnTo>
                  <a:pt x="13989" y="0"/>
                </a:lnTo>
                <a:lnTo>
                  <a:pt x="18030" y="4039"/>
                </a:lnTo>
                <a:lnTo>
                  <a:pt x="18030" y="14016"/>
                </a:lnTo>
                <a:lnTo>
                  <a:pt x="13989" y="18056"/>
                </a:lnTo>
                <a:lnTo>
                  <a:pt x="4010" y="18056"/>
                </a:lnTo>
                <a:lnTo>
                  <a:pt x="0" y="14016"/>
                </a:lnTo>
                <a:lnTo>
                  <a:pt x="0" y="4039"/>
                </a:lnTo>
                <a:lnTo>
                  <a:pt x="4010" y="0"/>
                </a:lnTo>
                <a:close/>
              </a:path>
            </a:pathLst>
          </a:custGeom>
          <a:solidFill>
            <a:srgbClr val="D9D9D8">
              <a:alpha val="50000"/>
            </a:srgbClr>
          </a:solidFill>
        </p:spPr>
        <p:txBody>
          <a:bodyPr wrap="square" lIns="0" tIns="0" rIns="0" bIns="0" rtlCol="0"/>
          <a:lstStyle/>
          <a:p>
            <a:endParaRPr/>
          </a:p>
        </p:txBody>
      </p:sp>
      <p:sp>
        <p:nvSpPr>
          <p:cNvPr id="1182" name="object 1182"/>
          <p:cNvSpPr/>
          <p:nvPr/>
        </p:nvSpPr>
        <p:spPr>
          <a:xfrm>
            <a:off x="3563712" y="3362752"/>
            <a:ext cx="19050" cy="19050"/>
          </a:xfrm>
          <a:custGeom>
            <a:avLst/>
            <a:gdLst/>
            <a:ahLst/>
            <a:cxnLst/>
            <a:rect l="l" t="t" r="r" b="b"/>
            <a:pathLst>
              <a:path w="19050" h="19050">
                <a:moveTo>
                  <a:pt x="4224" y="0"/>
                </a:moveTo>
                <a:lnTo>
                  <a:pt x="9428" y="0"/>
                </a:lnTo>
                <a:lnTo>
                  <a:pt x="14601" y="0"/>
                </a:lnTo>
                <a:lnTo>
                  <a:pt x="18825" y="4192"/>
                </a:lnTo>
                <a:lnTo>
                  <a:pt x="18825" y="14597"/>
                </a:lnTo>
                <a:lnTo>
                  <a:pt x="14601" y="18790"/>
                </a:lnTo>
                <a:lnTo>
                  <a:pt x="4224" y="18790"/>
                </a:lnTo>
                <a:lnTo>
                  <a:pt x="0" y="14597"/>
                </a:lnTo>
                <a:lnTo>
                  <a:pt x="0" y="4192"/>
                </a:lnTo>
                <a:lnTo>
                  <a:pt x="4224" y="0"/>
                </a:lnTo>
                <a:close/>
              </a:path>
            </a:pathLst>
          </a:custGeom>
          <a:solidFill>
            <a:srgbClr val="D9D9D8">
              <a:alpha val="50000"/>
            </a:srgbClr>
          </a:solidFill>
        </p:spPr>
        <p:txBody>
          <a:bodyPr wrap="square" lIns="0" tIns="0" rIns="0" bIns="0" rtlCol="0"/>
          <a:lstStyle/>
          <a:p>
            <a:endParaRPr/>
          </a:p>
        </p:txBody>
      </p:sp>
      <p:sp>
        <p:nvSpPr>
          <p:cNvPr id="1183" name="object 1183"/>
          <p:cNvSpPr/>
          <p:nvPr/>
        </p:nvSpPr>
        <p:spPr>
          <a:xfrm>
            <a:off x="3427675" y="3362385"/>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184" name="object 1184"/>
          <p:cNvSpPr/>
          <p:nvPr/>
        </p:nvSpPr>
        <p:spPr>
          <a:xfrm>
            <a:off x="3291638" y="3361987"/>
            <a:ext cx="20320" cy="20320"/>
          </a:xfrm>
          <a:custGeom>
            <a:avLst/>
            <a:gdLst/>
            <a:ahLst/>
            <a:cxnLst/>
            <a:rect l="l" t="t" r="r" b="b"/>
            <a:pathLst>
              <a:path w="20320" h="20320">
                <a:moveTo>
                  <a:pt x="4561" y="0"/>
                </a:moveTo>
                <a:lnTo>
                  <a:pt x="10163" y="0"/>
                </a:lnTo>
                <a:lnTo>
                  <a:pt x="15764" y="0"/>
                </a:lnTo>
                <a:lnTo>
                  <a:pt x="20325" y="4559"/>
                </a:lnTo>
                <a:lnTo>
                  <a:pt x="20325" y="15760"/>
                </a:lnTo>
                <a:lnTo>
                  <a:pt x="15764" y="20320"/>
                </a:lnTo>
                <a:lnTo>
                  <a:pt x="4561" y="20320"/>
                </a:lnTo>
                <a:lnTo>
                  <a:pt x="0" y="15760"/>
                </a:lnTo>
                <a:lnTo>
                  <a:pt x="0" y="4559"/>
                </a:lnTo>
                <a:lnTo>
                  <a:pt x="4561" y="0"/>
                </a:lnTo>
                <a:close/>
              </a:path>
            </a:pathLst>
          </a:custGeom>
          <a:solidFill>
            <a:srgbClr val="D9D9D8">
              <a:alpha val="50000"/>
            </a:srgbClr>
          </a:solidFill>
        </p:spPr>
        <p:txBody>
          <a:bodyPr wrap="square" lIns="0" tIns="0" rIns="0" bIns="0" rtlCol="0"/>
          <a:lstStyle/>
          <a:p>
            <a:endParaRPr/>
          </a:p>
        </p:txBody>
      </p:sp>
      <p:sp>
        <p:nvSpPr>
          <p:cNvPr id="1185" name="object 1185"/>
          <p:cNvSpPr/>
          <p:nvPr/>
        </p:nvSpPr>
        <p:spPr>
          <a:xfrm>
            <a:off x="3155601" y="3361619"/>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186" name="object 1186"/>
          <p:cNvSpPr/>
          <p:nvPr/>
        </p:nvSpPr>
        <p:spPr>
          <a:xfrm>
            <a:off x="3019565" y="3361252"/>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7" name="object 1187"/>
          <p:cNvSpPr/>
          <p:nvPr/>
        </p:nvSpPr>
        <p:spPr>
          <a:xfrm>
            <a:off x="2883895" y="3361252"/>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188" name="object 1188"/>
          <p:cNvSpPr/>
          <p:nvPr/>
        </p:nvSpPr>
        <p:spPr>
          <a:xfrm>
            <a:off x="2747859" y="3360885"/>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89" name="object 1189"/>
          <p:cNvSpPr/>
          <p:nvPr/>
        </p:nvSpPr>
        <p:spPr>
          <a:xfrm>
            <a:off x="2612557" y="3361252"/>
            <a:ext cx="22225" cy="22225"/>
          </a:xfrm>
          <a:custGeom>
            <a:avLst/>
            <a:gdLst/>
            <a:ahLst/>
            <a:cxnLst/>
            <a:rect l="l" t="t" r="r" b="b"/>
            <a:pathLst>
              <a:path w="22225" h="22225">
                <a:moveTo>
                  <a:pt x="4897" y="0"/>
                </a:moveTo>
                <a:lnTo>
                  <a:pt x="10897" y="0"/>
                </a:lnTo>
                <a:lnTo>
                  <a:pt x="16928" y="0"/>
                </a:lnTo>
                <a:lnTo>
                  <a:pt x="21825" y="4865"/>
                </a:lnTo>
                <a:lnTo>
                  <a:pt x="21825" y="16923"/>
                </a:lnTo>
                <a:lnTo>
                  <a:pt x="1692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190" name="object 1190"/>
          <p:cNvSpPr/>
          <p:nvPr/>
        </p:nvSpPr>
        <p:spPr>
          <a:xfrm>
            <a:off x="2476520" y="3360885"/>
            <a:ext cx="22860" cy="22860"/>
          </a:xfrm>
          <a:custGeom>
            <a:avLst/>
            <a:gdLst/>
            <a:ahLst/>
            <a:cxnLst/>
            <a:rect l="l" t="t" r="r" b="b"/>
            <a:pathLst>
              <a:path w="22860" h="22860">
                <a:moveTo>
                  <a:pt x="5050" y="0"/>
                </a:moveTo>
                <a:lnTo>
                  <a:pt x="11264" y="0"/>
                </a:lnTo>
                <a:lnTo>
                  <a:pt x="17509" y="0"/>
                </a:lnTo>
                <a:lnTo>
                  <a:pt x="22560" y="5019"/>
                </a:lnTo>
                <a:lnTo>
                  <a:pt x="22560" y="17505"/>
                </a:lnTo>
                <a:lnTo>
                  <a:pt x="17509" y="22554"/>
                </a:lnTo>
                <a:lnTo>
                  <a:pt x="5050" y="22554"/>
                </a:lnTo>
                <a:lnTo>
                  <a:pt x="0" y="17505"/>
                </a:lnTo>
                <a:lnTo>
                  <a:pt x="0" y="5019"/>
                </a:lnTo>
                <a:lnTo>
                  <a:pt x="5050" y="0"/>
                </a:lnTo>
                <a:close/>
              </a:path>
            </a:pathLst>
          </a:custGeom>
          <a:solidFill>
            <a:srgbClr val="D9D9D8">
              <a:alpha val="50000"/>
            </a:srgbClr>
          </a:solidFill>
        </p:spPr>
        <p:txBody>
          <a:bodyPr wrap="square" lIns="0" tIns="0" rIns="0" bIns="0" rtlCol="0"/>
          <a:lstStyle/>
          <a:p>
            <a:endParaRPr/>
          </a:p>
        </p:txBody>
      </p:sp>
      <p:sp>
        <p:nvSpPr>
          <p:cNvPr id="1191" name="object 1191"/>
          <p:cNvSpPr/>
          <p:nvPr/>
        </p:nvSpPr>
        <p:spPr>
          <a:xfrm>
            <a:off x="2340483" y="3360487"/>
            <a:ext cx="23495" cy="23495"/>
          </a:xfrm>
          <a:custGeom>
            <a:avLst/>
            <a:gdLst/>
            <a:ahLst/>
            <a:cxnLst/>
            <a:rect l="l" t="t" r="r" b="b"/>
            <a:pathLst>
              <a:path w="23494" h="23495">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192" name="object 1192"/>
          <p:cNvSpPr/>
          <p:nvPr/>
        </p:nvSpPr>
        <p:spPr>
          <a:xfrm>
            <a:off x="2204416" y="3360120"/>
            <a:ext cx="24130" cy="24130"/>
          </a:xfrm>
          <a:custGeom>
            <a:avLst/>
            <a:gdLst/>
            <a:ahLst/>
            <a:cxnLst/>
            <a:rect l="l" t="t" r="r" b="b"/>
            <a:pathLst>
              <a:path w="24130" h="24129">
                <a:moveTo>
                  <a:pt x="5418" y="0"/>
                </a:moveTo>
                <a:lnTo>
                  <a:pt x="12060" y="0"/>
                </a:lnTo>
                <a:lnTo>
                  <a:pt x="18703" y="0"/>
                </a:lnTo>
                <a:lnTo>
                  <a:pt x="24091" y="5386"/>
                </a:lnTo>
                <a:lnTo>
                  <a:pt x="24091" y="18668"/>
                </a:lnTo>
                <a:lnTo>
                  <a:pt x="18703" y="24054"/>
                </a:lnTo>
                <a:lnTo>
                  <a:pt x="5418" y="24054"/>
                </a:lnTo>
                <a:lnTo>
                  <a:pt x="0" y="1866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193" name="object 1193"/>
          <p:cNvSpPr/>
          <p:nvPr/>
        </p:nvSpPr>
        <p:spPr>
          <a:xfrm>
            <a:off x="2068012" y="3359355"/>
            <a:ext cx="26034" cy="26034"/>
          </a:xfrm>
          <a:custGeom>
            <a:avLst/>
            <a:gdLst/>
            <a:ahLst/>
            <a:cxnLst/>
            <a:rect l="l" t="t" r="r" b="b"/>
            <a:pathLst>
              <a:path w="26035" h="26035">
                <a:moveTo>
                  <a:pt x="5724" y="0"/>
                </a:moveTo>
                <a:lnTo>
                  <a:pt x="12795" y="0"/>
                </a:lnTo>
                <a:lnTo>
                  <a:pt x="19866" y="0"/>
                </a:lnTo>
                <a:lnTo>
                  <a:pt x="25591" y="5722"/>
                </a:lnTo>
                <a:lnTo>
                  <a:pt x="25591" y="19861"/>
                </a:lnTo>
                <a:lnTo>
                  <a:pt x="19866" y="25584"/>
                </a:lnTo>
                <a:lnTo>
                  <a:pt x="5724" y="25584"/>
                </a:lnTo>
                <a:lnTo>
                  <a:pt x="0" y="1986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194" name="object 1194"/>
          <p:cNvSpPr/>
          <p:nvPr/>
        </p:nvSpPr>
        <p:spPr>
          <a:xfrm>
            <a:off x="1931975" y="3358987"/>
            <a:ext cx="26670" cy="26670"/>
          </a:xfrm>
          <a:custGeom>
            <a:avLst/>
            <a:gdLst/>
            <a:ahLst/>
            <a:cxnLst/>
            <a:rect l="l" t="t" r="r" b="b"/>
            <a:pathLst>
              <a:path w="26669" h="26670">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195" name="object 1195"/>
          <p:cNvSpPr/>
          <p:nvPr/>
        </p:nvSpPr>
        <p:spPr>
          <a:xfrm>
            <a:off x="1795938" y="3358620"/>
            <a:ext cx="27305" cy="27305"/>
          </a:xfrm>
          <a:custGeom>
            <a:avLst/>
            <a:gdLst/>
            <a:ahLst/>
            <a:cxnLst/>
            <a:rect l="l" t="t" r="r" b="b"/>
            <a:pathLst>
              <a:path w="27305" h="27304">
                <a:moveTo>
                  <a:pt x="6061" y="0"/>
                </a:moveTo>
                <a:lnTo>
                  <a:pt x="13530" y="0"/>
                </a:lnTo>
                <a:lnTo>
                  <a:pt x="21029" y="0"/>
                </a:lnTo>
                <a:lnTo>
                  <a:pt x="27060" y="6059"/>
                </a:lnTo>
                <a:lnTo>
                  <a:pt x="27060"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196" name="object 1196"/>
          <p:cNvSpPr/>
          <p:nvPr/>
        </p:nvSpPr>
        <p:spPr>
          <a:xfrm>
            <a:off x="1661401" y="3359753"/>
            <a:ext cx="25400" cy="25400"/>
          </a:xfrm>
          <a:custGeom>
            <a:avLst/>
            <a:gdLst/>
            <a:ahLst/>
            <a:cxnLst/>
            <a:rect l="l" t="t" r="r" b="b"/>
            <a:pathLst>
              <a:path w="25400" h="25400">
                <a:moveTo>
                  <a:pt x="5540" y="0"/>
                </a:moveTo>
                <a:lnTo>
                  <a:pt x="12397" y="0"/>
                </a:lnTo>
                <a:lnTo>
                  <a:pt x="19254" y="0"/>
                </a:lnTo>
                <a:lnTo>
                  <a:pt x="24825" y="5539"/>
                </a:lnTo>
                <a:lnTo>
                  <a:pt x="24825" y="19249"/>
                </a:lnTo>
                <a:lnTo>
                  <a:pt x="19254" y="24819"/>
                </a:lnTo>
                <a:lnTo>
                  <a:pt x="5540" y="24819"/>
                </a:lnTo>
                <a:lnTo>
                  <a:pt x="0" y="19249"/>
                </a:lnTo>
                <a:lnTo>
                  <a:pt x="0" y="5539"/>
                </a:lnTo>
                <a:lnTo>
                  <a:pt x="5540" y="0"/>
                </a:lnTo>
                <a:close/>
              </a:path>
            </a:pathLst>
          </a:custGeom>
          <a:solidFill>
            <a:srgbClr val="D9D9D8">
              <a:alpha val="50000"/>
            </a:srgbClr>
          </a:solidFill>
        </p:spPr>
        <p:txBody>
          <a:bodyPr wrap="square" lIns="0" tIns="0" rIns="0" bIns="0" rtlCol="0"/>
          <a:lstStyle/>
          <a:p>
            <a:endParaRPr/>
          </a:p>
        </p:txBody>
      </p:sp>
      <p:sp>
        <p:nvSpPr>
          <p:cNvPr id="1197" name="object 1197"/>
          <p:cNvSpPr/>
          <p:nvPr/>
        </p:nvSpPr>
        <p:spPr>
          <a:xfrm>
            <a:off x="1524967" y="3358987"/>
            <a:ext cx="26670" cy="26670"/>
          </a:xfrm>
          <a:custGeom>
            <a:avLst/>
            <a:gdLst/>
            <a:ahLst/>
            <a:cxnLst/>
            <a:rect l="l" t="t" r="r" b="b"/>
            <a:pathLst>
              <a:path w="26669" h="26670">
                <a:moveTo>
                  <a:pt x="5908" y="0"/>
                </a:moveTo>
                <a:lnTo>
                  <a:pt x="13162" y="0"/>
                </a:lnTo>
                <a:lnTo>
                  <a:pt x="20448" y="0"/>
                </a:lnTo>
                <a:lnTo>
                  <a:pt x="26325" y="5906"/>
                </a:lnTo>
                <a:lnTo>
                  <a:pt x="26325" y="20443"/>
                </a:lnTo>
                <a:lnTo>
                  <a:pt x="20448" y="26319"/>
                </a:lnTo>
                <a:lnTo>
                  <a:pt x="5908" y="2631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198" name="object 1198"/>
          <p:cNvSpPr/>
          <p:nvPr/>
        </p:nvSpPr>
        <p:spPr>
          <a:xfrm>
            <a:off x="1388562" y="3358253"/>
            <a:ext cx="27940" cy="27940"/>
          </a:xfrm>
          <a:custGeom>
            <a:avLst/>
            <a:gdLst/>
            <a:ahLst/>
            <a:cxnLst/>
            <a:rect l="l" t="t" r="r" b="b"/>
            <a:pathLst>
              <a:path w="27940" h="27939">
                <a:moveTo>
                  <a:pt x="6214" y="0"/>
                </a:moveTo>
                <a:lnTo>
                  <a:pt x="13897" y="0"/>
                </a:lnTo>
                <a:lnTo>
                  <a:pt x="21611" y="0"/>
                </a:lnTo>
                <a:lnTo>
                  <a:pt x="27825" y="6212"/>
                </a:lnTo>
                <a:lnTo>
                  <a:pt x="27825" y="21575"/>
                </a:lnTo>
                <a:lnTo>
                  <a:pt x="2161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199" name="object 1199"/>
          <p:cNvSpPr/>
          <p:nvPr/>
        </p:nvSpPr>
        <p:spPr>
          <a:xfrm>
            <a:off x="1252526" y="3357855"/>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0" name="object 1200"/>
          <p:cNvSpPr/>
          <p:nvPr/>
        </p:nvSpPr>
        <p:spPr>
          <a:xfrm>
            <a:off x="1117591" y="3358620"/>
            <a:ext cx="27305" cy="27305"/>
          </a:xfrm>
          <a:custGeom>
            <a:avLst/>
            <a:gdLst/>
            <a:ahLst/>
            <a:cxnLst/>
            <a:rect l="l" t="t" r="r" b="b"/>
            <a:pathLst>
              <a:path w="27305" h="27304">
                <a:moveTo>
                  <a:pt x="6061" y="0"/>
                </a:moveTo>
                <a:lnTo>
                  <a:pt x="13560" y="0"/>
                </a:lnTo>
                <a:lnTo>
                  <a:pt x="21029" y="0"/>
                </a:lnTo>
                <a:lnTo>
                  <a:pt x="27091" y="6059"/>
                </a:lnTo>
                <a:lnTo>
                  <a:pt x="27091" y="20994"/>
                </a:lnTo>
                <a:lnTo>
                  <a:pt x="21029" y="27084"/>
                </a:lnTo>
                <a:lnTo>
                  <a:pt x="6061" y="27084"/>
                </a:lnTo>
                <a:lnTo>
                  <a:pt x="0" y="2099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01" name="object 1201"/>
          <p:cNvSpPr/>
          <p:nvPr/>
        </p:nvSpPr>
        <p:spPr>
          <a:xfrm>
            <a:off x="981187" y="3357855"/>
            <a:ext cx="29209" cy="29209"/>
          </a:xfrm>
          <a:custGeom>
            <a:avLst/>
            <a:gdLst/>
            <a:ahLst/>
            <a:cxnLst/>
            <a:rect l="l" t="t" r="r" b="b"/>
            <a:pathLst>
              <a:path w="29209"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02" name="object 1202"/>
          <p:cNvSpPr/>
          <p:nvPr/>
        </p:nvSpPr>
        <p:spPr>
          <a:xfrm>
            <a:off x="844018" y="3356355"/>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03" name="object 1203"/>
          <p:cNvSpPr/>
          <p:nvPr/>
        </p:nvSpPr>
        <p:spPr>
          <a:xfrm>
            <a:off x="707583" y="3355590"/>
            <a:ext cx="33655" cy="33655"/>
          </a:xfrm>
          <a:custGeom>
            <a:avLst/>
            <a:gdLst/>
            <a:ahLst/>
            <a:cxnLst/>
            <a:rect l="l" t="t" r="r" b="b"/>
            <a:pathLst>
              <a:path w="33654" h="33654">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04" name="object 1204"/>
          <p:cNvSpPr/>
          <p:nvPr/>
        </p:nvSpPr>
        <p:spPr>
          <a:xfrm>
            <a:off x="571944" y="3355590"/>
            <a:ext cx="33655" cy="33655"/>
          </a:xfrm>
          <a:custGeom>
            <a:avLst/>
            <a:gdLst/>
            <a:ahLst/>
            <a:cxnLst/>
            <a:rect l="l" t="t" r="r" b="b"/>
            <a:pathLst>
              <a:path w="33654" h="33654">
                <a:moveTo>
                  <a:pt x="7377" y="0"/>
                </a:moveTo>
                <a:lnTo>
                  <a:pt x="16530" y="0"/>
                </a:lnTo>
                <a:lnTo>
                  <a:pt x="25682" y="0"/>
                </a:lnTo>
                <a:lnTo>
                  <a:pt x="33090" y="7406"/>
                </a:lnTo>
                <a:lnTo>
                  <a:pt x="33090" y="25706"/>
                </a:lnTo>
                <a:lnTo>
                  <a:pt x="25682" y="33113"/>
                </a:lnTo>
                <a:lnTo>
                  <a:pt x="7377" y="33113"/>
                </a:lnTo>
                <a:lnTo>
                  <a:pt x="0" y="25706"/>
                </a:lnTo>
                <a:lnTo>
                  <a:pt x="0" y="7406"/>
                </a:lnTo>
                <a:lnTo>
                  <a:pt x="7377" y="0"/>
                </a:lnTo>
                <a:close/>
              </a:path>
            </a:pathLst>
          </a:custGeom>
          <a:solidFill>
            <a:srgbClr val="D9D9D8">
              <a:alpha val="50000"/>
            </a:srgbClr>
          </a:solidFill>
        </p:spPr>
        <p:txBody>
          <a:bodyPr wrap="square" lIns="0" tIns="0" rIns="0" bIns="0" rtlCol="0"/>
          <a:lstStyle/>
          <a:p>
            <a:endParaRPr/>
          </a:p>
        </p:txBody>
      </p:sp>
      <p:sp>
        <p:nvSpPr>
          <p:cNvPr id="1205" name="object 1205"/>
          <p:cNvSpPr/>
          <p:nvPr/>
        </p:nvSpPr>
        <p:spPr>
          <a:xfrm>
            <a:off x="434775" y="3354091"/>
            <a:ext cx="36195" cy="36195"/>
          </a:xfrm>
          <a:custGeom>
            <a:avLst/>
            <a:gdLst/>
            <a:ahLst/>
            <a:cxnLst/>
            <a:rect l="l" t="t" r="r" b="b"/>
            <a:pathLst>
              <a:path w="36195" h="36195">
                <a:moveTo>
                  <a:pt x="18030" y="0"/>
                </a:moveTo>
                <a:lnTo>
                  <a:pt x="25062" y="1418"/>
                </a:lnTo>
                <a:lnTo>
                  <a:pt x="30802" y="5286"/>
                </a:lnTo>
                <a:lnTo>
                  <a:pt x="34672" y="11025"/>
                </a:lnTo>
                <a:lnTo>
                  <a:pt x="36090" y="18056"/>
                </a:lnTo>
                <a:lnTo>
                  <a:pt x="34672" y="25086"/>
                </a:lnTo>
                <a:lnTo>
                  <a:pt x="30802" y="30825"/>
                </a:lnTo>
                <a:lnTo>
                  <a:pt x="25062" y="34693"/>
                </a:lnTo>
                <a:lnTo>
                  <a:pt x="18030" y="36112"/>
                </a:lnTo>
                <a:lnTo>
                  <a:pt x="11002" y="34693"/>
                </a:lnTo>
                <a:lnTo>
                  <a:pt x="5272" y="30825"/>
                </a:lnTo>
                <a:lnTo>
                  <a:pt x="1413" y="25086"/>
                </a:lnTo>
                <a:lnTo>
                  <a:pt x="0" y="18056"/>
                </a:lnTo>
                <a:lnTo>
                  <a:pt x="1413" y="11025"/>
                </a:lnTo>
                <a:lnTo>
                  <a:pt x="5272" y="5286"/>
                </a:lnTo>
                <a:lnTo>
                  <a:pt x="11002" y="1418"/>
                </a:lnTo>
                <a:lnTo>
                  <a:pt x="18030" y="0"/>
                </a:lnTo>
                <a:close/>
              </a:path>
            </a:pathLst>
          </a:custGeom>
          <a:solidFill>
            <a:srgbClr val="D9D9D8">
              <a:alpha val="50000"/>
            </a:srgbClr>
          </a:solidFill>
        </p:spPr>
        <p:txBody>
          <a:bodyPr wrap="square" lIns="0" tIns="0" rIns="0" bIns="0" rtlCol="0"/>
          <a:lstStyle/>
          <a:p>
            <a:endParaRPr/>
          </a:p>
        </p:txBody>
      </p:sp>
      <p:sp>
        <p:nvSpPr>
          <p:cNvPr id="1206" name="object 1206"/>
          <p:cNvSpPr/>
          <p:nvPr/>
        </p:nvSpPr>
        <p:spPr>
          <a:xfrm>
            <a:off x="297207" y="3352224"/>
            <a:ext cx="40005" cy="40005"/>
          </a:xfrm>
          <a:custGeom>
            <a:avLst/>
            <a:gdLst/>
            <a:ahLst/>
            <a:cxnLst/>
            <a:rect l="l" t="t" r="r" b="b"/>
            <a:pathLst>
              <a:path w="40004" h="40004">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207" name="object 1207"/>
          <p:cNvSpPr/>
          <p:nvPr/>
        </p:nvSpPr>
        <p:spPr>
          <a:xfrm>
            <a:off x="161936" y="3352591"/>
            <a:ext cx="39370" cy="39370"/>
          </a:xfrm>
          <a:custGeom>
            <a:avLst/>
            <a:gdLst/>
            <a:ahLst/>
            <a:cxnLst/>
            <a:rect l="l" t="t" r="r" b="b"/>
            <a:pathLst>
              <a:path w="39369" h="39370">
                <a:moveTo>
                  <a:pt x="19560" y="0"/>
                </a:moveTo>
                <a:lnTo>
                  <a:pt x="27162" y="1536"/>
                </a:lnTo>
                <a:lnTo>
                  <a:pt x="33381" y="5726"/>
                </a:lnTo>
                <a:lnTo>
                  <a:pt x="37580" y="11942"/>
                </a:lnTo>
                <a:lnTo>
                  <a:pt x="39121" y="19555"/>
                </a:lnTo>
                <a:lnTo>
                  <a:pt x="37580" y="27168"/>
                </a:lnTo>
                <a:lnTo>
                  <a:pt x="33381" y="33384"/>
                </a:lnTo>
                <a:lnTo>
                  <a:pt x="27162"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208" name="object 1208"/>
          <p:cNvSpPr/>
          <p:nvPr/>
        </p:nvSpPr>
        <p:spPr>
          <a:xfrm>
            <a:off x="24736" y="3351091"/>
            <a:ext cx="42545" cy="42545"/>
          </a:xfrm>
          <a:custGeom>
            <a:avLst/>
            <a:gdLst/>
            <a:ahLst/>
            <a:cxnLst/>
            <a:rect l="l" t="t" r="r" b="b"/>
            <a:pathLst>
              <a:path w="42544" h="42545">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88" y="40455"/>
                </a:lnTo>
                <a:lnTo>
                  <a:pt x="6183" y="35943"/>
                </a:lnTo>
                <a:lnTo>
                  <a:pt x="1659" y="29251"/>
                </a:lnTo>
                <a:lnTo>
                  <a:pt x="0" y="21055"/>
                </a:lnTo>
                <a:lnTo>
                  <a:pt x="1659" y="12859"/>
                </a:lnTo>
                <a:lnTo>
                  <a:pt x="6183" y="6166"/>
                </a:lnTo>
                <a:lnTo>
                  <a:pt x="12888" y="1654"/>
                </a:lnTo>
                <a:lnTo>
                  <a:pt x="21091" y="0"/>
                </a:lnTo>
                <a:close/>
              </a:path>
            </a:pathLst>
          </a:custGeom>
          <a:solidFill>
            <a:srgbClr val="D9D9D8">
              <a:alpha val="50000"/>
            </a:srgbClr>
          </a:solidFill>
        </p:spPr>
        <p:txBody>
          <a:bodyPr wrap="square" lIns="0" tIns="0" rIns="0" bIns="0" rtlCol="0"/>
          <a:lstStyle/>
          <a:p>
            <a:endParaRPr/>
          </a:p>
        </p:txBody>
      </p:sp>
      <p:sp>
        <p:nvSpPr>
          <p:cNvPr id="1209" name="object 1209"/>
          <p:cNvSpPr/>
          <p:nvPr/>
        </p:nvSpPr>
        <p:spPr>
          <a:xfrm>
            <a:off x="7488237" y="3217354"/>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0" name="object 1210"/>
          <p:cNvSpPr/>
          <p:nvPr/>
        </p:nvSpPr>
        <p:spPr>
          <a:xfrm>
            <a:off x="7352568" y="3217354"/>
            <a:ext cx="38735" cy="38735"/>
          </a:xfrm>
          <a:custGeom>
            <a:avLst/>
            <a:gdLst/>
            <a:ahLst/>
            <a:cxnLst/>
            <a:rect l="l" t="t" r="r" b="b"/>
            <a:pathLst>
              <a:path w="38734" h="38735">
                <a:moveTo>
                  <a:pt x="19193" y="0"/>
                </a:moveTo>
                <a:lnTo>
                  <a:pt x="26660" y="1504"/>
                </a:lnTo>
                <a:lnTo>
                  <a:pt x="32761" y="5608"/>
                </a:lnTo>
                <a:lnTo>
                  <a:pt x="36877" y="11697"/>
                </a:lnTo>
                <a:lnTo>
                  <a:pt x="38386" y="19157"/>
                </a:lnTo>
                <a:lnTo>
                  <a:pt x="36877" y="26623"/>
                </a:lnTo>
                <a:lnTo>
                  <a:pt x="32761" y="32722"/>
                </a:lnTo>
                <a:lnTo>
                  <a:pt x="26660" y="36837"/>
                </a:lnTo>
                <a:lnTo>
                  <a:pt x="19193" y="38346"/>
                </a:lnTo>
                <a:lnTo>
                  <a:pt x="11726" y="36837"/>
                </a:lnTo>
                <a:lnTo>
                  <a:pt x="5624" y="32722"/>
                </a:lnTo>
                <a:lnTo>
                  <a:pt x="1509" y="26623"/>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211" name="object 1211"/>
          <p:cNvSpPr/>
          <p:nvPr/>
        </p:nvSpPr>
        <p:spPr>
          <a:xfrm>
            <a:off x="7217664" y="3218089"/>
            <a:ext cx="37465" cy="37465"/>
          </a:xfrm>
          <a:custGeom>
            <a:avLst/>
            <a:gdLst/>
            <a:ahLst/>
            <a:cxnLst/>
            <a:rect l="l" t="t" r="r" b="b"/>
            <a:pathLst>
              <a:path w="37465" h="37464">
                <a:moveTo>
                  <a:pt x="18428" y="0"/>
                </a:moveTo>
                <a:lnTo>
                  <a:pt x="25612" y="1449"/>
                </a:lnTo>
                <a:lnTo>
                  <a:pt x="31479" y="5401"/>
                </a:lnTo>
                <a:lnTo>
                  <a:pt x="35435" y="11258"/>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212" name="object 1212"/>
          <p:cNvSpPr/>
          <p:nvPr/>
        </p:nvSpPr>
        <p:spPr>
          <a:xfrm>
            <a:off x="7083892" y="3219986"/>
            <a:ext cx="33655" cy="33655"/>
          </a:xfrm>
          <a:custGeom>
            <a:avLst/>
            <a:gdLst/>
            <a:ahLst/>
            <a:cxnLst/>
            <a:rect l="l" t="t" r="r" b="b"/>
            <a:pathLst>
              <a:path w="33654" h="33654">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3" name="object 1213"/>
          <p:cNvSpPr/>
          <p:nvPr/>
        </p:nvSpPr>
        <p:spPr>
          <a:xfrm>
            <a:off x="6948223" y="3219986"/>
            <a:ext cx="33655" cy="33655"/>
          </a:xfrm>
          <a:custGeom>
            <a:avLst/>
            <a:gdLst/>
            <a:ahLst/>
            <a:cxnLst/>
            <a:rect l="l" t="t" r="r" b="b"/>
            <a:pathLst>
              <a:path w="33654" h="33654">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14" name="object 1214"/>
          <p:cNvSpPr/>
          <p:nvPr/>
        </p:nvSpPr>
        <p:spPr>
          <a:xfrm>
            <a:off x="6814818" y="3222220"/>
            <a:ext cx="29209" cy="29209"/>
          </a:xfrm>
          <a:custGeom>
            <a:avLst/>
            <a:gdLst/>
            <a:ahLst/>
            <a:cxnLst/>
            <a:rect l="l" t="t" r="r" b="b"/>
            <a:pathLst>
              <a:path w="29209"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215" name="object 1215"/>
          <p:cNvSpPr/>
          <p:nvPr/>
        </p:nvSpPr>
        <p:spPr>
          <a:xfrm>
            <a:off x="6679884" y="3222985"/>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16" name="object 1216"/>
          <p:cNvSpPr/>
          <p:nvPr/>
        </p:nvSpPr>
        <p:spPr>
          <a:xfrm>
            <a:off x="6544980" y="3223750"/>
            <a:ext cx="26034" cy="26034"/>
          </a:xfrm>
          <a:custGeom>
            <a:avLst/>
            <a:gdLst/>
            <a:ahLst/>
            <a:cxnLst/>
            <a:rect l="l" t="t" r="r" b="b"/>
            <a:pathLst>
              <a:path w="26034"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17" name="object 1217"/>
          <p:cNvSpPr/>
          <p:nvPr/>
        </p:nvSpPr>
        <p:spPr>
          <a:xfrm>
            <a:off x="6409678" y="3224117"/>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18" name="object 1218"/>
          <p:cNvSpPr/>
          <p:nvPr/>
        </p:nvSpPr>
        <p:spPr>
          <a:xfrm>
            <a:off x="6275141" y="3225250"/>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19" name="object 1219"/>
          <p:cNvSpPr/>
          <p:nvPr/>
        </p:nvSpPr>
        <p:spPr>
          <a:xfrm>
            <a:off x="6140604" y="3226382"/>
            <a:ext cx="20320" cy="20320"/>
          </a:xfrm>
          <a:custGeom>
            <a:avLst/>
            <a:gdLst/>
            <a:ahLst/>
            <a:cxnLst/>
            <a:rect l="l" t="t" r="r" b="b"/>
            <a:pathLst>
              <a:path w="20320" h="20319">
                <a:moveTo>
                  <a:pt x="4561" y="0"/>
                </a:moveTo>
                <a:lnTo>
                  <a:pt x="10163" y="0"/>
                </a:lnTo>
                <a:lnTo>
                  <a:pt x="15795" y="0"/>
                </a:lnTo>
                <a:lnTo>
                  <a:pt x="20325" y="4529"/>
                </a:lnTo>
                <a:lnTo>
                  <a:pt x="20325" y="15760"/>
                </a:lnTo>
                <a:lnTo>
                  <a:pt x="15795"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20" name="object 1220"/>
          <p:cNvSpPr/>
          <p:nvPr/>
        </p:nvSpPr>
        <p:spPr>
          <a:xfrm>
            <a:off x="6006465" y="3227882"/>
            <a:ext cx="17780" cy="17780"/>
          </a:xfrm>
          <a:custGeom>
            <a:avLst/>
            <a:gdLst/>
            <a:ahLst/>
            <a:cxnLst/>
            <a:rect l="l" t="t" r="r" b="b"/>
            <a:pathLst>
              <a:path w="17779" h="17780">
                <a:moveTo>
                  <a:pt x="3857" y="0"/>
                </a:moveTo>
                <a:lnTo>
                  <a:pt x="8632" y="0"/>
                </a:lnTo>
                <a:lnTo>
                  <a:pt x="13407" y="0"/>
                </a:lnTo>
                <a:lnTo>
                  <a:pt x="17295" y="3856"/>
                </a:lnTo>
                <a:lnTo>
                  <a:pt x="17295" y="13404"/>
                </a:lnTo>
                <a:lnTo>
                  <a:pt x="13407" y="17290"/>
                </a:lnTo>
                <a:lnTo>
                  <a:pt x="3857" y="17290"/>
                </a:lnTo>
                <a:lnTo>
                  <a:pt x="0" y="13404"/>
                </a:lnTo>
                <a:lnTo>
                  <a:pt x="0" y="3856"/>
                </a:lnTo>
                <a:lnTo>
                  <a:pt x="3857" y="0"/>
                </a:lnTo>
                <a:close/>
              </a:path>
            </a:pathLst>
          </a:custGeom>
          <a:solidFill>
            <a:srgbClr val="D9D9D8">
              <a:alpha val="50000"/>
            </a:srgbClr>
          </a:solidFill>
        </p:spPr>
        <p:txBody>
          <a:bodyPr wrap="square" lIns="0" tIns="0" rIns="0" bIns="0" rtlCol="0"/>
          <a:lstStyle/>
          <a:p>
            <a:endParaRPr/>
          </a:p>
        </p:txBody>
      </p:sp>
      <p:sp>
        <p:nvSpPr>
          <p:cNvPr id="1221" name="object 1221"/>
          <p:cNvSpPr/>
          <p:nvPr/>
        </p:nvSpPr>
        <p:spPr>
          <a:xfrm>
            <a:off x="5871163" y="3228249"/>
            <a:ext cx="17145" cy="17145"/>
          </a:xfrm>
          <a:custGeom>
            <a:avLst/>
            <a:gdLst/>
            <a:ahLst/>
            <a:cxnLst/>
            <a:rect l="l" t="t" r="r" b="b"/>
            <a:pathLst>
              <a:path w="17145" h="17144">
                <a:moveTo>
                  <a:pt x="3704" y="0"/>
                </a:moveTo>
                <a:lnTo>
                  <a:pt x="826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2" name="object 1222"/>
          <p:cNvSpPr/>
          <p:nvPr/>
        </p:nvSpPr>
        <p:spPr>
          <a:xfrm>
            <a:off x="5735494" y="3228249"/>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3" name="object 1223"/>
          <p:cNvSpPr/>
          <p:nvPr/>
        </p:nvSpPr>
        <p:spPr>
          <a:xfrm>
            <a:off x="5599824" y="3228249"/>
            <a:ext cx="17145" cy="17145"/>
          </a:xfrm>
          <a:custGeom>
            <a:avLst/>
            <a:gdLst/>
            <a:ahLst/>
            <a:cxnLst/>
            <a:rect l="l" t="t" r="r" b="b"/>
            <a:pathLst>
              <a:path w="17145" h="17144">
                <a:moveTo>
                  <a:pt x="3704" y="0"/>
                </a:moveTo>
                <a:lnTo>
                  <a:pt x="8295" y="0"/>
                </a:lnTo>
                <a:lnTo>
                  <a:pt x="12856" y="0"/>
                </a:lnTo>
                <a:lnTo>
                  <a:pt x="16560" y="3702"/>
                </a:lnTo>
                <a:lnTo>
                  <a:pt x="16560" y="12853"/>
                </a:lnTo>
                <a:lnTo>
                  <a:pt x="12856" y="16556"/>
                </a:lnTo>
                <a:lnTo>
                  <a:pt x="3704" y="16556"/>
                </a:lnTo>
                <a:lnTo>
                  <a:pt x="0" y="12853"/>
                </a:lnTo>
                <a:lnTo>
                  <a:pt x="0" y="3702"/>
                </a:lnTo>
                <a:lnTo>
                  <a:pt x="3704" y="0"/>
                </a:lnTo>
                <a:close/>
              </a:path>
            </a:pathLst>
          </a:custGeom>
          <a:solidFill>
            <a:srgbClr val="D9D9D8">
              <a:alpha val="50000"/>
            </a:srgbClr>
          </a:solidFill>
        </p:spPr>
        <p:txBody>
          <a:bodyPr wrap="square" lIns="0" tIns="0" rIns="0" bIns="0" rtlCol="0"/>
          <a:lstStyle/>
          <a:p>
            <a:endParaRPr/>
          </a:p>
        </p:txBody>
      </p:sp>
      <p:sp>
        <p:nvSpPr>
          <p:cNvPr id="1224" name="object 1224"/>
          <p:cNvSpPr/>
          <p:nvPr/>
        </p:nvSpPr>
        <p:spPr>
          <a:xfrm>
            <a:off x="5463787" y="3227882"/>
            <a:ext cx="17780" cy="17780"/>
          </a:xfrm>
          <a:custGeom>
            <a:avLst/>
            <a:gdLst/>
            <a:ahLst/>
            <a:cxnLst/>
            <a:rect l="l" t="t" r="r" b="b"/>
            <a:pathLst>
              <a:path w="17779" h="17780">
                <a:moveTo>
                  <a:pt x="3887" y="0"/>
                </a:moveTo>
                <a:lnTo>
                  <a:pt x="8663" y="0"/>
                </a:lnTo>
                <a:lnTo>
                  <a:pt x="13438" y="0"/>
                </a:lnTo>
                <a:lnTo>
                  <a:pt x="17295" y="3856"/>
                </a:lnTo>
                <a:lnTo>
                  <a:pt x="17295"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5" name="object 1225"/>
          <p:cNvSpPr/>
          <p:nvPr/>
        </p:nvSpPr>
        <p:spPr>
          <a:xfrm>
            <a:off x="5327751" y="322748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6" name="object 1226"/>
          <p:cNvSpPr/>
          <p:nvPr/>
        </p:nvSpPr>
        <p:spPr>
          <a:xfrm>
            <a:off x="5192448" y="3227882"/>
            <a:ext cx="17780" cy="17780"/>
          </a:xfrm>
          <a:custGeom>
            <a:avLst/>
            <a:gdLst/>
            <a:ahLst/>
            <a:cxnLst/>
            <a:rect l="l" t="t" r="r" b="b"/>
            <a:pathLst>
              <a:path w="17779" h="17780">
                <a:moveTo>
                  <a:pt x="3887" y="0"/>
                </a:moveTo>
                <a:lnTo>
                  <a:pt x="8663" y="0"/>
                </a:lnTo>
                <a:lnTo>
                  <a:pt x="13438" y="0"/>
                </a:lnTo>
                <a:lnTo>
                  <a:pt x="17326" y="3856"/>
                </a:lnTo>
                <a:lnTo>
                  <a:pt x="17326" y="13404"/>
                </a:lnTo>
                <a:lnTo>
                  <a:pt x="13438" y="17290"/>
                </a:lnTo>
                <a:lnTo>
                  <a:pt x="3887" y="17290"/>
                </a:lnTo>
                <a:lnTo>
                  <a:pt x="0" y="13404"/>
                </a:lnTo>
                <a:lnTo>
                  <a:pt x="0" y="3856"/>
                </a:lnTo>
                <a:lnTo>
                  <a:pt x="3887" y="0"/>
                </a:lnTo>
                <a:close/>
              </a:path>
            </a:pathLst>
          </a:custGeom>
          <a:solidFill>
            <a:srgbClr val="D9D9D8">
              <a:alpha val="50000"/>
            </a:srgbClr>
          </a:solidFill>
        </p:spPr>
        <p:txBody>
          <a:bodyPr wrap="square" lIns="0" tIns="0" rIns="0" bIns="0" rtlCol="0"/>
          <a:lstStyle/>
          <a:p>
            <a:endParaRPr/>
          </a:p>
        </p:txBody>
      </p:sp>
      <p:sp>
        <p:nvSpPr>
          <p:cNvPr id="1227" name="object 1227"/>
          <p:cNvSpPr/>
          <p:nvPr/>
        </p:nvSpPr>
        <p:spPr>
          <a:xfrm>
            <a:off x="5056412" y="322748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28" name="object 1228"/>
          <p:cNvSpPr/>
          <p:nvPr/>
        </p:nvSpPr>
        <p:spPr>
          <a:xfrm>
            <a:off x="4920743" y="3227484"/>
            <a:ext cx="18415" cy="18415"/>
          </a:xfrm>
          <a:custGeom>
            <a:avLst/>
            <a:gdLst/>
            <a:ahLst/>
            <a:cxnLst/>
            <a:rect l="l" t="t" r="r" b="b"/>
            <a:pathLst>
              <a:path w="18414" h="18414">
                <a:moveTo>
                  <a:pt x="4071" y="0"/>
                </a:moveTo>
                <a:lnTo>
                  <a:pt x="9030" y="0"/>
                </a:lnTo>
                <a:lnTo>
                  <a:pt x="14019" y="0"/>
                </a:lnTo>
                <a:lnTo>
                  <a:pt x="18060" y="4039"/>
                </a:lnTo>
                <a:lnTo>
                  <a:pt x="18060" y="14016"/>
                </a:lnTo>
                <a:lnTo>
                  <a:pt x="14019" y="18056"/>
                </a:lnTo>
                <a:lnTo>
                  <a:pt x="4071" y="18056"/>
                </a:lnTo>
                <a:lnTo>
                  <a:pt x="0" y="14016"/>
                </a:lnTo>
                <a:lnTo>
                  <a:pt x="0" y="4039"/>
                </a:lnTo>
                <a:lnTo>
                  <a:pt x="4071" y="0"/>
                </a:lnTo>
                <a:close/>
              </a:path>
            </a:pathLst>
          </a:custGeom>
          <a:solidFill>
            <a:srgbClr val="D9D9D8">
              <a:alpha val="50000"/>
            </a:srgbClr>
          </a:solidFill>
        </p:spPr>
        <p:txBody>
          <a:bodyPr wrap="square" lIns="0" tIns="0" rIns="0" bIns="0" rtlCol="0"/>
          <a:lstStyle/>
          <a:p>
            <a:endParaRPr/>
          </a:p>
        </p:txBody>
      </p:sp>
      <p:sp>
        <p:nvSpPr>
          <p:cNvPr id="1229" name="object 1229"/>
          <p:cNvSpPr/>
          <p:nvPr/>
        </p:nvSpPr>
        <p:spPr>
          <a:xfrm>
            <a:off x="4785104" y="3227484"/>
            <a:ext cx="18415" cy="18415"/>
          </a:xfrm>
          <a:custGeom>
            <a:avLst/>
            <a:gdLst/>
            <a:ahLst/>
            <a:cxnLst/>
            <a:rect l="l" t="t" r="r" b="b"/>
            <a:pathLst>
              <a:path w="18414" h="18414">
                <a:moveTo>
                  <a:pt x="4040" y="0"/>
                </a:moveTo>
                <a:lnTo>
                  <a:pt x="8999" y="0"/>
                </a:lnTo>
                <a:lnTo>
                  <a:pt x="13989" y="0"/>
                </a:lnTo>
                <a:lnTo>
                  <a:pt x="18030" y="4039"/>
                </a:lnTo>
                <a:lnTo>
                  <a:pt x="1803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0" name="object 1230"/>
          <p:cNvSpPr/>
          <p:nvPr/>
        </p:nvSpPr>
        <p:spPr>
          <a:xfrm>
            <a:off x="4649434" y="3227484"/>
            <a:ext cx="18415" cy="18415"/>
          </a:xfrm>
          <a:custGeom>
            <a:avLst/>
            <a:gdLst/>
            <a:ahLst/>
            <a:cxnLst/>
            <a:rect l="l" t="t" r="r" b="b"/>
            <a:pathLst>
              <a:path w="18414" h="18414">
                <a:moveTo>
                  <a:pt x="4040" y="0"/>
                </a:moveTo>
                <a:lnTo>
                  <a:pt x="9030" y="0"/>
                </a:lnTo>
                <a:lnTo>
                  <a:pt x="13989" y="0"/>
                </a:lnTo>
                <a:lnTo>
                  <a:pt x="18060" y="4039"/>
                </a:lnTo>
                <a:lnTo>
                  <a:pt x="18060" y="14016"/>
                </a:lnTo>
                <a:lnTo>
                  <a:pt x="1398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1" name="object 1231"/>
          <p:cNvSpPr/>
          <p:nvPr/>
        </p:nvSpPr>
        <p:spPr>
          <a:xfrm>
            <a:off x="4513765" y="3227484"/>
            <a:ext cx="18415" cy="18415"/>
          </a:xfrm>
          <a:custGeom>
            <a:avLst/>
            <a:gdLst/>
            <a:ahLst/>
            <a:cxnLst/>
            <a:rect l="l" t="t" r="r" b="b"/>
            <a:pathLst>
              <a:path w="18414" h="18414">
                <a:moveTo>
                  <a:pt x="4040" y="0"/>
                </a:moveTo>
                <a:lnTo>
                  <a:pt x="9030" y="0"/>
                </a:lnTo>
                <a:lnTo>
                  <a:pt x="14019" y="0"/>
                </a:lnTo>
                <a:lnTo>
                  <a:pt x="18060" y="4039"/>
                </a:lnTo>
                <a:lnTo>
                  <a:pt x="18060" y="14016"/>
                </a:lnTo>
                <a:lnTo>
                  <a:pt x="14019" y="18056"/>
                </a:lnTo>
                <a:lnTo>
                  <a:pt x="4040" y="18056"/>
                </a:lnTo>
                <a:lnTo>
                  <a:pt x="0" y="14016"/>
                </a:lnTo>
                <a:lnTo>
                  <a:pt x="0" y="4039"/>
                </a:lnTo>
                <a:lnTo>
                  <a:pt x="4040" y="0"/>
                </a:lnTo>
                <a:close/>
              </a:path>
            </a:pathLst>
          </a:custGeom>
          <a:solidFill>
            <a:srgbClr val="D9D9D8">
              <a:alpha val="50000"/>
            </a:srgbClr>
          </a:solidFill>
        </p:spPr>
        <p:txBody>
          <a:bodyPr wrap="square" lIns="0" tIns="0" rIns="0" bIns="0" rtlCol="0"/>
          <a:lstStyle/>
          <a:p>
            <a:endParaRPr/>
          </a:p>
        </p:txBody>
      </p:sp>
      <p:sp>
        <p:nvSpPr>
          <p:cNvPr id="1232" name="object 1232"/>
          <p:cNvSpPr/>
          <p:nvPr/>
        </p:nvSpPr>
        <p:spPr>
          <a:xfrm>
            <a:off x="4377728" y="3227117"/>
            <a:ext cx="19050" cy="19050"/>
          </a:xfrm>
          <a:custGeom>
            <a:avLst/>
            <a:gdLst/>
            <a:ahLst/>
            <a:cxnLst/>
            <a:rect l="l" t="t" r="r" b="b"/>
            <a:pathLst>
              <a:path w="19050" h="19050">
                <a:moveTo>
                  <a:pt x="4193" y="0"/>
                </a:moveTo>
                <a:lnTo>
                  <a:pt x="9397" y="0"/>
                </a:lnTo>
                <a:lnTo>
                  <a:pt x="14601" y="0"/>
                </a:lnTo>
                <a:lnTo>
                  <a:pt x="18795" y="4223"/>
                </a:lnTo>
                <a:lnTo>
                  <a:pt x="18795" y="14597"/>
                </a:lnTo>
                <a:lnTo>
                  <a:pt x="14601" y="18790"/>
                </a:lnTo>
                <a:lnTo>
                  <a:pt x="4193" y="18790"/>
                </a:lnTo>
                <a:lnTo>
                  <a:pt x="0" y="14597"/>
                </a:lnTo>
                <a:lnTo>
                  <a:pt x="0" y="4223"/>
                </a:lnTo>
                <a:lnTo>
                  <a:pt x="4193" y="0"/>
                </a:lnTo>
                <a:close/>
              </a:path>
            </a:pathLst>
          </a:custGeom>
          <a:solidFill>
            <a:srgbClr val="D9D9D8">
              <a:alpha val="50000"/>
            </a:srgbClr>
          </a:solidFill>
        </p:spPr>
        <p:txBody>
          <a:bodyPr wrap="square" lIns="0" tIns="0" rIns="0" bIns="0" rtlCol="0"/>
          <a:lstStyle/>
          <a:p>
            <a:endParaRPr/>
          </a:p>
        </p:txBody>
      </p:sp>
      <p:sp>
        <p:nvSpPr>
          <p:cNvPr id="1233" name="object 1233"/>
          <p:cNvSpPr/>
          <p:nvPr/>
        </p:nvSpPr>
        <p:spPr>
          <a:xfrm>
            <a:off x="4241691" y="3226749"/>
            <a:ext cx="19685" cy="19685"/>
          </a:xfrm>
          <a:custGeom>
            <a:avLst/>
            <a:gdLst/>
            <a:ahLst/>
            <a:cxnLst/>
            <a:rect l="l" t="t" r="r" b="b"/>
            <a:pathLst>
              <a:path w="19685" h="19685">
                <a:moveTo>
                  <a:pt x="4377" y="0"/>
                </a:moveTo>
                <a:lnTo>
                  <a:pt x="9764" y="0"/>
                </a:lnTo>
                <a:lnTo>
                  <a:pt x="15152" y="0"/>
                </a:lnTo>
                <a:lnTo>
                  <a:pt x="19529" y="4376"/>
                </a:lnTo>
                <a:lnTo>
                  <a:pt x="19529" y="15179"/>
                </a:lnTo>
                <a:lnTo>
                  <a:pt x="15152"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4" name="object 1234"/>
          <p:cNvSpPr/>
          <p:nvPr/>
        </p:nvSpPr>
        <p:spPr>
          <a:xfrm>
            <a:off x="4106022" y="3226749"/>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5" name="object 1235"/>
          <p:cNvSpPr/>
          <p:nvPr/>
        </p:nvSpPr>
        <p:spPr>
          <a:xfrm>
            <a:off x="3970720" y="3227117"/>
            <a:ext cx="19050" cy="19050"/>
          </a:xfrm>
          <a:custGeom>
            <a:avLst/>
            <a:gdLst/>
            <a:ahLst/>
            <a:cxnLst/>
            <a:rect l="l" t="t" r="r" b="b"/>
            <a:pathLst>
              <a:path w="19050" h="19050">
                <a:moveTo>
                  <a:pt x="4224" y="0"/>
                </a:moveTo>
                <a:lnTo>
                  <a:pt x="9397" y="0"/>
                </a:lnTo>
                <a:lnTo>
                  <a:pt x="14601" y="0"/>
                </a:lnTo>
                <a:lnTo>
                  <a:pt x="18795" y="4223"/>
                </a:lnTo>
                <a:lnTo>
                  <a:pt x="18795" y="14597"/>
                </a:lnTo>
                <a:lnTo>
                  <a:pt x="14601" y="18790"/>
                </a:lnTo>
                <a:lnTo>
                  <a:pt x="4224" y="18790"/>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36" name="object 1236"/>
          <p:cNvSpPr/>
          <p:nvPr/>
        </p:nvSpPr>
        <p:spPr>
          <a:xfrm>
            <a:off x="3834683" y="3226749"/>
            <a:ext cx="19685" cy="19685"/>
          </a:xfrm>
          <a:custGeom>
            <a:avLst/>
            <a:gdLst/>
            <a:ahLst/>
            <a:cxnLst/>
            <a:rect l="l" t="t" r="r" b="b"/>
            <a:pathLst>
              <a:path w="19685" h="19685">
                <a:moveTo>
                  <a:pt x="4377" y="0"/>
                </a:moveTo>
                <a:lnTo>
                  <a:pt x="9764"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7" name="object 1237"/>
          <p:cNvSpPr/>
          <p:nvPr/>
        </p:nvSpPr>
        <p:spPr>
          <a:xfrm>
            <a:off x="3699014" y="3226749"/>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38" name="object 1238"/>
          <p:cNvSpPr/>
          <p:nvPr/>
        </p:nvSpPr>
        <p:spPr>
          <a:xfrm>
            <a:off x="3562977" y="3226382"/>
            <a:ext cx="20320" cy="20320"/>
          </a:xfrm>
          <a:custGeom>
            <a:avLst/>
            <a:gdLst/>
            <a:ahLst/>
            <a:cxnLst/>
            <a:rect l="l" t="t" r="r" b="b"/>
            <a:pathLst>
              <a:path w="20320" h="20319">
                <a:moveTo>
                  <a:pt x="4530" y="0"/>
                </a:moveTo>
                <a:lnTo>
                  <a:pt x="10163" y="0"/>
                </a:lnTo>
                <a:lnTo>
                  <a:pt x="15764" y="0"/>
                </a:lnTo>
                <a:lnTo>
                  <a:pt x="20295" y="4529"/>
                </a:lnTo>
                <a:lnTo>
                  <a:pt x="20295" y="15760"/>
                </a:lnTo>
                <a:lnTo>
                  <a:pt x="15764" y="20290"/>
                </a:lnTo>
                <a:lnTo>
                  <a:pt x="4530" y="20290"/>
                </a:lnTo>
                <a:lnTo>
                  <a:pt x="0" y="15760"/>
                </a:lnTo>
                <a:lnTo>
                  <a:pt x="0" y="4529"/>
                </a:lnTo>
                <a:lnTo>
                  <a:pt x="4530" y="0"/>
                </a:lnTo>
                <a:close/>
              </a:path>
            </a:pathLst>
          </a:custGeom>
          <a:solidFill>
            <a:srgbClr val="D9D9D8">
              <a:alpha val="50000"/>
            </a:srgbClr>
          </a:solidFill>
        </p:spPr>
        <p:txBody>
          <a:bodyPr wrap="square" lIns="0" tIns="0" rIns="0" bIns="0" rtlCol="0"/>
          <a:lstStyle/>
          <a:p>
            <a:endParaRPr/>
          </a:p>
        </p:txBody>
      </p:sp>
      <p:sp>
        <p:nvSpPr>
          <p:cNvPr id="1239" name="object 1239"/>
          <p:cNvSpPr/>
          <p:nvPr/>
        </p:nvSpPr>
        <p:spPr>
          <a:xfrm>
            <a:off x="3426940" y="3225984"/>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0" name="object 1240"/>
          <p:cNvSpPr/>
          <p:nvPr/>
        </p:nvSpPr>
        <p:spPr>
          <a:xfrm>
            <a:off x="3291271" y="3225984"/>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41" name="object 1241"/>
          <p:cNvSpPr/>
          <p:nvPr/>
        </p:nvSpPr>
        <p:spPr>
          <a:xfrm>
            <a:off x="3155203" y="3225617"/>
            <a:ext cx="22225" cy="22225"/>
          </a:xfrm>
          <a:custGeom>
            <a:avLst/>
            <a:gdLst/>
            <a:ahLst/>
            <a:cxnLst/>
            <a:rect l="l" t="t" r="r" b="b"/>
            <a:pathLst>
              <a:path w="22225" h="22225">
                <a:moveTo>
                  <a:pt x="4897" y="0"/>
                </a:moveTo>
                <a:lnTo>
                  <a:pt x="10928" y="0"/>
                </a:lnTo>
                <a:lnTo>
                  <a:pt x="16958" y="0"/>
                </a:lnTo>
                <a:lnTo>
                  <a:pt x="21825" y="4865"/>
                </a:lnTo>
                <a:lnTo>
                  <a:pt x="21825" y="16923"/>
                </a:lnTo>
                <a:lnTo>
                  <a:pt x="16958" y="21820"/>
                </a:lnTo>
                <a:lnTo>
                  <a:pt x="4897" y="21820"/>
                </a:lnTo>
                <a:lnTo>
                  <a:pt x="0" y="16923"/>
                </a:lnTo>
                <a:lnTo>
                  <a:pt x="0" y="4865"/>
                </a:lnTo>
                <a:lnTo>
                  <a:pt x="4897" y="0"/>
                </a:lnTo>
                <a:close/>
              </a:path>
            </a:pathLst>
          </a:custGeom>
          <a:solidFill>
            <a:srgbClr val="D9D9D8">
              <a:alpha val="50000"/>
            </a:srgbClr>
          </a:solidFill>
        </p:spPr>
        <p:txBody>
          <a:bodyPr wrap="square" lIns="0" tIns="0" rIns="0" bIns="0" rtlCol="0"/>
          <a:lstStyle/>
          <a:p>
            <a:endParaRPr/>
          </a:p>
        </p:txBody>
      </p:sp>
      <p:sp>
        <p:nvSpPr>
          <p:cNvPr id="1242" name="object 1242"/>
          <p:cNvSpPr/>
          <p:nvPr/>
        </p:nvSpPr>
        <p:spPr>
          <a:xfrm>
            <a:off x="3019565" y="3225617"/>
            <a:ext cx="22225" cy="22225"/>
          </a:xfrm>
          <a:custGeom>
            <a:avLst/>
            <a:gdLst/>
            <a:ahLst/>
            <a:cxnLst/>
            <a:rect l="l" t="t" r="r" b="b"/>
            <a:pathLst>
              <a:path w="22225" h="22225">
                <a:moveTo>
                  <a:pt x="4867" y="0"/>
                </a:moveTo>
                <a:lnTo>
                  <a:pt x="10897" y="0"/>
                </a:lnTo>
                <a:lnTo>
                  <a:pt x="16928" y="0"/>
                </a:lnTo>
                <a:lnTo>
                  <a:pt x="21825" y="4865"/>
                </a:lnTo>
                <a:lnTo>
                  <a:pt x="21825" y="16923"/>
                </a:lnTo>
                <a:lnTo>
                  <a:pt x="16928" y="21820"/>
                </a:lnTo>
                <a:lnTo>
                  <a:pt x="4867" y="21820"/>
                </a:lnTo>
                <a:lnTo>
                  <a:pt x="0" y="16923"/>
                </a:lnTo>
                <a:lnTo>
                  <a:pt x="0" y="4865"/>
                </a:lnTo>
                <a:lnTo>
                  <a:pt x="4867" y="0"/>
                </a:lnTo>
                <a:close/>
              </a:path>
            </a:pathLst>
          </a:custGeom>
          <a:solidFill>
            <a:srgbClr val="D9D9D8">
              <a:alpha val="50000"/>
            </a:srgbClr>
          </a:solidFill>
        </p:spPr>
        <p:txBody>
          <a:bodyPr wrap="square" lIns="0" tIns="0" rIns="0" bIns="0" rtlCol="0"/>
          <a:lstStyle/>
          <a:p>
            <a:endParaRPr/>
          </a:p>
        </p:txBody>
      </p:sp>
      <p:sp>
        <p:nvSpPr>
          <p:cNvPr id="1243" name="object 1243"/>
          <p:cNvSpPr/>
          <p:nvPr/>
        </p:nvSpPr>
        <p:spPr>
          <a:xfrm>
            <a:off x="2883497" y="3225250"/>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44" name="object 1244"/>
          <p:cNvSpPr/>
          <p:nvPr/>
        </p:nvSpPr>
        <p:spPr>
          <a:xfrm>
            <a:off x="2747460" y="3224852"/>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5" name="object 1245"/>
          <p:cNvSpPr/>
          <p:nvPr/>
        </p:nvSpPr>
        <p:spPr>
          <a:xfrm>
            <a:off x="2611791" y="3224852"/>
            <a:ext cx="23495" cy="23495"/>
          </a:xfrm>
          <a:custGeom>
            <a:avLst/>
            <a:gdLst/>
            <a:ahLst/>
            <a:cxnLst/>
            <a:rect l="l" t="t" r="r" b="b"/>
            <a:pathLst>
              <a:path w="23494" h="23494">
                <a:moveTo>
                  <a:pt x="5234" y="0"/>
                </a:moveTo>
                <a:lnTo>
                  <a:pt x="11662" y="0"/>
                </a:lnTo>
                <a:lnTo>
                  <a:pt x="18121" y="0"/>
                </a:lnTo>
                <a:lnTo>
                  <a:pt x="23325" y="5233"/>
                </a:lnTo>
                <a:lnTo>
                  <a:pt x="23325"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46" name="object 1246"/>
          <p:cNvSpPr/>
          <p:nvPr/>
        </p:nvSpPr>
        <p:spPr>
          <a:xfrm>
            <a:off x="2475754" y="3224485"/>
            <a:ext cx="24130" cy="24130"/>
          </a:xfrm>
          <a:custGeom>
            <a:avLst/>
            <a:gdLst/>
            <a:ahLst/>
            <a:cxnLst/>
            <a:rect l="l" t="t" r="r" b="b"/>
            <a:pathLst>
              <a:path w="24130" h="24130">
                <a:moveTo>
                  <a:pt x="5387" y="0"/>
                </a:moveTo>
                <a:lnTo>
                  <a:pt x="12030" y="0"/>
                </a:lnTo>
                <a:lnTo>
                  <a:pt x="18703" y="0"/>
                </a:lnTo>
                <a:lnTo>
                  <a:pt x="24091" y="5386"/>
                </a:lnTo>
                <a:lnTo>
                  <a:pt x="24091" y="18668"/>
                </a:lnTo>
                <a:lnTo>
                  <a:pt x="18703" y="24085"/>
                </a:lnTo>
                <a:lnTo>
                  <a:pt x="5387" y="24085"/>
                </a:lnTo>
                <a:lnTo>
                  <a:pt x="0" y="1866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247" name="object 1247"/>
          <p:cNvSpPr/>
          <p:nvPr/>
        </p:nvSpPr>
        <p:spPr>
          <a:xfrm>
            <a:off x="2339718" y="3224117"/>
            <a:ext cx="25400" cy="25400"/>
          </a:xfrm>
          <a:custGeom>
            <a:avLst/>
            <a:gdLst/>
            <a:ahLst/>
            <a:cxnLst/>
            <a:rect l="l" t="t" r="r" b="b"/>
            <a:pathLst>
              <a:path w="25400" h="25400">
                <a:moveTo>
                  <a:pt x="5571" y="0"/>
                </a:moveTo>
                <a:lnTo>
                  <a:pt x="12428" y="0"/>
                </a:lnTo>
                <a:lnTo>
                  <a:pt x="19285" y="0"/>
                </a:lnTo>
                <a:lnTo>
                  <a:pt x="24825" y="5539"/>
                </a:lnTo>
                <a:lnTo>
                  <a:pt x="24825"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48" name="object 1248"/>
          <p:cNvSpPr/>
          <p:nvPr/>
        </p:nvSpPr>
        <p:spPr>
          <a:xfrm>
            <a:off x="2203681" y="3223750"/>
            <a:ext cx="26034" cy="26034"/>
          </a:xfrm>
          <a:custGeom>
            <a:avLst/>
            <a:gdLst/>
            <a:ahLst/>
            <a:cxnLst/>
            <a:rect l="l" t="t" r="r" b="b"/>
            <a:pathLst>
              <a:path w="26035" h="26035">
                <a:moveTo>
                  <a:pt x="5724" y="0"/>
                </a:moveTo>
                <a:lnTo>
                  <a:pt x="12795" y="0"/>
                </a:lnTo>
                <a:lnTo>
                  <a:pt x="19866" y="0"/>
                </a:lnTo>
                <a:lnTo>
                  <a:pt x="25591" y="5692"/>
                </a:lnTo>
                <a:lnTo>
                  <a:pt x="25591" y="19831"/>
                </a:lnTo>
                <a:lnTo>
                  <a:pt x="19866" y="25553"/>
                </a:lnTo>
                <a:lnTo>
                  <a:pt x="5724" y="25553"/>
                </a:lnTo>
                <a:lnTo>
                  <a:pt x="0" y="19831"/>
                </a:lnTo>
                <a:lnTo>
                  <a:pt x="0" y="5692"/>
                </a:lnTo>
                <a:lnTo>
                  <a:pt x="5724" y="0"/>
                </a:lnTo>
                <a:close/>
              </a:path>
            </a:pathLst>
          </a:custGeom>
          <a:solidFill>
            <a:srgbClr val="D9D9D8">
              <a:alpha val="50000"/>
            </a:srgbClr>
          </a:solidFill>
        </p:spPr>
        <p:txBody>
          <a:bodyPr wrap="square" lIns="0" tIns="0" rIns="0" bIns="0" rtlCol="0"/>
          <a:lstStyle/>
          <a:p>
            <a:endParaRPr/>
          </a:p>
        </p:txBody>
      </p:sp>
      <p:sp>
        <p:nvSpPr>
          <p:cNvPr id="1249" name="object 1249"/>
          <p:cNvSpPr/>
          <p:nvPr/>
        </p:nvSpPr>
        <p:spPr>
          <a:xfrm>
            <a:off x="2067644" y="3223353"/>
            <a:ext cx="26670" cy="26670"/>
          </a:xfrm>
          <a:custGeom>
            <a:avLst/>
            <a:gdLst/>
            <a:ahLst/>
            <a:cxnLst/>
            <a:rect l="l" t="t" r="r" b="b"/>
            <a:pathLst>
              <a:path w="26669" h="26669">
                <a:moveTo>
                  <a:pt x="5877" y="0"/>
                </a:moveTo>
                <a:lnTo>
                  <a:pt x="13162" y="0"/>
                </a:lnTo>
                <a:lnTo>
                  <a:pt x="20417" y="0"/>
                </a:lnTo>
                <a:lnTo>
                  <a:pt x="26325" y="5906"/>
                </a:lnTo>
                <a:lnTo>
                  <a:pt x="26325" y="20443"/>
                </a:lnTo>
                <a:lnTo>
                  <a:pt x="20417" y="26319"/>
                </a:lnTo>
                <a:lnTo>
                  <a:pt x="5877" y="2631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250" name="object 1250"/>
          <p:cNvSpPr/>
          <p:nvPr/>
        </p:nvSpPr>
        <p:spPr>
          <a:xfrm>
            <a:off x="1931608" y="3222985"/>
            <a:ext cx="27305" cy="27305"/>
          </a:xfrm>
          <a:custGeom>
            <a:avLst/>
            <a:gdLst/>
            <a:ahLst/>
            <a:cxnLst/>
            <a:rect l="l" t="t" r="r" b="b"/>
            <a:pathLst>
              <a:path w="27305"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1" name="object 1251"/>
          <p:cNvSpPr/>
          <p:nvPr/>
        </p:nvSpPr>
        <p:spPr>
          <a:xfrm>
            <a:off x="1795938" y="3222985"/>
            <a:ext cx="27305" cy="27305"/>
          </a:xfrm>
          <a:custGeom>
            <a:avLst/>
            <a:gdLst/>
            <a:ahLst/>
            <a:cxnLst/>
            <a:rect l="l" t="t" r="r" b="b"/>
            <a:pathLst>
              <a:path w="27305" h="27305">
                <a:moveTo>
                  <a:pt x="6061" y="0"/>
                </a:moveTo>
                <a:lnTo>
                  <a:pt x="13530" y="0"/>
                </a:lnTo>
                <a:lnTo>
                  <a:pt x="21029" y="0"/>
                </a:lnTo>
                <a:lnTo>
                  <a:pt x="27060" y="6059"/>
                </a:lnTo>
                <a:lnTo>
                  <a:pt x="27060"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252" name="object 1252"/>
          <p:cNvSpPr/>
          <p:nvPr/>
        </p:nvSpPr>
        <p:spPr>
          <a:xfrm>
            <a:off x="1659901" y="3222618"/>
            <a:ext cx="27940" cy="27940"/>
          </a:xfrm>
          <a:custGeom>
            <a:avLst/>
            <a:gdLst/>
            <a:ahLst/>
            <a:cxnLst/>
            <a:rect l="l" t="t" r="r" b="b"/>
            <a:pathLst>
              <a:path w="27939" h="27939">
                <a:moveTo>
                  <a:pt x="6214" y="0"/>
                </a:moveTo>
                <a:lnTo>
                  <a:pt x="13897" y="0"/>
                </a:lnTo>
                <a:lnTo>
                  <a:pt x="21581" y="0"/>
                </a:lnTo>
                <a:lnTo>
                  <a:pt x="27825" y="6212"/>
                </a:lnTo>
                <a:lnTo>
                  <a:pt x="27825" y="21575"/>
                </a:lnTo>
                <a:lnTo>
                  <a:pt x="21581" y="27818"/>
                </a:lnTo>
                <a:lnTo>
                  <a:pt x="6214" y="27818"/>
                </a:lnTo>
                <a:lnTo>
                  <a:pt x="0" y="21575"/>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253" name="object 1253"/>
          <p:cNvSpPr/>
          <p:nvPr/>
        </p:nvSpPr>
        <p:spPr>
          <a:xfrm>
            <a:off x="1523834" y="3222220"/>
            <a:ext cx="29209" cy="29209"/>
          </a:xfrm>
          <a:custGeom>
            <a:avLst/>
            <a:gdLst/>
            <a:ahLst/>
            <a:cxnLst/>
            <a:rect l="l" t="t" r="r" b="b"/>
            <a:pathLst>
              <a:path w="29209" h="29210">
                <a:moveTo>
                  <a:pt x="6428" y="0"/>
                </a:moveTo>
                <a:lnTo>
                  <a:pt x="14295" y="0"/>
                </a:lnTo>
                <a:lnTo>
                  <a:pt x="22193" y="0"/>
                </a:lnTo>
                <a:lnTo>
                  <a:pt x="28591" y="6396"/>
                </a:lnTo>
                <a:lnTo>
                  <a:pt x="2859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254" name="object 1254"/>
          <p:cNvSpPr/>
          <p:nvPr/>
        </p:nvSpPr>
        <p:spPr>
          <a:xfrm>
            <a:off x="1387797" y="3221853"/>
            <a:ext cx="29845" cy="29845"/>
          </a:xfrm>
          <a:custGeom>
            <a:avLst/>
            <a:gdLst/>
            <a:ahLst/>
            <a:cxnLst/>
            <a:rect l="l" t="t" r="r" b="b"/>
            <a:pathLst>
              <a:path w="29844" h="29845">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5" name="object 1255"/>
          <p:cNvSpPr/>
          <p:nvPr/>
        </p:nvSpPr>
        <p:spPr>
          <a:xfrm>
            <a:off x="1252128" y="3221853"/>
            <a:ext cx="29845" cy="29845"/>
          </a:xfrm>
          <a:custGeom>
            <a:avLst/>
            <a:gdLst/>
            <a:ahLst/>
            <a:cxnLst/>
            <a:rect l="l" t="t" r="r" b="b"/>
            <a:pathLst>
              <a:path w="29844" h="29845">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256" name="object 1256"/>
          <p:cNvSpPr/>
          <p:nvPr/>
        </p:nvSpPr>
        <p:spPr>
          <a:xfrm>
            <a:off x="1116091" y="3221486"/>
            <a:ext cx="30480" cy="30480"/>
          </a:xfrm>
          <a:custGeom>
            <a:avLst/>
            <a:gdLst/>
            <a:ahLst/>
            <a:cxnLst/>
            <a:rect l="l" t="t" r="r" b="b"/>
            <a:pathLst>
              <a:path w="30480" h="30479">
                <a:moveTo>
                  <a:pt x="6734" y="0"/>
                </a:moveTo>
                <a:lnTo>
                  <a:pt x="1506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257" name="object 1257"/>
          <p:cNvSpPr/>
          <p:nvPr/>
        </p:nvSpPr>
        <p:spPr>
          <a:xfrm>
            <a:off x="979687" y="3220721"/>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258" name="object 1258"/>
          <p:cNvSpPr/>
          <p:nvPr/>
        </p:nvSpPr>
        <p:spPr>
          <a:xfrm>
            <a:off x="843252" y="3219986"/>
            <a:ext cx="33655" cy="33655"/>
          </a:xfrm>
          <a:custGeom>
            <a:avLst/>
            <a:gdLst/>
            <a:ahLst/>
            <a:cxnLst/>
            <a:rect l="l" t="t" r="r" b="b"/>
            <a:pathLst>
              <a:path w="33655" h="33654">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259" name="object 1259"/>
          <p:cNvSpPr/>
          <p:nvPr/>
        </p:nvSpPr>
        <p:spPr>
          <a:xfrm>
            <a:off x="707216" y="3219588"/>
            <a:ext cx="34290" cy="34290"/>
          </a:xfrm>
          <a:custGeom>
            <a:avLst/>
            <a:gdLst/>
            <a:ahLst/>
            <a:cxnLst/>
            <a:rect l="l" t="t" r="r" b="b"/>
            <a:pathLst>
              <a:path w="34290"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260" name="object 1260"/>
          <p:cNvSpPr/>
          <p:nvPr/>
        </p:nvSpPr>
        <p:spPr>
          <a:xfrm>
            <a:off x="570414" y="3218456"/>
            <a:ext cx="36195" cy="36195"/>
          </a:xfrm>
          <a:custGeom>
            <a:avLst/>
            <a:gdLst/>
            <a:ahLst/>
            <a:cxnLst/>
            <a:rect l="l" t="t" r="r" b="b"/>
            <a:pathLst>
              <a:path w="36195" h="36195">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261" name="object 1261"/>
          <p:cNvSpPr/>
          <p:nvPr/>
        </p:nvSpPr>
        <p:spPr>
          <a:xfrm>
            <a:off x="433642" y="3217354"/>
            <a:ext cx="38735" cy="38735"/>
          </a:xfrm>
          <a:custGeom>
            <a:avLst/>
            <a:gdLst/>
            <a:ahLst/>
            <a:cxnLst/>
            <a:rect l="l" t="t" r="r" b="b"/>
            <a:pathLst>
              <a:path w="38734" h="38735">
                <a:moveTo>
                  <a:pt x="19162" y="0"/>
                </a:moveTo>
                <a:lnTo>
                  <a:pt x="26629" y="1504"/>
                </a:lnTo>
                <a:lnTo>
                  <a:pt x="32731" y="5608"/>
                </a:lnTo>
                <a:lnTo>
                  <a:pt x="36846" y="11697"/>
                </a:lnTo>
                <a:lnTo>
                  <a:pt x="38355" y="19157"/>
                </a:lnTo>
                <a:lnTo>
                  <a:pt x="36846" y="26623"/>
                </a:lnTo>
                <a:lnTo>
                  <a:pt x="32731" y="32722"/>
                </a:lnTo>
                <a:lnTo>
                  <a:pt x="26629" y="36837"/>
                </a:lnTo>
                <a:lnTo>
                  <a:pt x="19162" y="38346"/>
                </a:lnTo>
                <a:lnTo>
                  <a:pt x="11700" y="36837"/>
                </a:lnTo>
                <a:lnTo>
                  <a:pt x="5609" y="32722"/>
                </a:lnTo>
                <a:lnTo>
                  <a:pt x="1504" y="26623"/>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262" name="object 1262"/>
          <p:cNvSpPr/>
          <p:nvPr/>
        </p:nvSpPr>
        <p:spPr>
          <a:xfrm>
            <a:off x="297207" y="321658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3" name="object 1263"/>
          <p:cNvSpPr/>
          <p:nvPr/>
        </p:nvSpPr>
        <p:spPr>
          <a:xfrm>
            <a:off x="160405" y="3215457"/>
            <a:ext cx="42545" cy="42545"/>
          </a:xfrm>
          <a:custGeom>
            <a:avLst/>
            <a:gdLst/>
            <a:ahLst/>
            <a:cxnLst/>
            <a:rect l="l" t="t" r="r" b="b"/>
            <a:pathLst>
              <a:path w="42544" h="42545">
                <a:moveTo>
                  <a:pt x="21091" y="0"/>
                </a:moveTo>
                <a:lnTo>
                  <a:pt x="29289" y="1654"/>
                </a:lnTo>
                <a:lnTo>
                  <a:pt x="35983" y="6166"/>
                </a:lnTo>
                <a:lnTo>
                  <a:pt x="40496" y="12859"/>
                </a:lnTo>
                <a:lnTo>
                  <a:pt x="42151" y="21055"/>
                </a:lnTo>
                <a:lnTo>
                  <a:pt x="40496" y="29251"/>
                </a:lnTo>
                <a:lnTo>
                  <a:pt x="35983" y="35943"/>
                </a:lnTo>
                <a:lnTo>
                  <a:pt x="29289" y="40455"/>
                </a:lnTo>
                <a:lnTo>
                  <a:pt x="21091" y="42110"/>
                </a:lnTo>
                <a:lnTo>
                  <a:pt x="12875" y="40455"/>
                </a:lnTo>
                <a:lnTo>
                  <a:pt x="6171" y="35943"/>
                </a:lnTo>
                <a:lnTo>
                  <a:pt x="1655" y="29251"/>
                </a:lnTo>
                <a:lnTo>
                  <a:pt x="0" y="21055"/>
                </a:lnTo>
                <a:lnTo>
                  <a:pt x="1655" y="12859"/>
                </a:lnTo>
                <a:lnTo>
                  <a:pt x="6171" y="6166"/>
                </a:lnTo>
                <a:lnTo>
                  <a:pt x="12875" y="1654"/>
                </a:lnTo>
                <a:lnTo>
                  <a:pt x="21091" y="0"/>
                </a:lnTo>
                <a:close/>
              </a:path>
            </a:pathLst>
          </a:custGeom>
          <a:solidFill>
            <a:srgbClr val="D9D9D8">
              <a:alpha val="50000"/>
            </a:srgbClr>
          </a:solidFill>
        </p:spPr>
        <p:txBody>
          <a:bodyPr wrap="square" lIns="0" tIns="0" rIns="0" bIns="0" rtlCol="0"/>
          <a:lstStyle/>
          <a:p>
            <a:endParaRPr/>
          </a:p>
        </p:txBody>
      </p:sp>
      <p:sp>
        <p:nvSpPr>
          <p:cNvPr id="1264" name="object 1264"/>
          <p:cNvSpPr/>
          <p:nvPr/>
        </p:nvSpPr>
        <p:spPr>
          <a:xfrm>
            <a:off x="23236" y="321395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265" name="object 1265"/>
          <p:cNvSpPr/>
          <p:nvPr/>
        </p:nvSpPr>
        <p:spPr>
          <a:xfrm>
            <a:off x="7487502" y="3080954"/>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266" name="object 1266"/>
          <p:cNvSpPr/>
          <p:nvPr/>
        </p:nvSpPr>
        <p:spPr>
          <a:xfrm>
            <a:off x="7351833" y="3080954"/>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8"/>
                </a:lnTo>
                <a:lnTo>
                  <a:pt x="19927" y="39876"/>
                </a:lnTo>
                <a:lnTo>
                  <a:pt x="12178" y="38308"/>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267" name="object 1267"/>
          <p:cNvSpPr/>
          <p:nvPr/>
        </p:nvSpPr>
        <p:spPr>
          <a:xfrm>
            <a:off x="7216929" y="3081689"/>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8" name="object 1268"/>
          <p:cNvSpPr/>
          <p:nvPr/>
        </p:nvSpPr>
        <p:spPr>
          <a:xfrm>
            <a:off x="7081260" y="3081689"/>
            <a:ext cx="38735" cy="38735"/>
          </a:xfrm>
          <a:custGeom>
            <a:avLst/>
            <a:gdLst/>
            <a:ahLst/>
            <a:cxnLst/>
            <a:rect l="l" t="t" r="r" b="b"/>
            <a:pathLst>
              <a:path w="38734" h="38735">
                <a:moveTo>
                  <a:pt x="19162" y="0"/>
                </a:moveTo>
                <a:lnTo>
                  <a:pt x="26642" y="1509"/>
                </a:lnTo>
                <a:lnTo>
                  <a:pt x="32742" y="5623"/>
                </a:lnTo>
                <a:lnTo>
                  <a:pt x="36850" y="11723"/>
                </a:lnTo>
                <a:lnTo>
                  <a:pt x="38355" y="19188"/>
                </a:lnTo>
                <a:lnTo>
                  <a:pt x="36850" y="26666"/>
                </a:lnTo>
                <a:lnTo>
                  <a:pt x="32742" y="32764"/>
                </a:lnTo>
                <a:lnTo>
                  <a:pt x="26642" y="36872"/>
                </a:lnTo>
                <a:lnTo>
                  <a:pt x="19162" y="38376"/>
                </a:lnTo>
                <a:lnTo>
                  <a:pt x="11700" y="36872"/>
                </a:lnTo>
                <a:lnTo>
                  <a:pt x="5609" y="32764"/>
                </a:lnTo>
                <a:lnTo>
                  <a:pt x="1504" y="26666"/>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269" name="object 1269"/>
          <p:cNvSpPr/>
          <p:nvPr/>
        </p:nvSpPr>
        <p:spPr>
          <a:xfrm>
            <a:off x="6945590" y="3081689"/>
            <a:ext cx="38735" cy="38735"/>
          </a:xfrm>
          <a:custGeom>
            <a:avLst/>
            <a:gdLst/>
            <a:ahLst/>
            <a:cxnLst/>
            <a:rect l="l" t="t" r="r" b="b"/>
            <a:pathLst>
              <a:path w="38734" h="38735">
                <a:moveTo>
                  <a:pt x="19193" y="0"/>
                </a:moveTo>
                <a:lnTo>
                  <a:pt x="26655" y="1509"/>
                </a:lnTo>
                <a:lnTo>
                  <a:pt x="32746" y="5623"/>
                </a:lnTo>
                <a:lnTo>
                  <a:pt x="36851" y="11723"/>
                </a:lnTo>
                <a:lnTo>
                  <a:pt x="38355" y="19188"/>
                </a:lnTo>
                <a:lnTo>
                  <a:pt x="36851" y="26666"/>
                </a:lnTo>
                <a:lnTo>
                  <a:pt x="32746" y="32764"/>
                </a:lnTo>
                <a:lnTo>
                  <a:pt x="26655"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270" name="object 1270"/>
          <p:cNvSpPr/>
          <p:nvPr/>
        </p:nvSpPr>
        <p:spPr>
          <a:xfrm>
            <a:off x="6812921" y="3084718"/>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1" name="object 1271"/>
          <p:cNvSpPr/>
          <p:nvPr/>
        </p:nvSpPr>
        <p:spPr>
          <a:xfrm>
            <a:off x="6677251" y="3084718"/>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272" name="object 1272"/>
          <p:cNvSpPr/>
          <p:nvPr/>
        </p:nvSpPr>
        <p:spPr>
          <a:xfrm>
            <a:off x="6543847" y="3086983"/>
            <a:ext cx="27940" cy="27940"/>
          </a:xfrm>
          <a:custGeom>
            <a:avLst/>
            <a:gdLst/>
            <a:ahLst/>
            <a:cxnLst/>
            <a:rect l="l" t="t" r="r" b="b"/>
            <a:pathLst>
              <a:path w="27940"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273" name="object 1273"/>
          <p:cNvSpPr/>
          <p:nvPr/>
        </p:nvSpPr>
        <p:spPr>
          <a:xfrm>
            <a:off x="6409678" y="3088482"/>
            <a:ext cx="25400" cy="25400"/>
          </a:xfrm>
          <a:custGeom>
            <a:avLst/>
            <a:gdLst/>
            <a:ahLst/>
            <a:cxnLst/>
            <a:rect l="l" t="t" r="r" b="b"/>
            <a:pathLst>
              <a:path w="25400" h="25400">
                <a:moveTo>
                  <a:pt x="5571" y="0"/>
                </a:moveTo>
                <a:lnTo>
                  <a:pt x="12428" y="0"/>
                </a:lnTo>
                <a:lnTo>
                  <a:pt x="19285" y="0"/>
                </a:lnTo>
                <a:lnTo>
                  <a:pt x="24856" y="5539"/>
                </a:lnTo>
                <a:lnTo>
                  <a:pt x="24856" y="19249"/>
                </a:lnTo>
                <a:lnTo>
                  <a:pt x="19285" y="24819"/>
                </a:lnTo>
                <a:lnTo>
                  <a:pt x="5571" y="24819"/>
                </a:lnTo>
                <a:lnTo>
                  <a:pt x="0" y="19249"/>
                </a:lnTo>
                <a:lnTo>
                  <a:pt x="0" y="5539"/>
                </a:lnTo>
                <a:lnTo>
                  <a:pt x="5571" y="0"/>
                </a:lnTo>
                <a:close/>
              </a:path>
            </a:pathLst>
          </a:custGeom>
          <a:solidFill>
            <a:srgbClr val="D9D9D8">
              <a:alpha val="50000"/>
            </a:srgbClr>
          </a:solidFill>
        </p:spPr>
        <p:txBody>
          <a:bodyPr wrap="square" lIns="0" tIns="0" rIns="0" bIns="0" rtlCol="0"/>
          <a:lstStyle/>
          <a:p>
            <a:endParaRPr/>
          </a:p>
        </p:txBody>
      </p:sp>
      <p:sp>
        <p:nvSpPr>
          <p:cNvPr id="1274" name="object 1274"/>
          <p:cNvSpPr/>
          <p:nvPr/>
        </p:nvSpPr>
        <p:spPr>
          <a:xfrm>
            <a:off x="6275141" y="3089615"/>
            <a:ext cx="22860" cy="22860"/>
          </a:xfrm>
          <a:custGeom>
            <a:avLst/>
            <a:gdLst/>
            <a:ahLst/>
            <a:cxnLst/>
            <a:rect l="l" t="t" r="r" b="b"/>
            <a:pathLst>
              <a:path w="22860" h="22860">
                <a:moveTo>
                  <a:pt x="5081" y="0"/>
                </a:moveTo>
                <a:lnTo>
                  <a:pt x="11295" y="0"/>
                </a:lnTo>
                <a:lnTo>
                  <a:pt x="17540" y="0"/>
                </a:lnTo>
                <a:lnTo>
                  <a:pt x="22591" y="5049"/>
                </a:lnTo>
                <a:lnTo>
                  <a:pt x="22591" y="17505"/>
                </a:lnTo>
                <a:lnTo>
                  <a:pt x="17540" y="22554"/>
                </a:lnTo>
                <a:lnTo>
                  <a:pt x="5081" y="22554"/>
                </a:lnTo>
                <a:lnTo>
                  <a:pt x="0" y="17505"/>
                </a:lnTo>
                <a:lnTo>
                  <a:pt x="0" y="5049"/>
                </a:lnTo>
                <a:lnTo>
                  <a:pt x="5081" y="0"/>
                </a:lnTo>
                <a:close/>
              </a:path>
            </a:pathLst>
          </a:custGeom>
          <a:solidFill>
            <a:srgbClr val="D9D9D8">
              <a:alpha val="50000"/>
            </a:srgbClr>
          </a:solidFill>
        </p:spPr>
        <p:txBody>
          <a:bodyPr wrap="square" lIns="0" tIns="0" rIns="0" bIns="0" rtlCol="0"/>
          <a:lstStyle/>
          <a:p>
            <a:endParaRPr/>
          </a:p>
        </p:txBody>
      </p:sp>
      <p:sp>
        <p:nvSpPr>
          <p:cNvPr id="1275" name="object 1275"/>
          <p:cNvSpPr/>
          <p:nvPr/>
        </p:nvSpPr>
        <p:spPr>
          <a:xfrm>
            <a:off x="6139502" y="3089615"/>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76" name="object 1276"/>
          <p:cNvSpPr/>
          <p:nvPr/>
        </p:nvSpPr>
        <p:spPr>
          <a:xfrm>
            <a:off x="6003435" y="3089217"/>
            <a:ext cx="23495" cy="23495"/>
          </a:xfrm>
          <a:custGeom>
            <a:avLst/>
            <a:gdLst/>
            <a:ahLst/>
            <a:cxnLst/>
            <a:rect l="l" t="t" r="r" b="b"/>
            <a:pathLst>
              <a:path w="23495" h="23494">
                <a:moveTo>
                  <a:pt x="5234" y="0"/>
                </a:moveTo>
                <a:lnTo>
                  <a:pt x="11662" y="0"/>
                </a:lnTo>
                <a:lnTo>
                  <a:pt x="18121" y="0"/>
                </a:lnTo>
                <a:lnTo>
                  <a:pt x="23356" y="5233"/>
                </a:lnTo>
                <a:lnTo>
                  <a:pt x="23356" y="18117"/>
                </a:lnTo>
                <a:lnTo>
                  <a:pt x="1812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77" name="object 1277"/>
          <p:cNvSpPr/>
          <p:nvPr/>
        </p:nvSpPr>
        <p:spPr>
          <a:xfrm>
            <a:off x="5868898" y="3090349"/>
            <a:ext cx="21590" cy="21590"/>
          </a:xfrm>
          <a:custGeom>
            <a:avLst/>
            <a:gdLst/>
            <a:ahLst/>
            <a:cxnLst/>
            <a:rect l="l" t="t" r="r" b="b"/>
            <a:pathLst>
              <a:path w="21589" h="21589">
                <a:moveTo>
                  <a:pt x="4744" y="0"/>
                </a:moveTo>
                <a:lnTo>
                  <a:pt x="10530" y="0"/>
                </a:lnTo>
                <a:lnTo>
                  <a:pt x="16377" y="0"/>
                </a:lnTo>
                <a:lnTo>
                  <a:pt x="21091" y="4713"/>
                </a:lnTo>
                <a:lnTo>
                  <a:pt x="21091" y="16342"/>
                </a:lnTo>
                <a:lnTo>
                  <a:pt x="16377" y="21055"/>
                </a:lnTo>
                <a:lnTo>
                  <a:pt x="4744" y="21055"/>
                </a:lnTo>
                <a:lnTo>
                  <a:pt x="0" y="16342"/>
                </a:lnTo>
                <a:lnTo>
                  <a:pt x="0" y="4713"/>
                </a:lnTo>
                <a:lnTo>
                  <a:pt x="4744" y="0"/>
                </a:lnTo>
                <a:close/>
              </a:path>
            </a:pathLst>
          </a:custGeom>
          <a:solidFill>
            <a:srgbClr val="D9D9D8">
              <a:alpha val="50000"/>
            </a:srgbClr>
          </a:solidFill>
        </p:spPr>
        <p:txBody>
          <a:bodyPr wrap="square" lIns="0" tIns="0" rIns="0" bIns="0" rtlCol="0"/>
          <a:lstStyle/>
          <a:p>
            <a:endParaRPr/>
          </a:p>
        </p:txBody>
      </p:sp>
      <p:sp>
        <p:nvSpPr>
          <p:cNvPr id="1278" name="object 1278"/>
          <p:cNvSpPr/>
          <p:nvPr/>
        </p:nvSpPr>
        <p:spPr>
          <a:xfrm>
            <a:off x="5734361" y="3091482"/>
            <a:ext cx="19050" cy="19050"/>
          </a:xfrm>
          <a:custGeom>
            <a:avLst/>
            <a:gdLst/>
            <a:ahLst/>
            <a:cxnLst/>
            <a:rect l="l" t="t" r="r" b="b"/>
            <a:pathLst>
              <a:path w="19050" h="19050">
                <a:moveTo>
                  <a:pt x="4224" y="0"/>
                </a:moveTo>
                <a:lnTo>
                  <a:pt x="9428" y="0"/>
                </a:lnTo>
                <a:lnTo>
                  <a:pt x="14601" y="0"/>
                </a:lnTo>
                <a:lnTo>
                  <a:pt x="18825" y="4223"/>
                </a:lnTo>
                <a:lnTo>
                  <a:pt x="18825" y="14597"/>
                </a:lnTo>
                <a:lnTo>
                  <a:pt x="14601" y="18821"/>
                </a:lnTo>
                <a:lnTo>
                  <a:pt x="4224" y="18821"/>
                </a:lnTo>
                <a:lnTo>
                  <a:pt x="0" y="14597"/>
                </a:lnTo>
                <a:lnTo>
                  <a:pt x="0" y="4223"/>
                </a:lnTo>
                <a:lnTo>
                  <a:pt x="4224" y="0"/>
                </a:lnTo>
                <a:close/>
              </a:path>
            </a:pathLst>
          </a:custGeom>
          <a:solidFill>
            <a:srgbClr val="D9D9D8">
              <a:alpha val="50000"/>
            </a:srgbClr>
          </a:solidFill>
        </p:spPr>
        <p:txBody>
          <a:bodyPr wrap="square" lIns="0" tIns="0" rIns="0" bIns="0" rtlCol="0"/>
          <a:lstStyle/>
          <a:p>
            <a:endParaRPr/>
          </a:p>
        </p:txBody>
      </p:sp>
      <p:sp>
        <p:nvSpPr>
          <p:cNvPr id="1279" name="object 1279"/>
          <p:cNvSpPr/>
          <p:nvPr/>
        </p:nvSpPr>
        <p:spPr>
          <a:xfrm>
            <a:off x="5599090" y="3091880"/>
            <a:ext cx="18415" cy="18415"/>
          </a:xfrm>
          <a:custGeom>
            <a:avLst/>
            <a:gdLst/>
            <a:ahLst/>
            <a:cxnLst/>
            <a:rect l="l" t="t" r="r" b="b"/>
            <a:pathLst>
              <a:path w="18414" h="18414">
                <a:moveTo>
                  <a:pt x="4040" y="0"/>
                </a:moveTo>
                <a:lnTo>
                  <a:pt x="9030" y="0"/>
                </a:lnTo>
                <a:lnTo>
                  <a:pt x="14019" y="0"/>
                </a:lnTo>
                <a:lnTo>
                  <a:pt x="18060" y="4008"/>
                </a:lnTo>
                <a:lnTo>
                  <a:pt x="18060" y="13985"/>
                </a:lnTo>
                <a:lnTo>
                  <a:pt x="14019" y="18025"/>
                </a:lnTo>
                <a:lnTo>
                  <a:pt x="4040" y="18025"/>
                </a:lnTo>
                <a:lnTo>
                  <a:pt x="0" y="13985"/>
                </a:lnTo>
                <a:lnTo>
                  <a:pt x="0" y="4008"/>
                </a:lnTo>
                <a:lnTo>
                  <a:pt x="4040" y="0"/>
                </a:lnTo>
                <a:close/>
              </a:path>
            </a:pathLst>
          </a:custGeom>
          <a:solidFill>
            <a:srgbClr val="D9D9D8">
              <a:alpha val="50000"/>
            </a:srgbClr>
          </a:solidFill>
        </p:spPr>
        <p:txBody>
          <a:bodyPr wrap="square" lIns="0" tIns="0" rIns="0" bIns="0" rtlCol="0"/>
          <a:lstStyle/>
          <a:p>
            <a:endParaRPr/>
          </a:p>
        </p:txBody>
      </p:sp>
      <p:sp>
        <p:nvSpPr>
          <p:cNvPr id="1280" name="object 1280"/>
          <p:cNvSpPr/>
          <p:nvPr/>
        </p:nvSpPr>
        <p:spPr>
          <a:xfrm>
            <a:off x="5462287" y="3090747"/>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1" name="object 1281"/>
          <p:cNvSpPr/>
          <p:nvPr/>
        </p:nvSpPr>
        <p:spPr>
          <a:xfrm>
            <a:off x="5326251" y="3090349"/>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2" name="object 1282"/>
          <p:cNvSpPr/>
          <p:nvPr/>
        </p:nvSpPr>
        <p:spPr>
          <a:xfrm>
            <a:off x="5190949" y="3090747"/>
            <a:ext cx="20320" cy="20320"/>
          </a:xfrm>
          <a:custGeom>
            <a:avLst/>
            <a:gdLst/>
            <a:ahLst/>
            <a:cxnLst/>
            <a:rect l="l" t="t" r="r" b="b"/>
            <a:pathLst>
              <a:path w="20320" h="20319">
                <a:moveTo>
                  <a:pt x="4561" y="0"/>
                </a:moveTo>
                <a:lnTo>
                  <a:pt x="10162" y="0"/>
                </a:lnTo>
                <a:lnTo>
                  <a:pt x="15764" y="0"/>
                </a:lnTo>
                <a:lnTo>
                  <a:pt x="20325" y="4529"/>
                </a:lnTo>
                <a:lnTo>
                  <a:pt x="20325" y="15760"/>
                </a:lnTo>
                <a:lnTo>
                  <a:pt x="15764" y="20290"/>
                </a:lnTo>
                <a:lnTo>
                  <a:pt x="4561" y="20290"/>
                </a:lnTo>
                <a:lnTo>
                  <a:pt x="0" y="15760"/>
                </a:lnTo>
                <a:lnTo>
                  <a:pt x="0" y="4529"/>
                </a:lnTo>
                <a:lnTo>
                  <a:pt x="4561" y="0"/>
                </a:lnTo>
                <a:close/>
              </a:path>
            </a:pathLst>
          </a:custGeom>
          <a:solidFill>
            <a:srgbClr val="D9D9D8">
              <a:alpha val="50000"/>
            </a:srgbClr>
          </a:solidFill>
        </p:spPr>
        <p:txBody>
          <a:bodyPr wrap="square" lIns="0" tIns="0" rIns="0" bIns="0" rtlCol="0"/>
          <a:lstStyle/>
          <a:p>
            <a:endParaRPr/>
          </a:p>
        </p:txBody>
      </p:sp>
      <p:sp>
        <p:nvSpPr>
          <p:cNvPr id="1283" name="object 1283"/>
          <p:cNvSpPr/>
          <p:nvPr/>
        </p:nvSpPr>
        <p:spPr>
          <a:xfrm>
            <a:off x="5054912" y="3090349"/>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4" name="object 1284"/>
          <p:cNvSpPr/>
          <p:nvPr/>
        </p:nvSpPr>
        <p:spPr>
          <a:xfrm>
            <a:off x="4918875" y="3089982"/>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85" name="object 1285"/>
          <p:cNvSpPr/>
          <p:nvPr/>
        </p:nvSpPr>
        <p:spPr>
          <a:xfrm>
            <a:off x="4782839" y="3089615"/>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86" name="object 1286"/>
          <p:cNvSpPr/>
          <p:nvPr/>
        </p:nvSpPr>
        <p:spPr>
          <a:xfrm>
            <a:off x="4648669" y="3091115"/>
            <a:ext cx="19685" cy="19685"/>
          </a:xfrm>
          <a:custGeom>
            <a:avLst/>
            <a:gdLst/>
            <a:ahLst/>
            <a:cxnLst/>
            <a:rect l="l" t="t" r="r" b="b"/>
            <a:pathLst>
              <a:path w="19685" h="19685">
                <a:moveTo>
                  <a:pt x="4377" y="0"/>
                </a:moveTo>
                <a:lnTo>
                  <a:pt x="9795" y="0"/>
                </a:lnTo>
                <a:lnTo>
                  <a:pt x="15183" y="0"/>
                </a:lnTo>
                <a:lnTo>
                  <a:pt x="19560" y="4376"/>
                </a:lnTo>
                <a:lnTo>
                  <a:pt x="19560" y="15179"/>
                </a:lnTo>
                <a:lnTo>
                  <a:pt x="15183" y="19555"/>
                </a:lnTo>
                <a:lnTo>
                  <a:pt x="4377" y="19555"/>
                </a:lnTo>
                <a:lnTo>
                  <a:pt x="0" y="15179"/>
                </a:lnTo>
                <a:lnTo>
                  <a:pt x="0" y="4376"/>
                </a:lnTo>
                <a:lnTo>
                  <a:pt x="4377" y="0"/>
                </a:lnTo>
                <a:close/>
              </a:path>
            </a:pathLst>
          </a:custGeom>
          <a:solidFill>
            <a:srgbClr val="D9D9D8">
              <a:alpha val="50000"/>
            </a:srgbClr>
          </a:solidFill>
        </p:spPr>
        <p:txBody>
          <a:bodyPr wrap="square" lIns="0" tIns="0" rIns="0" bIns="0" rtlCol="0"/>
          <a:lstStyle/>
          <a:p>
            <a:endParaRPr/>
          </a:p>
        </p:txBody>
      </p:sp>
      <p:sp>
        <p:nvSpPr>
          <p:cNvPr id="1287" name="object 1287"/>
          <p:cNvSpPr/>
          <p:nvPr/>
        </p:nvSpPr>
        <p:spPr>
          <a:xfrm>
            <a:off x="4511867" y="3089982"/>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88" name="object 1288"/>
          <p:cNvSpPr/>
          <p:nvPr/>
        </p:nvSpPr>
        <p:spPr>
          <a:xfrm>
            <a:off x="4376596" y="3090349"/>
            <a:ext cx="21590" cy="21590"/>
          </a:xfrm>
          <a:custGeom>
            <a:avLst/>
            <a:gdLst/>
            <a:ahLst/>
            <a:cxnLst/>
            <a:rect l="l" t="t" r="r" b="b"/>
            <a:pathLst>
              <a:path w="21589" h="21589">
                <a:moveTo>
                  <a:pt x="4714" y="0"/>
                </a:moveTo>
                <a:lnTo>
                  <a:pt x="10530" y="0"/>
                </a:lnTo>
                <a:lnTo>
                  <a:pt x="16346" y="0"/>
                </a:lnTo>
                <a:lnTo>
                  <a:pt x="21060" y="4713"/>
                </a:lnTo>
                <a:lnTo>
                  <a:pt x="21060"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89" name="object 1289"/>
          <p:cNvSpPr/>
          <p:nvPr/>
        </p:nvSpPr>
        <p:spPr>
          <a:xfrm>
            <a:off x="4240161" y="3089615"/>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0" name="object 1290"/>
          <p:cNvSpPr/>
          <p:nvPr/>
        </p:nvSpPr>
        <p:spPr>
          <a:xfrm>
            <a:off x="4104491" y="3089615"/>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1" name="object 1291"/>
          <p:cNvSpPr/>
          <p:nvPr/>
        </p:nvSpPr>
        <p:spPr>
          <a:xfrm>
            <a:off x="3969220" y="3089982"/>
            <a:ext cx="22225" cy="22225"/>
          </a:xfrm>
          <a:custGeom>
            <a:avLst/>
            <a:gdLst/>
            <a:ahLst/>
            <a:cxnLst/>
            <a:rect l="l" t="t" r="r" b="b"/>
            <a:pathLst>
              <a:path w="22225" h="22225">
                <a:moveTo>
                  <a:pt x="4867" y="0"/>
                </a:moveTo>
                <a:lnTo>
                  <a:pt x="10897" y="0"/>
                </a:lnTo>
                <a:lnTo>
                  <a:pt x="16928" y="0"/>
                </a:lnTo>
                <a:lnTo>
                  <a:pt x="21825" y="4896"/>
                </a:lnTo>
                <a:lnTo>
                  <a:pt x="2182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292" name="object 1292"/>
          <p:cNvSpPr/>
          <p:nvPr/>
        </p:nvSpPr>
        <p:spPr>
          <a:xfrm>
            <a:off x="3833183" y="3089615"/>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293" name="object 1293"/>
          <p:cNvSpPr/>
          <p:nvPr/>
        </p:nvSpPr>
        <p:spPr>
          <a:xfrm>
            <a:off x="3698249" y="3090349"/>
            <a:ext cx="21590" cy="21590"/>
          </a:xfrm>
          <a:custGeom>
            <a:avLst/>
            <a:gdLst/>
            <a:ahLst/>
            <a:cxnLst/>
            <a:rect l="l" t="t" r="r" b="b"/>
            <a:pathLst>
              <a:path w="21589" h="21589">
                <a:moveTo>
                  <a:pt x="4714" y="0"/>
                </a:moveTo>
                <a:lnTo>
                  <a:pt x="10560" y="0"/>
                </a:lnTo>
                <a:lnTo>
                  <a:pt x="16346" y="0"/>
                </a:lnTo>
                <a:lnTo>
                  <a:pt x="21091" y="4713"/>
                </a:lnTo>
                <a:lnTo>
                  <a:pt x="21091" y="16342"/>
                </a:lnTo>
                <a:lnTo>
                  <a:pt x="16346" y="21055"/>
                </a:lnTo>
                <a:lnTo>
                  <a:pt x="4714" y="21055"/>
                </a:lnTo>
                <a:lnTo>
                  <a:pt x="0" y="1634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294" name="object 1294"/>
          <p:cNvSpPr/>
          <p:nvPr/>
        </p:nvSpPr>
        <p:spPr>
          <a:xfrm>
            <a:off x="3562212" y="3089982"/>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295" name="object 1295"/>
          <p:cNvSpPr/>
          <p:nvPr/>
        </p:nvSpPr>
        <p:spPr>
          <a:xfrm>
            <a:off x="3425807" y="3089217"/>
            <a:ext cx="23495" cy="23495"/>
          </a:xfrm>
          <a:custGeom>
            <a:avLst/>
            <a:gdLst/>
            <a:ahLst/>
            <a:cxnLst/>
            <a:rect l="l" t="t" r="r" b="b"/>
            <a:pathLst>
              <a:path w="23495" h="23494">
                <a:moveTo>
                  <a:pt x="5203" y="0"/>
                </a:moveTo>
                <a:lnTo>
                  <a:pt x="11662" y="0"/>
                </a:lnTo>
                <a:lnTo>
                  <a:pt x="18091" y="0"/>
                </a:lnTo>
                <a:lnTo>
                  <a:pt x="23325" y="5233"/>
                </a:lnTo>
                <a:lnTo>
                  <a:pt x="23325" y="18117"/>
                </a:lnTo>
                <a:lnTo>
                  <a:pt x="18091" y="23319"/>
                </a:lnTo>
                <a:lnTo>
                  <a:pt x="5203" y="23319"/>
                </a:lnTo>
                <a:lnTo>
                  <a:pt x="0" y="18117"/>
                </a:lnTo>
                <a:lnTo>
                  <a:pt x="0" y="5233"/>
                </a:lnTo>
                <a:lnTo>
                  <a:pt x="5203" y="0"/>
                </a:lnTo>
                <a:close/>
              </a:path>
            </a:pathLst>
          </a:custGeom>
          <a:solidFill>
            <a:srgbClr val="D9D9D8">
              <a:alpha val="50000"/>
            </a:srgbClr>
          </a:solidFill>
        </p:spPr>
        <p:txBody>
          <a:bodyPr wrap="square" lIns="0" tIns="0" rIns="0" bIns="0" rtlCol="0"/>
          <a:lstStyle/>
          <a:p>
            <a:endParaRPr/>
          </a:p>
        </p:txBody>
      </p:sp>
      <p:sp>
        <p:nvSpPr>
          <p:cNvPr id="1296" name="object 1296"/>
          <p:cNvSpPr/>
          <p:nvPr/>
        </p:nvSpPr>
        <p:spPr>
          <a:xfrm>
            <a:off x="3289740" y="3088850"/>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297" name="object 1297"/>
          <p:cNvSpPr/>
          <p:nvPr/>
        </p:nvSpPr>
        <p:spPr>
          <a:xfrm>
            <a:off x="3154469" y="3089217"/>
            <a:ext cx="23495" cy="23495"/>
          </a:xfrm>
          <a:custGeom>
            <a:avLst/>
            <a:gdLst/>
            <a:ahLst/>
            <a:cxnLst/>
            <a:rect l="l" t="t" r="r" b="b"/>
            <a:pathLst>
              <a:path w="23494" h="23494">
                <a:moveTo>
                  <a:pt x="5234" y="0"/>
                </a:moveTo>
                <a:lnTo>
                  <a:pt x="11662" y="0"/>
                </a:lnTo>
                <a:lnTo>
                  <a:pt x="18091" y="0"/>
                </a:lnTo>
                <a:lnTo>
                  <a:pt x="23325" y="5233"/>
                </a:lnTo>
                <a:lnTo>
                  <a:pt x="23325" y="18117"/>
                </a:lnTo>
                <a:lnTo>
                  <a:pt x="18091" y="23319"/>
                </a:lnTo>
                <a:lnTo>
                  <a:pt x="5234" y="23319"/>
                </a:lnTo>
                <a:lnTo>
                  <a:pt x="0" y="18117"/>
                </a:lnTo>
                <a:lnTo>
                  <a:pt x="0" y="5233"/>
                </a:lnTo>
                <a:lnTo>
                  <a:pt x="5234" y="0"/>
                </a:lnTo>
                <a:close/>
              </a:path>
            </a:pathLst>
          </a:custGeom>
          <a:solidFill>
            <a:srgbClr val="D9D9D8">
              <a:alpha val="50000"/>
            </a:srgbClr>
          </a:solidFill>
        </p:spPr>
        <p:txBody>
          <a:bodyPr wrap="square" lIns="0" tIns="0" rIns="0" bIns="0" rtlCol="0"/>
          <a:lstStyle/>
          <a:p>
            <a:endParaRPr/>
          </a:p>
        </p:txBody>
      </p:sp>
      <p:sp>
        <p:nvSpPr>
          <p:cNvPr id="1298" name="object 1298"/>
          <p:cNvSpPr/>
          <p:nvPr/>
        </p:nvSpPr>
        <p:spPr>
          <a:xfrm>
            <a:off x="3017299" y="3087718"/>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299" name="object 1299"/>
          <p:cNvSpPr/>
          <p:nvPr/>
        </p:nvSpPr>
        <p:spPr>
          <a:xfrm>
            <a:off x="2881630" y="3087718"/>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0" name="object 1300"/>
          <p:cNvSpPr/>
          <p:nvPr/>
        </p:nvSpPr>
        <p:spPr>
          <a:xfrm>
            <a:off x="2745195" y="3086983"/>
            <a:ext cx="27940" cy="27940"/>
          </a:xfrm>
          <a:custGeom>
            <a:avLst/>
            <a:gdLst/>
            <a:ahLst/>
            <a:cxnLst/>
            <a:rect l="l" t="t" r="r" b="b"/>
            <a:pathLst>
              <a:path w="27939" h="27939">
                <a:moveTo>
                  <a:pt x="6244" y="0"/>
                </a:moveTo>
                <a:lnTo>
                  <a:pt x="13928" y="0"/>
                </a:lnTo>
                <a:lnTo>
                  <a:pt x="21611" y="0"/>
                </a:lnTo>
                <a:lnTo>
                  <a:pt x="27856" y="6212"/>
                </a:lnTo>
                <a:lnTo>
                  <a:pt x="27856" y="21606"/>
                </a:lnTo>
                <a:lnTo>
                  <a:pt x="21611" y="27818"/>
                </a:lnTo>
                <a:lnTo>
                  <a:pt x="6244" y="27818"/>
                </a:lnTo>
                <a:lnTo>
                  <a:pt x="0" y="21606"/>
                </a:lnTo>
                <a:lnTo>
                  <a:pt x="0" y="6212"/>
                </a:lnTo>
                <a:lnTo>
                  <a:pt x="6244" y="0"/>
                </a:lnTo>
                <a:close/>
              </a:path>
            </a:pathLst>
          </a:custGeom>
          <a:solidFill>
            <a:srgbClr val="D9D9D8">
              <a:alpha val="50000"/>
            </a:srgbClr>
          </a:solidFill>
        </p:spPr>
        <p:txBody>
          <a:bodyPr wrap="square" lIns="0" tIns="0" rIns="0" bIns="0" rtlCol="0"/>
          <a:lstStyle/>
          <a:p>
            <a:endParaRPr/>
          </a:p>
        </p:txBody>
      </p:sp>
      <p:sp>
        <p:nvSpPr>
          <p:cNvPr id="1301" name="object 1301"/>
          <p:cNvSpPr/>
          <p:nvPr/>
        </p:nvSpPr>
        <p:spPr>
          <a:xfrm>
            <a:off x="2610291" y="3087718"/>
            <a:ext cx="26670" cy="26670"/>
          </a:xfrm>
          <a:custGeom>
            <a:avLst/>
            <a:gdLst/>
            <a:ahLst/>
            <a:cxnLst/>
            <a:rect l="l" t="t" r="r" b="b"/>
            <a:pathLst>
              <a:path w="26669" h="26669">
                <a:moveTo>
                  <a:pt x="5907" y="0"/>
                </a:moveTo>
                <a:lnTo>
                  <a:pt x="13162" y="0"/>
                </a:lnTo>
                <a:lnTo>
                  <a:pt x="20448" y="0"/>
                </a:lnTo>
                <a:lnTo>
                  <a:pt x="26356" y="5906"/>
                </a:lnTo>
                <a:lnTo>
                  <a:pt x="26356"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02" name="object 1302"/>
          <p:cNvSpPr/>
          <p:nvPr/>
        </p:nvSpPr>
        <p:spPr>
          <a:xfrm>
            <a:off x="2473887" y="3086983"/>
            <a:ext cx="27940" cy="27940"/>
          </a:xfrm>
          <a:custGeom>
            <a:avLst/>
            <a:gdLst/>
            <a:ahLst/>
            <a:cxnLst/>
            <a:rect l="l" t="t" r="r" b="b"/>
            <a:pathLst>
              <a:path w="27939" h="27939">
                <a:moveTo>
                  <a:pt x="6214" y="0"/>
                </a:moveTo>
                <a:lnTo>
                  <a:pt x="13897" y="0"/>
                </a:lnTo>
                <a:lnTo>
                  <a:pt x="21611" y="0"/>
                </a:lnTo>
                <a:lnTo>
                  <a:pt x="27825" y="6212"/>
                </a:lnTo>
                <a:lnTo>
                  <a:pt x="27825" y="21606"/>
                </a:lnTo>
                <a:lnTo>
                  <a:pt x="21611" y="27818"/>
                </a:lnTo>
                <a:lnTo>
                  <a:pt x="6214" y="27818"/>
                </a:lnTo>
                <a:lnTo>
                  <a:pt x="0" y="21606"/>
                </a:lnTo>
                <a:lnTo>
                  <a:pt x="0" y="6212"/>
                </a:lnTo>
                <a:lnTo>
                  <a:pt x="6214" y="0"/>
                </a:lnTo>
                <a:close/>
              </a:path>
            </a:pathLst>
          </a:custGeom>
          <a:solidFill>
            <a:srgbClr val="D9D9D8">
              <a:alpha val="50000"/>
            </a:srgbClr>
          </a:solidFill>
        </p:spPr>
        <p:txBody>
          <a:bodyPr wrap="square" lIns="0" tIns="0" rIns="0" bIns="0" rtlCol="0"/>
          <a:lstStyle/>
          <a:p>
            <a:endParaRPr/>
          </a:p>
        </p:txBody>
      </p:sp>
      <p:sp>
        <p:nvSpPr>
          <p:cNvPr id="1303" name="object 1303"/>
          <p:cNvSpPr/>
          <p:nvPr/>
        </p:nvSpPr>
        <p:spPr>
          <a:xfrm>
            <a:off x="2337452" y="3086218"/>
            <a:ext cx="29845" cy="29845"/>
          </a:xfrm>
          <a:custGeom>
            <a:avLst/>
            <a:gdLst/>
            <a:ahLst/>
            <a:cxnLst/>
            <a:rect l="l" t="t" r="r" b="b"/>
            <a:pathLst>
              <a:path w="29844" h="29844">
                <a:moveTo>
                  <a:pt x="6581" y="0"/>
                </a:moveTo>
                <a:lnTo>
                  <a:pt x="14693"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04" name="object 1304"/>
          <p:cNvSpPr/>
          <p:nvPr/>
        </p:nvSpPr>
        <p:spPr>
          <a:xfrm>
            <a:off x="2200283" y="3084718"/>
            <a:ext cx="32384" cy="32384"/>
          </a:xfrm>
          <a:custGeom>
            <a:avLst/>
            <a:gdLst/>
            <a:ahLst/>
            <a:cxnLst/>
            <a:rect l="l" t="t" r="r" b="b"/>
            <a:pathLst>
              <a:path w="32385"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05" name="object 1305"/>
          <p:cNvSpPr/>
          <p:nvPr/>
        </p:nvSpPr>
        <p:spPr>
          <a:xfrm>
            <a:off x="2063879" y="3083953"/>
            <a:ext cx="34290" cy="34290"/>
          </a:xfrm>
          <a:custGeom>
            <a:avLst/>
            <a:gdLst/>
            <a:ahLst/>
            <a:cxnLst/>
            <a:rect l="l" t="t" r="r" b="b"/>
            <a:pathLst>
              <a:path w="34289" h="34289">
                <a:moveTo>
                  <a:pt x="7560" y="0"/>
                </a:moveTo>
                <a:lnTo>
                  <a:pt x="16928" y="0"/>
                </a:lnTo>
                <a:lnTo>
                  <a:pt x="26264" y="0"/>
                </a:lnTo>
                <a:lnTo>
                  <a:pt x="33856" y="7589"/>
                </a:lnTo>
                <a:lnTo>
                  <a:pt x="33856" y="26288"/>
                </a:lnTo>
                <a:lnTo>
                  <a:pt x="26264" y="33847"/>
                </a:lnTo>
                <a:lnTo>
                  <a:pt x="7560" y="33847"/>
                </a:lnTo>
                <a:lnTo>
                  <a:pt x="0" y="26288"/>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306" name="object 1306"/>
          <p:cNvSpPr/>
          <p:nvPr/>
        </p:nvSpPr>
        <p:spPr>
          <a:xfrm>
            <a:off x="1928577" y="3084351"/>
            <a:ext cx="33655" cy="33655"/>
          </a:xfrm>
          <a:custGeom>
            <a:avLst/>
            <a:gdLst/>
            <a:ahLst/>
            <a:cxnLst/>
            <a:rect l="l" t="t" r="r" b="b"/>
            <a:pathLst>
              <a:path w="33655" h="33655">
                <a:moveTo>
                  <a:pt x="7407" y="0"/>
                </a:moveTo>
                <a:lnTo>
                  <a:pt x="16560" y="0"/>
                </a:lnTo>
                <a:lnTo>
                  <a:pt x="25713" y="0"/>
                </a:lnTo>
                <a:lnTo>
                  <a:pt x="33121" y="7406"/>
                </a:lnTo>
                <a:lnTo>
                  <a:pt x="33121" y="25676"/>
                </a:lnTo>
                <a:lnTo>
                  <a:pt x="25713"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7" name="object 1307"/>
          <p:cNvSpPr/>
          <p:nvPr/>
        </p:nvSpPr>
        <p:spPr>
          <a:xfrm>
            <a:off x="1792540" y="3083953"/>
            <a:ext cx="34290" cy="34290"/>
          </a:xfrm>
          <a:custGeom>
            <a:avLst/>
            <a:gdLst/>
            <a:ahLst/>
            <a:cxnLst/>
            <a:rect l="l" t="t" r="r" b="b"/>
            <a:pathLst>
              <a:path w="34289" h="34289">
                <a:moveTo>
                  <a:pt x="7591" y="0"/>
                </a:moveTo>
                <a:lnTo>
                  <a:pt x="16928" y="0"/>
                </a:lnTo>
                <a:lnTo>
                  <a:pt x="26264" y="0"/>
                </a:lnTo>
                <a:lnTo>
                  <a:pt x="33856" y="7589"/>
                </a:lnTo>
                <a:lnTo>
                  <a:pt x="33856" y="26288"/>
                </a:lnTo>
                <a:lnTo>
                  <a:pt x="26264"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308" name="object 1308"/>
          <p:cNvSpPr/>
          <p:nvPr/>
        </p:nvSpPr>
        <p:spPr>
          <a:xfrm>
            <a:off x="1657269" y="3084351"/>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09" name="object 1309"/>
          <p:cNvSpPr/>
          <p:nvPr/>
        </p:nvSpPr>
        <p:spPr>
          <a:xfrm>
            <a:off x="1522334" y="3085086"/>
            <a:ext cx="31750" cy="31750"/>
          </a:xfrm>
          <a:custGeom>
            <a:avLst/>
            <a:gdLst/>
            <a:ahLst/>
            <a:cxnLst/>
            <a:rect l="l" t="t" r="r" b="b"/>
            <a:pathLst>
              <a:path w="31750" h="31750">
                <a:moveTo>
                  <a:pt x="7071" y="0"/>
                </a:moveTo>
                <a:lnTo>
                  <a:pt x="15795" y="0"/>
                </a:lnTo>
                <a:lnTo>
                  <a:pt x="24519" y="0"/>
                </a:lnTo>
                <a:lnTo>
                  <a:pt x="31590" y="7069"/>
                </a:lnTo>
                <a:lnTo>
                  <a:pt x="31590"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10" name="object 1310"/>
          <p:cNvSpPr/>
          <p:nvPr/>
        </p:nvSpPr>
        <p:spPr>
          <a:xfrm>
            <a:off x="1385930" y="3084351"/>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11" name="object 1311"/>
          <p:cNvSpPr/>
          <p:nvPr/>
        </p:nvSpPr>
        <p:spPr>
          <a:xfrm>
            <a:off x="1249893" y="3083953"/>
            <a:ext cx="34290" cy="34290"/>
          </a:xfrm>
          <a:custGeom>
            <a:avLst/>
            <a:gdLst/>
            <a:ahLst/>
            <a:cxnLst/>
            <a:rect l="l" t="t" r="r" b="b"/>
            <a:pathLst>
              <a:path w="34290"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312" name="object 1312"/>
          <p:cNvSpPr/>
          <p:nvPr/>
        </p:nvSpPr>
        <p:spPr>
          <a:xfrm>
            <a:off x="1113091" y="3082821"/>
            <a:ext cx="36195" cy="36195"/>
          </a:xfrm>
          <a:custGeom>
            <a:avLst/>
            <a:gdLst/>
            <a:ahLst/>
            <a:cxnLst/>
            <a:rect l="l" t="t" r="r" b="b"/>
            <a:pathLst>
              <a:path w="36194" h="36194">
                <a:moveTo>
                  <a:pt x="18060" y="0"/>
                </a:moveTo>
                <a:lnTo>
                  <a:pt x="25092" y="1422"/>
                </a:lnTo>
                <a:lnTo>
                  <a:pt x="30833" y="5298"/>
                </a:lnTo>
                <a:lnTo>
                  <a:pt x="34702" y="11038"/>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38"/>
                </a:lnTo>
                <a:lnTo>
                  <a:pt x="5288" y="5298"/>
                </a:lnTo>
                <a:lnTo>
                  <a:pt x="11028" y="1422"/>
                </a:lnTo>
                <a:lnTo>
                  <a:pt x="18060" y="0"/>
                </a:lnTo>
                <a:close/>
              </a:path>
            </a:pathLst>
          </a:custGeom>
          <a:solidFill>
            <a:srgbClr val="D9D9D8">
              <a:alpha val="50000"/>
            </a:srgbClr>
          </a:solidFill>
        </p:spPr>
        <p:txBody>
          <a:bodyPr wrap="square" lIns="0" tIns="0" rIns="0" bIns="0" rtlCol="0"/>
          <a:lstStyle/>
          <a:p>
            <a:endParaRPr/>
          </a:p>
        </p:txBody>
      </p:sp>
      <p:sp>
        <p:nvSpPr>
          <p:cNvPr id="1313" name="object 1313"/>
          <p:cNvSpPr/>
          <p:nvPr/>
        </p:nvSpPr>
        <p:spPr>
          <a:xfrm>
            <a:off x="976289" y="3081689"/>
            <a:ext cx="38735" cy="38735"/>
          </a:xfrm>
          <a:custGeom>
            <a:avLst/>
            <a:gdLst/>
            <a:ahLst/>
            <a:cxnLst/>
            <a:rect l="l" t="t" r="r" b="b"/>
            <a:pathLst>
              <a:path w="38734" h="38735">
                <a:moveTo>
                  <a:pt x="19193" y="0"/>
                </a:moveTo>
                <a:lnTo>
                  <a:pt x="26660" y="1509"/>
                </a:lnTo>
                <a:lnTo>
                  <a:pt x="32761" y="5623"/>
                </a:lnTo>
                <a:lnTo>
                  <a:pt x="36877" y="11723"/>
                </a:lnTo>
                <a:lnTo>
                  <a:pt x="38386" y="19188"/>
                </a:lnTo>
                <a:lnTo>
                  <a:pt x="36877" y="26666"/>
                </a:lnTo>
                <a:lnTo>
                  <a:pt x="32761" y="32764"/>
                </a:lnTo>
                <a:lnTo>
                  <a:pt x="26660" y="36872"/>
                </a:lnTo>
                <a:lnTo>
                  <a:pt x="19193" y="38376"/>
                </a:lnTo>
                <a:lnTo>
                  <a:pt x="11726" y="36872"/>
                </a:lnTo>
                <a:lnTo>
                  <a:pt x="5624" y="32764"/>
                </a:lnTo>
                <a:lnTo>
                  <a:pt x="1509" y="26666"/>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314" name="object 1314"/>
          <p:cNvSpPr/>
          <p:nvPr/>
        </p:nvSpPr>
        <p:spPr>
          <a:xfrm>
            <a:off x="840252" y="3081321"/>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5" name="object 1315"/>
          <p:cNvSpPr/>
          <p:nvPr/>
        </p:nvSpPr>
        <p:spPr>
          <a:xfrm>
            <a:off x="704216" y="3080954"/>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8"/>
                </a:lnTo>
                <a:lnTo>
                  <a:pt x="19927" y="39876"/>
                </a:lnTo>
                <a:lnTo>
                  <a:pt x="12165" y="38308"/>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316" name="object 1316"/>
          <p:cNvSpPr/>
          <p:nvPr/>
        </p:nvSpPr>
        <p:spPr>
          <a:xfrm>
            <a:off x="568914" y="3081321"/>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317" name="object 1317"/>
          <p:cNvSpPr/>
          <p:nvPr/>
        </p:nvSpPr>
        <p:spPr>
          <a:xfrm>
            <a:off x="431744" y="3079822"/>
            <a:ext cx="42545" cy="42545"/>
          </a:xfrm>
          <a:custGeom>
            <a:avLst/>
            <a:gdLst/>
            <a:ahLst/>
            <a:cxnLst/>
            <a:rect l="l" t="t" r="r" b="b"/>
            <a:pathLst>
              <a:path w="42545"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18" name="object 1318"/>
          <p:cNvSpPr/>
          <p:nvPr/>
        </p:nvSpPr>
        <p:spPr>
          <a:xfrm>
            <a:off x="294208" y="3077955"/>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53"/>
                </a:lnTo>
                <a:lnTo>
                  <a:pt x="39159" y="39149"/>
                </a:lnTo>
                <a:lnTo>
                  <a:pt x="31861" y="44070"/>
                </a:lnTo>
                <a:lnTo>
                  <a:pt x="22927" y="45874"/>
                </a:lnTo>
                <a:lnTo>
                  <a:pt x="14011" y="44070"/>
                </a:lnTo>
                <a:lnTo>
                  <a:pt x="6723" y="39149"/>
                </a:lnTo>
                <a:lnTo>
                  <a:pt x="1804" y="31853"/>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319" name="object 1319"/>
          <p:cNvSpPr/>
          <p:nvPr/>
        </p:nvSpPr>
        <p:spPr>
          <a:xfrm>
            <a:off x="158538" y="3077955"/>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53"/>
                </a:lnTo>
                <a:lnTo>
                  <a:pt x="39174" y="39149"/>
                </a:lnTo>
                <a:lnTo>
                  <a:pt x="31887"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320" name="object 1320"/>
          <p:cNvSpPr/>
          <p:nvPr/>
        </p:nvSpPr>
        <p:spPr>
          <a:xfrm>
            <a:off x="22103" y="307719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321" name="object 1321"/>
          <p:cNvSpPr/>
          <p:nvPr/>
        </p:nvSpPr>
        <p:spPr>
          <a:xfrm>
            <a:off x="7486370" y="2944187"/>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2" name="object 1322"/>
          <p:cNvSpPr/>
          <p:nvPr/>
        </p:nvSpPr>
        <p:spPr>
          <a:xfrm>
            <a:off x="7350700" y="2944187"/>
            <a:ext cx="42545" cy="42545"/>
          </a:xfrm>
          <a:custGeom>
            <a:avLst/>
            <a:gdLst/>
            <a:ahLst/>
            <a:cxnLst/>
            <a:rect l="l" t="t" r="r" b="b"/>
            <a:pathLst>
              <a:path w="42545" h="42544">
                <a:moveTo>
                  <a:pt x="21060" y="0"/>
                </a:moveTo>
                <a:lnTo>
                  <a:pt x="29258" y="1654"/>
                </a:lnTo>
                <a:lnTo>
                  <a:pt x="35953" y="6170"/>
                </a:lnTo>
                <a:lnTo>
                  <a:pt x="40466" y="12872"/>
                </a:lnTo>
                <a:lnTo>
                  <a:pt x="42121" y="21085"/>
                </a:lnTo>
                <a:lnTo>
                  <a:pt x="40466" y="29268"/>
                </a:lnTo>
                <a:lnTo>
                  <a:pt x="35953" y="35963"/>
                </a:lnTo>
                <a:lnTo>
                  <a:pt x="29258"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3" name="object 1323"/>
          <p:cNvSpPr/>
          <p:nvPr/>
        </p:nvSpPr>
        <p:spPr>
          <a:xfrm>
            <a:off x="7215031" y="2944187"/>
            <a:ext cx="42545" cy="42545"/>
          </a:xfrm>
          <a:custGeom>
            <a:avLst/>
            <a:gdLst/>
            <a:ahLst/>
            <a:cxnLst/>
            <a:rect l="l" t="t" r="r" b="b"/>
            <a:pathLst>
              <a:path w="42545" h="42544">
                <a:moveTo>
                  <a:pt x="21060" y="0"/>
                </a:moveTo>
                <a:lnTo>
                  <a:pt x="29263" y="1654"/>
                </a:lnTo>
                <a:lnTo>
                  <a:pt x="35968" y="6170"/>
                </a:lnTo>
                <a:lnTo>
                  <a:pt x="40492" y="12872"/>
                </a:lnTo>
                <a:lnTo>
                  <a:pt x="42151" y="21085"/>
                </a:lnTo>
                <a:lnTo>
                  <a:pt x="40492" y="29268"/>
                </a:lnTo>
                <a:lnTo>
                  <a:pt x="35968" y="35963"/>
                </a:lnTo>
                <a:lnTo>
                  <a:pt x="29263" y="40482"/>
                </a:lnTo>
                <a:lnTo>
                  <a:pt x="21060" y="42141"/>
                </a:lnTo>
                <a:lnTo>
                  <a:pt x="12862" y="40482"/>
                </a:lnTo>
                <a:lnTo>
                  <a:pt x="6168" y="35963"/>
                </a:lnTo>
                <a:lnTo>
                  <a:pt x="1654" y="29268"/>
                </a:lnTo>
                <a:lnTo>
                  <a:pt x="0" y="21085"/>
                </a:lnTo>
                <a:lnTo>
                  <a:pt x="1654" y="12872"/>
                </a:lnTo>
                <a:lnTo>
                  <a:pt x="6168" y="6170"/>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324" name="object 1324"/>
          <p:cNvSpPr/>
          <p:nvPr/>
        </p:nvSpPr>
        <p:spPr>
          <a:xfrm>
            <a:off x="7080861" y="2945686"/>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25" name="object 1325"/>
          <p:cNvSpPr/>
          <p:nvPr/>
        </p:nvSpPr>
        <p:spPr>
          <a:xfrm>
            <a:off x="6944824" y="2945319"/>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26" name="object 1326"/>
          <p:cNvSpPr/>
          <p:nvPr/>
        </p:nvSpPr>
        <p:spPr>
          <a:xfrm>
            <a:off x="6811420" y="2947584"/>
            <a:ext cx="35560" cy="35560"/>
          </a:xfrm>
          <a:custGeom>
            <a:avLst/>
            <a:gdLst/>
            <a:ahLst/>
            <a:cxnLst/>
            <a:rect l="l" t="t" r="r" b="b"/>
            <a:pathLst>
              <a:path w="35559" h="35560">
                <a:moveTo>
                  <a:pt x="7928" y="0"/>
                </a:moveTo>
                <a:lnTo>
                  <a:pt x="17693" y="0"/>
                </a:lnTo>
                <a:lnTo>
                  <a:pt x="27458" y="0"/>
                </a:lnTo>
                <a:lnTo>
                  <a:pt x="35356" y="7926"/>
                </a:lnTo>
                <a:lnTo>
                  <a:pt x="3535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27" name="object 1327"/>
          <p:cNvSpPr/>
          <p:nvPr/>
        </p:nvSpPr>
        <p:spPr>
          <a:xfrm>
            <a:off x="6677251" y="2949083"/>
            <a:ext cx="32384" cy="32384"/>
          </a:xfrm>
          <a:custGeom>
            <a:avLst/>
            <a:gdLst/>
            <a:ahLst/>
            <a:cxnLst/>
            <a:rect l="l" t="t" r="r" b="b"/>
            <a:pathLst>
              <a:path w="32384" h="32385">
                <a:moveTo>
                  <a:pt x="7254" y="0"/>
                </a:moveTo>
                <a:lnTo>
                  <a:pt x="16193" y="0"/>
                </a:lnTo>
                <a:lnTo>
                  <a:pt x="25131" y="0"/>
                </a:lnTo>
                <a:lnTo>
                  <a:pt x="32356" y="7253"/>
                </a:lnTo>
                <a:lnTo>
                  <a:pt x="32356" y="25094"/>
                </a:lnTo>
                <a:lnTo>
                  <a:pt x="2513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28" name="object 1328"/>
          <p:cNvSpPr/>
          <p:nvPr/>
        </p:nvSpPr>
        <p:spPr>
          <a:xfrm>
            <a:off x="6542714" y="2950216"/>
            <a:ext cx="30480" cy="30480"/>
          </a:xfrm>
          <a:custGeom>
            <a:avLst/>
            <a:gdLst/>
            <a:ahLst/>
            <a:cxnLst/>
            <a:rect l="l" t="t" r="r" b="b"/>
            <a:pathLst>
              <a:path w="30479"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29" name="object 1329"/>
          <p:cNvSpPr/>
          <p:nvPr/>
        </p:nvSpPr>
        <p:spPr>
          <a:xfrm>
            <a:off x="6408943" y="2952083"/>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30" name="object 1330"/>
          <p:cNvSpPr/>
          <p:nvPr/>
        </p:nvSpPr>
        <p:spPr>
          <a:xfrm>
            <a:off x="6273641" y="2952481"/>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31" name="object 1331"/>
          <p:cNvSpPr/>
          <p:nvPr/>
        </p:nvSpPr>
        <p:spPr>
          <a:xfrm>
            <a:off x="6137604" y="2952083"/>
            <a:ext cx="26670" cy="26670"/>
          </a:xfrm>
          <a:custGeom>
            <a:avLst/>
            <a:gdLst/>
            <a:ahLst/>
            <a:cxnLst/>
            <a:rect l="l" t="t" r="r" b="b"/>
            <a:pathLst>
              <a:path w="26670" h="26669">
                <a:moveTo>
                  <a:pt x="5908" y="0"/>
                </a:moveTo>
                <a:lnTo>
                  <a:pt x="13162" y="0"/>
                </a:lnTo>
                <a:lnTo>
                  <a:pt x="20448" y="0"/>
                </a:lnTo>
                <a:lnTo>
                  <a:pt x="26356" y="5906"/>
                </a:lnTo>
                <a:lnTo>
                  <a:pt x="26356" y="20443"/>
                </a:lnTo>
                <a:lnTo>
                  <a:pt x="20448" y="26349"/>
                </a:lnTo>
                <a:lnTo>
                  <a:pt x="5908" y="26349"/>
                </a:lnTo>
                <a:lnTo>
                  <a:pt x="0" y="20443"/>
                </a:lnTo>
                <a:lnTo>
                  <a:pt x="0" y="5906"/>
                </a:lnTo>
                <a:lnTo>
                  <a:pt x="5908" y="0"/>
                </a:lnTo>
                <a:close/>
              </a:path>
            </a:pathLst>
          </a:custGeom>
          <a:solidFill>
            <a:srgbClr val="D9D9D8">
              <a:alpha val="50000"/>
            </a:srgbClr>
          </a:solidFill>
        </p:spPr>
        <p:txBody>
          <a:bodyPr wrap="square" lIns="0" tIns="0" rIns="0" bIns="0" rtlCol="0"/>
          <a:lstStyle/>
          <a:p>
            <a:endParaRPr/>
          </a:p>
        </p:txBody>
      </p:sp>
      <p:sp>
        <p:nvSpPr>
          <p:cNvPr id="1332" name="object 1332"/>
          <p:cNvSpPr/>
          <p:nvPr/>
        </p:nvSpPr>
        <p:spPr>
          <a:xfrm>
            <a:off x="6003435" y="2953613"/>
            <a:ext cx="23495" cy="23495"/>
          </a:xfrm>
          <a:custGeom>
            <a:avLst/>
            <a:gdLst/>
            <a:ahLst/>
            <a:cxnLst/>
            <a:rect l="l" t="t" r="r" b="b"/>
            <a:pathLst>
              <a:path w="23495" h="23494">
                <a:moveTo>
                  <a:pt x="5234" y="0"/>
                </a:moveTo>
                <a:lnTo>
                  <a:pt x="11662" y="0"/>
                </a:lnTo>
                <a:lnTo>
                  <a:pt x="18121" y="0"/>
                </a:lnTo>
                <a:lnTo>
                  <a:pt x="23356" y="5202"/>
                </a:lnTo>
                <a:lnTo>
                  <a:pt x="23356"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33" name="object 1333"/>
          <p:cNvSpPr/>
          <p:nvPr/>
        </p:nvSpPr>
        <p:spPr>
          <a:xfrm>
            <a:off x="5867398" y="2953215"/>
            <a:ext cx="24130" cy="24130"/>
          </a:xfrm>
          <a:custGeom>
            <a:avLst/>
            <a:gdLst/>
            <a:ahLst/>
            <a:cxnLst/>
            <a:rect l="l" t="t" r="r" b="b"/>
            <a:pathLst>
              <a:path w="24129" h="24130">
                <a:moveTo>
                  <a:pt x="5387" y="0"/>
                </a:moveTo>
                <a:lnTo>
                  <a:pt x="1203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34" name="object 1334"/>
          <p:cNvSpPr/>
          <p:nvPr/>
        </p:nvSpPr>
        <p:spPr>
          <a:xfrm>
            <a:off x="5732861" y="2954347"/>
            <a:ext cx="22225" cy="22225"/>
          </a:xfrm>
          <a:custGeom>
            <a:avLst/>
            <a:gdLst/>
            <a:ahLst/>
            <a:cxnLst/>
            <a:rect l="l" t="t" r="r" b="b"/>
            <a:pathLst>
              <a:path w="22225" h="22225">
                <a:moveTo>
                  <a:pt x="4897" y="0"/>
                </a:moveTo>
                <a:lnTo>
                  <a:pt x="10928" y="0"/>
                </a:lnTo>
                <a:lnTo>
                  <a:pt x="16928" y="0"/>
                </a:lnTo>
                <a:lnTo>
                  <a:pt x="21825" y="4896"/>
                </a:lnTo>
                <a:lnTo>
                  <a:pt x="21825" y="16923"/>
                </a:lnTo>
                <a:lnTo>
                  <a:pt x="1692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35" name="object 1335"/>
          <p:cNvSpPr/>
          <p:nvPr/>
        </p:nvSpPr>
        <p:spPr>
          <a:xfrm>
            <a:off x="5596824" y="2953980"/>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6" name="object 1336"/>
          <p:cNvSpPr/>
          <p:nvPr/>
        </p:nvSpPr>
        <p:spPr>
          <a:xfrm>
            <a:off x="5461155" y="2953980"/>
            <a:ext cx="22860" cy="22860"/>
          </a:xfrm>
          <a:custGeom>
            <a:avLst/>
            <a:gdLst/>
            <a:ahLst/>
            <a:cxnLst/>
            <a:rect l="l" t="t" r="r" b="b"/>
            <a:pathLst>
              <a:path w="22860" h="22860">
                <a:moveTo>
                  <a:pt x="5050" y="0"/>
                </a:moveTo>
                <a:lnTo>
                  <a:pt x="11295" y="0"/>
                </a:lnTo>
                <a:lnTo>
                  <a:pt x="17540" y="0"/>
                </a:lnTo>
                <a:lnTo>
                  <a:pt x="22560" y="5049"/>
                </a:lnTo>
                <a:lnTo>
                  <a:pt x="22560"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37" name="object 1337"/>
          <p:cNvSpPr/>
          <p:nvPr/>
        </p:nvSpPr>
        <p:spPr>
          <a:xfrm>
            <a:off x="5326251" y="2954714"/>
            <a:ext cx="21590" cy="21590"/>
          </a:xfrm>
          <a:custGeom>
            <a:avLst/>
            <a:gdLst/>
            <a:ahLst/>
            <a:cxnLst/>
            <a:rect l="l" t="t" r="r" b="b"/>
            <a:pathLst>
              <a:path w="21589" h="21589">
                <a:moveTo>
                  <a:pt x="4714" y="0"/>
                </a:moveTo>
                <a:lnTo>
                  <a:pt x="10530" y="0"/>
                </a:lnTo>
                <a:lnTo>
                  <a:pt x="16346" y="0"/>
                </a:lnTo>
                <a:lnTo>
                  <a:pt x="21060" y="4713"/>
                </a:lnTo>
                <a:lnTo>
                  <a:pt x="21060" y="16372"/>
                </a:lnTo>
                <a:lnTo>
                  <a:pt x="16346" y="21085"/>
                </a:lnTo>
                <a:lnTo>
                  <a:pt x="4714" y="21085"/>
                </a:lnTo>
                <a:lnTo>
                  <a:pt x="0" y="16372"/>
                </a:lnTo>
                <a:lnTo>
                  <a:pt x="0" y="4713"/>
                </a:lnTo>
                <a:lnTo>
                  <a:pt x="4714" y="0"/>
                </a:lnTo>
                <a:close/>
              </a:path>
            </a:pathLst>
          </a:custGeom>
          <a:solidFill>
            <a:srgbClr val="D9D9D8">
              <a:alpha val="50000"/>
            </a:srgbClr>
          </a:solidFill>
        </p:spPr>
        <p:txBody>
          <a:bodyPr wrap="square" lIns="0" tIns="0" rIns="0" bIns="0" rtlCol="0"/>
          <a:lstStyle/>
          <a:p>
            <a:endParaRPr/>
          </a:p>
        </p:txBody>
      </p:sp>
      <p:sp>
        <p:nvSpPr>
          <p:cNvPr id="1338" name="object 1338"/>
          <p:cNvSpPr/>
          <p:nvPr/>
        </p:nvSpPr>
        <p:spPr>
          <a:xfrm>
            <a:off x="5190214" y="2954347"/>
            <a:ext cx="22225" cy="22225"/>
          </a:xfrm>
          <a:custGeom>
            <a:avLst/>
            <a:gdLst/>
            <a:ahLst/>
            <a:cxnLst/>
            <a:rect l="l" t="t" r="r" b="b"/>
            <a:pathLst>
              <a:path w="22225" h="22225">
                <a:moveTo>
                  <a:pt x="4867" y="0"/>
                </a:moveTo>
                <a:lnTo>
                  <a:pt x="10897" y="0"/>
                </a:lnTo>
                <a:lnTo>
                  <a:pt x="16928" y="0"/>
                </a:lnTo>
                <a:lnTo>
                  <a:pt x="21795" y="4896"/>
                </a:lnTo>
                <a:lnTo>
                  <a:pt x="21795" y="16923"/>
                </a:lnTo>
                <a:lnTo>
                  <a:pt x="16928" y="21820"/>
                </a:lnTo>
                <a:lnTo>
                  <a:pt x="4867" y="21820"/>
                </a:lnTo>
                <a:lnTo>
                  <a:pt x="0" y="16923"/>
                </a:lnTo>
                <a:lnTo>
                  <a:pt x="0" y="4896"/>
                </a:lnTo>
                <a:lnTo>
                  <a:pt x="4867" y="0"/>
                </a:lnTo>
                <a:close/>
              </a:path>
            </a:pathLst>
          </a:custGeom>
          <a:solidFill>
            <a:srgbClr val="D9D9D8">
              <a:alpha val="50000"/>
            </a:srgbClr>
          </a:solidFill>
        </p:spPr>
        <p:txBody>
          <a:bodyPr wrap="square" lIns="0" tIns="0" rIns="0" bIns="0" rtlCol="0"/>
          <a:lstStyle/>
          <a:p>
            <a:endParaRPr/>
          </a:p>
        </p:txBody>
      </p:sp>
      <p:sp>
        <p:nvSpPr>
          <p:cNvPr id="1339" name="object 1339"/>
          <p:cNvSpPr/>
          <p:nvPr/>
        </p:nvSpPr>
        <p:spPr>
          <a:xfrm>
            <a:off x="5054177" y="2953980"/>
            <a:ext cx="22860" cy="22860"/>
          </a:xfrm>
          <a:custGeom>
            <a:avLst/>
            <a:gdLst/>
            <a:ahLst/>
            <a:cxnLst/>
            <a:rect l="l" t="t" r="r" b="b"/>
            <a:pathLst>
              <a:path w="22860" h="22860">
                <a:moveTo>
                  <a:pt x="5050" y="0"/>
                </a:moveTo>
                <a:lnTo>
                  <a:pt x="11264"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0" name="object 1340"/>
          <p:cNvSpPr/>
          <p:nvPr/>
        </p:nvSpPr>
        <p:spPr>
          <a:xfrm>
            <a:off x="4918110" y="2953613"/>
            <a:ext cx="23495" cy="23495"/>
          </a:xfrm>
          <a:custGeom>
            <a:avLst/>
            <a:gdLst/>
            <a:ahLst/>
            <a:cxnLst/>
            <a:rect l="l" t="t" r="r" b="b"/>
            <a:pathLst>
              <a:path w="23495" h="23494">
                <a:moveTo>
                  <a:pt x="5234" y="0"/>
                </a:moveTo>
                <a:lnTo>
                  <a:pt x="11662" y="0"/>
                </a:lnTo>
                <a:lnTo>
                  <a:pt x="18121" y="0"/>
                </a:lnTo>
                <a:lnTo>
                  <a:pt x="23325" y="5202"/>
                </a:lnTo>
                <a:lnTo>
                  <a:pt x="23325" y="18086"/>
                </a:lnTo>
                <a:lnTo>
                  <a:pt x="18121" y="23289"/>
                </a:lnTo>
                <a:lnTo>
                  <a:pt x="5234" y="23289"/>
                </a:lnTo>
                <a:lnTo>
                  <a:pt x="0" y="18086"/>
                </a:lnTo>
                <a:lnTo>
                  <a:pt x="0" y="5202"/>
                </a:lnTo>
                <a:lnTo>
                  <a:pt x="5234" y="0"/>
                </a:lnTo>
                <a:close/>
              </a:path>
            </a:pathLst>
          </a:custGeom>
          <a:solidFill>
            <a:srgbClr val="D9D9D8">
              <a:alpha val="50000"/>
            </a:srgbClr>
          </a:solidFill>
        </p:spPr>
        <p:txBody>
          <a:bodyPr wrap="square" lIns="0" tIns="0" rIns="0" bIns="0" rtlCol="0"/>
          <a:lstStyle/>
          <a:p>
            <a:endParaRPr/>
          </a:p>
        </p:txBody>
      </p:sp>
      <p:sp>
        <p:nvSpPr>
          <p:cNvPr id="1341" name="object 1341"/>
          <p:cNvSpPr/>
          <p:nvPr/>
        </p:nvSpPr>
        <p:spPr>
          <a:xfrm>
            <a:off x="4781706" y="2952848"/>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342" name="object 1342"/>
          <p:cNvSpPr/>
          <p:nvPr/>
        </p:nvSpPr>
        <p:spPr>
          <a:xfrm>
            <a:off x="4647169" y="2953980"/>
            <a:ext cx="22860" cy="22860"/>
          </a:xfrm>
          <a:custGeom>
            <a:avLst/>
            <a:gdLst/>
            <a:ahLst/>
            <a:cxnLst/>
            <a:rect l="l" t="t" r="r" b="b"/>
            <a:pathLst>
              <a:path w="22860" h="22860">
                <a:moveTo>
                  <a:pt x="5050" y="0"/>
                </a:moveTo>
                <a:lnTo>
                  <a:pt x="11295" y="0"/>
                </a:lnTo>
                <a:lnTo>
                  <a:pt x="17509" y="0"/>
                </a:lnTo>
                <a:lnTo>
                  <a:pt x="22560" y="5049"/>
                </a:lnTo>
                <a:lnTo>
                  <a:pt x="22560" y="17505"/>
                </a:lnTo>
                <a:lnTo>
                  <a:pt x="17509"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3" name="object 1343"/>
          <p:cNvSpPr/>
          <p:nvPr/>
        </p:nvSpPr>
        <p:spPr>
          <a:xfrm>
            <a:off x="4511867" y="2954347"/>
            <a:ext cx="22225" cy="22225"/>
          </a:xfrm>
          <a:custGeom>
            <a:avLst/>
            <a:gdLst/>
            <a:ahLst/>
            <a:cxnLst/>
            <a:rect l="l" t="t" r="r" b="b"/>
            <a:pathLst>
              <a:path w="22225" h="22225">
                <a:moveTo>
                  <a:pt x="4897" y="0"/>
                </a:moveTo>
                <a:lnTo>
                  <a:pt x="10928" y="0"/>
                </a:lnTo>
                <a:lnTo>
                  <a:pt x="16958" y="0"/>
                </a:lnTo>
                <a:lnTo>
                  <a:pt x="21825" y="4896"/>
                </a:lnTo>
                <a:lnTo>
                  <a:pt x="21825" y="16923"/>
                </a:lnTo>
                <a:lnTo>
                  <a:pt x="16958" y="21820"/>
                </a:lnTo>
                <a:lnTo>
                  <a:pt x="4897" y="21820"/>
                </a:lnTo>
                <a:lnTo>
                  <a:pt x="0" y="16923"/>
                </a:lnTo>
                <a:lnTo>
                  <a:pt x="0" y="4896"/>
                </a:lnTo>
                <a:lnTo>
                  <a:pt x="4897" y="0"/>
                </a:lnTo>
                <a:close/>
              </a:path>
            </a:pathLst>
          </a:custGeom>
          <a:solidFill>
            <a:srgbClr val="D9D9D8">
              <a:alpha val="50000"/>
            </a:srgbClr>
          </a:solidFill>
        </p:spPr>
        <p:txBody>
          <a:bodyPr wrap="square" lIns="0" tIns="0" rIns="0" bIns="0" rtlCol="0"/>
          <a:lstStyle/>
          <a:p>
            <a:endParaRPr/>
          </a:p>
        </p:txBody>
      </p:sp>
      <p:sp>
        <p:nvSpPr>
          <p:cNvPr id="1344" name="object 1344"/>
          <p:cNvSpPr/>
          <p:nvPr/>
        </p:nvSpPr>
        <p:spPr>
          <a:xfrm>
            <a:off x="4375463" y="2953613"/>
            <a:ext cx="23495" cy="23495"/>
          </a:xfrm>
          <a:custGeom>
            <a:avLst/>
            <a:gdLst/>
            <a:ahLst/>
            <a:cxnLst/>
            <a:rect l="l" t="t" r="r" b="b"/>
            <a:pathLst>
              <a:path w="23495" h="23494">
                <a:moveTo>
                  <a:pt x="5203" y="0"/>
                </a:moveTo>
                <a:lnTo>
                  <a:pt x="11662" y="0"/>
                </a:lnTo>
                <a:lnTo>
                  <a:pt x="18091" y="0"/>
                </a:lnTo>
                <a:lnTo>
                  <a:pt x="23325" y="5202"/>
                </a:lnTo>
                <a:lnTo>
                  <a:pt x="2332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45" name="object 1345"/>
          <p:cNvSpPr/>
          <p:nvPr/>
        </p:nvSpPr>
        <p:spPr>
          <a:xfrm>
            <a:off x="4240161" y="2953980"/>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6" name="object 1346"/>
          <p:cNvSpPr/>
          <p:nvPr/>
        </p:nvSpPr>
        <p:spPr>
          <a:xfrm>
            <a:off x="4104491" y="2953980"/>
            <a:ext cx="22860" cy="22860"/>
          </a:xfrm>
          <a:custGeom>
            <a:avLst/>
            <a:gdLst/>
            <a:ahLst/>
            <a:cxnLst/>
            <a:rect l="l" t="t" r="r" b="b"/>
            <a:pathLst>
              <a:path w="22860" h="22860">
                <a:moveTo>
                  <a:pt x="5050" y="0"/>
                </a:moveTo>
                <a:lnTo>
                  <a:pt x="11295" y="0"/>
                </a:lnTo>
                <a:lnTo>
                  <a:pt x="17540" y="0"/>
                </a:lnTo>
                <a:lnTo>
                  <a:pt x="22591" y="5049"/>
                </a:lnTo>
                <a:lnTo>
                  <a:pt x="22591" y="17505"/>
                </a:lnTo>
                <a:lnTo>
                  <a:pt x="17540" y="22554"/>
                </a:lnTo>
                <a:lnTo>
                  <a:pt x="5050" y="22554"/>
                </a:lnTo>
                <a:lnTo>
                  <a:pt x="0" y="17505"/>
                </a:lnTo>
                <a:lnTo>
                  <a:pt x="0" y="5049"/>
                </a:lnTo>
                <a:lnTo>
                  <a:pt x="5050" y="0"/>
                </a:lnTo>
                <a:close/>
              </a:path>
            </a:pathLst>
          </a:custGeom>
          <a:solidFill>
            <a:srgbClr val="D9D9D8">
              <a:alpha val="50000"/>
            </a:srgbClr>
          </a:solidFill>
        </p:spPr>
        <p:txBody>
          <a:bodyPr wrap="square" lIns="0" tIns="0" rIns="0" bIns="0" rtlCol="0"/>
          <a:lstStyle/>
          <a:p>
            <a:endParaRPr/>
          </a:p>
        </p:txBody>
      </p:sp>
      <p:sp>
        <p:nvSpPr>
          <p:cNvPr id="1347" name="object 1347"/>
          <p:cNvSpPr/>
          <p:nvPr/>
        </p:nvSpPr>
        <p:spPr>
          <a:xfrm>
            <a:off x="3968087" y="2953215"/>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8" name="object 1348"/>
          <p:cNvSpPr/>
          <p:nvPr/>
        </p:nvSpPr>
        <p:spPr>
          <a:xfrm>
            <a:off x="3832418" y="2953215"/>
            <a:ext cx="24130" cy="24130"/>
          </a:xfrm>
          <a:custGeom>
            <a:avLst/>
            <a:gdLst/>
            <a:ahLst/>
            <a:cxnLst/>
            <a:rect l="l" t="t" r="r" b="b"/>
            <a:pathLst>
              <a:path w="24129" h="24130">
                <a:moveTo>
                  <a:pt x="5387" y="0"/>
                </a:moveTo>
                <a:lnTo>
                  <a:pt x="12030" y="0"/>
                </a:lnTo>
                <a:lnTo>
                  <a:pt x="18672" y="0"/>
                </a:lnTo>
                <a:lnTo>
                  <a:pt x="24091" y="5386"/>
                </a:lnTo>
                <a:lnTo>
                  <a:pt x="24091"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49" name="object 1349"/>
          <p:cNvSpPr/>
          <p:nvPr/>
        </p:nvSpPr>
        <p:spPr>
          <a:xfrm>
            <a:off x="3697146" y="2953613"/>
            <a:ext cx="23495" cy="23495"/>
          </a:xfrm>
          <a:custGeom>
            <a:avLst/>
            <a:gdLst/>
            <a:ahLst/>
            <a:cxnLst/>
            <a:rect l="l" t="t" r="r" b="b"/>
            <a:pathLst>
              <a:path w="23495" h="23494">
                <a:moveTo>
                  <a:pt x="5203" y="0"/>
                </a:moveTo>
                <a:lnTo>
                  <a:pt x="11662" y="0"/>
                </a:lnTo>
                <a:lnTo>
                  <a:pt x="18091" y="0"/>
                </a:lnTo>
                <a:lnTo>
                  <a:pt x="23295" y="5202"/>
                </a:lnTo>
                <a:lnTo>
                  <a:pt x="23295" y="18086"/>
                </a:lnTo>
                <a:lnTo>
                  <a:pt x="18091" y="23289"/>
                </a:lnTo>
                <a:lnTo>
                  <a:pt x="5203" y="23289"/>
                </a:lnTo>
                <a:lnTo>
                  <a:pt x="0" y="18086"/>
                </a:lnTo>
                <a:lnTo>
                  <a:pt x="0" y="5202"/>
                </a:lnTo>
                <a:lnTo>
                  <a:pt x="5203" y="0"/>
                </a:lnTo>
                <a:close/>
              </a:path>
            </a:pathLst>
          </a:custGeom>
          <a:solidFill>
            <a:srgbClr val="D9D9D8">
              <a:alpha val="50000"/>
            </a:srgbClr>
          </a:solidFill>
        </p:spPr>
        <p:txBody>
          <a:bodyPr wrap="square" lIns="0" tIns="0" rIns="0" bIns="0" rtlCol="0"/>
          <a:lstStyle/>
          <a:p>
            <a:endParaRPr/>
          </a:p>
        </p:txBody>
      </p:sp>
      <p:sp>
        <p:nvSpPr>
          <p:cNvPr id="1350" name="object 1350"/>
          <p:cNvSpPr/>
          <p:nvPr/>
        </p:nvSpPr>
        <p:spPr>
          <a:xfrm>
            <a:off x="3561079" y="2953215"/>
            <a:ext cx="24130" cy="24130"/>
          </a:xfrm>
          <a:custGeom>
            <a:avLst/>
            <a:gdLst/>
            <a:ahLst/>
            <a:cxnLst/>
            <a:rect l="l" t="t" r="r" b="b"/>
            <a:pathLst>
              <a:path w="24129" h="24130">
                <a:moveTo>
                  <a:pt x="5387" y="0"/>
                </a:moveTo>
                <a:lnTo>
                  <a:pt x="12060" y="0"/>
                </a:lnTo>
                <a:lnTo>
                  <a:pt x="18703" y="0"/>
                </a:lnTo>
                <a:lnTo>
                  <a:pt x="24091" y="5386"/>
                </a:lnTo>
                <a:lnTo>
                  <a:pt x="24091" y="18698"/>
                </a:lnTo>
                <a:lnTo>
                  <a:pt x="18703"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351" name="object 1351"/>
          <p:cNvSpPr/>
          <p:nvPr/>
        </p:nvSpPr>
        <p:spPr>
          <a:xfrm>
            <a:off x="3425042" y="2952848"/>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52" name="object 1352"/>
          <p:cNvSpPr/>
          <p:nvPr/>
        </p:nvSpPr>
        <p:spPr>
          <a:xfrm>
            <a:off x="3289006" y="2952481"/>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3" name="object 1353"/>
          <p:cNvSpPr/>
          <p:nvPr/>
        </p:nvSpPr>
        <p:spPr>
          <a:xfrm>
            <a:off x="3153336" y="2952481"/>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54" name="object 1354"/>
          <p:cNvSpPr/>
          <p:nvPr/>
        </p:nvSpPr>
        <p:spPr>
          <a:xfrm>
            <a:off x="3017299" y="2952083"/>
            <a:ext cx="26670" cy="26670"/>
          </a:xfrm>
          <a:custGeom>
            <a:avLst/>
            <a:gdLst/>
            <a:ahLst/>
            <a:cxnLst/>
            <a:rect l="l" t="t" r="r" b="b"/>
            <a:pathLst>
              <a:path w="26669"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55" name="object 1355"/>
          <p:cNvSpPr/>
          <p:nvPr/>
        </p:nvSpPr>
        <p:spPr>
          <a:xfrm>
            <a:off x="2880130" y="2950583"/>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356" name="object 1356"/>
          <p:cNvSpPr/>
          <p:nvPr/>
        </p:nvSpPr>
        <p:spPr>
          <a:xfrm>
            <a:off x="2744093" y="2950216"/>
            <a:ext cx="30480" cy="30480"/>
          </a:xfrm>
          <a:custGeom>
            <a:avLst/>
            <a:gdLst/>
            <a:ahLst/>
            <a:cxnLst/>
            <a:rect l="l" t="t" r="r" b="b"/>
            <a:pathLst>
              <a:path w="30480"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357" name="object 1357"/>
          <p:cNvSpPr/>
          <p:nvPr/>
        </p:nvSpPr>
        <p:spPr>
          <a:xfrm>
            <a:off x="2607659" y="2949451"/>
            <a:ext cx="31750" cy="31750"/>
          </a:xfrm>
          <a:custGeom>
            <a:avLst/>
            <a:gdLst/>
            <a:ahLst/>
            <a:cxnLst/>
            <a:rect l="l" t="t" r="r" b="b"/>
            <a:pathLst>
              <a:path w="31750" h="31750">
                <a:moveTo>
                  <a:pt x="7071" y="0"/>
                </a:moveTo>
                <a:lnTo>
                  <a:pt x="15795" y="0"/>
                </a:lnTo>
                <a:lnTo>
                  <a:pt x="24519" y="0"/>
                </a:lnTo>
                <a:lnTo>
                  <a:pt x="31621" y="7069"/>
                </a:lnTo>
                <a:lnTo>
                  <a:pt x="31621" y="24513"/>
                </a:lnTo>
                <a:lnTo>
                  <a:pt x="24519" y="31613"/>
                </a:lnTo>
                <a:lnTo>
                  <a:pt x="7071" y="31613"/>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358" name="object 1358"/>
          <p:cNvSpPr/>
          <p:nvPr/>
        </p:nvSpPr>
        <p:spPr>
          <a:xfrm>
            <a:off x="2471622" y="2949083"/>
            <a:ext cx="32384" cy="32384"/>
          </a:xfrm>
          <a:custGeom>
            <a:avLst/>
            <a:gdLst/>
            <a:ahLst/>
            <a:cxnLst/>
            <a:rect l="l" t="t" r="r" b="b"/>
            <a:pathLst>
              <a:path w="32385" h="32385">
                <a:moveTo>
                  <a:pt x="7254" y="0"/>
                </a:moveTo>
                <a:lnTo>
                  <a:pt x="16162" y="0"/>
                </a:lnTo>
                <a:lnTo>
                  <a:pt x="25101" y="0"/>
                </a:lnTo>
                <a:lnTo>
                  <a:pt x="32356" y="7253"/>
                </a:lnTo>
                <a:lnTo>
                  <a:pt x="32356" y="25094"/>
                </a:lnTo>
                <a:lnTo>
                  <a:pt x="25101" y="32347"/>
                </a:lnTo>
                <a:lnTo>
                  <a:pt x="7254" y="32347"/>
                </a:lnTo>
                <a:lnTo>
                  <a:pt x="0" y="25094"/>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359" name="object 1359"/>
          <p:cNvSpPr/>
          <p:nvPr/>
        </p:nvSpPr>
        <p:spPr>
          <a:xfrm>
            <a:off x="2335585" y="2948716"/>
            <a:ext cx="33655" cy="33655"/>
          </a:xfrm>
          <a:custGeom>
            <a:avLst/>
            <a:gdLst/>
            <a:ahLst/>
            <a:cxnLst/>
            <a:rect l="l" t="t" r="r" b="b"/>
            <a:pathLst>
              <a:path w="33655" h="33655">
                <a:moveTo>
                  <a:pt x="7407" y="0"/>
                </a:moveTo>
                <a:lnTo>
                  <a:pt x="1656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360" name="object 1360"/>
          <p:cNvSpPr/>
          <p:nvPr/>
        </p:nvSpPr>
        <p:spPr>
          <a:xfrm>
            <a:off x="2198416" y="2947186"/>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28" y="34694"/>
                </a:lnTo>
                <a:lnTo>
                  <a:pt x="5288" y="30829"/>
                </a:lnTo>
                <a:lnTo>
                  <a:pt x="1418" y="25099"/>
                </a:lnTo>
                <a:lnTo>
                  <a:pt x="0" y="18086"/>
                </a:lnTo>
                <a:lnTo>
                  <a:pt x="1418" y="11051"/>
                </a:lnTo>
                <a:lnTo>
                  <a:pt x="5288" y="5302"/>
                </a:lnTo>
                <a:lnTo>
                  <a:pt x="11028" y="1423"/>
                </a:lnTo>
                <a:lnTo>
                  <a:pt x="18060" y="0"/>
                </a:lnTo>
                <a:close/>
              </a:path>
            </a:pathLst>
          </a:custGeom>
          <a:solidFill>
            <a:srgbClr val="D9D9D8">
              <a:alpha val="50000"/>
            </a:srgbClr>
          </a:solidFill>
        </p:spPr>
        <p:txBody>
          <a:bodyPr wrap="square" lIns="0" tIns="0" rIns="0" bIns="0" rtlCol="0"/>
          <a:lstStyle/>
          <a:p>
            <a:endParaRPr/>
          </a:p>
        </p:txBody>
      </p:sp>
      <p:sp>
        <p:nvSpPr>
          <p:cNvPr id="1361" name="object 1361"/>
          <p:cNvSpPr/>
          <p:nvPr/>
        </p:nvSpPr>
        <p:spPr>
          <a:xfrm>
            <a:off x="2063114" y="2947584"/>
            <a:ext cx="35560" cy="35560"/>
          </a:xfrm>
          <a:custGeom>
            <a:avLst/>
            <a:gdLst/>
            <a:ahLst/>
            <a:cxnLst/>
            <a:rect l="l" t="t" r="r" b="b"/>
            <a:pathLst>
              <a:path w="35560" h="35560">
                <a:moveTo>
                  <a:pt x="7928" y="0"/>
                </a:moveTo>
                <a:lnTo>
                  <a:pt x="17693" y="0"/>
                </a:lnTo>
                <a:lnTo>
                  <a:pt x="27458" y="0"/>
                </a:lnTo>
                <a:lnTo>
                  <a:pt x="35386" y="7926"/>
                </a:lnTo>
                <a:lnTo>
                  <a:pt x="35386" y="27451"/>
                </a:lnTo>
                <a:lnTo>
                  <a:pt x="27458" y="35347"/>
                </a:lnTo>
                <a:lnTo>
                  <a:pt x="7928" y="3534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362" name="object 1362"/>
          <p:cNvSpPr/>
          <p:nvPr/>
        </p:nvSpPr>
        <p:spPr>
          <a:xfrm>
            <a:off x="1925944" y="2946084"/>
            <a:ext cx="38735" cy="38735"/>
          </a:xfrm>
          <a:custGeom>
            <a:avLst/>
            <a:gdLst/>
            <a:ahLst/>
            <a:cxnLst/>
            <a:rect l="l" t="t" r="r" b="b"/>
            <a:pathLst>
              <a:path w="38735" h="38735">
                <a:moveTo>
                  <a:pt x="19193" y="0"/>
                </a:moveTo>
                <a:lnTo>
                  <a:pt x="26660" y="1504"/>
                </a:lnTo>
                <a:lnTo>
                  <a:pt x="32761" y="5611"/>
                </a:lnTo>
                <a:lnTo>
                  <a:pt x="36877" y="11710"/>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10"/>
                </a:lnTo>
                <a:lnTo>
                  <a:pt x="5624" y="5611"/>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363" name="object 1363"/>
          <p:cNvSpPr/>
          <p:nvPr/>
        </p:nvSpPr>
        <p:spPr>
          <a:xfrm>
            <a:off x="1789908" y="2945686"/>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4" name="object 1364"/>
          <p:cNvSpPr/>
          <p:nvPr/>
        </p:nvSpPr>
        <p:spPr>
          <a:xfrm>
            <a:off x="1655738" y="2947186"/>
            <a:ext cx="36195" cy="36195"/>
          </a:xfrm>
          <a:custGeom>
            <a:avLst/>
            <a:gdLst/>
            <a:ahLst/>
            <a:cxnLst/>
            <a:rect l="l" t="t" r="r" b="b"/>
            <a:pathLst>
              <a:path w="36194" h="36194">
                <a:moveTo>
                  <a:pt x="18060" y="0"/>
                </a:moveTo>
                <a:lnTo>
                  <a:pt x="25092" y="1423"/>
                </a:lnTo>
                <a:lnTo>
                  <a:pt x="30833" y="5302"/>
                </a:lnTo>
                <a:lnTo>
                  <a:pt x="34702" y="11051"/>
                </a:lnTo>
                <a:lnTo>
                  <a:pt x="36121" y="18086"/>
                </a:lnTo>
                <a:lnTo>
                  <a:pt x="34702" y="25099"/>
                </a:lnTo>
                <a:lnTo>
                  <a:pt x="30833" y="30829"/>
                </a:lnTo>
                <a:lnTo>
                  <a:pt x="25092" y="34694"/>
                </a:lnTo>
                <a:lnTo>
                  <a:pt x="18060" y="36112"/>
                </a:lnTo>
                <a:lnTo>
                  <a:pt x="11041" y="34694"/>
                </a:lnTo>
                <a:lnTo>
                  <a:pt x="5299" y="30829"/>
                </a:lnTo>
                <a:lnTo>
                  <a:pt x="1422" y="25099"/>
                </a:lnTo>
                <a:lnTo>
                  <a:pt x="0" y="18086"/>
                </a:lnTo>
                <a:lnTo>
                  <a:pt x="1422" y="11051"/>
                </a:lnTo>
                <a:lnTo>
                  <a:pt x="5299" y="5302"/>
                </a:lnTo>
                <a:lnTo>
                  <a:pt x="11041" y="1423"/>
                </a:lnTo>
                <a:lnTo>
                  <a:pt x="18060" y="0"/>
                </a:lnTo>
                <a:close/>
              </a:path>
            </a:pathLst>
          </a:custGeom>
          <a:solidFill>
            <a:srgbClr val="D9D9D8">
              <a:alpha val="50000"/>
            </a:srgbClr>
          </a:solidFill>
        </p:spPr>
        <p:txBody>
          <a:bodyPr wrap="square" lIns="0" tIns="0" rIns="0" bIns="0" rtlCol="0"/>
          <a:lstStyle/>
          <a:p>
            <a:endParaRPr/>
          </a:p>
        </p:txBody>
      </p:sp>
      <p:sp>
        <p:nvSpPr>
          <p:cNvPr id="1365" name="object 1365"/>
          <p:cNvSpPr/>
          <p:nvPr/>
        </p:nvSpPr>
        <p:spPr>
          <a:xfrm>
            <a:off x="1518967" y="2946084"/>
            <a:ext cx="38735" cy="38735"/>
          </a:xfrm>
          <a:custGeom>
            <a:avLst/>
            <a:gdLst/>
            <a:ahLst/>
            <a:cxnLst/>
            <a:rect l="l" t="t" r="r" b="b"/>
            <a:pathLst>
              <a:path w="38734" h="38735">
                <a:moveTo>
                  <a:pt x="19162" y="0"/>
                </a:moveTo>
                <a:lnTo>
                  <a:pt x="26629" y="1504"/>
                </a:lnTo>
                <a:lnTo>
                  <a:pt x="32731" y="5611"/>
                </a:lnTo>
                <a:lnTo>
                  <a:pt x="36846" y="11710"/>
                </a:lnTo>
                <a:lnTo>
                  <a:pt x="38355" y="19188"/>
                </a:lnTo>
                <a:lnTo>
                  <a:pt x="36846" y="26648"/>
                </a:lnTo>
                <a:lnTo>
                  <a:pt x="32731" y="32738"/>
                </a:lnTo>
                <a:lnTo>
                  <a:pt x="26629" y="36841"/>
                </a:lnTo>
                <a:lnTo>
                  <a:pt x="19162" y="38346"/>
                </a:lnTo>
                <a:lnTo>
                  <a:pt x="11700" y="36841"/>
                </a:lnTo>
                <a:lnTo>
                  <a:pt x="5609" y="32738"/>
                </a:lnTo>
                <a:lnTo>
                  <a:pt x="1504" y="26648"/>
                </a:lnTo>
                <a:lnTo>
                  <a:pt x="0" y="19188"/>
                </a:lnTo>
                <a:lnTo>
                  <a:pt x="1504" y="11710"/>
                </a:lnTo>
                <a:lnTo>
                  <a:pt x="5609" y="5611"/>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366" name="object 1366"/>
          <p:cNvSpPr/>
          <p:nvPr/>
        </p:nvSpPr>
        <p:spPr>
          <a:xfrm>
            <a:off x="1382899" y="2945686"/>
            <a:ext cx="39370" cy="39370"/>
          </a:xfrm>
          <a:custGeom>
            <a:avLst/>
            <a:gdLst/>
            <a:ahLst/>
            <a:cxnLst/>
            <a:rect l="l" t="t" r="r" b="b"/>
            <a:pathLst>
              <a:path w="39369"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67" name="object 1367"/>
          <p:cNvSpPr/>
          <p:nvPr/>
        </p:nvSpPr>
        <p:spPr>
          <a:xfrm>
            <a:off x="1246863" y="2945319"/>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8" name="object 1368"/>
          <p:cNvSpPr/>
          <p:nvPr/>
        </p:nvSpPr>
        <p:spPr>
          <a:xfrm>
            <a:off x="1111193" y="2945319"/>
            <a:ext cx="40005" cy="40005"/>
          </a:xfrm>
          <a:custGeom>
            <a:avLst/>
            <a:gdLst/>
            <a:ahLst/>
            <a:cxnLst/>
            <a:rect l="l" t="t" r="r" b="b"/>
            <a:pathLst>
              <a:path w="40005"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69" name="object 1369"/>
          <p:cNvSpPr/>
          <p:nvPr/>
        </p:nvSpPr>
        <p:spPr>
          <a:xfrm>
            <a:off x="974789" y="2944554"/>
            <a:ext cx="41910" cy="41910"/>
          </a:xfrm>
          <a:custGeom>
            <a:avLst/>
            <a:gdLst/>
            <a:ahLst/>
            <a:cxnLst/>
            <a:rect l="l" t="t" r="r" b="b"/>
            <a:pathLst>
              <a:path w="41909" h="41910">
                <a:moveTo>
                  <a:pt x="20693" y="0"/>
                </a:moveTo>
                <a:lnTo>
                  <a:pt x="28743" y="1627"/>
                </a:lnTo>
                <a:lnTo>
                  <a:pt x="35321" y="6067"/>
                </a:lnTo>
                <a:lnTo>
                  <a:pt x="39758" y="12652"/>
                </a:lnTo>
                <a:lnTo>
                  <a:pt x="41386" y="20718"/>
                </a:lnTo>
                <a:lnTo>
                  <a:pt x="39758" y="28762"/>
                </a:lnTo>
                <a:lnTo>
                  <a:pt x="35321" y="35327"/>
                </a:lnTo>
                <a:lnTo>
                  <a:pt x="28743" y="39753"/>
                </a:lnTo>
                <a:lnTo>
                  <a:pt x="20693" y="41376"/>
                </a:lnTo>
                <a:lnTo>
                  <a:pt x="12642" y="39753"/>
                </a:lnTo>
                <a:lnTo>
                  <a:pt x="6064" y="35327"/>
                </a:lnTo>
                <a:lnTo>
                  <a:pt x="1627" y="28762"/>
                </a:lnTo>
                <a:lnTo>
                  <a:pt x="0" y="20718"/>
                </a:lnTo>
                <a:lnTo>
                  <a:pt x="1627" y="12652"/>
                </a:lnTo>
                <a:lnTo>
                  <a:pt x="6064" y="6067"/>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370" name="object 1370"/>
          <p:cNvSpPr/>
          <p:nvPr/>
        </p:nvSpPr>
        <p:spPr>
          <a:xfrm>
            <a:off x="837987" y="2943452"/>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27" y="41896"/>
                </a:lnTo>
                <a:lnTo>
                  <a:pt x="6390" y="37225"/>
                </a:lnTo>
                <a:lnTo>
                  <a:pt x="1714" y="30298"/>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371" name="object 1371"/>
          <p:cNvSpPr/>
          <p:nvPr/>
        </p:nvSpPr>
        <p:spPr>
          <a:xfrm>
            <a:off x="701583" y="2942687"/>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2" name="object 1372"/>
          <p:cNvSpPr/>
          <p:nvPr/>
        </p:nvSpPr>
        <p:spPr>
          <a:xfrm>
            <a:off x="565914" y="2942687"/>
            <a:ext cx="45720" cy="45720"/>
          </a:xfrm>
          <a:custGeom>
            <a:avLst/>
            <a:gdLst/>
            <a:ahLst/>
            <a:cxnLst/>
            <a:rect l="l" t="t" r="r" b="b"/>
            <a:pathLst>
              <a:path w="45720" h="45719">
                <a:moveTo>
                  <a:pt x="22560" y="0"/>
                </a:moveTo>
                <a:lnTo>
                  <a:pt x="31341" y="1773"/>
                </a:lnTo>
                <a:lnTo>
                  <a:pt x="38512" y="6610"/>
                </a:lnTo>
                <a:lnTo>
                  <a:pt x="43348" y="13788"/>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788"/>
                </a:lnTo>
                <a:lnTo>
                  <a:pt x="6608" y="6610"/>
                </a:lnTo>
                <a:lnTo>
                  <a:pt x="13779" y="1773"/>
                </a:lnTo>
                <a:lnTo>
                  <a:pt x="22560" y="0"/>
                </a:lnTo>
                <a:close/>
              </a:path>
            </a:pathLst>
          </a:custGeom>
          <a:solidFill>
            <a:srgbClr val="D9D9D8">
              <a:alpha val="50000"/>
            </a:srgbClr>
          </a:solidFill>
        </p:spPr>
        <p:txBody>
          <a:bodyPr wrap="square" lIns="0" tIns="0" rIns="0" bIns="0" rtlCol="0"/>
          <a:lstStyle/>
          <a:p>
            <a:endParaRPr/>
          </a:p>
        </p:txBody>
      </p:sp>
      <p:sp>
        <p:nvSpPr>
          <p:cNvPr id="1373" name="object 1373"/>
          <p:cNvSpPr/>
          <p:nvPr/>
        </p:nvSpPr>
        <p:spPr>
          <a:xfrm>
            <a:off x="429112" y="2941555"/>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74" name="object 1374"/>
          <p:cNvSpPr/>
          <p:nvPr/>
        </p:nvSpPr>
        <p:spPr>
          <a:xfrm>
            <a:off x="293075" y="2941188"/>
            <a:ext cx="48260" cy="48260"/>
          </a:xfrm>
          <a:custGeom>
            <a:avLst/>
            <a:gdLst/>
            <a:ahLst/>
            <a:cxnLst/>
            <a:rect l="l" t="t" r="r" b="b"/>
            <a:pathLst>
              <a:path w="48260" h="48260">
                <a:moveTo>
                  <a:pt x="24060" y="0"/>
                </a:moveTo>
                <a:lnTo>
                  <a:pt x="33442" y="1891"/>
                </a:lnTo>
                <a:lnTo>
                  <a:pt x="41099" y="7050"/>
                </a:lnTo>
                <a:lnTo>
                  <a:pt x="46259" y="14705"/>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05"/>
                </a:lnTo>
                <a:lnTo>
                  <a:pt x="7048" y="7050"/>
                </a:lnTo>
                <a:lnTo>
                  <a:pt x="14696" y="1891"/>
                </a:lnTo>
                <a:lnTo>
                  <a:pt x="24060" y="0"/>
                </a:lnTo>
                <a:close/>
              </a:path>
            </a:pathLst>
          </a:custGeom>
          <a:solidFill>
            <a:srgbClr val="D9D9D8">
              <a:alpha val="50000"/>
            </a:srgbClr>
          </a:solidFill>
        </p:spPr>
        <p:txBody>
          <a:bodyPr wrap="square" lIns="0" tIns="0" rIns="0" bIns="0" rtlCol="0"/>
          <a:lstStyle/>
          <a:p>
            <a:endParaRPr/>
          </a:p>
        </p:txBody>
      </p:sp>
      <p:sp>
        <p:nvSpPr>
          <p:cNvPr id="1375" name="object 1375"/>
          <p:cNvSpPr/>
          <p:nvPr/>
        </p:nvSpPr>
        <p:spPr>
          <a:xfrm>
            <a:off x="156640" y="2940423"/>
            <a:ext cx="50165" cy="50165"/>
          </a:xfrm>
          <a:custGeom>
            <a:avLst/>
            <a:gdLst/>
            <a:ahLst/>
            <a:cxnLst/>
            <a:rect l="l" t="t" r="r" b="b"/>
            <a:pathLst>
              <a:path w="50164" h="50164">
                <a:moveTo>
                  <a:pt x="24856" y="0"/>
                </a:moveTo>
                <a:lnTo>
                  <a:pt x="34520" y="1954"/>
                </a:lnTo>
                <a:lnTo>
                  <a:pt x="42411" y="7283"/>
                </a:lnTo>
                <a:lnTo>
                  <a:pt x="47731" y="15183"/>
                </a:lnTo>
                <a:lnTo>
                  <a:pt x="49682" y="24850"/>
                </a:lnTo>
                <a:lnTo>
                  <a:pt x="47731" y="34512"/>
                </a:lnTo>
                <a:lnTo>
                  <a:pt x="42411" y="42401"/>
                </a:lnTo>
                <a:lnTo>
                  <a:pt x="34520" y="47719"/>
                </a:lnTo>
                <a:lnTo>
                  <a:pt x="24856" y="49669"/>
                </a:lnTo>
                <a:lnTo>
                  <a:pt x="15187" y="47719"/>
                </a:lnTo>
                <a:lnTo>
                  <a:pt x="7285" y="42401"/>
                </a:lnTo>
                <a:lnTo>
                  <a:pt x="1955" y="34512"/>
                </a:lnTo>
                <a:lnTo>
                  <a:pt x="0" y="24850"/>
                </a:lnTo>
                <a:lnTo>
                  <a:pt x="1955" y="15183"/>
                </a:lnTo>
                <a:lnTo>
                  <a:pt x="7285" y="7283"/>
                </a:lnTo>
                <a:lnTo>
                  <a:pt x="15187" y="1954"/>
                </a:lnTo>
                <a:lnTo>
                  <a:pt x="24856" y="0"/>
                </a:lnTo>
                <a:close/>
              </a:path>
            </a:pathLst>
          </a:custGeom>
          <a:solidFill>
            <a:srgbClr val="D9D9D8">
              <a:alpha val="50000"/>
            </a:srgbClr>
          </a:solidFill>
        </p:spPr>
        <p:txBody>
          <a:bodyPr wrap="square" lIns="0" tIns="0" rIns="0" bIns="0" rtlCol="0"/>
          <a:lstStyle/>
          <a:p>
            <a:endParaRPr/>
          </a:p>
        </p:txBody>
      </p:sp>
      <p:sp>
        <p:nvSpPr>
          <p:cNvPr id="1376" name="object 1376"/>
          <p:cNvSpPr/>
          <p:nvPr/>
        </p:nvSpPr>
        <p:spPr>
          <a:xfrm>
            <a:off x="19471" y="2938923"/>
            <a:ext cx="52705" cy="52705"/>
          </a:xfrm>
          <a:custGeom>
            <a:avLst/>
            <a:gdLst/>
            <a:ahLst/>
            <a:cxnLst/>
            <a:rect l="l" t="t" r="r" b="b"/>
            <a:pathLst>
              <a:path w="52705" h="52705">
                <a:moveTo>
                  <a:pt x="26356" y="0"/>
                </a:moveTo>
                <a:lnTo>
                  <a:pt x="36603" y="2068"/>
                </a:lnTo>
                <a:lnTo>
                  <a:pt x="44971" y="7712"/>
                </a:lnTo>
                <a:lnTo>
                  <a:pt x="50613" y="16086"/>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86"/>
                </a:lnTo>
                <a:lnTo>
                  <a:pt x="7725" y="7712"/>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377" name="object 1377"/>
          <p:cNvSpPr/>
          <p:nvPr/>
        </p:nvSpPr>
        <p:spPr>
          <a:xfrm>
            <a:off x="7485605" y="2807817"/>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378" name="object 1378"/>
          <p:cNvSpPr/>
          <p:nvPr/>
        </p:nvSpPr>
        <p:spPr>
          <a:xfrm>
            <a:off x="7350700" y="2808552"/>
            <a:ext cx="42545" cy="42545"/>
          </a:xfrm>
          <a:custGeom>
            <a:avLst/>
            <a:gdLst/>
            <a:ahLst/>
            <a:cxnLst/>
            <a:rect l="l" t="t" r="r" b="b"/>
            <a:pathLst>
              <a:path w="42545"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79" name="object 1379"/>
          <p:cNvSpPr/>
          <p:nvPr/>
        </p:nvSpPr>
        <p:spPr>
          <a:xfrm>
            <a:off x="7215031" y="2808552"/>
            <a:ext cx="42545" cy="42545"/>
          </a:xfrm>
          <a:custGeom>
            <a:avLst/>
            <a:gdLst/>
            <a:ahLst/>
            <a:cxnLst/>
            <a:rect l="l" t="t" r="r" b="b"/>
            <a:pathLst>
              <a:path w="42545" h="42544">
                <a:moveTo>
                  <a:pt x="21060" y="0"/>
                </a:moveTo>
                <a:lnTo>
                  <a:pt x="29263" y="1659"/>
                </a:lnTo>
                <a:lnTo>
                  <a:pt x="35968" y="6181"/>
                </a:lnTo>
                <a:lnTo>
                  <a:pt x="40492" y="12885"/>
                </a:lnTo>
                <a:lnTo>
                  <a:pt x="42151" y="21085"/>
                </a:lnTo>
                <a:lnTo>
                  <a:pt x="40492" y="29281"/>
                </a:lnTo>
                <a:lnTo>
                  <a:pt x="35968" y="35974"/>
                </a:lnTo>
                <a:lnTo>
                  <a:pt x="29263"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380" name="object 1380"/>
          <p:cNvSpPr/>
          <p:nvPr/>
        </p:nvSpPr>
        <p:spPr>
          <a:xfrm>
            <a:off x="7079760" y="2808950"/>
            <a:ext cx="41910" cy="41910"/>
          </a:xfrm>
          <a:custGeom>
            <a:avLst/>
            <a:gdLst/>
            <a:ahLst/>
            <a:cxnLst/>
            <a:rect l="l" t="t" r="r" b="b"/>
            <a:pathLst>
              <a:path w="41909" h="41910">
                <a:moveTo>
                  <a:pt x="20662" y="0"/>
                </a:moveTo>
                <a:lnTo>
                  <a:pt x="28725" y="1622"/>
                </a:lnTo>
                <a:lnTo>
                  <a:pt x="35302" y="6051"/>
                </a:lnTo>
                <a:lnTo>
                  <a:pt x="39732" y="12626"/>
                </a:lnTo>
                <a:lnTo>
                  <a:pt x="41355" y="20688"/>
                </a:lnTo>
                <a:lnTo>
                  <a:pt x="39732" y="28736"/>
                </a:lnTo>
                <a:lnTo>
                  <a:pt x="35302" y="35312"/>
                </a:lnTo>
                <a:lnTo>
                  <a:pt x="28725"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381" name="object 1381"/>
          <p:cNvSpPr/>
          <p:nvPr/>
        </p:nvSpPr>
        <p:spPr>
          <a:xfrm>
            <a:off x="6944824" y="2809684"/>
            <a:ext cx="40005" cy="40005"/>
          </a:xfrm>
          <a:custGeom>
            <a:avLst/>
            <a:gdLst/>
            <a:ahLst/>
            <a:cxnLst/>
            <a:rect l="l" t="t" r="r" b="b"/>
            <a:pathLst>
              <a:path w="40004" h="40005">
                <a:moveTo>
                  <a:pt x="19958" y="0"/>
                </a:moveTo>
                <a:lnTo>
                  <a:pt x="27708" y="1568"/>
                </a:lnTo>
                <a:lnTo>
                  <a:pt x="34043" y="5845"/>
                </a:lnTo>
                <a:lnTo>
                  <a:pt x="38318" y="12187"/>
                </a:lnTo>
                <a:lnTo>
                  <a:pt x="39886" y="19953"/>
                </a:lnTo>
                <a:lnTo>
                  <a:pt x="38318" y="27701"/>
                </a:lnTo>
                <a:lnTo>
                  <a:pt x="34043" y="34035"/>
                </a:lnTo>
                <a:lnTo>
                  <a:pt x="27708"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382" name="object 1382"/>
          <p:cNvSpPr/>
          <p:nvPr/>
        </p:nvSpPr>
        <p:spPr>
          <a:xfrm>
            <a:off x="6809554" y="2810051"/>
            <a:ext cx="39370" cy="39370"/>
          </a:xfrm>
          <a:custGeom>
            <a:avLst/>
            <a:gdLst/>
            <a:ahLst/>
            <a:cxnLst/>
            <a:rect l="l" t="t" r="r" b="b"/>
            <a:pathLst>
              <a:path w="39370" h="39369">
                <a:moveTo>
                  <a:pt x="19560" y="0"/>
                </a:moveTo>
                <a:lnTo>
                  <a:pt x="27175" y="1541"/>
                </a:lnTo>
                <a:lnTo>
                  <a:pt x="33393" y="5741"/>
                </a:lnTo>
                <a:lnTo>
                  <a:pt x="37584" y="11968"/>
                </a:lnTo>
                <a:lnTo>
                  <a:pt x="39121" y="19586"/>
                </a:lnTo>
                <a:lnTo>
                  <a:pt x="37584" y="27186"/>
                </a:lnTo>
                <a:lnTo>
                  <a:pt x="33393" y="33403"/>
                </a:lnTo>
                <a:lnTo>
                  <a:pt x="27175" y="37601"/>
                </a:lnTo>
                <a:lnTo>
                  <a:pt x="19560" y="39141"/>
                </a:lnTo>
                <a:lnTo>
                  <a:pt x="11945" y="37601"/>
                </a:lnTo>
                <a:lnTo>
                  <a:pt x="5728" y="33403"/>
                </a:lnTo>
                <a:lnTo>
                  <a:pt x="1536" y="27186"/>
                </a:lnTo>
                <a:lnTo>
                  <a:pt x="0" y="19586"/>
                </a:lnTo>
                <a:lnTo>
                  <a:pt x="1536" y="11968"/>
                </a:lnTo>
                <a:lnTo>
                  <a:pt x="5728" y="5741"/>
                </a:lnTo>
                <a:lnTo>
                  <a:pt x="11945" y="1541"/>
                </a:lnTo>
                <a:lnTo>
                  <a:pt x="19560" y="0"/>
                </a:lnTo>
                <a:close/>
              </a:path>
            </a:pathLst>
          </a:custGeom>
          <a:solidFill>
            <a:srgbClr val="D9D9D8">
              <a:alpha val="50000"/>
            </a:srgbClr>
          </a:solidFill>
        </p:spPr>
        <p:txBody>
          <a:bodyPr wrap="square" lIns="0" tIns="0" rIns="0" bIns="0" rtlCol="0"/>
          <a:lstStyle/>
          <a:p>
            <a:endParaRPr/>
          </a:p>
        </p:txBody>
      </p:sp>
      <p:sp>
        <p:nvSpPr>
          <p:cNvPr id="1383" name="object 1383"/>
          <p:cNvSpPr/>
          <p:nvPr/>
        </p:nvSpPr>
        <p:spPr>
          <a:xfrm>
            <a:off x="6675016" y="2811184"/>
            <a:ext cx="37465" cy="37465"/>
          </a:xfrm>
          <a:custGeom>
            <a:avLst/>
            <a:gdLst/>
            <a:ahLst/>
            <a:cxnLst/>
            <a:rect l="l" t="t" r="r" b="b"/>
            <a:pathLst>
              <a:path w="37465" h="37464">
                <a:moveTo>
                  <a:pt x="18428" y="0"/>
                </a:moveTo>
                <a:lnTo>
                  <a:pt x="25594" y="1450"/>
                </a:lnTo>
                <a:lnTo>
                  <a:pt x="31453" y="5405"/>
                </a:lnTo>
                <a:lnTo>
                  <a:pt x="35405" y="11271"/>
                </a:lnTo>
                <a:lnTo>
                  <a:pt x="36856" y="18453"/>
                </a:lnTo>
                <a:lnTo>
                  <a:pt x="35405" y="25618"/>
                </a:lnTo>
                <a:lnTo>
                  <a:pt x="31453" y="31475"/>
                </a:lnTo>
                <a:lnTo>
                  <a:pt x="25594"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384" name="object 1384"/>
          <p:cNvSpPr/>
          <p:nvPr/>
        </p:nvSpPr>
        <p:spPr>
          <a:xfrm>
            <a:off x="6539714" y="2811582"/>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73"/>
                </a:lnTo>
                <a:lnTo>
                  <a:pt x="30833" y="30813"/>
                </a:lnTo>
                <a:lnTo>
                  <a:pt x="25092" y="34689"/>
                </a:lnTo>
                <a:lnTo>
                  <a:pt x="18060" y="36112"/>
                </a:lnTo>
                <a:lnTo>
                  <a:pt x="11028" y="34689"/>
                </a:lnTo>
                <a:lnTo>
                  <a:pt x="5288" y="30813"/>
                </a:lnTo>
                <a:lnTo>
                  <a:pt x="1418" y="25073"/>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385" name="object 1385"/>
          <p:cNvSpPr/>
          <p:nvPr/>
        </p:nvSpPr>
        <p:spPr>
          <a:xfrm>
            <a:off x="6405943" y="2813449"/>
            <a:ext cx="32384" cy="32384"/>
          </a:xfrm>
          <a:custGeom>
            <a:avLst/>
            <a:gdLst/>
            <a:ahLst/>
            <a:cxnLst/>
            <a:rect l="l" t="t" r="r" b="b"/>
            <a:pathLst>
              <a:path w="32385" h="32385">
                <a:moveTo>
                  <a:pt x="7224" y="0"/>
                </a:moveTo>
                <a:lnTo>
                  <a:pt x="16162" y="0"/>
                </a:lnTo>
                <a:lnTo>
                  <a:pt x="25101" y="0"/>
                </a:lnTo>
                <a:lnTo>
                  <a:pt x="32356" y="7253"/>
                </a:lnTo>
                <a:lnTo>
                  <a:pt x="32356" y="25125"/>
                </a:lnTo>
                <a:lnTo>
                  <a:pt x="25101" y="32347"/>
                </a:lnTo>
                <a:lnTo>
                  <a:pt x="7224" y="32347"/>
                </a:lnTo>
                <a:lnTo>
                  <a:pt x="0" y="25125"/>
                </a:lnTo>
                <a:lnTo>
                  <a:pt x="0" y="7253"/>
                </a:lnTo>
                <a:lnTo>
                  <a:pt x="7224" y="0"/>
                </a:lnTo>
                <a:close/>
              </a:path>
            </a:pathLst>
          </a:custGeom>
          <a:solidFill>
            <a:srgbClr val="D9D9D8">
              <a:alpha val="50000"/>
            </a:srgbClr>
          </a:solidFill>
        </p:spPr>
        <p:txBody>
          <a:bodyPr wrap="square" lIns="0" tIns="0" rIns="0" bIns="0" rtlCol="0"/>
          <a:lstStyle/>
          <a:p>
            <a:endParaRPr/>
          </a:p>
        </p:txBody>
      </p:sp>
      <p:sp>
        <p:nvSpPr>
          <p:cNvPr id="1386" name="object 1386"/>
          <p:cNvSpPr/>
          <p:nvPr/>
        </p:nvSpPr>
        <p:spPr>
          <a:xfrm>
            <a:off x="6272508" y="2815713"/>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387" name="object 1387"/>
          <p:cNvSpPr/>
          <p:nvPr/>
        </p:nvSpPr>
        <p:spPr>
          <a:xfrm>
            <a:off x="6136869" y="2815713"/>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8" name="object 1388"/>
          <p:cNvSpPr/>
          <p:nvPr/>
        </p:nvSpPr>
        <p:spPr>
          <a:xfrm>
            <a:off x="6001200" y="2815713"/>
            <a:ext cx="27940" cy="27940"/>
          </a:xfrm>
          <a:custGeom>
            <a:avLst/>
            <a:gdLst/>
            <a:ahLst/>
            <a:cxnLst/>
            <a:rect l="l" t="t" r="r" b="b"/>
            <a:pathLst>
              <a:path w="27939" h="27939">
                <a:moveTo>
                  <a:pt x="6214" y="0"/>
                </a:moveTo>
                <a:lnTo>
                  <a:pt x="13897" y="0"/>
                </a:lnTo>
                <a:lnTo>
                  <a:pt x="21581" y="0"/>
                </a:lnTo>
                <a:lnTo>
                  <a:pt x="27825" y="6243"/>
                </a:lnTo>
                <a:lnTo>
                  <a:pt x="27825" y="21606"/>
                </a:lnTo>
                <a:lnTo>
                  <a:pt x="2158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89" name="object 1389"/>
          <p:cNvSpPr/>
          <p:nvPr/>
        </p:nvSpPr>
        <p:spPr>
          <a:xfrm>
            <a:off x="5865531" y="2815713"/>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390" name="object 1390"/>
          <p:cNvSpPr/>
          <p:nvPr/>
        </p:nvSpPr>
        <p:spPr>
          <a:xfrm>
            <a:off x="5731361" y="281721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1" name="object 1391"/>
          <p:cNvSpPr/>
          <p:nvPr/>
        </p:nvSpPr>
        <p:spPr>
          <a:xfrm>
            <a:off x="5595692" y="281721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2" name="object 1392"/>
          <p:cNvSpPr/>
          <p:nvPr/>
        </p:nvSpPr>
        <p:spPr>
          <a:xfrm>
            <a:off x="5460022" y="281721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393" name="object 1393"/>
          <p:cNvSpPr/>
          <p:nvPr/>
        </p:nvSpPr>
        <p:spPr>
          <a:xfrm>
            <a:off x="5323985" y="2816846"/>
            <a:ext cx="26034" cy="26034"/>
          </a:xfrm>
          <a:custGeom>
            <a:avLst/>
            <a:gdLst/>
            <a:ahLst/>
            <a:cxnLst/>
            <a:rect l="l" t="t" r="r" b="b"/>
            <a:pathLst>
              <a:path w="26035" h="26035">
                <a:moveTo>
                  <a:pt x="5724" y="0"/>
                </a:moveTo>
                <a:lnTo>
                  <a:pt x="12795" y="0"/>
                </a:lnTo>
                <a:lnTo>
                  <a:pt x="19866" y="0"/>
                </a:lnTo>
                <a:lnTo>
                  <a:pt x="25591" y="5722"/>
                </a:lnTo>
                <a:lnTo>
                  <a:pt x="25591" y="19831"/>
                </a:lnTo>
                <a:lnTo>
                  <a:pt x="1986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4" name="object 1394"/>
          <p:cNvSpPr/>
          <p:nvPr/>
        </p:nvSpPr>
        <p:spPr>
          <a:xfrm>
            <a:off x="5187949" y="2816448"/>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5" name="object 1395"/>
          <p:cNvSpPr/>
          <p:nvPr/>
        </p:nvSpPr>
        <p:spPr>
          <a:xfrm>
            <a:off x="5052279" y="2816448"/>
            <a:ext cx="26670" cy="26670"/>
          </a:xfrm>
          <a:custGeom>
            <a:avLst/>
            <a:gdLst/>
            <a:ahLst/>
            <a:cxnLst/>
            <a:rect l="l" t="t" r="r" b="b"/>
            <a:pathLst>
              <a:path w="26670" h="26669">
                <a:moveTo>
                  <a:pt x="5907" y="0"/>
                </a:moveTo>
                <a:lnTo>
                  <a:pt x="13162" y="0"/>
                </a:lnTo>
                <a:lnTo>
                  <a:pt x="20448" y="0"/>
                </a:lnTo>
                <a:lnTo>
                  <a:pt x="26325" y="5906"/>
                </a:lnTo>
                <a:lnTo>
                  <a:pt x="26325" y="20443"/>
                </a:lnTo>
                <a:lnTo>
                  <a:pt x="20448" y="26349"/>
                </a:lnTo>
                <a:lnTo>
                  <a:pt x="5907" y="26349"/>
                </a:lnTo>
                <a:lnTo>
                  <a:pt x="0" y="20443"/>
                </a:lnTo>
                <a:lnTo>
                  <a:pt x="0" y="5906"/>
                </a:lnTo>
                <a:lnTo>
                  <a:pt x="5907" y="0"/>
                </a:lnTo>
                <a:close/>
              </a:path>
            </a:pathLst>
          </a:custGeom>
          <a:solidFill>
            <a:srgbClr val="D9D9D8">
              <a:alpha val="50000"/>
            </a:srgbClr>
          </a:solidFill>
        </p:spPr>
        <p:txBody>
          <a:bodyPr wrap="square" lIns="0" tIns="0" rIns="0" bIns="0" rtlCol="0"/>
          <a:lstStyle/>
          <a:p>
            <a:endParaRPr/>
          </a:p>
        </p:txBody>
      </p:sp>
      <p:sp>
        <p:nvSpPr>
          <p:cNvPr id="1396" name="object 1396"/>
          <p:cNvSpPr/>
          <p:nvPr/>
        </p:nvSpPr>
        <p:spPr>
          <a:xfrm>
            <a:off x="4917008" y="2816846"/>
            <a:ext cx="26034" cy="26034"/>
          </a:xfrm>
          <a:custGeom>
            <a:avLst/>
            <a:gdLst/>
            <a:ahLst/>
            <a:cxnLst/>
            <a:rect l="l" t="t" r="r" b="b"/>
            <a:pathLst>
              <a:path w="26035" h="26035">
                <a:moveTo>
                  <a:pt x="5724" y="0"/>
                </a:moveTo>
                <a:lnTo>
                  <a:pt x="12764"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397" name="object 1397"/>
          <p:cNvSpPr/>
          <p:nvPr/>
        </p:nvSpPr>
        <p:spPr>
          <a:xfrm>
            <a:off x="4780573" y="2816080"/>
            <a:ext cx="27305" cy="27305"/>
          </a:xfrm>
          <a:custGeom>
            <a:avLst/>
            <a:gdLst/>
            <a:ahLst/>
            <a:cxnLst/>
            <a:rect l="l" t="t" r="r" b="b"/>
            <a:pathLst>
              <a:path w="27304" h="27305">
                <a:moveTo>
                  <a:pt x="6061" y="0"/>
                </a:moveTo>
                <a:lnTo>
                  <a:pt x="1353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398" name="object 1398"/>
          <p:cNvSpPr/>
          <p:nvPr/>
        </p:nvSpPr>
        <p:spPr>
          <a:xfrm>
            <a:off x="4646404" y="2817580"/>
            <a:ext cx="24130" cy="24130"/>
          </a:xfrm>
          <a:custGeom>
            <a:avLst/>
            <a:gdLst/>
            <a:ahLst/>
            <a:cxnLst/>
            <a:rect l="l" t="t" r="r" b="b"/>
            <a:pathLst>
              <a:path w="24129" h="24130">
                <a:moveTo>
                  <a:pt x="5418" y="0"/>
                </a:moveTo>
                <a:lnTo>
                  <a:pt x="12060" y="0"/>
                </a:lnTo>
                <a:lnTo>
                  <a:pt x="18703" y="0"/>
                </a:lnTo>
                <a:lnTo>
                  <a:pt x="24091" y="5386"/>
                </a:lnTo>
                <a:lnTo>
                  <a:pt x="24091" y="18698"/>
                </a:lnTo>
                <a:lnTo>
                  <a:pt x="18703" y="24085"/>
                </a:lnTo>
                <a:lnTo>
                  <a:pt x="5418" y="24085"/>
                </a:lnTo>
                <a:lnTo>
                  <a:pt x="0" y="18698"/>
                </a:lnTo>
                <a:lnTo>
                  <a:pt x="0" y="5386"/>
                </a:lnTo>
                <a:lnTo>
                  <a:pt x="5418" y="0"/>
                </a:lnTo>
                <a:close/>
              </a:path>
            </a:pathLst>
          </a:custGeom>
          <a:solidFill>
            <a:srgbClr val="D9D9D8">
              <a:alpha val="50000"/>
            </a:srgbClr>
          </a:solidFill>
        </p:spPr>
        <p:txBody>
          <a:bodyPr wrap="square" lIns="0" tIns="0" rIns="0" bIns="0" rtlCol="0"/>
          <a:lstStyle/>
          <a:p>
            <a:endParaRPr/>
          </a:p>
        </p:txBody>
      </p:sp>
      <p:sp>
        <p:nvSpPr>
          <p:cNvPr id="1399" name="object 1399"/>
          <p:cNvSpPr/>
          <p:nvPr/>
        </p:nvSpPr>
        <p:spPr>
          <a:xfrm>
            <a:off x="4510000" y="2816846"/>
            <a:ext cx="26034" cy="26034"/>
          </a:xfrm>
          <a:custGeom>
            <a:avLst/>
            <a:gdLst/>
            <a:ahLst/>
            <a:cxnLst/>
            <a:rect l="l" t="t" r="r" b="b"/>
            <a:pathLst>
              <a:path w="26035" h="26035">
                <a:moveTo>
                  <a:pt x="5724" y="0"/>
                </a:moveTo>
                <a:lnTo>
                  <a:pt x="12795" y="0"/>
                </a:lnTo>
                <a:lnTo>
                  <a:pt x="19836" y="0"/>
                </a:lnTo>
                <a:lnTo>
                  <a:pt x="25591" y="5722"/>
                </a:lnTo>
                <a:lnTo>
                  <a:pt x="25591"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0" name="object 1400"/>
          <p:cNvSpPr/>
          <p:nvPr/>
        </p:nvSpPr>
        <p:spPr>
          <a:xfrm>
            <a:off x="4374698" y="281721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1" name="object 1401"/>
          <p:cNvSpPr/>
          <p:nvPr/>
        </p:nvSpPr>
        <p:spPr>
          <a:xfrm>
            <a:off x="4239426" y="2817580"/>
            <a:ext cx="24130" cy="24130"/>
          </a:xfrm>
          <a:custGeom>
            <a:avLst/>
            <a:gdLst/>
            <a:ahLst/>
            <a:cxnLst/>
            <a:rect l="l" t="t" r="r" b="b"/>
            <a:pathLst>
              <a:path w="24129" h="24130">
                <a:moveTo>
                  <a:pt x="5387" y="0"/>
                </a:moveTo>
                <a:lnTo>
                  <a:pt x="12030" y="0"/>
                </a:lnTo>
                <a:lnTo>
                  <a:pt x="18672" y="0"/>
                </a:lnTo>
                <a:lnTo>
                  <a:pt x="24060" y="5386"/>
                </a:lnTo>
                <a:lnTo>
                  <a:pt x="24060" y="18698"/>
                </a:lnTo>
                <a:lnTo>
                  <a:pt x="18672" y="24085"/>
                </a:lnTo>
                <a:lnTo>
                  <a:pt x="5387" y="24085"/>
                </a:lnTo>
                <a:lnTo>
                  <a:pt x="0" y="18698"/>
                </a:lnTo>
                <a:lnTo>
                  <a:pt x="0" y="5386"/>
                </a:lnTo>
                <a:lnTo>
                  <a:pt x="5387" y="0"/>
                </a:lnTo>
                <a:close/>
              </a:path>
            </a:pathLst>
          </a:custGeom>
          <a:solidFill>
            <a:srgbClr val="D9D9D8">
              <a:alpha val="50000"/>
            </a:srgbClr>
          </a:solidFill>
        </p:spPr>
        <p:txBody>
          <a:bodyPr wrap="square" lIns="0" tIns="0" rIns="0" bIns="0" rtlCol="0"/>
          <a:lstStyle/>
          <a:p>
            <a:endParaRPr/>
          </a:p>
        </p:txBody>
      </p:sp>
      <p:sp>
        <p:nvSpPr>
          <p:cNvPr id="1402" name="object 1402"/>
          <p:cNvSpPr/>
          <p:nvPr/>
        </p:nvSpPr>
        <p:spPr>
          <a:xfrm>
            <a:off x="4103389" y="281721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3" name="object 1403"/>
          <p:cNvSpPr/>
          <p:nvPr/>
        </p:nvSpPr>
        <p:spPr>
          <a:xfrm>
            <a:off x="3967720" y="2817213"/>
            <a:ext cx="25400" cy="25400"/>
          </a:xfrm>
          <a:custGeom>
            <a:avLst/>
            <a:gdLst/>
            <a:ahLst/>
            <a:cxnLst/>
            <a:rect l="l" t="t" r="r" b="b"/>
            <a:pathLst>
              <a:path w="25400" h="25400">
                <a:moveTo>
                  <a:pt x="5540" y="0"/>
                </a:moveTo>
                <a:lnTo>
                  <a:pt x="12397" y="0"/>
                </a:lnTo>
                <a:lnTo>
                  <a:pt x="19254" y="0"/>
                </a:lnTo>
                <a:lnTo>
                  <a:pt x="24825" y="5569"/>
                </a:lnTo>
                <a:lnTo>
                  <a:pt x="24825" y="19280"/>
                </a:lnTo>
                <a:lnTo>
                  <a:pt x="19254" y="24819"/>
                </a:lnTo>
                <a:lnTo>
                  <a:pt x="5540" y="24819"/>
                </a:lnTo>
                <a:lnTo>
                  <a:pt x="0" y="19280"/>
                </a:lnTo>
                <a:lnTo>
                  <a:pt x="0" y="5569"/>
                </a:lnTo>
                <a:lnTo>
                  <a:pt x="5540" y="0"/>
                </a:lnTo>
                <a:close/>
              </a:path>
            </a:pathLst>
          </a:custGeom>
          <a:solidFill>
            <a:srgbClr val="D9D9D8">
              <a:alpha val="50000"/>
            </a:srgbClr>
          </a:solidFill>
        </p:spPr>
        <p:txBody>
          <a:bodyPr wrap="square" lIns="0" tIns="0" rIns="0" bIns="0" rtlCol="0"/>
          <a:lstStyle/>
          <a:p>
            <a:endParaRPr/>
          </a:p>
        </p:txBody>
      </p:sp>
      <p:sp>
        <p:nvSpPr>
          <p:cNvPr id="1404" name="object 1404"/>
          <p:cNvSpPr/>
          <p:nvPr/>
        </p:nvSpPr>
        <p:spPr>
          <a:xfrm>
            <a:off x="3831683" y="2816846"/>
            <a:ext cx="26034" cy="26034"/>
          </a:xfrm>
          <a:custGeom>
            <a:avLst/>
            <a:gdLst/>
            <a:ahLst/>
            <a:cxnLst/>
            <a:rect l="l" t="t" r="r" b="b"/>
            <a:pathLst>
              <a:path w="26035" h="26035">
                <a:moveTo>
                  <a:pt x="5693" y="0"/>
                </a:moveTo>
                <a:lnTo>
                  <a:pt x="12764" y="0"/>
                </a:lnTo>
                <a:lnTo>
                  <a:pt x="19836" y="0"/>
                </a:lnTo>
                <a:lnTo>
                  <a:pt x="25560" y="5722"/>
                </a:lnTo>
                <a:lnTo>
                  <a:pt x="25560" y="19831"/>
                </a:lnTo>
                <a:lnTo>
                  <a:pt x="19836" y="25553"/>
                </a:lnTo>
                <a:lnTo>
                  <a:pt x="5693" y="25553"/>
                </a:lnTo>
                <a:lnTo>
                  <a:pt x="0" y="19831"/>
                </a:lnTo>
                <a:lnTo>
                  <a:pt x="0" y="5722"/>
                </a:lnTo>
                <a:lnTo>
                  <a:pt x="5693" y="0"/>
                </a:lnTo>
                <a:close/>
              </a:path>
            </a:pathLst>
          </a:custGeom>
          <a:solidFill>
            <a:srgbClr val="D9D9D8">
              <a:alpha val="50000"/>
            </a:srgbClr>
          </a:solidFill>
        </p:spPr>
        <p:txBody>
          <a:bodyPr wrap="square" lIns="0" tIns="0" rIns="0" bIns="0" rtlCol="0"/>
          <a:lstStyle/>
          <a:p>
            <a:endParaRPr/>
          </a:p>
        </p:txBody>
      </p:sp>
      <p:sp>
        <p:nvSpPr>
          <p:cNvPr id="1405" name="object 1405"/>
          <p:cNvSpPr/>
          <p:nvPr/>
        </p:nvSpPr>
        <p:spPr>
          <a:xfrm>
            <a:off x="3696014" y="2816846"/>
            <a:ext cx="26034" cy="26034"/>
          </a:xfrm>
          <a:custGeom>
            <a:avLst/>
            <a:gdLst/>
            <a:ahLst/>
            <a:cxnLst/>
            <a:rect l="l" t="t" r="r" b="b"/>
            <a:pathLst>
              <a:path w="26035" h="26035">
                <a:moveTo>
                  <a:pt x="5724" y="0"/>
                </a:moveTo>
                <a:lnTo>
                  <a:pt x="12795" y="0"/>
                </a:lnTo>
                <a:lnTo>
                  <a:pt x="19836" y="0"/>
                </a:lnTo>
                <a:lnTo>
                  <a:pt x="25560" y="5722"/>
                </a:lnTo>
                <a:lnTo>
                  <a:pt x="25560" y="19831"/>
                </a:lnTo>
                <a:lnTo>
                  <a:pt x="19836" y="25553"/>
                </a:lnTo>
                <a:lnTo>
                  <a:pt x="5724" y="25553"/>
                </a:lnTo>
                <a:lnTo>
                  <a:pt x="0" y="19831"/>
                </a:lnTo>
                <a:lnTo>
                  <a:pt x="0" y="5722"/>
                </a:lnTo>
                <a:lnTo>
                  <a:pt x="5724" y="0"/>
                </a:lnTo>
                <a:close/>
              </a:path>
            </a:pathLst>
          </a:custGeom>
          <a:solidFill>
            <a:srgbClr val="D9D9D8">
              <a:alpha val="50000"/>
            </a:srgbClr>
          </a:solidFill>
        </p:spPr>
        <p:txBody>
          <a:bodyPr wrap="square" lIns="0" tIns="0" rIns="0" bIns="0" rtlCol="0"/>
          <a:lstStyle/>
          <a:p>
            <a:endParaRPr/>
          </a:p>
        </p:txBody>
      </p:sp>
      <p:sp>
        <p:nvSpPr>
          <p:cNvPr id="1406" name="object 1406"/>
          <p:cNvSpPr/>
          <p:nvPr/>
        </p:nvSpPr>
        <p:spPr>
          <a:xfrm>
            <a:off x="3560712" y="2817213"/>
            <a:ext cx="25400" cy="25400"/>
          </a:xfrm>
          <a:custGeom>
            <a:avLst/>
            <a:gdLst/>
            <a:ahLst/>
            <a:cxnLst/>
            <a:rect l="l" t="t" r="r" b="b"/>
            <a:pathLst>
              <a:path w="25400" h="25400">
                <a:moveTo>
                  <a:pt x="5571" y="0"/>
                </a:moveTo>
                <a:lnTo>
                  <a:pt x="12428" y="0"/>
                </a:lnTo>
                <a:lnTo>
                  <a:pt x="19285" y="0"/>
                </a:lnTo>
                <a:lnTo>
                  <a:pt x="24825" y="5569"/>
                </a:lnTo>
                <a:lnTo>
                  <a:pt x="24825" y="19280"/>
                </a:lnTo>
                <a:lnTo>
                  <a:pt x="19285" y="24819"/>
                </a:lnTo>
                <a:lnTo>
                  <a:pt x="5571" y="24819"/>
                </a:lnTo>
                <a:lnTo>
                  <a:pt x="0" y="19280"/>
                </a:lnTo>
                <a:lnTo>
                  <a:pt x="0" y="5569"/>
                </a:lnTo>
                <a:lnTo>
                  <a:pt x="5571" y="0"/>
                </a:lnTo>
                <a:close/>
              </a:path>
            </a:pathLst>
          </a:custGeom>
          <a:solidFill>
            <a:srgbClr val="D9D9D8">
              <a:alpha val="50000"/>
            </a:srgbClr>
          </a:solidFill>
        </p:spPr>
        <p:txBody>
          <a:bodyPr wrap="square" lIns="0" tIns="0" rIns="0" bIns="0" rtlCol="0"/>
          <a:lstStyle/>
          <a:p>
            <a:endParaRPr/>
          </a:p>
        </p:txBody>
      </p:sp>
      <p:sp>
        <p:nvSpPr>
          <p:cNvPr id="1407" name="object 1407"/>
          <p:cNvSpPr/>
          <p:nvPr/>
        </p:nvSpPr>
        <p:spPr>
          <a:xfrm>
            <a:off x="3424308" y="2816448"/>
            <a:ext cx="26670" cy="26670"/>
          </a:xfrm>
          <a:custGeom>
            <a:avLst/>
            <a:gdLst/>
            <a:ahLst/>
            <a:cxnLst/>
            <a:rect l="l" t="t" r="r" b="b"/>
            <a:pathLst>
              <a:path w="26670" h="26669">
                <a:moveTo>
                  <a:pt x="5877" y="0"/>
                </a:moveTo>
                <a:lnTo>
                  <a:pt x="13162" y="0"/>
                </a:lnTo>
                <a:lnTo>
                  <a:pt x="20417" y="0"/>
                </a:lnTo>
                <a:lnTo>
                  <a:pt x="26325" y="5906"/>
                </a:lnTo>
                <a:lnTo>
                  <a:pt x="26325" y="20443"/>
                </a:lnTo>
                <a:lnTo>
                  <a:pt x="20417"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08" name="object 1408"/>
          <p:cNvSpPr/>
          <p:nvPr/>
        </p:nvSpPr>
        <p:spPr>
          <a:xfrm>
            <a:off x="3287873" y="2815713"/>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09" name="object 1409"/>
          <p:cNvSpPr/>
          <p:nvPr/>
        </p:nvSpPr>
        <p:spPr>
          <a:xfrm>
            <a:off x="3152204" y="2815713"/>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10" name="object 1410"/>
          <p:cNvSpPr/>
          <p:nvPr/>
        </p:nvSpPr>
        <p:spPr>
          <a:xfrm>
            <a:off x="3015401" y="2814581"/>
            <a:ext cx="30480" cy="30480"/>
          </a:xfrm>
          <a:custGeom>
            <a:avLst/>
            <a:gdLst/>
            <a:ahLst/>
            <a:cxnLst/>
            <a:rect l="l" t="t" r="r" b="b"/>
            <a:pathLst>
              <a:path w="30480" h="30480">
                <a:moveTo>
                  <a:pt x="6765" y="0"/>
                </a:moveTo>
                <a:lnTo>
                  <a:pt x="15060" y="0"/>
                </a:lnTo>
                <a:lnTo>
                  <a:pt x="23387" y="0"/>
                </a:lnTo>
                <a:lnTo>
                  <a:pt x="30121" y="6732"/>
                </a:lnTo>
                <a:lnTo>
                  <a:pt x="30121"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411" name="object 1411"/>
          <p:cNvSpPr/>
          <p:nvPr/>
        </p:nvSpPr>
        <p:spPr>
          <a:xfrm>
            <a:off x="2880130" y="2814948"/>
            <a:ext cx="29845" cy="29845"/>
          </a:xfrm>
          <a:custGeom>
            <a:avLst/>
            <a:gdLst/>
            <a:ahLst/>
            <a:cxnLst/>
            <a:rect l="l" t="t" r="r" b="b"/>
            <a:pathLst>
              <a:path w="29844" h="29844">
                <a:moveTo>
                  <a:pt x="6581" y="0"/>
                </a:moveTo>
                <a:lnTo>
                  <a:pt x="14662" y="0"/>
                </a:lnTo>
                <a:lnTo>
                  <a:pt x="22774" y="0"/>
                </a:lnTo>
                <a:lnTo>
                  <a:pt x="29356" y="6579"/>
                </a:lnTo>
                <a:lnTo>
                  <a:pt x="29356" y="22769"/>
                </a:lnTo>
                <a:lnTo>
                  <a:pt x="22774" y="29348"/>
                </a:lnTo>
                <a:lnTo>
                  <a:pt x="6581" y="29348"/>
                </a:lnTo>
                <a:lnTo>
                  <a:pt x="0" y="2276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12" name="object 1412"/>
          <p:cNvSpPr/>
          <p:nvPr/>
        </p:nvSpPr>
        <p:spPr>
          <a:xfrm>
            <a:off x="2742563" y="2813081"/>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13" name="object 1413"/>
          <p:cNvSpPr/>
          <p:nvPr/>
        </p:nvSpPr>
        <p:spPr>
          <a:xfrm>
            <a:off x="2606924" y="2813081"/>
            <a:ext cx="33655" cy="33655"/>
          </a:xfrm>
          <a:custGeom>
            <a:avLst/>
            <a:gdLst/>
            <a:ahLst/>
            <a:cxnLst/>
            <a:rect l="l" t="t" r="r" b="b"/>
            <a:pathLst>
              <a:path w="33655"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14" name="object 1414"/>
          <p:cNvSpPr/>
          <p:nvPr/>
        </p:nvSpPr>
        <p:spPr>
          <a:xfrm>
            <a:off x="2469755" y="2811582"/>
            <a:ext cx="36195" cy="36195"/>
          </a:xfrm>
          <a:custGeom>
            <a:avLst/>
            <a:gdLst/>
            <a:ahLst/>
            <a:cxnLst/>
            <a:rect l="l" t="t" r="r" b="b"/>
            <a:pathLst>
              <a:path w="36194" h="36194">
                <a:moveTo>
                  <a:pt x="18030" y="0"/>
                </a:moveTo>
                <a:lnTo>
                  <a:pt x="25062" y="1418"/>
                </a:lnTo>
                <a:lnTo>
                  <a:pt x="30802" y="5286"/>
                </a:lnTo>
                <a:lnTo>
                  <a:pt x="34672" y="11025"/>
                </a:lnTo>
                <a:lnTo>
                  <a:pt x="36090" y="18056"/>
                </a:lnTo>
                <a:lnTo>
                  <a:pt x="34672" y="25073"/>
                </a:lnTo>
                <a:lnTo>
                  <a:pt x="30802" y="30813"/>
                </a:lnTo>
                <a:lnTo>
                  <a:pt x="25062" y="34689"/>
                </a:lnTo>
                <a:lnTo>
                  <a:pt x="18030" y="36112"/>
                </a:lnTo>
                <a:lnTo>
                  <a:pt x="11015" y="34689"/>
                </a:lnTo>
                <a:lnTo>
                  <a:pt x="5284" y="30813"/>
                </a:lnTo>
                <a:lnTo>
                  <a:pt x="1418" y="25073"/>
                </a:lnTo>
                <a:lnTo>
                  <a:pt x="0" y="18056"/>
                </a:lnTo>
                <a:lnTo>
                  <a:pt x="1418" y="11025"/>
                </a:lnTo>
                <a:lnTo>
                  <a:pt x="5284" y="5286"/>
                </a:lnTo>
                <a:lnTo>
                  <a:pt x="11015" y="1418"/>
                </a:lnTo>
                <a:lnTo>
                  <a:pt x="18030" y="0"/>
                </a:lnTo>
                <a:close/>
              </a:path>
            </a:pathLst>
          </a:custGeom>
          <a:solidFill>
            <a:srgbClr val="D9D9D8">
              <a:alpha val="50000"/>
            </a:srgbClr>
          </a:solidFill>
        </p:spPr>
        <p:txBody>
          <a:bodyPr wrap="square" lIns="0" tIns="0" rIns="0" bIns="0" rtlCol="0"/>
          <a:lstStyle/>
          <a:p>
            <a:endParaRPr/>
          </a:p>
        </p:txBody>
      </p:sp>
      <p:sp>
        <p:nvSpPr>
          <p:cNvPr id="1415" name="object 1415"/>
          <p:cNvSpPr/>
          <p:nvPr/>
        </p:nvSpPr>
        <p:spPr>
          <a:xfrm>
            <a:off x="2333687" y="2811184"/>
            <a:ext cx="37465" cy="37465"/>
          </a:xfrm>
          <a:custGeom>
            <a:avLst/>
            <a:gdLst/>
            <a:ahLst/>
            <a:cxnLst/>
            <a:rect l="l" t="t" r="r" b="b"/>
            <a:pathLst>
              <a:path w="37464" h="37464">
                <a:moveTo>
                  <a:pt x="18458" y="0"/>
                </a:moveTo>
                <a:lnTo>
                  <a:pt x="25625" y="1450"/>
                </a:lnTo>
                <a:lnTo>
                  <a:pt x="31483" y="5405"/>
                </a:lnTo>
                <a:lnTo>
                  <a:pt x="35436" y="11271"/>
                </a:lnTo>
                <a:lnTo>
                  <a:pt x="36886" y="18453"/>
                </a:lnTo>
                <a:lnTo>
                  <a:pt x="35436" y="25618"/>
                </a:lnTo>
                <a:lnTo>
                  <a:pt x="31483" y="31475"/>
                </a:lnTo>
                <a:lnTo>
                  <a:pt x="25625" y="35427"/>
                </a:lnTo>
                <a:lnTo>
                  <a:pt x="18458" y="36877"/>
                </a:lnTo>
                <a:lnTo>
                  <a:pt x="11274" y="35427"/>
                </a:lnTo>
                <a:lnTo>
                  <a:pt x="5406" y="31475"/>
                </a:lnTo>
                <a:lnTo>
                  <a:pt x="1450" y="25618"/>
                </a:lnTo>
                <a:lnTo>
                  <a:pt x="0" y="18453"/>
                </a:lnTo>
                <a:lnTo>
                  <a:pt x="1450" y="11271"/>
                </a:lnTo>
                <a:lnTo>
                  <a:pt x="5406" y="5405"/>
                </a:lnTo>
                <a:lnTo>
                  <a:pt x="11274" y="1450"/>
                </a:lnTo>
                <a:lnTo>
                  <a:pt x="18458" y="0"/>
                </a:lnTo>
                <a:close/>
              </a:path>
            </a:pathLst>
          </a:custGeom>
          <a:solidFill>
            <a:srgbClr val="D9D9D8">
              <a:alpha val="50000"/>
            </a:srgbClr>
          </a:solidFill>
        </p:spPr>
        <p:txBody>
          <a:bodyPr wrap="square" lIns="0" tIns="0" rIns="0" bIns="0" rtlCol="0"/>
          <a:lstStyle/>
          <a:p>
            <a:endParaRPr/>
          </a:p>
        </p:txBody>
      </p:sp>
      <p:sp>
        <p:nvSpPr>
          <p:cNvPr id="1416" name="object 1416"/>
          <p:cNvSpPr/>
          <p:nvPr/>
        </p:nvSpPr>
        <p:spPr>
          <a:xfrm>
            <a:off x="2196518" y="2809684"/>
            <a:ext cx="40005" cy="40005"/>
          </a:xfrm>
          <a:custGeom>
            <a:avLst/>
            <a:gdLst/>
            <a:ahLst/>
            <a:cxnLst/>
            <a:rect l="l" t="t" r="r" b="b"/>
            <a:pathLst>
              <a:path w="40005" h="40005">
                <a:moveTo>
                  <a:pt x="19958" y="0"/>
                </a:moveTo>
                <a:lnTo>
                  <a:pt x="27721" y="1568"/>
                </a:lnTo>
                <a:lnTo>
                  <a:pt x="34055" y="5845"/>
                </a:lnTo>
                <a:lnTo>
                  <a:pt x="38322" y="12187"/>
                </a:lnTo>
                <a:lnTo>
                  <a:pt x="39886" y="19953"/>
                </a:lnTo>
                <a:lnTo>
                  <a:pt x="38322" y="27701"/>
                </a:lnTo>
                <a:lnTo>
                  <a:pt x="34055" y="34035"/>
                </a:lnTo>
                <a:lnTo>
                  <a:pt x="27721" y="38308"/>
                </a:lnTo>
                <a:lnTo>
                  <a:pt x="19958" y="39876"/>
                </a:lnTo>
                <a:lnTo>
                  <a:pt x="12190" y="38308"/>
                </a:lnTo>
                <a:lnTo>
                  <a:pt x="5846" y="34035"/>
                </a:lnTo>
                <a:lnTo>
                  <a:pt x="1568" y="27701"/>
                </a:lnTo>
                <a:lnTo>
                  <a:pt x="0" y="19953"/>
                </a:lnTo>
                <a:lnTo>
                  <a:pt x="1568" y="12187"/>
                </a:lnTo>
                <a:lnTo>
                  <a:pt x="5846" y="5845"/>
                </a:lnTo>
                <a:lnTo>
                  <a:pt x="12190" y="1568"/>
                </a:lnTo>
                <a:lnTo>
                  <a:pt x="19958" y="0"/>
                </a:lnTo>
                <a:close/>
              </a:path>
            </a:pathLst>
          </a:custGeom>
          <a:solidFill>
            <a:srgbClr val="D9D9D8">
              <a:alpha val="50000"/>
            </a:srgbClr>
          </a:solidFill>
        </p:spPr>
        <p:txBody>
          <a:bodyPr wrap="square" lIns="0" tIns="0" rIns="0" bIns="0" rtlCol="0"/>
          <a:lstStyle/>
          <a:p>
            <a:endParaRPr/>
          </a:p>
        </p:txBody>
      </p:sp>
      <p:sp>
        <p:nvSpPr>
          <p:cNvPr id="1417" name="object 1417"/>
          <p:cNvSpPr/>
          <p:nvPr/>
        </p:nvSpPr>
        <p:spPr>
          <a:xfrm>
            <a:off x="2061614" y="2810449"/>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48"/>
                </a:lnTo>
                <a:lnTo>
                  <a:pt x="32761" y="32738"/>
                </a:lnTo>
                <a:lnTo>
                  <a:pt x="26660" y="36841"/>
                </a:lnTo>
                <a:lnTo>
                  <a:pt x="19193" y="38346"/>
                </a:lnTo>
                <a:lnTo>
                  <a:pt x="11726" y="36841"/>
                </a:lnTo>
                <a:lnTo>
                  <a:pt x="5624" y="32738"/>
                </a:lnTo>
                <a:lnTo>
                  <a:pt x="1509" y="26648"/>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418" name="object 1418"/>
          <p:cNvSpPr/>
          <p:nvPr/>
        </p:nvSpPr>
        <p:spPr>
          <a:xfrm>
            <a:off x="1924444" y="2808950"/>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19" name="object 1419"/>
          <p:cNvSpPr/>
          <p:nvPr/>
        </p:nvSpPr>
        <p:spPr>
          <a:xfrm>
            <a:off x="1787643" y="2807817"/>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298"/>
                </a:lnTo>
                <a:lnTo>
                  <a:pt x="37261" y="37225"/>
                </a:lnTo>
                <a:lnTo>
                  <a:pt x="30324" y="41896"/>
                </a:lnTo>
                <a:lnTo>
                  <a:pt x="21825" y="43610"/>
                </a:lnTo>
                <a:lnTo>
                  <a:pt x="13340" y="41896"/>
                </a:lnTo>
                <a:lnTo>
                  <a:pt x="6401" y="37225"/>
                </a:lnTo>
                <a:lnTo>
                  <a:pt x="1718" y="30298"/>
                </a:lnTo>
                <a:lnTo>
                  <a:pt x="0" y="21820"/>
                </a:lnTo>
                <a:lnTo>
                  <a:pt x="1718" y="13324"/>
                </a:lnTo>
                <a:lnTo>
                  <a:pt x="6401" y="6388"/>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420" name="object 1420"/>
          <p:cNvSpPr/>
          <p:nvPr/>
        </p:nvSpPr>
        <p:spPr>
          <a:xfrm>
            <a:off x="1653871" y="2809684"/>
            <a:ext cx="40005" cy="40005"/>
          </a:xfrm>
          <a:custGeom>
            <a:avLst/>
            <a:gdLst/>
            <a:ahLst/>
            <a:cxnLst/>
            <a:rect l="l" t="t" r="r" b="b"/>
            <a:pathLst>
              <a:path w="40005" h="40005">
                <a:moveTo>
                  <a:pt x="19927" y="0"/>
                </a:moveTo>
                <a:lnTo>
                  <a:pt x="27695" y="1568"/>
                </a:lnTo>
                <a:lnTo>
                  <a:pt x="34039" y="5845"/>
                </a:lnTo>
                <a:lnTo>
                  <a:pt x="38317" y="12187"/>
                </a:lnTo>
                <a:lnTo>
                  <a:pt x="39886" y="19953"/>
                </a:lnTo>
                <a:lnTo>
                  <a:pt x="38317" y="27701"/>
                </a:lnTo>
                <a:lnTo>
                  <a:pt x="34039" y="34035"/>
                </a:lnTo>
                <a:lnTo>
                  <a:pt x="27695" y="38308"/>
                </a:lnTo>
                <a:lnTo>
                  <a:pt x="19927" y="39876"/>
                </a:lnTo>
                <a:lnTo>
                  <a:pt x="12165" y="38308"/>
                </a:lnTo>
                <a:lnTo>
                  <a:pt x="5831" y="34035"/>
                </a:lnTo>
                <a:lnTo>
                  <a:pt x="1564" y="27701"/>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21" name="object 1421"/>
          <p:cNvSpPr/>
          <p:nvPr/>
        </p:nvSpPr>
        <p:spPr>
          <a:xfrm>
            <a:off x="1517436" y="2808950"/>
            <a:ext cx="41910" cy="41910"/>
          </a:xfrm>
          <a:custGeom>
            <a:avLst/>
            <a:gdLst/>
            <a:ahLst/>
            <a:cxnLst/>
            <a:rect l="l" t="t" r="r" b="b"/>
            <a:pathLst>
              <a:path w="41909" h="41910">
                <a:moveTo>
                  <a:pt x="20693" y="0"/>
                </a:moveTo>
                <a:lnTo>
                  <a:pt x="28756" y="1622"/>
                </a:lnTo>
                <a:lnTo>
                  <a:pt x="35333" y="6051"/>
                </a:lnTo>
                <a:lnTo>
                  <a:pt x="39763" y="12626"/>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26"/>
                </a:lnTo>
                <a:lnTo>
                  <a:pt x="6064" y="6051"/>
                </a:lnTo>
                <a:lnTo>
                  <a:pt x="12642" y="1622"/>
                </a:lnTo>
                <a:lnTo>
                  <a:pt x="20693" y="0"/>
                </a:lnTo>
                <a:close/>
              </a:path>
            </a:pathLst>
          </a:custGeom>
          <a:solidFill>
            <a:srgbClr val="D9D9D8">
              <a:alpha val="50000"/>
            </a:srgbClr>
          </a:solidFill>
        </p:spPr>
        <p:txBody>
          <a:bodyPr wrap="square" lIns="0" tIns="0" rIns="0" bIns="0" rtlCol="0"/>
          <a:lstStyle/>
          <a:p>
            <a:endParaRPr/>
          </a:p>
        </p:txBody>
      </p:sp>
      <p:sp>
        <p:nvSpPr>
          <p:cNvPr id="1422" name="object 1422"/>
          <p:cNvSpPr/>
          <p:nvPr/>
        </p:nvSpPr>
        <p:spPr>
          <a:xfrm>
            <a:off x="1381399" y="2808552"/>
            <a:ext cx="42545" cy="42545"/>
          </a:xfrm>
          <a:custGeom>
            <a:avLst/>
            <a:gdLst/>
            <a:ahLst/>
            <a:cxnLst/>
            <a:rect l="l" t="t" r="r" b="b"/>
            <a:pathLst>
              <a:path w="42544" h="42544">
                <a:moveTo>
                  <a:pt x="21060" y="0"/>
                </a:moveTo>
                <a:lnTo>
                  <a:pt x="29276" y="1659"/>
                </a:lnTo>
                <a:lnTo>
                  <a:pt x="35979" y="6181"/>
                </a:lnTo>
                <a:lnTo>
                  <a:pt x="40496" y="12885"/>
                </a:lnTo>
                <a:lnTo>
                  <a:pt x="42151" y="21085"/>
                </a:lnTo>
                <a:lnTo>
                  <a:pt x="40496" y="29281"/>
                </a:lnTo>
                <a:lnTo>
                  <a:pt x="35979" y="35974"/>
                </a:lnTo>
                <a:lnTo>
                  <a:pt x="29276"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23" name="object 1423"/>
          <p:cNvSpPr/>
          <p:nvPr/>
        </p:nvSpPr>
        <p:spPr>
          <a:xfrm>
            <a:off x="1244230" y="2807052"/>
            <a:ext cx="45720" cy="45720"/>
          </a:xfrm>
          <a:custGeom>
            <a:avLst/>
            <a:gdLst/>
            <a:ahLst/>
            <a:cxnLst/>
            <a:rect l="l" t="t" r="r" b="b"/>
            <a:pathLst>
              <a:path w="45719" h="45719">
                <a:moveTo>
                  <a:pt x="22591" y="0"/>
                </a:moveTo>
                <a:lnTo>
                  <a:pt x="31372" y="1773"/>
                </a:lnTo>
                <a:lnTo>
                  <a:pt x="38543" y="6610"/>
                </a:lnTo>
                <a:lnTo>
                  <a:pt x="43378" y="13788"/>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788"/>
                </a:lnTo>
                <a:lnTo>
                  <a:pt x="6612" y="6610"/>
                </a:lnTo>
                <a:lnTo>
                  <a:pt x="13792" y="1773"/>
                </a:lnTo>
                <a:lnTo>
                  <a:pt x="22591" y="0"/>
                </a:lnTo>
                <a:close/>
              </a:path>
            </a:pathLst>
          </a:custGeom>
          <a:solidFill>
            <a:srgbClr val="D9D9D8">
              <a:alpha val="50000"/>
            </a:srgbClr>
          </a:solidFill>
        </p:spPr>
        <p:txBody>
          <a:bodyPr wrap="square" lIns="0" tIns="0" rIns="0" bIns="0" rtlCol="0"/>
          <a:lstStyle/>
          <a:p>
            <a:endParaRPr/>
          </a:p>
        </p:txBody>
      </p:sp>
      <p:sp>
        <p:nvSpPr>
          <p:cNvPr id="1424" name="object 1424"/>
          <p:cNvSpPr/>
          <p:nvPr/>
        </p:nvSpPr>
        <p:spPr>
          <a:xfrm>
            <a:off x="1108193" y="2806685"/>
            <a:ext cx="46355" cy="46355"/>
          </a:xfrm>
          <a:custGeom>
            <a:avLst/>
            <a:gdLst/>
            <a:ahLst/>
            <a:cxnLst/>
            <a:rect l="l" t="t" r="r" b="b"/>
            <a:pathLst>
              <a:path w="46355" h="46355">
                <a:moveTo>
                  <a:pt x="22958" y="0"/>
                </a:moveTo>
                <a:lnTo>
                  <a:pt x="31887" y="1800"/>
                </a:lnTo>
                <a:lnTo>
                  <a:pt x="39174" y="6713"/>
                </a:lnTo>
                <a:lnTo>
                  <a:pt x="44086" y="14008"/>
                </a:lnTo>
                <a:lnTo>
                  <a:pt x="45886" y="22952"/>
                </a:lnTo>
                <a:lnTo>
                  <a:pt x="44086" y="31879"/>
                </a:lnTo>
                <a:lnTo>
                  <a:pt x="39174" y="39164"/>
                </a:lnTo>
                <a:lnTo>
                  <a:pt x="31887" y="44074"/>
                </a:lnTo>
                <a:lnTo>
                  <a:pt x="22958" y="45874"/>
                </a:lnTo>
                <a:lnTo>
                  <a:pt x="14024" y="44074"/>
                </a:lnTo>
                <a:lnTo>
                  <a:pt x="6726" y="39164"/>
                </a:lnTo>
                <a:lnTo>
                  <a:pt x="1805" y="31879"/>
                </a:lnTo>
                <a:lnTo>
                  <a:pt x="0" y="22952"/>
                </a:lnTo>
                <a:lnTo>
                  <a:pt x="1805" y="14008"/>
                </a:lnTo>
                <a:lnTo>
                  <a:pt x="6726" y="6713"/>
                </a:lnTo>
                <a:lnTo>
                  <a:pt x="14024" y="1800"/>
                </a:lnTo>
                <a:lnTo>
                  <a:pt x="22958" y="0"/>
                </a:lnTo>
                <a:close/>
              </a:path>
            </a:pathLst>
          </a:custGeom>
          <a:solidFill>
            <a:srgbClr val="D9D9D8">
              <a:alpha val="50000"/>
            </a:srgbClr>
          </a:solidFill>
        </p:spPr>
        <p:txBody>
          <a:bodyPr wrap="square" lIns="0" tIns="0" rIns="0" bIns="0" rtlCol="0"/>
          <a:lstStyle/>
          <a:p>
            <a:endParaRPr/>
          </a:p>
        </p:txBody>
      </p:sp>
      <p:sp>
        <p:nvSpPr>
          <p:cNvPr id="1425" name="object 1425"/>
          <p:cNvSpPr/>
          <p:nvPr/>
        </p:nvSpPr>
        <p:spPr>
          <a:xfrm>
            <a:off x="971789" y="2805920"/>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6" name="object 1426"/>
          <p:cNvSpPr/>
          <p:nvPr/>
        </p:nvSpPr>
        <p:spPr>
          <a:xfrm>
            <a:off x="836120" y="2805920"/>
            <a:ext cx="47625" cy="47625"/>
          </a:xfrm>
          <a:custGeom>
            <a:avLst/>
            <a:gdLst/>
            <a:ahLst/>
            <a:cxnLst/>
            <a:rect l="l" t="t" r="r" b="b"/>
            <a:pathLst>
              <a:path w="47625" h="47625">
                <a:moveTo>
                  <a:pt x="23693" y="0"/>
                </a:moveTo>
                <a:lnTo>
                  <a:pt x="32909" y="1863"/>
                </a:lnTo>
                <a:lnTo>
                  <a:pt x="40441" y="6946"/>
                </a:lnTo>
                <a:lnTo>
                  <a:pt x="45522" y="14485"/>
                </a:lnTo>
                <a:lnTo>
                  <a:pt x="47386" y="23717"/>
                </a:lnTo>
                <a:lnTo>
                  <a:pt x="45522" y="32931"/>
                </a:lnTo>
                <a:lnTo>
                  <a:pt x="40441" y="40461"/>
                </a:lnTo>
                <a:lnTo>
                  <a:pt x="32909" y="45541"/>
                </a:lnTo>
                <a:lnTo>
                  <a:pt x="23693" y="47404"/>
                </a:lnTo>
                <a:lnTo>
                  <a:pt x="14463" y="45541"/>
                </a:lnTo>
                <a:lnTo>
                  <a:pt x="6933" y="40461"/>
                </a:lnTo>
                <a:lnTo>
                  <a:pt x="1859" y="32931"/>
                </a:lnTo>
                <a:lnTo>
                  <a:pt x="0" y="23717"/>
                </a:lnTo>
                <a:lnTo>
                  <a:pt x="1859" y="14485"/>
                </a:lnTo>
                <a:lnTo>
                  <a:pt x="6933" y="6946"/>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427" name="object 1427"/>
          <p:cNvSpPr/>
          <p:nvPr/>
        </p:nvSpPr>
        <p:spPr>
          <a:xfrm>
            <a:off x="699318" y="2804788"/>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28" name="object 1428"/>
          <p:cNvSpPr/>
          <p:nvPr/>
        </p:nvSpPr>
        <p:spPr>
          <a:xfrm>
            <a:off x="564781" y="2805920"/>
            <a:ext cx="47625" cy="47625"/>
          </a:xfrm>
          <a:custGeom>
            <a:avLst/>
            <a:gdLst/>
            <a:ahLst/>
            <a:cxnLst/>
            <a:rect l="l" t="t" r="r" b="b"/>
            <a:pathLst>
              <a:path w="47625" h="47625">
                <a:moveTo>
                  <a:pt x="23693" y="0"/>
                </a:moveTo>
                <a:lnTo>
                  <a:pt x="32922" y="1863"/>
                </a:lnTo>
                <a:lnTo>
                  <a:pt x="40452" y="6946"/>
                </a:lnTo>
                <a:lnTo>
                  <a:pt x="45526" y="14485"/>
                </a:lnTo>
                <a:lnTo>
                  <a:pt x="47386" y="23717"/>
                </a:lnTo>
                <a:lnTo>
                  <a:pt x="45526" y="32931"/>
                </a:lnTo>
                <a:lnTo>
                  <a:pt x="40452" y="40461"/>
                </a:lnTo>
                <a:lnTo>
                  <a:pt x="32922"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29" name="object 1429"/>
          <p:cNvSpPr/>
          <p:nvPr/>
        </p:nvSpPr>
        <p:spPr>
          <a:xfrm>
            <a:off x="427979" y="2804788"/>
            <a:ext cx="50165" cy="50165"/>
          </a:xfrm>
          <a:custGeom>
            <a:avLst/>
            <a:gdLst/>
            <a:ahLst/>
            <a:cxnLst/>
            <a:rect l="l" t="t" r="r" b="b"/>
            <a:pathLst>
              <a:path w="50165" h="50164">
                <a:moveTo>
                  <a:pt x="24825" y="0"/>
                </a:moveTo>
                <a:lnTo>
                  <a:pt x="34490" y="1954"/>
                </a:lnTo>
                <a:lnTo>
                  <a:pt x="42381" y="7283"/>
                </a:lnTo>
                <a:lnTo>
                  <a:pt x="47701" y="15183"/>
                </a:lnTo>
                <a:lnTo>
                  <a:pt x="49651" y="24850"/>
                </a:lnTo>
                <a:lnTo>
                  <a:pt x="47701" y="34512"/>
                </a:lnTo>
                <a:lnTo>
                  <a:pt x="42381" y="42401"/>
                </a:lnTo>
                <a:lnTo>
                  <a:pt x="34490" y="47719"/>
                </a:lnTo>
                <a:lnTo>
                  <a:pt x="24825" y="49669"/>
                </a:lnTo>
                <a:lnTo>
                  <a:pt x="15161" y="47719"/>
                </a:lnTo>
                <a:lnTo>
                  <a:pt x="7270" y="42401"/>
                </a:lnTo>
                <a:lnTo>
                  <a:pt x="1950" y="34512"/>
                </a:lnTo>
                <a:lnTo>
                  <a:pt x="0" y="24850"/>
                </a:lnTo>
                <a:lnTo>
                  <a:pt x="1950" y="15183"/>
                </a:lnTo>
                <a:lnTo>
                  <a:pt x="7270" y="7283"/>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430" name="object 1430"/>
          <p:cNvSpPr/>
          <p:nvPr/>
        </p:nvSpPr>
        <p:spPr>
          <a:xfrm>
            <a:off x="290810" y="2803288"/>
            <a:ext cx="52705" cy="52705"/>
          </a:xfrm>
          <a:custGeom>
            <a:avLst/>
            <a:gdLst/>
            <a:ahLst/>
            <a:cxnLst/>
            <a:rect l="l" t="t" r="r" b="b"/>
            <a:pathLst>
              <a:path w="52704" h="52705">
                <a:moveTo>
                  <a:pt x="26325" y="0"/>
                </a:moveTo>
                <a:lnTo>
                  <a:pt x="36591" y="2072"/>
                </a:lnTo>
                <a:lnTo>
                  <a:pt x="44968" y="7723"/>
                </a:lnTo>
                <a:lnTo>
                  <a:pt x="50612" y="16099"/>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99"/>
                </a:lnTo>
                <a:lnTo>
                  <a:pt x="7710" y="7723"/>
                </a:lnTo>
                <a:lnTo>
                  <a:pt x="16078" y="2072"/>
                </a:lnTo>
                <a:lnTo>
                  <a:pt x="26325" y="0"/>
                </a:lnTo>
                <a:close/>
              </a:path>
            </a:pathLst>
          </a:custGeom>
          <a:solidFill>
            <a:srgbClr val="D9D9D8">
              <a:alpha val="50000"/>
            </a:srgbClr>
          </a:solidFill>
        </p:spPr>
        <p:txBody>
          <a:bodyPr wrap="square" lIns="0" tIns="0" rIns="0" bIns="0" rtlCol="0"/>
          <a:lstStyle/>
          <a:p>
            <a:endParaRPr/>
          </a:p>
        </p:txBody>
      </p:sp>
      <p:sp>
        <p:nvSpPr>
          <p:cNvPr id="1431" name="object 1431"/>
          <p:cNvSpPr/>
          <p:nvPr/>
        </p:nvSpPr>
        <p:spPr>
          <a:xfrm>
            <a:off x="155140" y="2803288"/>
            <a:ext cx="52705" cy="52705"/>
          </a:xfrm>
          <a:custGeom>
            <a:avLst/>
            <a:gdLst/>
            <a:ahLst/>
            <a:cxnLst/>
            <a:rect l="l" t="t" r="r" b="b"/>
            <a:pathLst>
              <a:path w="52704"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091" y="50600"/>
                </a:lnTo>
                <a:lnTo>
                  <a:pt x="7714" y="44960"/>
                </a:lnTo>
                <a:lnTo>
                  <a:pt x="2069" y="36594"/>
                </a:lnTo>
                <a:lnTo>
                  <a:pt x="0" y="26349"/>
                </a:lnTo>
                <a:lnTo>
                  <a:pt x="2069" y="16099"/>
                </a:lnTo>
                <a:lnTo>
                  <a:pt x="7714" y="7723"/>
                </a:lnTo>
                <a:lnTo>
                  <a:pt x="16091" y="2072"/>
                </a:lnTo>
                <a:lnTo>
                  <a:pt x="26356" y="0"/>
                </a:lnTo>
                <a:close/>
              </a:path>
            </a:pathLst>
          </a:custGeom>
          <a:solidFill>
            <a:srgbClr val="D9D9D8">
              <a:alpha val="50000"/>
            </a:srgbClr>
          </a:solidFill>
        </p:spPr>
        <p:txBody>
          <a:bodyPr wrap="square" lIns="0" tIns="0" rIns="0" bIns="0" rtlCol="0"/>
          <a:lstStyle/>
          <a:p>
            <a:endParaRPr/>
          </a:p>
        </p:txBody>
      </p:sp>
      <p:sp>
        <p:nvSpPr>
          <p:cNvPr id="1432" name="object 1432"/>
          <p:cNvSpPr/>
          <p:nvPr/>
        </p:nvSpPr>
        <p:spPr>
          <a:xfrm>
            <a:off x="19471" y="2803288"/>
            <a:ext cx="52705" cy="52705"/>
          </a:xfrm>
          <a:custGeom>
            <a:avLst/>
            <a:gdLst/>
            <a:ahLst/>
            <a:cxnLst/>
            <a:rect l="l" t="t" r="r" b="b"/>
            <a:pathLst>
              <a:path w="52705" h="52705">
                <a:moveTo>
                  <a:pt x="26356" y="0"/>
                </a:moveTo>
                <a:lnTo>
                  <a:pt x="36603" y="2072"/>
                </a:lnTo>
                <a:lnTo>
                  <a:pt x="44971" y="7723"/>
                </a:lnTo>
                <a:lnTo>
                  <a:pt x="50613" y="16099"/>
                </a:lnTo>
                <a:lnTo>
                  <a:pt x="52682" y="26349"/>
                </a:lnTo>
                <a:lnTo>
                  <a:pt x="50613" y="36594"/>
                </a:lnTo>
                <a:lnTo>
                  <a:pt x="44971" y="44960"/>
                </a:lnTo>
                <a:lnTo>
                  <a:pt x="36603" y="50600"/>
                </a:lnTo>
                <a:lnTo>
                  <a:pt x="26356" y="52668"/>
                </a:lnTo>
                <a:lnTo>
                  <a:pt x="16103" y="50600"/>
                </a:lnTo>
                <a:lnTo>
                  <a:pt x="7725" y="44960"/>
                </a:lnTo>
                <a:lnTo>
                  <a:pt x="2073" y="36594"/>
                </a:lnTo>
                <a:lnTo>
                  <a:pt x="0" y="26349"/>
                </a:lnTo>
                <a:lnTo>
                  <a:pt x="2073" y="16099"/>
                </a:lnTo>
                <a:lnTo>
                  <a:pt x="7725" y="7723"/>
                </a:lnTo>
                <a:lnTo>
                  <a:pt x="16103" y="2072"/>
                </a:lnTo>
                <a:lnTo>
                  <a:pt x="26356" y="0"/>
                </a:lnTo>
                <a:close/>
              </a:path>
            </a:pathLst>
          </a:custGeom>
          <a:solidFill>
            <a:srgbClr val="D9D9D8">
              <a:alpha val="50000"/>
            </a:srgbClr>
          </a:solidFill>
        </p:spPr>
        <p:txBody>
          <a:bodyPr wrap="square" lIns="0" tIns="0" rIns="0" bIns="0" rtlCol="0"/>
          <a:lstStyle/>
          <a:p>
            <a:endParaRPr/>
          </a:p>
        </p:txBody>
      </p:sp>
      <p:sp>
        <p:nvSpPr>
          <p:cNvPr id="1433" name="object 1433"/>
          <p:cNvSpPr/>
          <p:nvPr/>
        </p:nvSpPr>
        <p:spPr>
          <a:xfrm>
            <a:off x="7484870" y="2671417"/>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4" name="object 1434"/>
          <p:cNvSpPr/>
          <p:nvPr/>
        </p:nvSpPr>
        <p:spPr>
          <a:xfrm>
            <a:off x="7349201" y="2671417"/>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5" name="object 1435"/>
          <p:cNvSpPr/>
          <p:nvPr/>
        </p:nvSpPr>
        <p:spPr>
          <a:xfrm>
            <a:off x="7213531" y="2671417"/>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6" name="object 1436"/>
          <p:cNvSpPr/>
          <p:nvPr/>
        </p:nvSpPr>
        <p:spPr>
          <a:xfrm>
            <a:off x="7078627" y="2672183"/>
            <a:ext cx="43815" cy="43815"/>
          </a:xfrm>
          <a:custGeom>
            <a:avLst/>
            <a:gdLst/>
            <a:ahLst/>
            <a:cxnLst/>
            <a:rect l="l" t="t" r="r" b="b"/>
            <a:pathLst>
              <a:path w="43815" h="43814">
                <a:moveTo>
                  <a:pt x="21795" y="0"/>
                </a:moveTo>
                <a:lnTo>
                  <a:pt x="30293" y="1713"/>
                </a:lnTo>
                <a:lnTo>
                  <a:pt x="37231" y="6388"/>
                </a:lnTo>
                <a:lnTo>
                  <a:pt x="41906" y="13324"/>
                </a:lnTo>
                <a:lnTo>
                  <a:pt x="43621" y="21820"/>
                </a:lnTo>
                <a:lnTo>
                  <a:pt x="41906" y="30303"/>
                </a:lnTo>
                <a:lnTo>
                  <a:pt x="37231" y="37240"/>
                </a:lnTo>
                <a:lnTo>
                  <a:pt x="30293" y="41922"/>
                </a:lnTo>
                <a:lnTo>
                  <a:pt x="21795" y="43640"/>
                </a:lnTo>
                <a:lnTo>
                  <a:pt x="13314" y="41922"/>
                </a:lnTo>
                <a:lnTo>
                  <a:pt x="6386" y="37240"/>
                </a:lnTo>
                <a:lnTo>
                  <a:pt x="1713" y="30303"/>
                </a:lnTo>
                <a:lnTo>
                  <a:pt x="0" y="21820"/>
                </a:lnTo>
                <a:lnTo>
                  <a:pt x="1713" y="13324"/>
                </a:lnTo>
                <a:lnTo>
                  <a:pt x="6386" y="6388"/>
                </a:lnTo>
                <a:lnTo>
                  <a:pt x="13314" y="1713"/>
                </a:lnTo>
                <a:lnTo>
                  <a:pt x="21795" y="0"/>
                </a:lnTo>
                <a:close/>
              </a:path>
            </a:pathLst>
          </a:custGeom>
          <a:solidFill>
            <a:srgbClr val="D9D9D8">
              <a:alpha val="50000"/>
            </a:srgbClr>
          </a:solidFill>
        </p:spPr>
        <p:txBody>
          <a:bodyPr wrap="square" lIns="0" tIns="0" rIns="0" bIns="0" rtlCol="0"/>
          <a:lstStyle/>
          <a:p>
            <a:endParaRPr/>
          </a:p>
        </p:txBody>
      </p:sp>
      <p:sp>
        <p:nvSpPr>
          <p:cNvPr id="1437" name="object 1437"/>
          <p:cNvSpPr/>
          <p:nvPr/>
        </p:nvSpPr>
        <p:spPr>
          <a:xfrm>
            <a:off x="6942957" y="2672183"/>
            <a:ext cx="43815" cy="43815"/>
          </a:xfrm>
          <a:custGeom>
            <a:avLst/>
            <a:gdLst/>
            <a:ahLst/>
            <a:cxnLst/>
            <a:rect l="l" t="t" r="r" b="b"/>
            <a:pathLst>
              <a:path w="43815"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38" name="object 1438"/>
          <p:cNvSpPr/>
          <p:nvPr/>
        </p:nvSpPr>
        <p:spPr>
          <a:xfrm>
            <a:off x="6808420" y="2673315"/>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39" name="object 1439"/>
          <p:cNvSpPr/>
          <p:nvPr/>
        </p:nvSpPr>
        <p:spPr>
          <a:xfrm>
            <a:off x="6673884" y="267444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0" name="object 1440"/>
          <p:cNvSpPr/>
          <p:nvPr/>
        </p:nvSpPr>
        <p:spPr>
          <a:xfrm>
            <a:off x="6538214" y="267444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41" name="object 1441"/>
          <p:cNvSpPr/>
          <p:nvPr/>
        </p:nvSpPr>
        <p:spPr>
          <a:xfrm>
            <a:off x="6403678" y="2675549"/>
            <a:ext cx="37465" cy="37465"/>
          </a:xfrm>
          <a:custGeom>
            <a:avLst/>
            <a:gdLst/>
            <a:ahLst/>
            <a:cxnLst/>
            <a:rect l="l" t="t" r="r" b="b"/>
            <a:pathLst>
              <a:path w="37464" h="37464">
                <a:moveTo>
                  <a:pt x="18428" y="0"/>
                </a:moveTo>
                <a:lnTo>
                  <a:pt x="25607" y="1450"/>
                </a:lnTo>
                <a:lnTo>
                  <a:pt x="31464" y="5405"/>
                </a:lnTo>
                <a:lnTo>
                  <a:pt x="35410" y="11271"/>
                </a:lnTo>
                <a:lnTo>
                  <a:pt x="36856" y="18453"/>
                </a:lnTo>
                <a:lnTo>
                  <a:pt x="35410" y="25618"/>
                </a:lnTo>
                <a:lnTo>
                  <a:pt x="31464" y="31475"/>
                </a:lnTo>
                <a:lnTo>
                  <a:pt x="25607" y="35427"/>
                </a:lnTo>
                <a:lnTo>
                  <a:pt x="18428" y="36877"/>
                </a:lnTo>
                <a:lnTo>
                  <a:pt x="11248" y="35427"/>
                </a:lnTo>
                <a:lnTo>
                  <a:pt x="5391" y="31475"/>
                </a:lnTo>
                <a:lnTo>
                  <a:pt x="1445" y="25618"/>
                </a:lnTo>
                <a:lnTo>
                  <a:pt x="0" y="18453"/>
                </a:lnTo>
                <a:lnTo>
                  <a:pt x="1445" y="11271"/>
                </a:lnTo>
                <a:lnTo>
                  <a:pt x="5391" y="5405"/>
                </a:lnTo>
                <a:lnTo>
                  <a:pt x="11248" y="1450"/>
                </a:lnTo>
                <a:lnTo>
                  <a:pt x="18428" y="0"/>
                </a:lnTo>
                <a:close/>
              </a:path>
            </a:pathLst>
          </a:custGeom>
          <a:solidFill>
            <a:srgbClr val="D9D9D8">
              <a:alpha val="50000"/>
            </a:srgbClr>
          </a:solidFill>
        </p:spPr>
        <p:txBody>
          <a:bodyPr wrap="square" lIns="0" tIns="0" rIns="0" bIns="0" rtlCol="0"/>
          <a:lstStyle/>
          <a:p>
            <a:endParaRPr/>
          </a:p>
        </p:txBody>
      </p:sp>
      <p:sp>
        <p:nvSpPr>
          <p:cNvPr id="1442" name="object 1442"/>
          <p:cNvSpPr/>
          <p:nvPr/>
        </p:nvSpPr>
        <p:spPr>
          <a:xfrm>
            <a:off x="6268773" y="2676314"/>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43" name="object 1443"/>
          <p:cNvSpPr/>
          <p:nvPr/>
        </p:nvSpPr>
        <p:spPr>
          <a:xfrm>
            <a:off x="6134237" y="2677446"/>
            <a:ext cx="33655" cy="33655"/>
          </a:xfrm>
          <a:custGeom>
            <a:avLst/>
            <a:gdLst/>
            <a:ahLst/>
            <a:cxnLst/>
            <a:rect l="l" t="t" r="r" b="b"/>
            <a:pathLst>
              <a:path w="33654" h="33655">
                <a:moveTo>
                  <a:pt x="7407" y="0"/>
                </a:moveTo>
                <a:lnTo>
                  <a:pt x="16530" y="0"/>
                </a:lnTo>
                <a:lnTo>
                  <a:pt x="25682" y="0"/>
                </a:lnTo>
                <a:lnTo>
                  <a:pt x="33090" y="7406"/>
                </a:lnTo>
                <a:lnTo>
                  <a:pt x="33090" y="25676"/>
                </a:lnTo>
                <a:lnTo>
                  <a:pt x="25682" y="33082"/>
                </a:lnTo>
                <a:lnTo>
                  <a:pt x="7407" y="33082"/>
                </a:lnTo>
                <a:lnTo>
                  <a:pt x="0" y="2567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444" name="object 1444"/>
          <p:cNvSpPr/>
          <p:nvPr/>
        </p:nvSpPr>
        <p:spPr>
          <a:xfrm>
            <a:off x="6000802" y="2679711"/>
            <a:ext cx="29209" cy="29209"/>
          </a:xfrm>
          <a:custGeom>
            <a:avLst/>
            <a:gdLst/>
            <a:ahLst/>
            <a:cxnLst/>
            <a:rect l="l" t="t" r="r" b="b"/>
            <a:pathLst>
              <a:path w="29210" h="29210">
                <a:moveTo>
                  <a:pt x="6428" y="0"/>
                </a:moveTo>
                <a:lnTo>
                  <a:pt x="14295" y="0"/>
                </a:lnTo>
                <a:lnTo>
                  <a:pt x="22193" y="0"/>
                </a:lnTo>
                <a:lnTo>
                  <a:pt x="28621" y="6396"/>
                </a:lnTo>
                <a:lnTo>
                  <a:pt x="28621" y="22187"/>
                </a:lnTo>
                <a:lnTo>
                  <a:pt x="22193" y="28583"/>
                </a:lnTo>
                <a:lnTo>
                  <a:pt x="6428" y="28583"/>
                </a:lnTo>
                <a:lnTo>
                  <a:pt x="0" y="22187"/>
                </a:lnTo>
                <a:lnTo>
                  <a:pt x="0" y="6396"/>
                </a:lnTo>
                <a:lnTo>
                  <a:pt x="6428" y="0"/>
                </a:lnTo>
                <a:close/>
              </a:path>
            </a:pathLst>
          </a:custGeom>
          <a:solidFill>
            <a:srgbClr val="D9D9D8">
              <a:alpha val="50000"/>
            </a:srgbClr>
          </a:solidFill>
        </p:spPr>
        <p:txBody>
          <a:bodyPr wrap="square" lIns="0" tIns="0" rIns="0" bIns="0" rtlCol="0"/>
          <a:lstStyle/>
          <a:p>
            <a:endParaRPr/>
          </a:p>
        </p:txBody>
      </p:sp>
      <p:sp>
        <p:nvSpPr>
          <p:cNvPr id="1445" name="object 1445"/>
          <p:cNvSpPr/>
          <p:nvPr/>
        </p:nvSpPr>
        <p:spPr>
          <a:xfrm>
            <a:off x="5865163" y="2679711"/>
            <a:ext cx="29209" cy="29209"/>
          </a:xfrm>
          <a:custGeom>
            <a:avLst/>
            <a:gdLst/>
            <a:ahLst/>
            <a:cxnLst/>
            <a:rect l="l" t="t" r="r" b="b"/>
            <a:pathLst>
              <a:path w="29210" h="29210">
                <a:moveTo>
                  <a:pt x="6397" y="0"/>
                </a:moveTo>
                <a:lnTo>
                  <a:pt x="14264"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46" name="object 1446"/>
          <p:cNvSpPr/>
          <p:nvPr/>
        </p:nvSpPr>
        <p:spPr>
          <a:xfrm>
            <a:off x="5729861" y="2680078"/>
            <a:ext cx="27940" cy="27940"/>
          </a:xfrm>
          <a:custGeom>
            <a:avLst/>
            <a:gdLst/>
            <a:ahLst/>
            <a:cxnLst/>
            <a:rect l="l" t="t" r="r" b="b"/>
            <a:pathLst>
              <a:path w="27939" h="27939">
                <a:moveTo>
                  <a:pt x="6214" y="0"/>
                </a:moveTo>
                <a:lnTo>
                  <a:pt x="13928" y="0"/>
                </a:lnTo>
                <a:lnTo>
                  <a:pt x="21611" y="0"/>
                </a:lnTo>
                <a:lnTo>
                  <a:pt x="27856" y="6243"/>
                </a:lnTo>
                <a:lnTo>
                  <a:pt x="27856"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47" name="object 1447"/>
          <p:cNvSpPr/>
          <p:nvPr/>
        </p:nvSpPr>
        <p:spPr>
          <a:xfrm>
            <a:off x="5594192" y="2680078"/>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48" name="object 1448"/>
          <p:cNvSpPr/>
          <p:nvPr/>
        </p:nvSpPr>
        <p:spPr>
          <a:xfrm>
            <a:off x="5458890" y="2680445"/>
            <a:ext cx="27305" cy="27305"/>
          </a:xfrm>
          <a:custGeom>
            <a:avLst/>
            <a:gdLst/>
            <a:ahLst/>
            <a:cxnLst/>
            <a:rect l="l" t="t" r="r" b="b"/>
            <a:pathLst>
              <a:path w="27304" h="27305">
                <a:moveTo>
                  <a:pt x="6091" y="0"/>
                </a:moveTo>
                <a:lnTo>
                  <a:pt x="13560" y="0"/>
                </a:lnTo>
                <a:lnTo>
                  <a:pt x="21030" y="0"/>
                </a:lnTo>
                <a:lnTo>
                  <a:pt x="27091" y="6059"/>
                </a:lnTo>
                <a:lnTo>
                  <a:pt x="27091" y="21024"/>
                </a:lnTo>
                <a:lnTo>
                  <a:pt x="21030"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49" name="object 1449"/>
          <p:cNvSpPr/>
          <p:nvPr/>
        </p:nvSpPr>
        <p:spPr>
          <a:xfrm>
            <a:off x="5323251" y="2680445"/>
            <a:ext cx="27305" cy="27305"/>
          </a:xfrm>
          <a:custGeom>
            <a:avLst/>
            <a:gdLst/>
            <a:ahLst/>
            <a:cxnLst/>
            <a:rect l="l" t="t" r="r" b="b"/>
            <a:pathLst>
              <a:path w="27304" h="27305">
                <a:moveTo>
                  <a:pt x="6061" y="0"/>
                </a:moveTo>
                <a:lnTo>
                  <a:pt x="13530" y="0"/>
                </a:lnTo>
                <a:lnTo>
                  <a:pt x="20999" y="0"/>
                </a:lnTo>
                <a:lnTo>
                  <a:pt x="27060" y="6059"/>
                </a:lnTo>
                <a:lnTo>
                  <a:pt x="27060" y="21024"/>
                </a:lnTo>
                <a:lnTo>
                  <a:pt x="2099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0" name="object 1450"/>
          <p:cNvSpPr/>
          <p:nvPr/>
        </p:nvSpPr>
        <p:spPr>
          <a:xfrm>
            <a:off x="5187184" y="2680078"/>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1" name="object 1451"/>
          <p:cNvSpPr/>
          <p:nvPr/>
        </p:nvSpPr>
        <p:spPr>
          <a:xfrm>
            <a:off x="5051545" y="2680078"/>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2" name="object 1452"/>
          <p:cNvSpPr/>
          <p:nvPr/>
        </p:nvSpPr>
        <p:spPr>
          <a:xfrm>
            <a:off x="4915875" y="2680078"/>
            <a:ext cx="27940" cy="27940"/>
          </a:xfrm>
          <a:custGeom>
            <a:avLst/>
            <a:gdLst/>
            <a:ahLst/>
            <a:cxnLst/>
            <a:rect l="l" t="t" r="r" b="b"/>
            <a:pathLst>
              <a:path w="27939" h="27939">
                <a:moveTo>
                  <a:pt x="6214" y="0"/>
                </a:moveTo>
                <a:lnTo>
                  <a:pt x="13897" y="0"/>
                </a:lnTo>
                <a:lnTo>
                  <a:pt x="21580" y="0"/>
                </a:lnTo>
                <a:lnTo>
                  <a:pt x="27825" y="6243"/>
                </a:lnTo>
                <a:lnTo>
                  <a:pt x="27825" y="21606"/>
                </a:lnTo>
                <a:lnTo>
                  <a:pt x="21580"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3" name="object 1453"/>
          <p:cNvSpPr/>
          <p:nvPr/>
        </p:nvSpPr>
        <p:spPr>
          <a:xfrm>
            <a:off x="4780206" y="2680078"/>
            <a:ext cx="27940" cy="27940"/>
          </a:xfrm>
          <a:custGeom>
            <a:avLst/>
            <a:gdLst/>
            <a:ahLst/>
            <a:cxnLst/>
            <a:rect l="l" t="t" r="r" b="b"/>
            <a:pathLst>
              <a:path w="27939" h="27939">
                <a:moveTo>
                  <a:pt x="6214" y="0"/>
                </a:moveTo>
                <a:lnTo>
                  <a:pt x="13897" y="0"/>
                </a:lnTo>
                <a:lnTo>
                  <a:pt x="21611" y="0"/>
                </a:lnTo>
                <a:lnTo>
                  <a:pt x="27825" y="6243"/>
                </a:lnTo>
                <a:lnTo>
                  <a:pt x="27825" y="21606"/>
                </a:lnTo>
                <a:lnTo>
                  <a:pt x="21611" y="27818"/>
                </a:lnTo>
                <a:lnTo>
                  <a:pt x="6214" y="27818"/>
                </a:lnTo>
                <a:lnTo>
                  <a:pt x="0" y="21606"/>
                </a:lnTo>
                <a:lnTo>
                  <a:pt x="0" y="6243"/>
                </a:lnTo>
                <a:lnTo>
                  <a:pt x="6214" y="0"/>
                </a:lnTo>
                <a:close/>
              </a:path>
            </a:pathLst>
          </a:custGeom>
          <a:solidFill>
            <a:srgbClr val="D9D9D8">
              <a:alpha val="50000"/>
            </a:srgbClr>
          </a:solidFill>
        </p:spPr>
        <p:txBody>
          <a:bodyPr wrap="square" lIns="0" tIns="0" rIns="0" bIns="0" rtlCol="0"/>
          <a:lstStyle/>
          <a:p>
            <a:endParaRPr/>
          </a:p>
        </p:txBody>
      </p:sp>
      <p:sp>
        <p:nvSpPr>
          <p:cNvPr id="1454" name="object 1454"/>
          <p:cNvSpPr/>
          <p:nvPr/>
        </p:nvSpPr>
        <p:spPr>
          <a:xfrm>
            <a:off x="4644904" y="2680445"/>
            <a:ext cx="27305" cy="27305"/>
          </a:xfrm>
          <a:custGeom>
            <a:avLst/>
            <a:gdLst/>
            <a:ahLst/>
            <a:cxnLst/>
            <a:rect l="l" t="t" r="r" b="b"/>
            <a:pathLst>
              <a:path w="27304" h="27305">
                <a:moveTo>
                  <a:pt x="6061" y="0"/>
                </a:moveTo>
                <a:lnTo>
                  <a:pt x="13560" y="0"/>
                </a:lnTo>
                <a:lnTo>
                  <a:pt x="21029" y="0"/>
                </a:lnTo>
                <a:lnTo>
                  <a:pt x="27091" y="6059"/>
                </a:lnTo>
                <a:lnTo>
                  <a:pt x="27091" y="21024"/>
                </a:lnTo>
                <a:lnTo>
                  <a:pt x="21029" y="27084"/>
                </a:lnTo>
                <a:lnTo>
                  <a:pt x="6061" y="27084"/>
                </a:lnTo>
                <a:lnTo>
                  <a:pt x="0" y="21024"/>
                </a:lnTo>
                <a:lnTo>
                  <a:pt x="0" y="6059"/>
                </a:lnTo>
                <a:lnTo>
                  <a:pt x="6061" y="0"/>
                </a:lnTo>
                <a:close/>
              </a:path>
            </a:pathLst>
          </a:custGeom>
          <a:solidFill>
            <a:srgbClr val="D9D9D8">
              <a:alpha val="50000"/>
            </a:srgbClr>
          </a:solidFill>
        </p:spPr>
        <p:txBody>
          <a:bodyPr wrap="square" lIns="0" tIns="0" rIns="0" bIns="0" rtlCol="0"/>
          <a:lstStyle/>
          <a:p>
            <a:endParaRPr/>
          </a:p>
        </p:txBody>
      </p:sp>
      <p:sp>
        <p:nvSpPr>
          <p:cNvPr id="1455" name="object 1455"/>
          <p:cNvSpPr/>
          <p:nvPr/>
        </p:nvSpPr>
        <p:spPr>
          <a:xfrm>
            <a:off x="4509234" y="2680445"/>
            <a:ext cx="27305" cy="27305"/>
          </a:xfrm>
          <a:custGeom>
            <a:avLst/>
            <a:gdLst/>
            <a:ahLst/>
            <a:cxnLst/>
            <a:rect l="l" t="t" r="r" b="b"/>
            <a:pathLst>
              <a:path w="27304" h="27305">
                <a:moveTo>
                  <a:pt x="6091" y="0"/>
                </a:moveTo>
                <a:lnTo>
                  <a:pt x="13560" y="0"/>
                </a:lnTo>
                <a:lnTo>
                  <a:pt x="21029" y="0"/>
                </a:lnTo>
                <a:lnTo>
                  <a:pt x="27091" y="6059"/>
                </a:lnTo>
                <a:lnTo>
                  <a:pt x="27091" y="21024"/>
                </a:lnTo>
                <a:lnTo>
                  <a:pt x="21029" y="27084"/>
                </a:lnTo>
                <a:lnTo>
                  <a:pt x="6091" y="27084"/>
                </a:lnTo>
                <a:lnTo>
                  <a:pt x="0" y="21024"/>
                </a:lnTo>
                <a:lnTo>
                  <a:pt x="0" y="6059"/>
                </a:lnTo>
                <a:lnTo>
                  <a:pt x="6091" y="0"/>
                </a:lnTo>
                <a:close/>
              </a:path>
            </a:pathLst>
          </a:custGeom>
          <a:solidFill>
            <a:srgbClr val="D9D9D8">
              <a:alpha val="50000"/>
            </a:srgbClr>
          </a:solidFill>
        </p:spPr>
        <p:txBody>
          <a:bodyPr wrap="square" lIns="0" tIns="0" rIns="0" bIns="0" rtlCol="0"/>
          <a:lstStyle/>
          <a:p>
            <a:endParaRPr/>
          </a:p>
        </p:txBody>
      </p:sp>
      <p:sp>
        <p:nvSpPr>
          <p:cNvPr id="1456" name="object 1456"/>
          <p:cNvSpPr/>
          <p:nvPr/>
        </p:nvSpPr>
        <p:spPr>
          <a:xfrm>
            <a:off x="4373198" y="2680078"/>
            <a:ext cx="27940" cy="27940"/>
          </a:xfrm>
          <a:custGeom>
            <a:avLst/>
            <a:gdLst/>
            <a:ahLst/>
            <a:cxnLst/>
            <a:rect l="l" t="t" r="r" b="b"/>
            <a:pathLst>
              <a:path w="27939" h="27939">
                <a:moveTo>
                  <a:pt x="6244" y="0"/>
                </a:moveTo>
                <a:lnTo>
                  <a:pt x="13928" y="0"/>
                </a:lnTo>
                <a:lnTo>
                  <a:pt x="21611" y="0"/>
                </a:lnTo>
                <a:lnTo>
                  <a:pt x="27856" y="6243"/>
                </a:lnTo>
                <a:lnTo>
                  <a:pt x="27856"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57" name="object 1457"/>
          <p:cNvSpPr/>
          <p:nvPr/>
        </p:nvSpPr>
        <p:spPr>
          <a:xfrm>
            <a:off x="4238294" y="2680813"/>
            <a:ext cx="26670" cy="26670"/>
          </a:xfrm>
          <a:custGeom>
            <a:avLst/>
            <a:gdLst/>
            <a:ahLst/>
            <a:cxnLst/>
            <a:rect l="l" t="t" r="r" b="b"/>
            <a:pathLst>
              <a:path w="26670" h="26669">
                <a:moveTo>
                  <a:pt x="5877" y="0"/>
                </a:moveTo>
                <a:lnTo>
                  <a:pt x="13162" y="0"/>
                </a:lnTo>
                <a:lnTo>
                  <a:pt x="20448" y="0"/>
                </a:lnTo>
                <a:lnTo>
                  <a:pt x="26325" y="5906"/>
                </a:lnTo>
                <a:lnTo>
                  <a:pt x="26325" y="20443"/>
                </a:lnTo>
                <a:lnTo>
                  <a:pt x="20448" y="26349"/>
                </a:lnTo>
                <a:lnTo>
                  <a:pt x="5877" y="26349"/>
                </a:lnTo>
                <a:lnTo>
                  <a:pt x="0" y="20443"/>
                </a:lnTo>
                <a:lnTo>
                  <a:pt x="0" y="5906"/>
                </a:lnTo>
                <a:lnTo>
                  <a:pt x="5877" y="0"/>
                </a:lnTo>
                <a:close/>
              </a:path>
            </a:pathLst>
          </a:custGeom>
          <a:solidFill>
            <a:srgbClr val="D9D9D8">
              <a:alpha val="50000"/>
            </a:srgbClr>
          </a:solidFill>
        </p:spPr>
        <p:txBody>
          <a:bodyPr wrap="square" lIns="0" tIns="0" rIns="0" bIns="0" rtlCol="0"/>
          <a:lstStyle/>
          <a:p>
            <a:endParaRPr/>
          </a:p>
        </p:txBody>
      </p:sp>
      <p:sp>
        <p:nvSpPr>
          <p:cNvPr id="1458" name="object 1458"/>
          <p:cNvSpPr/>
          <p:nvPr/>
        </p:nvSpPr>
        <p:spPr>
          <a:xfrm>
            <a:off x="4102257" y="2680445"/>
            <a:ext cx="27305" cy="27305"/>
          </a:xfrm>
          <a:custGeom>
            <a:avLst/>
            <a:gdLst/>
            <a:ahLst/>
            <a:cxnLst/>
            <a:rect l="l" t="t" r="r" b="b"/>
            <a:pathLst>
              <a:path w="27304" h="27305">
                <a:moveTo>
                  <a:pt x="6060" y="0"/>
                </a:moveTo>
                <a:lnTo>
                  <a:pt x="13530" y="0"/>
                </a:lnTo>
                <a:lnTo>
                  <a:pt x="20999" y="0"/>
                </a:lnTo>
                <a:lnTo>
                  <a:pt x="27060" y="6059"/>
                </a:lnTo>
                <a:lnTo>
                  <a:pt x="27060"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59" name="object 1459"/>
          <p:cNvSpPr/>
          <p:nvPr/>
        </p:nvSpPr>
        <p:spPr>
          <a:xfrm>
            <a:off x="3966587" y="2680445"/>
            <a:ext cx="27305" cy="27305"/>
          </a:xfrm>
          <a:custGeom>
            <a:avLst/>
            <a:gdLst/>
            <a:ahLst/>
            <a:cxnLst/>
            <a:rect l="l" t="t" r="r" b="b"/>
            <a:pathLst>
              <a:path w="27304" h="27305">
                <a:moveTo>
                  <a:pt x="6060" y="0"/>
                </a:moveTo>
                <a:lnTo>
                  <a:pt x="13530" y="0"/>
                </a:lnTo>
                <a:lnTo>
                  <a:pt x="20999" y="0"/>
                </a:lnTo>
                <a:lnTo>
                  <a:pt x="27091" y="6059"/>
                </a:lnTo>
                <a:lnTo>
                  <a:pt x="27091" y="21024"/>
                </a:lnTo>
                <a:lnTo>
                  <a:pt x="2099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0" name="object 1460"/>
          <p:cNvSpPr/>
          <p:nvPr/>
        </p:nvSpPr>
        <p:spPr>
          <a:xfrm>
            <a:off x="3830918" y="2680445"/>
            <a:ext cx="27305" cy="27305"/>
          </a:xfrm>
          <a:custGeom>
            <a:avLst/>
            <a:gdLst/>
            <a:ahLst/>
            <a:cxnLst/>
            <a:rect l="l" t="t" r="r" b="b"/>
            <a:pathLst>
              <a:path w="27304" h="27305">
                <a:moveTo>
                  <a:pt x="6060" y="0"/>
                </a:moveTo>
                <a:lnTo>
                  <a:pt x="1353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1" name="object 1461"/>
          <p:cNvSpPr/>
          <p:nvPr/>
        </p:nvSpPr>
        <p:spPr>
          <a:xfrm>
            <a:off x="3695249" y="2680445"/>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2" name="object 1462"/>
          <p:cNvSpPr/>
          <p:nvPr/>
        </p:nvSpPr>
        <p:spPr>
          <a:xfrm>
            <a:off x="3559579" y="2680445"/>
            <a:ext cx="27305" cy="27305"/>
          </a:xfrm>
          <a:custGeom>
            <a:avLst/>
            <a:gdLst/>
            <a:ahLst/>
            <a:cxnLst/>
            <a:rect l="l" t="t" r="r" b="b"/>
            <a:pathLst>
              <a:path w="27304" h="27305">
                <a:moveTo>
                  <a:pt x="6060" y="0"/>
                </a:moveTo>
                <a:lnTo>
                  <a:pt x="13560" y="0"/>
                </a:lnTo>
                <a:lnTo>
                  <a:pt x="21029" y="0"/>
                </a:lnTo>
                <a:lnTo>
                  <a:pt x="27091" y="6059"/>
                </a:lnTo>
                <a:lnTo>
                  <a:pt x="27091" y="21024"/>
                </a:lnTo>
                <a:lnTo>
                  <a:pt x="21029" y="27084"/>
                </a:lnTo>
                <a:lnTo>
                  <a:pt x="6060" y="27084"/>
                </a:lnTo>
                <a:lnTo>
                  <a:pt x="0" y="21024"/>
                </a:lnTo>
                <a:lnTo>
                  <a:pt x="0" y="6059"/>
                </a:lnTo>
                <a:lnTo>
                  <a:pt x="6060" y="0"/>
                </a:lnTo>
                <a:close/>
              </a:path>
            </a:pathLst>
          </a:custGeom>
          <a:solidFill>
            <a:srgbClr val="D9D9D8">
              <a:alpha val="50000"/>
            </a:srgbClr>
          </a:solidFill>
        </p:spPr>
        <p:txBody>
          <a:bodyPr wrap="square" lIns="0" tIns="0" rIns="0" bIns="0" rtlCol="0"/>
          <a:lstStyle/>
          <a:p>
            <a:endParaRPr/>
          </a:p>
        </p:txBody>
      </p:sp>
      <p:sp>
        <p:nvSpPr>
          <p:cNvPr id="1463" name="object 1463"/>
          <p:cNvSpPr/>
          <p:nvPr/>
        </p:nvSpPr>
        <p:spPr>
          <a:xfrm>
            <a:off x="3423542" y="2680078"/>
            <a:ext cx="27940" cy="27940"/>
          </a:xfrm>
          <a:custGeom>
            <a:avLst/>
            <a:gdLst/>
            <a:ahLst/>
            <a:cxnLst/>
            <a:rect l="l" t="t" r="r" b="b"/>
            <a:pathLst>
              <a:path w="27939" h="27939">
                <a:moveTo>
                  <a:pt x="6244" y="0"/>
                </a:moveTo>
                <a:lnTo>
                  <a:pt x="13928" y="0"/>
                </a:lnTo>
                <a:lnTo>
                  <a:pt x="21611" y="0"/>
                </a:lnTo>
                <a:lnTo>
                  <a:pt x="27825" y="6243"/>
                </a:lnTo>
                <a:lnTo>
                  <a:pt x="27825" y="21606"/>
                </a:lnTo>
                <a:lnTo>
                  <a:pt x="21611" y="27818"/>
                </a:lnTo>
                <a:lnTo>
                  <a:pt x="6244" y="27818"/>
                </a:lnTo>
                <a:lnTo>
                  <a:pt x="0" y="21606"/>
                </a:lnTo>
                <a:lnTo>
                  <a:pt x="0" y="6243"/>
                </a:lnTo>
                <a:lnTo>
                  <a:pt x="6244" y="0"/>
                </a:lnTo>
                <a:close/>
              </a:path>
            </a:pathLst>
          </a:custGeom>
          <a:solidFill>
            <a:srgbClr val="D9D9D8">
              <a:alpha val="50000"/>
            </a:srgbClr>
          </a:solidFill>
        </p:spPr>
        <p:txBody>
          <a:bodyPr wrap="square" lIns="0" tIns="0" rIns="0" bIns="0" rtlCol="0"/>
          <a:lstStyle/>
          <a:p>
            <a:endParaRPr/>
          </a:p>
        </p:txBody>
      </p:sp>
      <p:sp>
        <p:nvSpPr>
          <p:cNvPr id="1464" name="object 1464"/>
          <p:cNvSpPr/>
          <p:nvPr/>
        </p:nvSpPr>
        <p:spPr>
          <a:xfrm>
            <a:off x="3287108" y="2679313"/>
            <a:ext cx="29845" cy="29845"/>
          </a:xfrm>
          <a:custGeom>
            <a:avLst/>
            <a:gdLst/>
            <a:ahLst/>
            <a:cxnLst/>
            <a:rect l="l" t="t" r="r" b="b"/>
            <a:pathLst>
              <a:path w="29845" h="29844">
                <a:moveTo>
                  <a:pt x="6581" y="0"/>
                </a:moveTo>
                <a:lnTo>
                  <a:pt x="14693" y="0"/>
                </a:lnTo>
                <a:lnTo>
                  <a:pt x="22805" y="0"/>
                </a:lnTo>
                <a:lnTo>
                  <a:pt x="29356" y="6579"/>
                </a:lnTo>
                <a:lnTo>
                  <a:pt x="29356" y="22799"/>
                </a:lnTo>
                <a:lnTo>
                  <a:pt x="22805"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465" name="object 1465"/>
          <p:cNvSpPr/>
          <p:nvPr/>
        </p:nvSpPr>
        <p:spPr>
          <a:xfrm>
            <a:off x="3151836" y="2679711"/>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466" name="object 1466"/>
          <p:cNvSpPr/>
          <p:nvPr/>
        </p:nvSpPr>
        <p:spPr>
          <a:xfrm>
            <a:off x="3014667" y="2678181"/>
            <a:ext cx="31750" cy="31750"/>
          </a:xfrm>
          <a:custGeom>
            <a:avLst/>
            <a:gdLst/>
            <a:ahLst/>
            <a:cxnLst/>
            <a:rect l="l" t="t" r="r" b="b"/>
            <a:pathLst>
              <a:path w="31750" h="31750">
                <a:moveTo>
                  <a:pt x="7071" y="0"/>
                </a:moveTo>
                <a:lnTo>
                  <a:pt x="15795" y="0"/>
                </a:lnTo>
                <a:lnTo>
                  <a:pt x="24519" y="0"/>
                </a:lnTo>
                <a:lnTo>
                  <a:pt x="31590" y="7100"/>
                </a:lnTo>
                <a:lnTo>
                  <a:pt x="31590" y="24544"/>
                </a:lnTo>
                <a:lnTo>
                  <a:pt x="24519" y="31613"/>
                </a:lnTo>
                <a:lnTo>
                  <a:pt x="7071" y="31613"/>
                </a:lnTo>
                <a:lnTo>
                  <a:pt x="0" y="24544"/>
                </a:lnTo>
                <a:lnTo>
                  <a:pt x="0" y="7100"/>
                </a:lnTo>
                <a:lnTo>
                  <a:pt x="7071" y="0"/>
                </a:lnTo>
                <a:close/>
              </a:path>
            </a:pathLst>
          </a:custGeom>
          <a:solidFill>
            <a:srgbClr val="D9D9D8">
              <a:alpha val="50000"/>
            </a:srgbClr>
          </a:solidFill>
        </p:spPr>
        <p:txBody>
          <a:bodyPr wrap="square" lIns="0" tIns="0" rIns="0" bIns="0" rtlCol="0"/>
          <a:lstStyle/>
          <a:p>
            <a:endParaRPr/>
          </a:p>
        </p:txBody>
      </p:sp>
      <p:sp>
        <p:nvSpPr>
          <p:cNvPr id="1467" name="object 1467"/>
          <p:cNvSpPr/>
          <p:nvPr/>
        </p:nvSpPr>
        <p:spPr>
          <a:xfrm>
            <a:off x="2878232" y="2677446"/>
            <a:ext cx="33655" cy="33655"/>
          </a:xfrm>
          <a:custGeom>
            <a:avLst/>
            <a:gdLst/>
            <a:ahLst/>
            <a:cxnLst/>
            <a:rect l="l" t="t" r="r" b="b"/>
            <a:pathLst>
              <a:path w="33655" h="33655">
                <a:moveTo>
                  <a:pt x="7438" y="0"/>
                </a:moveTo>
                <a:lnTo>
                  <a:pt x="16560" y="0"/>
                </a:lnTo>
                <a:lnTo>
                  <a:pt x="25713" y="0"/>
                </a:lnTo>
                <a:lnTo>
                  <a:pt x="33121" y="7406"/>
                </a:lnTo>
                <a:lnTo>
                  <a:pt x="33121" y="25676"/>
                </a:lnTo>
                <a:lnTo>
                  <a:pt x="25713" y="33082"/>
                </a:lnTo>
                <a:lnTo>
                  <a:pt x="7438" y="33082"/>
                </a:lnTo>
                <a:lnTo>
                  <a:pt x="0" y="25676"/>
                </a:lnTo>
                <a:lnTo>
                  <a:pt x="0" y="7406"/>
                </a:lnTo>
                <a:lnTo>
                  <a:pt x="7438" y="0"/>
                </a:lnTo>
                <a:close/>
              </a:path>
            </a:pathLst>
          </a:custGeom>
          <a:solidFill>
            <a:srgbClr val="D9D9D8">
              <a:alpha val="50000"/>
            </a:srgbClr>
          </a:solidFill>
        </p:spPr>
        <p:txBody>
          <a:bodyPr wrap="square" lIns="0" tIns="0" rIns="0" bIns="0" rtlCol="0"/>
          <a:lstStyle/>
          <a:p>
            <a:endParaRPr/>
          </a:p>
        </p:txBody>
      </p:sp>
      <p:sp>
        <p:nvSpPr>
          <p:cNvPr id="1468" name="object 1468"/>
          <p:cNvSpPr/>
          <p:nvPr/>
        </p:nvSpPr>
        <p:spPr>
          <a:xfrm>
            <a:off x="2742195" y="2677079"/>
            <a:ext cx="34290" cy="34290"/>
          </a:xfrm>
          <a:custGeom>
            <a:avLst/>
            <a:gdLst/>
            <a:ahLst/>
            <a:cxnLst/>
            <a:rect l="l" t="t" r="r" b="b"/>
            <a:pathLst>
              <a:path w="34289" h="34289">
                <a:moveTo>
                  <a:pt x="7591" y="0"/>
                </a:moveTo>
                <a:lnTo>
                  <a:pt x="16928" y="0"/>
                </a:lnTo>
                <a:lnTo>
                  <a:pt x="26295" y="0"/>
                </a:lnTo>
                <a:lnTo>
                  <a:pt x="33856" y="7559"/>
                </a:lnTo>
                <a:lnTo>
                  <a:pt x="33856" y="26257"/>
                </a:lnTo>
                <a:lnTo>
                  <a:pt x="26295" y="33847"/>
                </a:lnTo>
                <a:lnTo>
                  <a:pt x="7591" y="33847"/>
                </a:lnTo>
                <a:lnTo>
                  <a:pt x="0" y="26257"/>
                </a:lnTo>
                <a:lnTo>
                  <a:pt x="0" y="7559"/>
                </a:lnTo>
                <a:lnTo>
                  <a:pt x="7591" y="0"/>
                </a:lnTo>
                <a:close/>
              </a:path>
            </a:pathLst>
          </a:custGeom>
          <a:solidFill>
            <a:srgbClr val="D9D9D8">
              <a:alpha val="50000"/>
            </a:srgbClr>
          </a:solidFill>
        </p:spPr>
        <p:txBody>
          <a:bodyPr wrap="square" lIns="0" tIns="0" rIns="0" bIns="0" rtlCol="0"/>
          <a:lstStyle/>
          <a:p>
            <a:endParaRPr/>
          </a:p>
        </p:txBody>
      </p:sp>
      <p:sp>
        <p:nvSpPr>
          <p:cNvPr id="1469" name="object 1469"/>
          <p:cNvSpPr/>
          <p:nvPr/>
        </p:nvSpPr>
        <p:spPr>
          <a:xfrm>
            <a:off x="2605791" y="2676314"/>
            <a:ext cx="35560" cy="35560"/>
          </a:xfrm>
          <a:custGeom>
            <a:avLst/>
            <a:gdLst/>
            <a:ahLst/>
            <a:cxnLst/>
            <a:rect l="l" t="t" r="r" b="b"/>
            <a:pathLst>
              <a:path w="35560" h="35560">
                <a:moveTo>
                  <a:pt x="7897" y="0"/>
                </a:moveTo>
                <a:lnTo>
                  <a:pt x="17662" y="0"/>
                </a:lnTo>
                <a:lnTo>
                  <a:pt x="27458" y="0"/>
                </a:lnTo>
                <a:lnTo>
                  <a:pt x="35356" y="7926"/>
                </a:lnTo>
                <a:lnTo>
                  <a:pt x="35356" y="27451"/>
                </a:lnTo>
                <a:lnTo>
                  <a:pt x="27458"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70" name="object 1470"/>
          <p:cNvSpPr/>
          <p:nvPr/>
        </p:nvSpPr>
        <p:spPr>
          <a:xfrm>
            <a:off x="2469357" y="2675549"/>
            <a:ext cx="37465" cy="37465"/>
          </a:xfrm>
          <a:custGeom>
            <a:avLst/>
            <a:gdLst/>
            <a:ahLst/>
            <a:cxnLst/>
            <a:rect l="l" t="t" r="r" b="b"/>
            <a:pathLst>
              <a:path w="37464" h="37464">
                <a:moveTo>
                  <a:pt x="18428" y="0"/>
                </a:moveTo>
                <a:lnTo>
                  <a:pt x="25612" y="1450"/>
                </a:lnTo>
                <a:lnTo>
                  <a:pt x="31479" y="5405"/>
                </a:lnTo>
                <a:lnTo>
                  <a:pt x="35435" y="11271"/>
                </a:lnTo>
                <a:lnTo>
                  <a:pt x="36886" y="18453"/>
                </a:lnTo>
                <a:lnTo>
                  <a:pt x="35435" y="25618"/>
                </a:lnTo>
                <a:lnTo>
                  <a:pt x="31479" y="31475"/>
                </a:lnTo>
                <a:lnTo>
                  <a:pt x="25612" y="35427"/>
                </a:lnTo>
                <a:lnTo>
                  <a:pt x="18428" y="36877"/>
                </a:lnTo>
                <a:lnTo>
                  <a:pt x="11261" y="35427"/>
                </a:lnTo>
                <a:lnTo>
                  <a:pt x="5402" y="31475"/>
                </a:lnTo>
                <a:lnTo>
                  <a:pt x="1450" y="25618"/>
                </a:lnTo>
                <a:lnTo>
                  <a:pt x="0" y="18453"/>
                </a:lnTo>
                <a:lnTo>
                  <a:pt x="1450" y="11271"/>
                </a:lnTo>
                <a:lnTo>
                  <a:pt x="5402" y="5405"/>
                </a:lnTo>
                <a:lnTo>
                  <a:pt x="11261" y="1450"/>
                </a:lnTo>
                <a:lnTo>
                  <a:pt x="18428" y="0"/>
                </a:lnTo>
                <a:close/>
              </a:path>
            </a:pathLst>
          </a:custGeom>
          <a:solidFill>
            <a:srgbClr val="D9D9D8">
              <a:alpha val="50000"/>
            </a:srgbClr>
          </a:solidFill>
        </p:spPr>
        <p:txBody>
          <a:bodyPr wrap="square" lIns="0" tIns="0" rIns="0" bIns="0" rtlCol="0"/>
          <a:lstStyle/>
          <a:p>
            <a:endParaRPr/>
          </a:p>
        </p:txBody>
      </p:sp>
      <p:sp>
        <p:nvSpPr>
          <p:cNvPr id="1471" name="object 1471"/>
          <p:cNvSpPr/>
          <p:nvPr/>
        </p:nvSpPr>
        <p:spPr>
          <a:xfrm>
            <a:off x="2332585" y="2674447"/>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472" name="object 1472"/>
          <p:cNvSpPr/>
          <p:nvPr/>
        </p:nvSpPr>
        <p:spPr>
          <a:xfrm>
            <a:off x="2195783" y="2673315"/>
            <a:ext cx="41910" cy="41910"/>
          </a:xfrm>
          <a:custGeom>
            <a:avLst/>
            <a:gdLst/>
            <a:ahLst/>
            <a:cxnLst/>
            <a:rect l="l" t="t" r="r" b="b"/>
            <a:pathLst>
              <a:path w="41910"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73" name="object 1473"/>
          <p:cNvSpPr/>
          <p:nvPr/>
        </p:nvSpPr>
        <p:spPr>
          <a:xfrm>
            <a:off x="2059746" y="2672917"/>
            <a:ext cx="42545" cy="42545"/>
          </a:xfrm>
          <a:custGeom>
            <a:avLst/>
            <a:gdLst/>
            <a:ahLst/>
            <a:cxnLst/>
            <a:rect l="l" t="t" r="r" b="b"/>
            <a:pathLst>
              <a:path w="42544" h="42544">
                <a:moveTo>
                  <a:pt x="21060" y="0"/>
                </a:moveTo>
                <a:lnTo>
                  <a:pt x="29258" y="1659"/>
                </a:lnTo>
                <a:lnTo>
                  <a:pt x="35953" y="6181"/>
                </a:lnTo>
                <a:lnTo>
                  <a:pt x="40466" y="12885"/>
                </a:lnTo>
                <a:lnTo>
                  <a:pt x="42121" y="21085"/>
                </a:lnTo>
                <a:lnTo>
                  <a:pt x="40466" y="29281"/>
                </a:lnTo>
                <a:lnTo>
                  <a:pt x="35953" y="35974"/>
                </a:lnTo>
                <a:lnTo>
                  <a:pt x="29258" y="40486"/>
                </a:lnTo>
                <a:lnTo>
                  <a:pt x="21060" y="42141"/>
                </a:lnTo>
                <a:lnTo>
                  <a:pt x="12862" y="40486"/>
                </a:lnTo>
                <a:lnTo>
                  <a:pt x="6168" y="35974"/>
                </a:lnTo>
                <a:lnTo>
                  <a:pt x="1654" y="29281"/>
                </a:lnTo>
                <a:lnTo>
                  <a:pt x="0" y="21085"/>
                </a:lnTo>
                <a:lnTo>
                  <a:pt x="1654" y="12885"/>
                </a:lnTo>
                <a:lnTo>
                  <a:pt x="6168" y="6181"/>
                </a:lnTo>
                <a:lnTo>
                  <a:pt x="12862" y="1659"/>
                </a:lnTo>
                <a:lnTo>
                  <a:pt x="21060" y="0"/>
                </a:lnTo>
                <a:close/>
              </a:path>
            </a:pathLst>
          </a:custGeom>
          <a:solidFill>
            <a:srgbClr val="D9D9D8">
              <a:alpha val="50000"/>
            </a:srgbClr>
          </a:solidFill>
        </p:spPr>
        <p:txBody>
          <a:bodyPr wrap="square" lIns="0" tIns="0" rIns="0" bIns="0" rtlCol="0"/>
          <a:lstStyle/>
          <a:p>
            <a:endParaRPr/>
          </a:p>
        </p:txBody>
      </p:sp>
      <p:sp>
        <p:nvSpPr>
          <p:cNvPr id="1474" name="object 1474"/>
          <p:cNvSpPr/>
          <p:nvPr/>
        </p:nvSpPr>
        <p:spPr>
          <a:xfrm>
            <a:off x="1923312" y="2672183"/>
            <a:ext cx="43815" cy="43815"/>
          </a:xfrm>
          <a:custGeom>
            <a:avLst/>
            <a:gdLst/>
            <a:ahLst/>
            <a:cxnLst/>
            <a:rect l="l" t="t" r="r" b="b"/>
            <a:pathLst>
              <a:path w="43814" h="43814">
                <a:moveTo>
                  <a:pt x="21825" y="0"/>
                </a:moveTo>
                <a:lnTo>
                  <a:pt x="30324" y="1713"/>
                </a:lnTo>
                <a:lnTo>
                  <a:pt x="37261" y="6388"/>
                </a:lnTo>
                <a:lnTo>
                  <a:pt x="41937" y="13324"/>
                </a:lnTo>
                <a:lnTo>
                  <a:pt x="43651" y="21820"/>
                </a:lnTo>
                <a:lnTo>
                  <a:pt x="41937" y="30303"/>
                </a:lnTo>
                <a:lnTo>
                  <a:pt x="37261" y="37240"/>
                </a:lnTo>
                <a:lnTo>
                  <a:pt x="30324"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5" name="object 1475"/>
          <p:cNvSpPr/>
          <p:nvPr/>
        </p:nvSpPr>
        <p:spPr>
          <a:xfrm>
            <a:off x="1786510" y="2671050"/>
            <a:ext cx="46355" cy="46355"/>
          </a:xfrm>
          <a:custGeom>
            <a:avLst/>
            <a:gdLst/>
            <a:ahLst/>
            <a:cxnLst/>
            <a:rect l="l" t="t" r="r" b="b"/>
            <a:pathLst>
              <a:path w="46355" h="46355">
                <a:moveTo>
                  <a:pt x="22958" y="0"/>
                </a:moveTo>
                <a:lnTo>
                  <a:pt x="31892" y="1804"/>
                </a:lnTo>
                <a:lnTo>
                  <a:pt x="39190" y="6725"/>
                </a:lnTo>
                <a:lnTo>
                  <a:pt x="44111" y="14021"/>
                </a:lnTo>
                <a:lnTo>
                  <a:pt x="45917" y="22952"/>
                </a:lnTo>
                <a:lnTo>
                  <a:pt x="44111" y="31879"/>
                </a:lnTo>
                <a:lnTo>
                  <a:pt x="39190" y="39164"/>
                </a:lnTo>
                <a:lnTo>
                  <a:pt x="31892" y="44074"/>
                </a:lnTo>
                <a:lnTo>
                  <a:pt x="22958" y="45874"/>
                </a:lnTo>
                <a:lnTo>
                  <a:pt x="14024" y="44074"/>
                </a:lnTo>
                <a:lnTo>
                  <a:pt x="6726" y="39164"/>
                </a:lnTo>
                <a:lnTo>
                  <a:pt x="1805" y="31879"/>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76" name="object 1476"/>
          <p:cNvSpPr/>
          <p:nvPr/>
        </p:nvSpPr>
        <p:spPr>
          <a:xfrm>
            <a:off x="1651238" y="2671417"/>
            <a:ext cx="45720" cy="45720"/>
          </a:xfrm>
          <a:custGeom>
            <a:avLst/>
            <a:gdLst/>
            <a:ahLst/>
            <a:cxnLst/>
            <a:rect l="l" t="t" r="r" b="b"/>
            <a:pathLst>
              <a:path w="45719" h="45719">
                <a:moveTo>
                  <a:pt x="22560" y="0"/>
                </a:moveTo>
                <a:lnTo>
                  <a:pt x="31346" y="1777"/>
                </a:lnTo>
                <a:lnTo>
                  <a:pt x="38528" y="6621"/>
                </a:lnTo>
                <a:lnTo>
                  <a:pt x="43373" y="13801"/>
                </a:lnTo>
                <a:lnTo>
                  <a:pt x="45151" y="22585"/>
                </a:lnTo>
                <a:lnTo>
                  <a:pt x="43373" y="31364"/>
                </a:lnTo>
                <a:lnTo>
                  <a:pt x="38528" y="38533"/>
                </a:lnTo>
                <a:lnTo>
                  <a:pt x="31346"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77" name="object 1477"/>
          <p:cNvSpPr/>
          <p:nvPr/>
        </p:nvSpPr>
        <p:spPr>
          <a:xfrm>
            <a:off x="1515202" y="2671050"/>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78" name="object 1478"/>
          <p:cNvSpPr/>
          <p:nvPr/>
        </p:nvSpPr>
        <p:spPr>
          <a:xfrm>
            <a:off x="1378767" y="2670285"/>
            <a:ext cx="47625" cy="47625"/>
          </a:xfrm>
          <a:custGeom>
            <a:avLst/>
            <a:gdLst/>
            <a:ahLst/>
            <a:cxnLst/>
            <a:rect l="l" t="t" r="r" b="b"/>
            <a:pathLst>
              <a:path w="47625" h="47625">
                <a:moveTo>
                  <a:pt x="23693" y="0"/>
                </a:moveTo>
                <a:lnTo>
                  <a:pt x="32927" y="1863"/>
                </a:lnTo>
                <a:lnTo>
                  <a:pt x="40468" y="6946"/>
                </a:lnTo>
                <a:lnTo>
                  <a:pt x="45552" y="14485"/>
                </a:lnTo>
                <a:lnTo>
                  <a:pt x="47417" y="23717"/>
                </a:lnTo>
                <a:lnTo>
                  <a:pt x="45552" y="32931"/>
                </a:lnTo>
                <a:lnTo>
                  <a:pt x="40468" y="40461"/>
                </a:lnTo>
                <a:lnTo>
                  <a:pt x="32927" y="45541"/>
                </a:lnTo>
                <a:lnTo>
                  <a:pt x="23693" y="47404"/>
                </a:lnTo>
                <a:lnTo>
                  <a:pt x="14476" y="45541"/>
                </a:lnTo>
                <a:lnTo>
                  <a:pt x="6944" y="40461"/>
                </a:lnTo>
                <a:lnTo>
                  <a:pt x="1863" y="32931"/>
                </a:lnTo>
                <a:lnTo>
                  <a:pt x="0" y="23717"/>
                </a:lnTo>
                <a:lnTo>
                  <a:pt x="1863" y="14485"/>
                </a:lnTo>
                <a:lnTo>
                  <a:pt x="6944" y="6946"/>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479" name="object 1479"/>
          <p:cNvSpPr/>
          <p:nvPr/>
        </p:nvSpPr>
        <p:spPr>
          <a:xfrm>
            <a:off x="1243097" y="2670285"/>
            <a:ext cx="47625" cy="47625"/>
          </a:xfrm>
          <a:custGeom>
            <a:avLst/>
            <a:gdLst/>
            <a:ahLst/>
            <a:cxnLst/>
            <a:rect l="l" t="t" r="r" b="b"/>
            <a:pathLst>
              <a:path w="47625" h="47625">
                <a:moveTo>
                  <a:pt x="23723" y="0"/>
                </a:moveTo>
                <a:lnTo>
                  <a:pt x="32940" y="1863"/>
                </a:lnTo>
                <a:lnTo>
                  <a:pt x="40472" y="6946"/>
                </a:lnTo>
                <a:lnTo>
                  <a:pt x="45553" y="14485"/>
                </a:lnTo>
                <a:lnTo>
                  <a:pt x="47417" y="23717"/>
                </a:lnTo>
                <a:lnTo>
                  <a:pt x="45553" y="32931"/>
                </a:lnTo>
                <a:lnTo>
                  <a:pt x="40472" y="40461"/>
                </a:lnTo>
                <a:lnTo>
                  <a:pt x="32940" y="45541"/>
                </a:lnTo>
                <a:lnTo>
                  <a:pt x="23723" y="47404"/>
                </a:lnTo>
                <a:lnTo>
                  <a:pt x="14489" y="45541"/>
                </a:lnTo>
                <a:lnTo>
                  <a:pt x="6948" y="40461"/>
                </a:lnTo>
                <a:lnTo>
                  <a:pt x="1864" y="32931"/>
                </a:lnTo>
                <a:lnTo>
                  <a:pt x="0" y="23717"/>
                </a:lnTo>
                <a:lnTo>
                  <a:pt x="1864" y="14485"/>
                </a:lnTo>
                <a:lnTo>
                  <a:pt x="6948" y="6946"/>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480" name="object 1480"/>
          <p:cNvSpPr/>
          <p:nvPr/>
        </p:nvSpPr>
        <p:spPr>
          <a:xfrm>
            <a:off x="1107061" y="2669918"/>
            <a:ext cx="48260" cy="48260"/>
          </a:xfrm>
          <a:custGeom>
            <a:avLst/>
            <a:gdLst/>
            <a:ahLst/>
            <a:cxnLst/>
            <a:rect l="l" t="t" r="r" b="b"/>
            <a:pathLst>
              <a:path w="48259"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81" name="object 1481"/>
          <p:cNvSpPr/>
          <p:nvPr/>
        </p:nvSpPr>
        <p:spPr>
          <a:xfrm>
            <a:off x="970657" y="2669183"/>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82" name="object 1482"/>
          <p:cNvSpPr/>
          <p:nvPr/>
        </p:nvSpPr>
        <p:spPr>
          <a:xfrm>
            <a:off x="834222" y="2668418"/>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26" y="49129"/>
                </a:lnTo>
                <a:lnTo>
                  <a:pt x="7492" y="43652"/>
                </a:lnTo>
                <a:lnTo>
                  <a:pt x="2009" y="35529"/>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483" name="object 1483"/>
          <p:cNvSpPr/>
          <p:nvPr/>
        </p:nvSpPr>
        <p:spPr>
          <a:xfrm>
            <a:off x="698553" y="2668418"/>
            <a:ext cx="51435" cy="51435"/>
          </a:xfrm>
          <a:custGeom>
            <a:avLst/>
            <a:gdLst/>
            <a:ahLst/>
            <a:cxnLst/>
            <a:rect l="l" t="t" r="r" b="b"/>
            <a:pathLst>
              <a:path w="51434" h="51435">
                <a:moveTo>
                  <a:pt x="25591" y="0"/>
                </a:moveTo>
                <a:lnTo>
                  <a:pt x="35556" y="2009"/>
                </a:lnTo>
                <a:lnTo>
                  <a:pt x="43690" y="7490"/>
                </a:lnTo>
                <a:lnTo>
                  <a:pt x="49172" y="15622"/>
                </a:lnTo>
                <a:lnTo>
                  <a:pt x="51182" y="25584"/>
                </a:lnTo>
                <a:lnTo>
                  <a:pt x="49172" y="35529"/>
                </a:lnTo>
                <a:lnTo>
                  <a:pt x="43690" y="43652"/>
                </a:lnTo>
                <a:lnTo>
                  <a:pt x="35556"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484" name="object 1484"/>
          <p:cNvSpPr/>
          <p:nvPr/>
        </p:nvSpPr>
        <p:spPr>
          <a:xfrm>
            <a:off x="562914" y="2668418"/>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485" name="object 1485"/>
          <p:cNvSpPr/>
          <p:nvPr/>
        </p:nvSpPr>
        <p:spPr>
          <a:xfrm>
            <a:off x="426112" y="266728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6" name="object 1486"/>
          <p:cNvSpPr/>
          <p:nvPr/>
        </p:nvSpPr>
        <p:spPr>
          <a:xfrm>
            <a:off x="290442" y="266728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487" name="object 1487"/>
          <p:cNvSpPr/>
          <p:nvPr/>
        </p:nvSpPr>
        <p:spPr>
          <a:xfrm>
            <a:off x="154008" y="2666551"/>
            <a:ext cx="55244" cy="55244"/>
          </a:xfrm>
          <a:custGeom>
            <a:avLst/>
            <a:gdLst/>
            <a:ahLst/>
            <a:cxnLst/>
            <a:rect l="l" t="t" r="r" b="b"/>
            <a:pathLst>
              <a:path w="55245" h="55244">
                <a:moveTo>
                  <a:pt x="27488" y="0"/>
                </a:moveTo>
                <a:lnTo>
                  <a:pt x="38171" y="2154"/>
                </a:lnTo>
                <a:lnTo>
                  <a:pt x="46900" y="8033"/>
                </a:lnTo>
                <a:lnTo>
                  <a:pt x="52787" y="16758"/>
                </a:lnTo>
                <a:lnTo>
                  <a:pt x="54947" y="27451"/>
                </a:lnTo>
                <a:lnTo>
                  <a:pt x="52787" y="38131"/>
                </a:lnTo>
                <a:lnTo>
                  <a:pt x="46900" y="46857"/>
                </a:lnTo>
                <a:lnTo>
                  <a:pt x="38171" y="52743"/>
                </a:lnTo>
                <a:lnTo>
                  <a:pt x="27488" y="54902"/>
                </a:lnTo>
                <a:lnTo>
                  <a:pt x="16788" y="52743"/>
                </a:lnTo>
                <a:lnTo>
                  <a:pt x="8050" y="46857"/>
                </a:lnTo>
                <a:lnTo>
                  <a:pt x="2160" y="38131"/>
                </a:lnTo>
                <a:lnTo>
                  <a:pt x="0" y="27451"/>
                </a:lnTo>
                <a:lnTo>
                  <a:pt x="2160" y="16758"/>
                </a:lnTo>
                <a:lnTo>
                  <a:pt x="8050" y="8033"/>
                </a:lnTo>
                <a:lnTo>
                  <a:pt x="16788" y="2154"/>
                </a:lnTo>
                <a:lnTo>
                  <a:pt x="27488" y="0"/>
                </a:lnTo>
                <a:close/>
              </a:path>
            </a:pathLst>
          </a:custGeom>
          <a:solidFill>
            <a:srgbClr val="D9D9D8">
              <a:alpha val="50000"/>
            </a:srgbClr>
          </a:solidFill>
        </p:spPr>
        <p:txBody>
          <a:bodyPr wrap="square" lIns="0" tIns="0" rIns="0" bIns="0" rtlCol="0"/>
          <a:lstStyle/>
          <a:p>
            <a:endParaRPr/>
          </a:p>
        </p:txBody>
      </p:sp>
      <p:sp>
        <p:nvSpPr>
          <p:cNvPr id="1488" name="object 1488"/>
          <p:cNvSpPr/>
          <p:nvPr/>
        </p:nvSpPr>
        <p:spPr>
          <a:xfrm>
            <a:off x="17604" y="2665786"/>
            <a:ext cx="56515" cy="56515"/>
          </a:xfrm>
          <a:custGeom>
            <a:avLst/>
            <a:gdLst/>
            <a:ahLst/>
            <a:cxnLst/>
            <a:rect l="l" t="t" r="r" b="b"/>
            <a:pathLst>
              <a:path w="56515" h="56514">
                <a:moveTo>
                  <a:pt x="28223" y="0"/>
                </a:moveTo>
                <a:lnTo>
                  <a:pt x="39202" y="2218"/>
                </a:lnTo>
                <a:lnTo>
                  <a:pt x="48163" y="8266"/>
                </a:lnTo>
                <a:lnTo>
                  <a:pt x="54202" y="17236"/>
                </a:lnTo>
                <a:lnTo>
                  <a:pt x="56416" y="28216"/>
                </a:lnTo>
                <a:lnTo>
                  <a:pt x="54202" y="39192"/>
                </a:lnTo>
                <a:lnTo>
                  <a:pt x="48163" y="48150"/>
                </a:lnTo>
                <a:lnTo>
                  <a:pt x="39202" y="54188"/>
                </a:lnTo>
                <a:lnTo>
                  <a:pt x="28223" y="56402"/>
                </a:lnTo>
                <a:lnTo>
                  <a:pt x="17240" y="54188"/>
                </a:lnTo>
                <a:lnTo>
                  <a:pt x="8268" y="48150"/>
                </a:lnTo>
                <a:lnTo>
                  <a:pt x="2218" y="39192"/>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489" name="object 1489"/>
          <p:cNvSpPr/>
          <p:nvPr/>
        </p:nvSpPr>
        <p:spPr>
          <a:xfrm>
            <a:off x="7483737" y="253468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0" name="object 1490"/>
          <p:cNvSpPr/>
          <p:nvPr/>
        </p:nvSpPr>
        <p:spPr>
          <a:xfrm>
            <a:off x="7348833" y="2535415"/>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1" name="object 1491"/>
          <p:cNvSpPr/>
          <p:nvPr/>
        </p:nvSpPr>
        <p:spPr>
          <a:xfrm>
            <a:off x="7213164" y="2535415"/>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92" name="object 1492"/>
          <p:cNvSpPr/>
          <p:nvPr/>
        </p:nvSpPr>
        <p:spPr>
          <a:xfrm>
            <a:off x="7076729" y="2534681"/>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01"/>
                </a:lnTo>
                <a:lnTo>
                  <a:pt x="40468" y="40431"/>
                </a:lnTo>
                <a:lnTo>
                  <a:pt x="32927"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493" name="object 1493"/>
          <p:cNvSpPr/>
          <p:nvPr/>
        </p:nvSpPr>
        <p:spPr>
          <a:xfrm>
            <a:off x="6941825" y="2535415"/>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4" name="object 1494"/>
          <p:cNvSpPr/>
          <p:nvPr/>
        </p:nvSpPr>
        <p:spPr>
          <a:xfrm>
            <a:off x="6806155" y="2535415"/>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84"/>
                </a:lnTo>
                <a:lnTo>
                  <a:pt x="39174" y="39180"/>
                </a:lnTo>
                <a:lnTo>
                  <a:pt x="31887"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495" name="object 1495"/>
          <p:cNvSpPr/>
          <p:nvPr/>
        </p:nvSpPr>
        <p:spPr>
          <a:xfrm>
            <a:off x="6672751" y="2537680"/>
            <a:ext cx="41910" cy="41910"/>
          </a:xfrm>
          <a:custGeom>
            <a:avLst/>
            <a:gdLst/>
            <a:ahLst/>
            <a:cxnLst/>
            <a:rect l="l" t="t" r="r" b="b"/>
            <a:pathLst>
              <a:path w="41909" h="41910">
                <a:moveTo>
                  <a:pt x="20693" y="0"/>
                </a:moveTo>
                <a:lnTo>
                  <a:pt x="28743" y="1622"/>
                </a:lnTo>
                <a:lnTo>
                  <a:pt x="35321" y="6051"/>
                </a:lnTo>
                <a:lnTo>
                  <a:pt x="39758" y="12626"/>
                </a:lnTo>
                <a:lnTo>
                  <a:pt x="41386" y="20688"/>
                </a:lnTo>
                <a:lnTo>
                  <a:pt x="39758" y="28736"/>
                </a:lnTo>
                <a:lnTo>
                  <a:pt x="35321" y="35312"/>
                </a:lnTo>
                <a:lnTo>
                  <a:pt x="28743" y="39748"/>
                </a:lnTo>
                <a:lnTo>
                  <a:pt x="20693" y="41376"/>
                </a:lnTo>
                <a:lnTo>
                  <a:pt x="12630" y="39748"/>
                </a:lnTo>
                <a:lnTo>
                  <a:pt x="6053" y="35312"/>
                </a:lnTo>
                <a:lnTo>
                  <a:pt x="1623" y="28736"/>
                </a:lnTo>
                <a:lnTo>
                  <a:pt x="0" y="20688"/>
                </a:lnTo>
                <a:lnTo>
                  <a:pt x="1623" y="12626"/>
                </a:lnTo>
                <a:lnTo>
                  <a:pt x="6053" y="6051"/>
                </a:lnTo>
                <a:lnTo>
                  <a:pt x="12630" y="1622"/>
                </a:lnTo>
                <a:lnTo>
                  <a:pt x="20693" y="0"/>
                </a:lnTo>
                <a:close/>
              </a:path>
            </a:pathLst>
          </a:custGeom>
          <a:solidFill>
            <a:srgbClr val="D9D9D8">
              <a:alpha val="50000"/>
            </a:srgbClr>
          </a:solidFill>
        </p:spPr>
        <p:txBody>
          <a:bodyPr wrap="square" lIns="0" tIns="0" rIns="0" bIns="0" rtlCol="0"/>
          <a:lstStyle/>
          <a:p>
            <a:endParaRPr/>
          </a:p>
        </p:txBody>
      </p:sp>
      <p:sp>
        <p:nvSpPr>
          <p:cNvPr id="1496" name="object 1496"/>
          <p:cNvSpPr/>
          <p:nvPr/>
        </p:nvSpPr>
        <p:spPr>
          <a:xfrm>
            <a:off x="6537847" y="2538414"/>
            <a:ext cx="40005" cy="40005"/>
          </a:xfrm>
          <a:custGeom>
            <a:avLst/>
            <a:gdLst/>
            <a:ahLst/>
            <a:cxnLst/>
            <a:rect l="l" t="t" r="r" b="b"/>
            <a:pathLst>
              <a:path w="40004" h="40005">
                <a:moveTo>
                  <a:pt x="19927" y="0"/>
                </a:moveTo>
                <a:lnTo>
                  <a:pt x="27690" y="1568"/>
                </a:lnTo>
                <a:lnTo>
                  <a:pt x="34024" y="5845"/>
                </a:lnTo>
                <a:lnTo>
                  <a:pt x="38291" y="12187"/>
                </a:lnTo>
                <a:lnTo>
                  <a:pt x="39855" y="19953"/>
                </a:lnTo>
                <a:lnTo>
                  <a:pt x="38291" y="27714"/>
                </a:lnTo>
                <a:lnTo>
                  <a:pt x="34024" y="34046"/>
                </a:lnTo>
                <a:lnTo>
                  <a:pt x="27690" y="38312"/>
                </a:lnTo>
                <a:lnTo>
                  <a:pt x="19927" y="39876"/>
                </a:lnTo>
                <a:lnTo>
                  <a:pt x="12165" y="38312"/>
                </a:lnTo>
                <a:lnTo>
                  <a:pt x="5831" y="34046"/>
                </a:lnTo>
                <a:lnTo>
                  <a:pt x="1564" y="27714"/>
                </a:lnTo>
                <a:lnTo>
                  <a:pt x="0" y="19953"/>
                </a:lnTo>
                <a:lnTo>
                  <a:pt x="1564" y="12187"/>
                </a:lnTo>
                <a:lnTo>
                  <a:pt x="5831" y="5845"/>
                </a:lnTo>
                <a:lnTo>
                  <a:pt x="12165" y="1568"/>
                </a:lnTo>
                <a:lnTo>
                  <a:pt x="19927" y="0"/>
                </a:lnTo>
                <a:close/>
              </a:path>
            </a:pathLst>
          </a:custGeom>
          <a:solidFill>
            <a:srgbClr val="D9D9D8">
              <a:alpha val="50000"/>
            </a:srgbClr>
          </a:solidFill>
        </p:spPr>
        <p:txBody>
          <a:bodyPr wrap="square" lIns="0" tIns="0" rIns="0" bIns="0" rtlCol="0"/>
          <a:lstStyle/>
          <a:p>
            <a:endParaRPr/>
          </a:p>
        </p:txBody>
      </p:sp>
      <p:sp>
        <p:nvSpPr>
          <p:cNvPr id="1497" name="object 1497"/>
          <p:cNvSpPr/>
          <p:nvPr/>
        </p:nvSpPr>
        <p:spPr>
          <a:xfrm>
            <a:off x="6403678" y="2539944"/>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588"/>
                </a:lnTo>
                <a:lnTo>
                  <a:pt x="31464" y="31445"/>
                </a:lnTo>
                <a:lnTo>
                  <a:pt x="25607" y="35396"/>
                </a:lnTo>
                <a:lnTo>
                  <a:pt x="18428" y="36846"/>
                </a:lnTo>
                <a:lnTo>
                  <a:pt x="11248" y="35396"/>
                </a:lnTo>
                <a:lnTo>
                  <a:pt x="5391" y="31445"/>
                </a:lnTo>
                <a:lnTo>
                  <a:pt x="1445" y="25588"/>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498" name="object 1498"/>
          <p:cNvSpPr/>
          <p:nvPr/>
        </p:nvSpPr>
        <p:spPr>
          <a:xfrm>
            <a:off x="6268773" y="2540679"/>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499" name="object 1499"/>
          <p:cNvSpPr/>
          <p:nvPr/>
        </p:nvSpPr>
        <p:spPr>
          <a:xfrm>
            <a:off x="6133104" y="2540679"/>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0" name="object 1500"/>
          <p:cNvSpPr/>
          <p:nvPr/>
        </p:nvSpPr>
        <p:spPr>
          <a:xfrm>
            <a:off x="5997435" y="2540679"/>
            <a:ext cx="35560" cy="35560"/>
          </a:xfrm>
          <a:custGeom>
            <a:avLst/>
            <a:gdLst/>
            <a:ahLst/>
            <a:cxnLst/>
            <a:rect l="l" t="t" r="r" b="b"/>
            <a:pathLst>
              <a:path w="35560" h="35560">
                <a:moveTo>
                  <a:pt x="7897" y="0"/>
                </a:moveTo>
                <a:lnTo>
                  <a:pt x="17662" y="0"/>
                </a:lnTo>
                <a:lnTo>
                  <a:pt x="27427" y="0"/>
                </a:lnTo>
                <a:lnTo>
                  <a:pt x="35356" y="7926"/>
                </a:lnTo>
                <a:lnTo>
                  <a:pt x="35356" y="27451"/>
                </a:lnTo>
                <a:lnTo>
                  <a:pt x="27427" y="35347"/>
                </a:lnTo>
                <a:lnTo>
                  <a:pt x="7897" y="3534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01" name="object 1501"/>
          <p:cNvSpPr/>
          <p:nvPr/>
        </p:nvSpPr>
        <p:spPr>
          <a:xfrm>
            <a:off x="5862531" y="2541444"/>
            <a:ext cx="34290" cy="34290"/>
          </a:xfrm>
          <a:custGeom>
            <a:avLst/>
            <a:gdLst/>
            <a:ahLst/>
            <a:cxnLst/>
            <a:rect l="l" t="t" r="r" b="b"/>
            <a:pathLst>
              <a:path w="34289" h="34289">
                <a:moveTo>
                  <a:pt x="7560" y="0"/>
                </a:moveTo>
                <a:lnTo>
                  <a:pt x="16897"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02" name="object 1502"/>
          <p:cNvSpPr/>
          <p:nvPr/>
        </p:nvSpPr>
        <p:spPr>
          <a:xfrm>
            <a:off x="5727963" y="2542576"/>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03" name="object 1503"/>
          <p:cNvSpPr/>
          <p:nvPr/>
        </p:nvSpPr>
        <p:spPr>
          <a:xfrm>
            <a:off x="5592324" y="2542576"/>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4" name="object 1504"/>
          <p:cNvSpPr/>
          <p:nvPr/>
        </p:nvSpPr>
        <p:spPr>
          <a:xfrm>
            <a:off x="5456257" y="2542179"/>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05" name="object 1505"/>
          <p:cNvSpPr/>
          <p:nvPr/>
        </p:nvSpPr>
        <p:spPr>
          <a:xfrm>
            <a:off x="5321720" y="2543311"/>
            <a:ext cx="30480" cy="30480"/>
          </a:xfrm>
          <a:custGeom>
            <a:avLst/>
            <a:gdLst/>
            <a:ahLst/>
            <a:cxnLst/>
            <a:rect l="l" t="t" r="r" b="b"/>
            <a:pathLst>
              <a:path w="30479" h="30480">
                <a:moveTo>
                  <a:pt x="6765" y="0"/>
                </a:moveTo>
                <a:lnTo>
                  <a:pt x="15060" y="0"/>
                </a:lnTo>
                <a:lnTo>
                  <a:pt x="23387" y="0"/>
                </a:lnTo>
                <a:lnTo>
                  <a:pt x="30090" y="6732"/>
                </a:lnTo>
                <a:lnTo>
                  <a:pt x="30090" y="23350"/>
                </a:lnTo>
                <a:lnTo>
                  <a:pt x="23387" y="30083"/>
                </a:lnTo>
                <a:lnTo>
                  <a:pt x="6765" y="30083"/>
                </a:lnTo>
                <a:lnTo>
                  <a:pt x="0" y="23350"/>
                </a:lnTo>
                <a:lnTo>
                  <a:pt x="0" y="6732"/>
                </a:lnTo>
                <a:lnTo>
                  <a:pt x="6765" y="0"/>
                </a:lnTo>
                <a:close/>
              </a:path>
            </a:pathLst>
          </a:custGeom>
          <a:solidFill>
            <a:srgbClr val="D9D9D8">
              <a:alpha val="50000"/>
            </a:srgbClr>
          </a:solidFill>
        </p:spPr>
        <p:txBody>
          <a:bodyPr wrap="square" lIns="0" tIns="0" rIns="0" bIns="0" rtlCol="0"/>
          <a:lstStyle/>
          <a:p>
            <a:endParaRPr/>
          </a:p>
        </p:txBody>
      </p:sp>
      <p:sp>
        <p:nvSpPr>
          <p:cNvPr id="1506" name="object 1506"/>
          <p:cNvSpPr/>
          <p:nvPr/>
        </p:nvSpPr>
        <p:spPr>
          <a:xfrm>
            <a:off x="5186081" y="2543311"/>
            <a:ext cx="30480" cy="30480"/>
          </a:xfrm>
          <a:custGeom>
            <a:avLst/>
            <a:gdLst/>
            <a:ahLst/>
            <a:cxnLst/>
            <a:rect l="l" t="t" r="r" b="b"/>
            <a:pathLst>
              <a:path w="30479" h="30480">
                <a:moveTo>
                  <a:pt x="6734" y="0"/>
                </a:moveTo>
                <a:lnTo>
                  <a:pt x="15030" y="0"/>
                </a:lnTo>
                <a:lnTo>
                  <a:pt x="23356" y="0"/>
                </a:lnTo>
                <a:lnTo>
                  <a:pt x="30090" y="6732"/>
                </a:lnTo>
                <a:lnTo>
                  <a:pt x="30090"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07" name="object 1507"/>
          <p:cNvSpPr/>
          <p:nvPr/>
        </p:nvSpPr>
        <p:spPr>
          <a:xfrm>
            <a:off x="5049647" y="2542576"/>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8" name="object 1508"/>
          <p:cNvSpPr/>
          <p:nvPr/>
        </p:nvSpPr>
        <p:spPr>
          <a:xfrm>
            <a:off x="4913977" y="2542576"/>
            <a:ext cx="31750" cy="31750"/>
          </a:xfrm>
          <a:custGeom>
            <a:avLst/>
            <a:gdLst/>
            <a:ahLst/>
            <a:cxnLst/>
            <a:rect l="l" t="t" r="r" b="b"/>
            <a:pathLst>
              <a:path w="31750" h="31750">
                <a:moveTo>
                  <a:pt x="7071" y="0"/>
                </a:moveTo>
                <a:lnTo>
                  <a:pt x="15795" y="0"/>
                </a:lnTo>
                <a:lnTo>
                  <a:pt x="24550" y="0"/>
                </a:lnTo>
                <a:lnTo>
                  <a:pt x="31590" y="7069"/>
                </a:lnTo>
                <a:lnTo>
                  <a:pt x="31590" y="24513"/>
                </a:lnTo>
                <a:lnTo>
                  <a:pt x="24550"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09" name="object 1509"/>
          <p:cNvSpPr/>
          <p:nvPr/>
        </p:nvSpPr>
        <p:spPr>
          <a:xfrm>
            <a:off x="4778308" y="2542576"/>
            <a:ext cx="31750" cy="31750"/>
          </a:xfrm>
          <a:custGeom>
            <a:avLst/>
            <a:gdLst/>
            <a:ahLst/>
            <a:cxnLst/>
            <a:rect l="l" t="t" r="r" b="b"/>
            <a:pathLst>
              <a:path w="31750" h="31750">
                <a:moveTo>
                  <a:pt x="7101" y="0"/>
                </a:moveTo>
                <a:lnTo>
                  <a:pt x="15795"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10" name="object 1510"/>
          <p:cNvSpPr/>
          <p:nvPr/>
        </p:nvSpPr>
        <p:spPr>
          <a:xfrm>
            <a:off x="4644169" y="2544076"/>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1" name="object 1511"/>
          <p:cNvSpPr/>
          <p:nvPr/>
        </p:nvSpPr>
        <p:spPr>
          <a:xfrm>
            <a:off x="4508132" y="2543678"/>
            <a:ext cx="29845" cy="29845"/>
          </a:xfrm>
          <a:custGeom>
            <a:avLst/>
            <a:gdLst/>
            <a:ahLst/>
            <a:cxnLst/>
            <a:rect l="l" t="t" r="r" b="b"/>
            <a:pathLst>
              <a:path w="29845" h="29844">
                <a:moveTo>
                  <a:pt x="6550" y="0"/>
                </a:moveTo>
                <a:lnTo>
                  <a:pt x="14662" y="0"/>
                </a:lnTo>
                <a:lnTo>
                  <a:pt x="22744" y="0"/>
                </a:lnTo>
                <a:lnTo>
                  <a:pt x="29325" y="6579"/>
                </a:lnTo>
                <a:lnTo>
                  <a:pt x="29325" y="22799"/>
                </a:lnTo>
                <a:lnTo>
                  <a:pt x="2274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2" name="object 1512"/>
          <p:cNvSpPr/>
          <p:nvPr/>
        </p:nvSpPr>
        <p:spPr>
          <a:xfrm>
            <a:off x="4372463" y="2543678"/>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3" name="object 1513"/>
          <p:cNvSpPr/>
          <p:nvPr/>
        </p:nvSpPr>
        <p:spPr>
          <a:xfrm>
            <a:off x="4236794" y="2543678"/>
            <a:ext cx="29845" cy="29845"/>
          </a:xfrm>
          <a:custGeom>
            <a:avLst/>
            <a:gdLst/>
            <a:ahLst/>
            <a:cxnLst/>
            <a:rect l="l" t="t" r="r" b="b"/>
            <a:pathLst>
              <a:path w="29845" h="29844">
                <a:moveTo>
                  <a:pt x="6550" y="0"/>
                </a:moveTo>
                <a:lnTo>
                  <a:pt x="14662" y="0"/>
                </a:lnTo>
                <a:lnTo>
                  <a:pt x="22774" y="0"/>
                </a:lnTo>
                <a:lnTo>
                  <a:pt x="29325" y="6579"/>
                </a:lnTo>
                <a:lnTo>
                  <a:pt x="29325" y="22799"/>
                </a:lnTo>
                <a:lnTo>
                  <a:pt x="22774" y="29348"/>
                </a:lnTo>
                <a:lnTo>
                  <a:pt x="6550" y="29348"/>
                </a:lnTo>
                <a:lnTo>
                  <a:pt x="0" y="22799"/>
                </a:lnTo>
                <a:lnTo>
                  <a:pt x="0" y="6579"/>
                </a:lnTo>
                <a:lnTo>
                  <a:pt x="6550" y="0"/>
                </a:lnTo>
                <a:close/>
              </a:path>
            </a:pathLst>
          </a:custGeom>
          <a:solidFill>
            <a:srgbClr val="D9D9D8">
              <a:alpha val="50000"/>
            </a:srgbClr>
          </a:solidFill>
        </p:spPr>
        <p:txBody>
          <a:bodyPr wrap="square" lIns="0" tIns="0" rIns="0" bIns="0" rtlCol="0"/>
          <a:lstStyle/>
          <a:p>
            <a:endParaRPr/>
          </a:p>
        </p:txBody>
      </p:sp>
      <p:sp>
        <p:nvSpPr>
          <p:cNvPr id="1514" name="object 1514"/>
          <p:cNvSpPr/>
          <p:nvPr/>
        </p:nvSpPr>
        <p:spPr>
          <a:xfrm>
            <a:off x="4101491" y="2544076"/>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5" name="object 1515"/>
          <p:cNvSpPr/>
          <p:nvPr/>
        </p:nvSpPr>
        <p:spPr>
          <a:xfrm>
            <a:off x="3965822" y="2544076"/>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6" name="object 1516"/>
          <p:cNvSpPr/>
          <p:nvPr/>
        </p:nvSpPr>
        <p:spPr>
          <a:xfrm>
            <a:off x="3830153" y="2544076"/>
            <a:ext cx="29209" cy="29209"/>
          </a:xfrm>
          <a:custGeom>
            <a:avLst/>
            <a:gdLst/>
            <a:ahLst/>
            <a:cxnLst/>
            <a:rect l="l" t="t" r="r" b="b"/>
            <a:pathLst>
              <a:path w="29210" h="29210">
                <a:moveTo>
                  <a:pt x="6397" y="0"/>
                </a:moveTo>
                <a:lnTo>
                  <a:pt x="14295" y="0"/>
                </a:lnTo>
                <a:lnTo>
                  <a:pt x="22193" y="0"/>
                </a:lnTo>
                <a:lnTo>
                  <a:pt x="28591" y="6396"/>
                </a:lnTo>
                <a:lnTo>
                  <a:pt x="28591"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17" name="object 1517"/>
          <p:cNvSpPr/>
          <p:nvPr/>
        </p:nvSpPr>
        <p:spPr>
          <a:xfrm>
            <a:off x="3694514" y="2544076"/>
            <a:ext cx="28575" cy="29209"/>
          </a:xfrm>
          <a:custGeom>
            <a:avLst/>
            <a:gdLst/>
            <a:ahLst/>
            <a:cxnLst/>
            <a:rect l="l" t="t" r="r" b="b"/>
            <a:pathLst>
              <a:path w="28575" h="29210">
                <a:moveTo>
                  <a:pt x="6367" y="0"/>
                </a:moveTo>
                <a:lnTo>
                  <a:pt x="14295" y="0"/>
                </a:lnTo>
                <a:lnTo>
                  <a:pt x="22162" y="0"/>
                </a:lnTo>
                <a:lnTo>
                  <a:pt x="28560" y="6396"/>
                </a:lnTo>
                <a:lnTo>
                  <a:pt x="28560" y="22187"/>
                </a:lnTo>
                <a:lnTo>
                  <a:pt x="22162" y="28583"/>
                </a:lnTo>
                <a:lnTo>
                  <a:pt x="6367" y="28583"/>
                </a:lnTo>
                <a:lnTo>
                  <a:pt x="0" y="22187"/>
                </a:lnTo>
                <a:lnTo>
                  <a:pt x="0" y="6396"/>
                </a:lnTo>
                <a:lnTo>
                  <a:pt x="6367" y="0"/>
                </a:lnTo>
                <a:close/>
              </a:path>
            </a:pathLst>
          </a:custGeom>
          <a:solidFill>
            <a:srgbClr val="D9D9D8">
              <a:alpha val="50000"/>
            </a:srgbClr>
          </a:solidFill>
        </p:spPr>
        <p:txBody>
          <a:bodyPr wrap="square" lIns="0" tIns="0" rIns="0" bIns="0" rtlCol="0"/>
          <a:lstStyle/>
          <a:p>
            <a:endParaRPr/>
          </a:p>
        </p:txBody>
      </p:sp>
      <p:sp>
        <p:nvSpPr>
          <p:cNvPr id="1518" name="object 1518"/>
          <p:cNvSpPr/>
          <p:nvPr/>
        </p:nvSpPr>
        <p:spPr>
          <a:xfrm>
            <a:off x="3558447" y="2543678"/>
            <a:ext cx="29845" cy="29845"/>
          </a:xfrm>
          <a:custGeom>
            <a:avLst/>
            <a:gdLst/>
            <a:ahLst/>
            <a:cxnLst/>
            <a:rect l="l" t="t" r="r" b="b"/>
            <a:pathLst>
              <a:path w="29845" h="29844">
                <a:moveTo>
                  <a:pt x="6581" y="0"/>
                </a:moveTo>
                <a:lnTo>
                  <a:pt x="14693" y="0"/>
                </a:lnTo>
                <a:lnTo>
                  <a:pt x="22774" y="0"/>
                </a:lnTo>
                <a:lnTo>
                  <a:pt x="29356" y="6579"/>
                </a:lnTo>
                <a:lnTo>
                  <a:pt x="29356" y="22799"/>
                </a:lnTo>
                <a:lnTo>
                  <a:pt x="22774" y="29348"/>
                </a:lnTo>
                <a:lnTo>
                  <a:pt x="6581" y="29348"/>
                </a:lnTo>
                <a:lnTo>
                  <a:pt x="0" y="22799"/>
                </a:lnTo>
                <a:lnTo>
                  <a:pt x="0" y="6579"/>
                </a:lnTo>
                <a:lnTo>
                  <a:pt x="6581" y="0"/>
                </a:lnTo>
                <a:close/>
              </a:path>
            </a:pathLst>
          </a:custGeom>
          <a:solidFill>
            <a:srgbClr val="D9D9D8">
              <a:alpha val="50000"/>
            </a:srgbClr>
          </a:solidFill>
        </p:spPr>
        <p:txBody>
          <a:bodyPr wrap="square" lIns="0" tIns="0" rIns="0" bIns="0" rtlCol="0"/>
          <a:lstStyle/>
          <a:p>
            <a:endParaRPr/>
          </a:p>
        </p:txBody>
      </p:sp>
      <p:sp>
        <p:nvSpPr>
          <p:cNvPr id="1519" name="object 1519"/>
          <p:cNvSpPr/>
          <p:nvPr/>
        </p:nvSpPr>
        <p:spPr>
          <a:xfrm>
            <a:off x="3423175" y="2544076"/>
            <a:ext cx="29209" cy="29209"/>
          </a:xfrm>
          <a:custGeom>
            <a:avLst/>
            <a:gdLst/>
            <a:ahLst/>
            <a:cxnLst/>
            <a:rect l="l" t="t" r="r" b="b"/>
            <a:pathLst>
              <a:path w="29210" h="29210">
                <a:moveTo>
                  <a:pt x="6397" y="0"/>
                </a:moveTo>
                <a:lnTo>
                  <a:pt x="14295" y="0"/>
                </a:lnTo>
                <a:lnTo>
                  <a:pt x="22193" y="0"/>
                </a:lnTo>
                <a:lnTo>
                  <a:pt x="28590" y="6396"/>
                </a:lnTo>
                <a:lnTo>
                  <a:pt x="28590" y="22187"/>
                </a:lnTo>
                <a:lnTo>
                  <a:pt x="22193" y="28583"/>
                </a:lnTo>
                <a:lnTo>
                  <a:pt x="6397" y="28583"/>
                </a:lnTo>
                <a:lnTo>
                  <a:pt x="0" y="22187"/>
                </a:lnTo>
                <a:lnTo>
                  <a:pt x="0" y="6396"/>
                </a:lnTo>
                <a:lnTo>
                  <a:pt x="6397" y="0"/>
                </a:lnTo>
                <a:close/>
              </a:path>
            </a:pathLst>
          </a:custGeom>
          <a:solidFill>
            <a:srgbClr val="D9D9D8">
              <a:alpha val="50000"/>
            </a:srgbClr>
          </a:solidFill>
        </p:spPr>
        <p:txBody>
          <a:bodyPr wrap="square" lIns="0" tIns="0" rIns="0" bIns="0" rtlCol="0"/>
          <a:lstStyle/>
          <a:p>
            <a:endParaRPr/>
          </a:p>
        </p:txBody>
      </p:sp>
      <p:sp>
        <p:nvSpPr>
          <p:cNvPr id="1520" name="object 1520"/>
          <p:cNvSpPr/>
          <p:nvPr/>
        </p:nvSpPr>
        <p:spPr>
          <a:xfrm>
            <a:off x="3285608" y="2542179"/>
            <a:ext cx="32384" cy="32384"/>
          </a:xfrm>
          <a:custGeom>
            <a:avLst/>
            <a:gdLst/>
            <a:ahLst/>
            <a:cxnLst/>
            <a:rect l="l" t="t" r="r" b="b"/>
            <a:pathLst>
              <a:path w="32385" h="32385">
                <a:moveTo>
                  <a:pt x="7254" y="0"/>
                </a:moveTo>
                <a:lnTo>
                  <a:pt x="16193" y="0"/>
                </a:lnTo>
                <a:lnTo>
                  <a:pt x="25131" y="0"/>
                </a:lnTo>
                <a:lnTo>
                  <a:pt x="32356" y="7253"/>
                </a:lnTo>
                <a:lnTo>
                  <a:pt x="32356" y="25125"/>
                </a:lnTo>
                <a:lnTo>
                  <a:pt x="2513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21" name="object 1521"/>
          <p:cNvSpPr/>
          <p:nvPr/>
        </p:nvSpPr>
        <p:spPr>
          <a:xfrm>
            <a:off x="3151071" y="2543311"/>
            <a:ext cx="30480" cy="30480"/>
          </a:xfrm>
          <a:custGeom>
            <a:avLst/>
            <a:gdLst/>
            <a:ahLst/>
            <a:cxnLst/>
            <a:rect l="l" t="t" r="r" b="b"/>
            <a:pathLst>
              <a:path w="30480" h="30480">
                <a:moveTo>
                  <a:pt x="6734" y="0"/>
                </a:moveTo>
                <a:lnTo>
                  <a:pt x="15060" y="0"/>
                </a:lnTo>
                <a:lnTo>
                  <a:pt x="23356" y="0"/>
                </a:lnTo>
                <a:lnTo>
                  <a:pt x="30121" y="6732"/>
                </a:lnTo>
                <a:lnTo>
                  <a:pt x="30121" y="23350"/>
                </a:lnTo>
                <a:lnTo>
                  <a:pt x="23356" y="30083"/>
                </a:lnTo>
                <a:lnTo>
                  <a:pt x="6734" y="3008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22" name="object 1522"/>
          <p:cNvSpPr/>
          <p:nvPr/>
        </p:nvSpPr>
        <p:spPr>
          <a:xfrm>
            <a:off x="3013534" y="2541444"/>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23" name="object 1523"/>
          <p:cNvSpPr/>
          <p:nvPr/>
        </p:nvSpPr>
        <p:spPr>
          <a:xfrm>
            <a:off x="2876732" y="2540312"/>
            <a:ext cx="36195" cy="36195"/>
          </a:xfrm>
          <a:custGeom>
            <a:avLst/>
            <a:gdLst/>
            <a:ahLst/>
            <a:cxnLst/>
            <a:rect l="l" t="t" r="r" b="b"/>
            <a:pathLst>
              <a:path w="36194"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524" name="object 1524"/>
          <p:cNvSpPr/>
          <p:nvPr/>
        </p:nvSpPr>
        <p:spPr>
          <a:xfrm>
            <a:off x="2739930" y="2539179"/>
            <a:ext cx="38735" cy="38735"/>
          </a:xfrm>
          <a:custGeom>
            <a:avLst/>
            <a:gdLst/>
            <a:ahLst/>
            <a:cxnLst/>
            <a:rect l="l" t="t" r="r" b="b"/>
            <a:pathLst>
              <a:path w="38735" h="38735">
                <a:moveTo>
                  <a:pt x="19193" y="0"/>
                </a:moveTo>
                <a:lnTo>
                  <a:pt x="26673" y="1509"/>
                </a:lnTo>
                <a:lnTo>
                  <a:pt x="32773" y="5623"/>
                </a:lnTo>
                <a:lnTo>
                  <a:pt x="36881" y="11723"/>
                </a:lnTo>
                <a:lnTo>
                  <a:pt x="38386" y="19188"/>
                </a:lnTo>
                <a:lnTo>
                  <a:pt x="36881" y="26653"/>
                </a:lnTo>
                <a:lnTo>
                  <a:pt x="32773" y="32753"/>
                </a:lnTo>
                <a:lnTo>
                  <a:pt x="26673"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25" name="object 1525"/>
          <p:cNvSpPr/>
          <p:nvPr/>
        </p:nvSpPr>
        <p:spPr>
          <a:xfrm>
            <a:off x="2603893" y="2538812"/>
            <a:ext cx="39370" cy="39370"/>
          </a:xfrm>
          <a:custGeom>
            <a:avLst/>
            <a:gdLst/>
            <a:ahLst/>
            <a:cxnLst/>
            <a:rect l="l" t="t" r="r" b="b"/>
            <a:pathLst>
              <a:path w="39369" h="39369">
                <a:moveTo>
                  <a:pt x="19560" y="0"/>
                </a:moveTo>
                <a:lnTo>
                  <a:pt x="27180" y="1536"/>
                </a:lnTo>
                <a:lnTo>
                  <a:pt x="33408" y="5726"/>
                </a:lnTo>
                <a:lnTo>
                  <a:pt x="37610" y="11942"/>
                </a:lnTo>
                <a:lnTo>
                  <a:pt x="39151" y="19555"/>
                </a:lnTo>
                <a:lnTo>
                  <a:pt x="37610" y="27168"/>
                </a:lnTo>
                <a:lnTo>
                  <a:pt x="33408" y="33384"/>
                </a:lnTo>
                <a:lnTo>
                  <a:pt x="27180" y="37574"/>
                </a:lnTo>
                <a:lnTo>
                  <a:pt x="19560" y="39111"/>
                </a:lnTo>
                <a:lnTo>
                  <a:pt x="11958" y="37574"/>
                </a:lnTo>
                <a:lnTo>
                  <a:pt x="5739" y="33384"/>
                </a:lnTo>
                <a:lnTo>
                  <a:pt x="1541" y="27168"/>
                </a:lnTo>
                <a:lnTo>
                  <a:pt x="0" y="19555"/>
                </a:lnTo>
                <a:lnTo>
                  <a:pt x="1541" y="11942"/>
                </a:lnTo>
                <a:lnTo>
                  <a:pt x="5739" y="5726"/>
                </a:lnTo>
                <a:lnTo>
                  <a:pt x="11958" y="1536"/>
                </a:lnTo>
                <a:lnTo>
                  <a:pt x="19560" y="0"/>
                </a:lnTo>
                <a:close/>
              </a:path>
            </a:pathLst>
          </a:custGeom>
          <a:solidFill>
            <a:srgbClr val="D9D9D8">
              <a:alpha val="50000"/>
            </a:srgbClr>
          </a:solidFill>
        </p:spPr>
        <p:txBody>
          <a:bodyPr wrap="square" lIns="0" tIns="0" rIns="0" bIns="0" rtlCol="0"/>
          <a:lstStyle/>
          <a:p>
            <a:endParaRPr/>
          </a:p>
        </p:txBody>
      </p:sp>
      <p:sp>
        <p:nvSpPr>
          <p:cNvPr id="1526" name="object 1526"/>
          <p:cNvSpPr/>
          <p:nvPr/>
        </p:nvSpPr>
        <p:spPr>
          <a:xfrm>
            <a:off x="2467122" y="2537680"/>
            <a:ext cx="41910" cy="41910"/>
          </a:xfrm>
          <a:custGeom>
            <a:avLst/>
            <a:gdLst/>
            <a:ahLst/>
            <a:cxnLst/>
            <a:rect l="l" t="t" r="r" b="b"/>
            <a:pathLst>
              <a:path w="41910" h="41910">
                <a:moveTo>
                  <a:pt x="20662" y="0"/>
                </a:moveTo>
                <a:lnTo>
                  <a:pt x="28730" y="1622"/>
                </a:lnTo>
                <a:lnTo>
                  <a:pt x="35317" y="6051"/>
                </a:lnTo>
                <a:lnTo>
                  <a:pt x="39758" y="12626"/>
                </a:lnTo>
                <a:lnTo>
                  <a:pt x="41386" y="20688"/>
                </a:lnTo>
                <a:lnTo>
                  <a:pt x="39758" y="28736"/>
                </a:lnTo>
                <a:lnTo>
                  <a:pt x="35317" y="35312"/>
                </a:lnTo>
                <a:lnTo>
                  <a:pt x="28730" y="39748"/>
                </a:lnTo>
                <a:lnTo>
                  <a:pt x="20662" y="41376"/>
                </a:lnTo>
                <a:lnTo>
                  <a:pt x="12617" y="39748"/>
                </a:lnTo>
                <a:lnTo>
                  <a:pt x="6049" y="35312"/>
                </a:lnTo>
                <a:lnTo>
                  <a:pt x="1622" y="28736"/>
                </a:lnTo>
                <a:lnTo>
                  <a:pt x="0" y="20688"/>
                </a:lnTo>
                <a:lnTo>
                  <a:pt x="1622" y="12626"/>
                </a:lnTo>
                <a:lnTo>
                  <a:pt x="6049" y="6051"/>
                </a:lnTo>
                <a:lnTo>
                  <a:pt x="12617" y="1622"/>
                </a:lnTo>
                <a:lnTo>
                  <a:pt x="20662" y="0"/>
                </a:lnTo>
                <a:close/>
              </a:path>
            </a:pathLst>
          </a:custGeom>
          <a:solidFill>
            <a:srgbClr val="D9D9D8">
              <a:alpha val="50000"/>
            </a:srgbClr>
          </a:solidFill>
        </p:spPr>
        <p:txBody>
          <a:bodyPr wrap="square" lIns="0" tIns="0" rIns="0" bIns="0" rtlCol="0"/>
          <a:lstStyle/>
          <a:p>
            <a:endParaRPr/>
          </a:p>
        </p:txBody>
      </p:sp>
      <p:sp>
        <p:nvSpPr>
          <p:cNvPr id="1527" name="object 1527"/>
          <p:cNvSpPr/>
          <p:nvPr/>
        </p:nvSpPr>
        <p:spPr>
          <a:xfrm>
            <a:off x="2329555" y="2535783"/>
            <a:ext cx="45720" cy="45720"/>
          </a:xfrm>
          <a:custGeom>
            <a:avLst/>
            <a:gdLst/>
            <a:ahLst/>
            <a:cxnLst/>
            <a:rect l="l" t="t" r="r" b="b"/>
            <a:pathLst>
              <a:path w="45719" h="45719">
                <a:moveTo>
                  <a:pt x="22591" y="0"/>
                </a:moveTo>
                <a:lnTo>
                  <a:pt x="31372" y="1777"/>
                </a:lnTo>
                <a:lnTo>
                  <a:pt x="38543" y="6621"/>
                </a:lnTo>
                <a:lnTo>
                  <a:pt x="43378" y="13801"/>
                </a:lnTo>
                <a:lnTo>
                  <a:pt x="45151" y="22585"/>
                </a:lnTo>
                <a:lnTo>
                  <a:pt x="43378" y="31364"/>
                </a:lnTo>
                <a:lnTo>
                  <a:pt x="38543" y="38533"/>
                </a:lnTo>
                <a:lnTo>
                  <a:pt x="31372" y="43367"/>
                </a:lnTo>
                <a:lnTo>
                  <a:pt x="22591" y="45140"/>
                </a:lnTo>
                <a:lnTo>
                  <a:pt x="13792" y="43367"/>
                </a:lnTo>
                <a:lnTo>
                  <a:pt x="6612" y="38533"/>
                </a:lnTo>
                <a:lnTo>
                  <a:pt x="1773" y="31364"/>
                </a:lnTo>
                <a:lnTo>
                  <a:pt x="0" y="22585"/>
                </a:lnTo>
                <a:lnTo>
                  <a:pt x="1773" y="13801"/>
                </a:lnTo>
                <a:lnTo>
                  <a:pt x="6612" y="6621"/>
                </a:lnTo>
                <a:lnTo>
                  <a:pt x="13792" y="1777"/>
                </a:lnTo>
                <a:lnTo>
                  <a:pt x="22591" y="0"/>
                </a:lnTo>
                <a:close/>
              </a:path>
            </a:pathLst>
          </a:custGeom>
          <a:solidFill>
            <a:srgbClr val="D9D9D8">
              <a:alpha val="50000"/>
            </a:srgbClr>
          </a:solidFill>
        </p:spPr>
        <p:txBody>
          <a:bodyPr wrap="square" lIns="0" tIns="0" rIns="0" bIns="0" rtlCol="0"/>
          <a:lstStyle/>
          <a:p>
            <a:endParaRPr/>
          </a:p>
        </p:txBody>
      </p:sp>
      <p:sp>
        <p:nvSpPr>
          <p:cNvPr id="1528" name="object 1528"/>
          <p:cNvSpPr/>
          <p:nvPr/>
        </p:nvSpPr>
        <p:spPr>
          <a:xfrm>
            <a:off x="2192783" y="2534681"/>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01"/>
                </a:lnTo>
                <a:lnTo>
                  <a:pt x="40441" y="40431"/>
                </a:lnTo>
                <a:lnTo>
                  <a:pt x="32909" y="45510"/>
                </a:lnTo>
                <a:lnTo>
                  <a:pt x="23693" y="47374"/>
                </a:lnTo>
                <a:lnTo>
                  <a:pt x="14463" y="45510"/>
                </a:lnTo>
                <a:lnTo>
                  <a:pt x="6933" y="40431"/>
                </a:lnTo>
                <a:lnTo>
                  <a:pt x="1859" y="32901"/>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529" name="object 1529"/>
          <p:cNvSpPr/>
          <p:nvPr/>
        </p:nvSpPr>
        <p:spPr>
          <a:xfrm>
            <a:off x="2055981" y="253354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0" name="object 1530"/>
          <p:cNvSpPr/>
          <p:nvPr/>
        </p:nvSpPr>
        <p:spPr>
          <a:xfrm>
            <a:off x="1920312" y="253354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1" name="object 1531"/>
          <p:cNvSpPr/>
          <p:nvPr/>
        </p:nvSpPr>
        <p:spPr>
          <a:xfrm>
            <a:off x="1783143" y="253204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2" name="object 1532"/>
          <p:cNvSpPr/>
          <p:nvPr/>
        </p:nvSpPr>
        <p:spPr>
          <a:xfrm>
            <a:off x="1648973" y="253354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33" name="object 1533"/>
          <p:cNvSpPr/>
          <p:nvPr/>
        </p:nvSpPr>
        <p:spPr>
          <a:xfrm>
            <a:off x="1512569" y="2532783"/>
            <a:ext cx="51435" cy="51435"/>
          </a:xfrm>
          <a:custGeom>
            <a:avLst/>
            <a:gdLst/>
            <a:ahLst/>
            <a:cxnLst/>
            <a:rect l="l" t="t" r="r" b="b"/>
            <a:pathLst>
              <a:path w="51434"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534" name="object 1534"/>
          <p:cNvSpPr/>
          <p:nvPr/>
        </p:nvSpPr>
        <p:spPr>
          <a:xfrm>
            <a:off x="1375767" y="2531651"/>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310" y="51307"/>
                </a:lnTo>
                <a:lnTo>
                  <a:pt x="7825" y="45591"/>
                </a:lnTo>
                <a:lnTo>
                  <a:pt x="2100" y="37109"/>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535" name="object 1535"/>
          <p:cNvSpPr/>
          <p:nvPr/>
        </p:nvSpPr>
        <p:spPr>
          <a:xfrm>
            <a:off x="1240465" y="2532049"/>
            <a:ext cx="52705" cy="52705"/>
          </a:xfrm>
          <a:custGeom>
            <a:avLst/>
            <a:gdLst/>
            <a:ahLst/>
            <a:cxnLst/>
            <a:rect l="l" t="t" r="r" b="b"/>
            <a:pathLst>
              <a:path w="52705"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536" name="object 1536"/>
          <p:cNvSpPr/>
          <p:nvPr/>
        </p:nvSpPr>
        <p:spPr>
          <a:xfrm>
            <a:off x="1104428" y="253165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537" name="object 1537"/>
          <p:cNvSpPr/>
          <p:nvPr/>
        </p:nvSpPr>
        <p:spPr>
          <a:xfrm>
            <a:off x="968024" y="2530917"/>
            <a:ext cx="55244" cy="55244"/>
          </a:xfrm>
          <a:custGeom>
            <a:avLst/>
            <a:gdLst/>
            <a:ahLst/>
            <a:cxnLst/>
            <a:rect l="l" t="t" r="r" b="b"/>
            <a:pathLst>
              <a:path w="55244"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538" name="object 1538"/>
          <p:cNvSpPr/>
          <p:nvPr/>
        </p:nvSpPr>
        <p:spPr>
          <a:xfrm>
            <a:off x="831589" y="2530151"/>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39" name="object 1539"/>
          <p:cNvSpPr/>
          <p:nvPr/>
        </p:nvSpPr>
        <p:spPr>
          <a:xfrm>
            <a:off x="695920" y="2530151"/>
            <a:ext cx="56515" cy="56515"/>
          </a:xfrm>
          <a:custGeom>
            <a:avLst/>
            <a:gdLst/>
            <a:ahLst/>
            <a:cxnLst/>
            <a:rect l="l" t="t" r="r" b="b"/>
            <a:pathLst>
              <a:path w="56515"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40" name="object 1540"/>
          <p:cNvSpPr/>
          <p:nvPr/>
        </p:nvSpPr>
        <p:spPr>
          <a:xfrm>
            <a:off x="561781" y="2531651"/>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09"/>
                </a:lnTo>
                <a:lnTo>
                  <a:pt x="45587" y="45591"/>
                </a:lnTo>
                <a:lnTo>
                  <a:pt x="37093" y="51307"/>
                </a:lnTo>
                <a:lnTo>
                  <a:pt x="26693" y="53403"/>
                </a:lnTo>
                <a:lnTo>
                  <a:pt x="16297" y="51307"/>
                </a:lnTo>
                <a:lnTo>
                  <a:pt x="7813" y="45591"/>
                </a:lnTo>
                <a:lnTo>
                  <a:pt x="2095" y="37109"/>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41" name="object 1541"/>
          <p:cNvSpPr/>
          <p:nvPr/>
        </p:nvSpPr>
        <p:spPr>
          <a:xfrm>
            <a:off x="425346" y="2530917"/>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42" name="object 1542"/>
          <p:cNvSpPr/>
          <p:nvPr/>
        </p:nvSpPr>
        <p:spPr>
          <a:xfrm>
            <a:off x="288942" y="2530151"/>
            <a:ext cx="56515" cy="56515"/>
          </a:xfrm>
          <a:custGeom>
            <a:avLst/>
            <a:gdLst/>
            <a:ahLst/>
            <a:cxnLst/>
            <a:rect l="l" t="t" r="r" b="b"/>
            <a:pathLst>
              <a:path w="56514" h="56514">
                <a:moveTo>
                  <a:pt x="28193" y="0"/>
                </a:moveTo>
                <a:lnTo>
                  <a:pt x="39176" y="2218"/>
                </a:lnTo>
                <a:lnTo>
                  <a:pt x="48147" y="8266"/>
                </a:lnTo>
                <a:lnTo>
                  <a:pt x="54197" y="17236"/>
                </a:lnTo>
                <a:lnTo>
                  <a:pt x="56416" y="28216"/>
                </a:lnTo>
                <a:lnTo>
                  <a:pt x="54197" y="39196"/>
                </a:lnTo>
                <a:lnTo>
                  <a:pt x="48147" y="48166"/>
                </a:lnTo>
                <a:lnTo>
                  <a:pt x="39176" y="54214"/>
                </a:lnTo>
                <a:lnTo>
                  <a:pt x="28193" y="56432"/>
                </a:lnTo>
                <a:lnTo>
                  <a:pt x="17214" y="54214"/>
                </a:lnTo>
                <a:lnTo>
                  <a:pt x="8253" y="48166"/>
                </a:lnTo>
                <a:lnTo>
                  <a:pt x="2214" y="39196"/>
                </a:lnTo>
                <a:lnTo>
                  <a:pt x="0" y="28216"/>
                </a:lnTo>
                <a:lnTo>
                  <a:pt x="2214" y="17236"/>
                </a:lnTo>
                <a:lnTo>
                  <a:pt x="8253" y="8266"/>
                </a:lnTo>
                <a:lnTo>
                  <a:pt x="17214" y="2218"/>
                </a:lnTo>
                <a:lnTo>
                  <a:pt x="28193" y="0"/>
                </a:lnTo>
                <a:close/>
              </a:path>
            </a:pathLst>
          </a:custGeom>
          <a:solidFill>
            <a:srgbClr val="D9D9D8">
              <a:alpha val="50000"/>
            </a:srgbClr>
          </a:solidFill>
        </p:spPr>
        <p:txBody>
          <a:bodyPr wrap="square" lIns="0" tIns="0" rIns="0" bIns="0" rtlCol="0"/>
          <a:lstStyle/>
          <a:p>
            <a:endParaRPr/>
          </a:p>
        </p:txBody>
      </p:sp>
      <p:sp>
        <p:nvSpPr>
          <p:cNvPr id="1543" name="object 1543"/>
          <p:cNvSpPr/>
          <p:nvPr/>
        </p:nvSpPr>
        <p:spPr>
          <a:xfrm>
            <a:off x="152508" y="2529417"/>
            <a:ext cx="58419" cy="58419"/>
          </a:xfrm>
          <a:custGeom>
            <a:avLst/>
            <a:gdLst/>
            <a:ahLst/>
            <a:cxnLst/>
            <a:rect l="l" t="t" r="r" b="b"/>
            <a:pathLst>
              <a:path w="58420" h="58419">
                <a:moveTo>
                  <a:pt x="28988" y="0"/>
                </a:moveTo>
                <a:lnTo>
                  <a:pt x="40254" y="2272"/>
                </a:lnTo>
                <a:lnTo>
                  <a:pt x="49460" y="8473"/>
                </a:lnTo>
                <a:lnTo>
                  <a:pt x="55669" y="17674"/>
                </a:lnTo>
                <a:lnTo>
                  <a:pt x="57947" y="28950"/>
                </a:lnTo>
                <a:lnTo>
                  <a:pt x="55669" y="40213"/>
                </a:lnTo>
                <a:lnTo>
                  <a:pt x="49460" y="49417"/>
                </a:lnTo>
                <a:lnTo>
                  <a:pt x="40254" y="55624"/>
                </a:lnTo>
                <a:lnTo>
                  <a:pt x="28988" y="57901"/>
                </a:lnTo>
                <a:lnTo>
                  <a:pt x="17705" y="55624"/>
                </a:lnTo>
                <a:lnTo>
                  <a:pt x="8490" y="49417"/>
                </a:lnTo>
                <a:lnTo>
                  <a:pt x="2278" y="40213"/>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44" name="object 1544"/>
          <p:cNvSpPr/>
          <p:nvPr/>
        </p:nvSpPr>
        <p:spPr>
          <a:xfrm>
            <a:off x="15706" y="2528285"/>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545" name="object 1545"/>
          <p:cNvSpPr/>
          <p:nvPr/>
        </p:nvSpPr>
        <p:spPr>
          <a:xfrm>
            <a:off x="7483370" y="2398648"/>
            <a:ext cx="48260" cy="48260"/>
          </a:xfrm>
          <a:custGeom>
            <a:avLst/>
            <a:gdLst/>
            <a:ahLst/>
            <a:cxnLst/>
            <a:rect l="l" t="t" r="r" b="b"/>
            <a:pathLst>
              <a:path w="48259" h="48260">
                <a:moveTo>
                  <a:pt x="24060" y="0"/>
                </a:moveTo>
                <a:lnTo>
                  <a:pt x="33429" y="1895"/>
                </a:lnTo>
                <a:lnTo>
                  <a:pt x="41088" y="7061"/>
                </a:lnTo>
                <a:lnTo>
                  <a:pt x="46255" y="14718"/>
                </a:lnTo>
                <a:lnTo>
                  <a:pt x="48151" y="24085"/>
                </a:lnTo>
                <a:lnTo>
                  <a:pt x="46255" y="33446"/>
                </a:lnTo>
                <a:lnTo>
                  <a:pt x="41088" y="41092"/>
                </a:lnTo>
                <a:lnTo>
                  <a:pt x="33429"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6" name="object 1546"/>
          <p:cNvSpPr/>
          <p:nvPr/>
        </p:nvSpPr>
        <p:spPr>
          <a:xfrm>
            <a:off x="7348068" y="2399046"/>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7" name="object 1547"/>
          <p:cNvSpPr/>
          <p:nvPr/>
        </p:nvSpPr>
        <p:spPr>
          <a:xfrm>
            <a:off x="7212031" y="2398648"/>
            <a:ext cx="48260" cy="48260"/>
          </a:xfrm>
          <a:custGeom>
            <a:avLst/>
            <a:gdLst/>
            <a:ahLst/>
            <a:cxnLst/>
            <a:rect l="l" t="t" r="r" b="b"/>
            <a:pathLst>
              <a:path w="48259"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548" name="object 1548"/>
          <p:cNvSpPr/>
          <p:nvPr/>
        </p:nvSpPr>
        <p:spPr>
          <a:xfrm>
            <a:off x="7076729" y="2399046"/>
            <a:ext cx="47625" cy="47625"/>
          </a:xfrm>
          <a:custGeom>
            <a:avLst/>
            <a:gdLst/>
            <a:ahLst/>
            <a:cxnLst/>
            <a:rect l="l" t="t" r="r" b="b"/>
            <a:pathLst>
              <a:path w="47625" h="47625">
                <a:moveTo>
                  <a:pt x="23693" y="0"/>
                </a:moveTo>
                <a:lnTo>
                  <a:pt x="32927" y="1859"/>
                </a:lnTo>
                <a:lnTo>
                  <a:pt x="40468" y="6931"/>
                </a:lnTo>
                <a:lnTo>
                  <a:pt x="45552" y="14460"/>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549" name="object 1549"/>
          <p:cNvSpPr/>
          <p:nvPr/>
        </p:nvSpPr>
        <p:spPr>
          <a:xfrm>
            <a:off x="6941060" y="2399046"/>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0" name="object 1550"/>
          <p:cNvSpPr/>
          <p:nvPr/>
        </p:nvSpPr>
        <p:spPr>
          <a:xfrm>
            <a:off x="6805390" y="2399046"/>
            <a:ext cx="47625" cy="47625"/>
          </a:xfrm>
          <a:custGeom>
            <a:avLst/>
            <a:gdLst/>
            <a:ahLst/>
            <a:cxnLst/>
            <a:rect l="l" t="t" r="r" b="b"/>
            <a:pathLst>
              <a:path w="47625" h="47625">
                <a:moveTo>
                  <a:pt x="23723" y="0"/>
                </a:moveTo>
                <a:lnTo>
                  <a:pt x="32940" y="1859"/>
                </a:lnTo>
                <a:lnTo>
                  <a:pt x="40471" y="6931"/>
                </a:lnTo>
                <a:lnTo>
                  <a:pt x="45553" y="14460"/>
                </a:lnTo>
                <a:lnTo>
                  <a:pt x="47416" y="23687"/>
                </a:lnTo>
                <a:lnTo>
                  <a:pt x="45553"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51" name="object 1551"/>
          <p:cNvSpPr/>
          <p:nvPr/>
        </p:nvSpPr>
        <p:spPr>
          <a:xfrm>
            <a:off x="6670486" y="2399780"/>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552" name="object 1552"/>
          <p:cNvSpPr/>
          <p:nvPr/>
        </p:nvSpPr>
        <p:spPr>
          <a:xfrm>
            <a:off x="6535949" y="2400913"/>
            <a:ext cx="43815" cy="43815"/>
          </a:xfrm>
          <a:custGeom>
            <a:avLst/>
            <a:gdLst/>
            <a:ahLst/>
            <a:cxnLst/>
            <a:rect l="l" t="t" r="r" b="b"/>
            <a:pathLst>
              <a:path w="43815" h="43814">
                <a:moveTo>
                  <a:pt x="21825" y="0"/>
                </a:moveTo>
                <a:lnTo>
                  <a:pt x="30324" y="1713"/>
                </a:lnTo>
                <a:lnTo>
                  <a:pt x="37261" y="6388"/>
                </a:lnTo>
                <a:lnTo>
                  <a:pt x="41937" y="13324"/>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553" name="object 1553"/>
          <p:cNvSpPr/>
          <p:nvPr/>
        </p:nvSpPr>
        <p:spPr>
          <a:xfrm>
            <a:off x="6402545" y="240317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4" name="object 1554"/>
          <p:cNvSpPr/>
          <p:nvPr/>
        </p:nvSpPr>
        <p:spPr>
          <a:xfrm>
            <a:off x="6267243" y="2403544"/>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55" name="object 1555"/>
          <p:cNvSpPr/>
          <p:nvPr/>
        </p:nvSpPr>
        <p:spPr>
          <a:xfrm>
            <a:off x="6131206" y="240317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556" name="object 1556"/>
          <p:cNvSpPr/>
          <p:nvPr/>
        </p:nvSpPr>
        <p:spPr>
          <a:xfrm>
            <a:off x="5997435" y="2405044"/>
            <a:ext cx="35560" cy="35560"/>
          </a:xfrm>
          <a:custGeom>
            <a:avLst/>
            <a:gdLst/>
            <a:ahLst/>
            <a:cxnLst/>
            <a:rect l="l" t="t" r="r" b="b"/>
            <a:pathLst>
              <a:path w="35560" h="35560">
                <a:moveTo>
                  <a:pt x="7897" y="0"/>
                </a:moveTo>
                <a:lnTo>
                  <a:pt x="17662" y="0"/>
                </a:lnTo>
                <a:lnTo>
                  <a:pt x="27427" y="0"/>
                </a:lnTo>
                <a:lnTo>
                  <a:pt x="35356" y="7926"/>
                </a:lnTo>
                <a:lnTo>
                  <a:pt x="35356" y="27451"/>
                </a:lnTo>
                <a:lnTo>
                  <a:pt x="27427" y="35377"/>
                </a:lnTo>
                <a:lnTo>
                  <a:pt x="7897" y="35377"/>
                </a:lnTo>
                <a:lnTo>
                  <a:pt x="0" y="27451"/>
                </a:lnTo>
                <a:lnTo>
                  <a:pt x="0" y="7926"/>
                </a:lnTo>
                <a:lnTo>
                  <a:pt x="7897" y="0"/>
                </a:lnTo>
                <a:close/>
              </a:path>
            </a:pathLst>
          </a:custGeom>
          <a:solidFill>
            <a:srgbClr val="D9D9D8">
              <a:alpha val="50000"/>
            </a:srgbClr>
          </a:solidFill>
        </p:spPr>
        <p:txBody>
          <a:bodyPr wrap="square" lIns="0" tIns="0" rIns="0" bIns="0" rtlCol="0"/>
          <a:lstStyle/>
          <a:p>
            <a:endParaRPr/>
          </a:p>
        </p:txBody>
      </p:sp>
      <p:sp>
        <p:nvSpPr>
          <p:cNvPr id="1557" name="object 1557"/>
          <p:cNvSpPr/>
          <p:nvPr/>
        </p:nvSpPr>
        <p:spPr>
          <a:xfrm>
            <a:off x="5861000" y="2404310"/>
            <a:ext cx="37465" cy="37465"/>
          </a:xfrm>
          <a:custGeom>
            <a:avLst/>
            <a:gdLst/>
            <a:ahLst/>
            <a:cxnLst/>
            <a:rect l="l" t="t" r="r" b="b"/>
            <a:pathLst>
              <a:path w="37464" h="37464">
                <a:moveTo>
                  <a:pt x="18428" y="0"/>
                </a:moveTo>
                <a:lnTo>
                  <a:pt x="25612" y="1445"/>
                </a:lnTo>
                <a:lnTo>
                  <a:pt x="31479" y="5390"/>
                </a:lnTo>
                <a:lnTo>
                  <a:pt x="35436" y="11245"/>
                </a:lnTo>
                <a:lnTo>
                  <a:pt x="36886" y="18423"/>
                </a:lnTo>
                <a:lnTo>
                  <a:pt x="35436"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558" name="object 1558"/>
          <p:cNvSpPr/>
          <p:nvPr/>
        </p:nvSpPr>
        <p:spPr>
          <a:xfrm>
            <a:off x="5726861" y="2405809"/>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59" name="object 1559"/>
          <p:cNvSpPr/>
          <p:nvPr/>
        </p:nvSpPr>
        <p:spPr>
          <a:xfrm>
            <a:off x="5591192" y="2405809"/>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0" name="object 1560"/>
          <p:cNvSpPr/>
          <p:nvPr/>
        </p:nvSpPr>
        <p:spPr>
          <a:xfrm>
            <a:off x="5455522" y="2405809"/>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61" name="object 1561"/>
          <p:cNvSpPr/>
          <p:nvPr/>
        </p:nvSpPr>
        <p:spPr>
          <a:xfrm>
            <a:off x="5319853" y="2405809"/>
            <a:ext cx="34290" cy="34290"/>
          </a:xfrm>
          <a:custGeom>
            <a:avLst/>
            <a:gdLst/>
            <a:ahLst/>
            <a:cxnLst/>
            <a:rect l="l" t="t" r="r" b="b"/>
            <a:pathLst>
              <a:path w="34289" h="34289">
                <a:moveTo>
                  <a:pt x="7591" y="0"/>
                </a:moveTo>
                <a:lnTo>
                  <a:pt x="16928" y="0"/>
                </a:lnTo>
                <a:lnTo>
                  <a:pt x="26264" y="0"/>
                </a:lnTo>
                <a:lnTo>
                  <a:pt x="33856" y="7589"/>
                </a:lnTo>
                <a:lnTo>
                  <a:pt x="33856" y="26257"/>
                </a:lnTo>
                <a:lnTo>
                  <a:pt x="26264"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2" name="object 1562"/>
          <p:cNvSpPr/>
          <p:nvPr/>
        </p:nvSpPr>
        <p:spPr>
          <a:xfrm>
            <a:off x="5184183" y="2405809"/>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3" name="object 1563"/>
          <p:cNvSpPr/>
          <p:nvPr/>
        </p:nvSpPr>
        <p:spPr>
          <a:xfrm>
            <a:off x="5048912" y="2406176"/>
            <a:ext cx="33655" cy="33655"/>
          </a:xfrm>
          <a:custGeom>
            <a:avLst/>
            <a:gdLst/>
            <a:ahLst/>
            <a:cxnLst/>
            <a:rect l="l" t="t" r="r" b="b"/>
            <a:pathLst>
              <a:path w="33654" h="33655">
                <a:moveTo>
                  <a:pt x="7407" y="0"/>
                </a:moveTo>
                <a:lnTo>
                  <a:pt x="16530" y="0"/>
                </a:lnTo>
                <a:lnTo>
                  <a:pt x="25682" y="0"/>
                </a:lnTo>
                <a:lnTo>
                  <a:pt x="33090" y="7406"/>
                </a:lnTo>
                <a:lnTo>
                  <a:pt x="33090" y="25706"/>
                </a:lnTo>
                <a:lnTo>
                  <a:pt x="25682"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564" name="object 1564"/>
          <p:cNvSpPr/>
          <p:nvPr/>
        </p:nvSpPr>
        <p:spPr>
          <a:xfrm>
            <a:off x="4912845" y="2405809"/>
            <a:ext cx="34290" cy="34290"/>
          </a:xfrm>
          <a:custGeom>
            <a:avLst/>
            <a:gdLst/>
            <a:ahLst/>
            <a:cxnLst/>
            <a:rect l="l" t="t" r="r" b="b"/>
            <a:pathLst>
              <a:path w="34289" h="34289">
                <a:moveTo>
                  <a:pt x="7591" y="0"/>
                </a:moveTo>
                <a:lnTo>
                  <a:pt x="16928" y="0"/>
                </a:lnTo>
                <a:lnTo>
                  <a:pt x="26295" y="0"/>
                </a:lnTo>
                <a:lnTo>
                  <a:pt x="33856" y="7589"/>
                </a:lnTo>
                <a:lnTo>
                  <a:pt x="33856" y="26257"/>
                </a:lnTo>
                <a:lnTo>
                  <a:pt x="26295" y="33847"/>
                </a:lnTo>
                <a:lnTo>
                  <a:pt x="7591" y="33847"/>
                </a:lnTo>
                <a:lnTo>
                  <a:pt x="0" y="26257"/>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565" name="object 1565"/>
          <p:cNvSpPr/>
          <p:nvPr/>
        </p:nvSpPr>
        <p:spPr>
          <a:xfrm>
            <a:off x="4777206" y="2405809"/>
            <a:ext cx="34290" cy="34290"/>
          </a:xfrm>
          <a:custGeom>
            <a:avLst/>
            <a:gdLst/>
            <a:ahLst/>
            <a:cxnLst/>
            <a:rect l="l" t="t" r="r" b="b"/>
            <a:pathLst>
              <a:path w="34289" h="34289">
                <a:moveTo>
                  <a:pt x="7561" y="0"/>
                </a:moveTo>
                <a:lnTo>
                  <a:pt x="16897" y="0"/>
                </a:lnTo>
                <a:lnTo>
                  <a:pt x="26264" y="0"/>
                </a:lnTo>
                <a:lnTo>
                  <a:pt x="33825" y="7589"/>
                </a:lnTo>
                <a:lnTo>
                  <a:pt x="33825" y="26257"/>
                </a:lnTo>
                <a:lnTo>
                  <a:pt x="26264" y="33847"/>
                </a:lnTo>
                <a:lnTo>
                  <a:pt x="7561" y="33847"/>
                </a:lnTo>
                <a:lnTo>
                  <a:pt x="0" y="26257"/>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566" name="object 1566"/>
          <p:cNvSpPr/>
          <p:nvPr/>
        </p:nvSpPr>
        <p:spPr>
          <a:xfrm>
            <a:off x="4642669" y="2406942"/>
            <a:ext cx="31750" cy="31750"/>
          </a:xfrm>
          <a:custGeom>
            <a:avLst/>
            <a:gdLst/>
            <a:ahLst/>
            <a:cxnLst/>
            <a:rect l="l" t="t" r="r" b="b"/>
            <a:pathLst>
              <a:path w="31750" h="31750">
                <a:moveTo>
                  <a:pt x="7040" y="0"/>
                </a:moveTo>
                <a:lnTo>
                  <a:pt x="15795" y="0"/>
                </a:lnTo>
                <a:lnTo>
                  <a:pt x="24519" y="0"/>
                </a:lnTo>
                <a:lnTo>
                  <a:pt x="31590" y="7069"/>
                </a:lnTo>
                <a:lnTo>
                  <a:pt x="31590" y="24513"/>
                </a:lnTo>
                <a:lnTo>
                  <a:pt x="24519" y="31582"/>
                </a:lnTo>
                <a:lnTo>
                  <a:pt x="7040" y="31582"/>
                </a:lnTo>
                <a:lnTo>
                  <a:pt x="0" y="24513"/>
                </a:lnTo>
                <a:lnTo>
                  <a:pt x="0" y="7069"/>
                </a:lnTo>
                <a:lnTo>
                  <a:pt x="7040" y="0"/>
                </a:lnTo>
                <a:close/>
              </a:path>
            </a:pathLst>
          </a:custGeom>
          <a:solidFill>
            <a:srgbClr val="D9D9D8">
              <a:alpha val="50000"/>
            </a:srgbClr>
          </a:solidFill>
        </p:spPr>
        <p:txBody>
          <a:bodyPr wrap="square" lIns="0" tIns="0" rIns="0" bIns="0" rtlCol="0"/>
          <a:lstStyle/>
          <a:p>
            <a:endParaRPr/>
          </a:p>
        </p:txBody>
      </p:sp>
      <p:sp>
        <p:nvSpPr>
          <p:cNvPr id="1567" name="object 1567"/>
          <p:cNvSpPr/>
          <p:nvPr/>
        </p:nvSpPr>
        <p:spPr>
          <a:xfrm>
            <a:off x="4507734" y="2407676"/>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68" name="object 1568"/>
          <p:cNvSpPr/>
          <p:nvPr/>
        </p:nvSpPr>
        <p:spPr>
          <a:xfrm>
            <a:off x="4371330" y="240694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69" name="object 1569"/>
          <p:cNvSpPr/>
          <p:nvPr/>
        </p:nvSpPr>
        <p:spPr>
          <a:xfrm>
            <a:off x="4236794" y="2408074"/>
            <a:ext cx="29845" cy="29845"/>
          </a:xfrm>
          <a:custGeom>
            <a:avLst/>
            <a:gdLst/>
            <a:ahLst/>
            <a:cxnLst/>
            <a:rect l="l" t="t" r="r" b="b"/>
            <a:pathLst>
              <a:path w="29845" h="29844">
                <a:moveTo>
                  <a:pt x="6550" y="0"/>
                </a:moveTo>
                <a:lnTo>
                  <a:pt x="14662" y="0"/>
                </a:lnTo>
                <a:lnTo>
                  <a:pt x="22774" y="0"/>
                </a:lnTo>
                <a:lnTo>
                  <a:pt x="29325" y="6549"/>
                </a:lnTo>
                <a:lnTo>
                  <a:pt x="29325" y="22769"/>
                </a:lnTo>
                <a:lnTo>
                  <a:pt x="22774" y="29318"/>
                </a:lnTo>
                <a:lnTo>
                  <a:pt x="6550" y="29318"/>
                </a:lnTo>
                <a:lnTo>
                  <a:pt x="0" y="22769"/>
                </a:lnTo>
                <a:lnTo>
                  <a:pt x="0" y="6549"/>
                </a:lnTo>
                <a:lnTo>
                  <a:pt x="6550" y="0"/>
                </a:lnTo>
                <a:close/>
              </a:path>
            </a:pathLst>
          </a:custGeom>
          <a:solidFill>
            <a:srgbClr val="D9D9D8">
              <a:alpha val="50000"/>
            </a:srgbClr>
          </a:solidFill>
        </p:spPr>
        <p:txBody>
          <a:bodyPr wrap="square" lIns="0" tIns="0" rIns="0" bIns="0" rtlCol="0"/>
          <a:lstStyle/>
          <a:p>
            <a:endParaRPr/>
          </a:p>
        </p:txBody>
      </p:sp>
      <p:sp>
        <p:nvSpPr>
          <p:cNvPr id="1570" name="object 1570"/>
          <p:cNvSpPr/>
          <p:nvPr/>
        </p:nvSpPr>
        <p:spPr>
          <a:xfrm>
            <a:off x="4100757" y="2407676"/>
            <a:ext cx="30480" cy="30480"/>
          </a:xfrm>
          <a:custGeom>
            <a:avLst/>
            <a:gdLst/>
            <a:ahLst/>
            <a:cxnLst/>
            <a:rect l="l" t="t" r="r" b="b"/>
            <a:pathLst>
              <a:path w="30479" h="30480">
                <a:moveTo>
                  <a:pt x="6734" y="0"/>
                </a:moveTo>
                <a:lnTo>
                  <a:pt x="15030" y="0"/>
                </a:lnTo>
                <a:lnTo>
                  <a:pt x="23325" y="0"/>
                </a:lnTo>
                <a:lnTo>
                  <a:pt x="30090" y="6732"/>
                </a:lnTo>
                <a:lnTo>
                  <a:pt x="30090" y="23350"/>
                </a:lnTo>
                <a:lnTo>
                  <a:pt x="23325"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1" name="object 1571"/>
          <p:cNvSpPr/>
          <p:nvPr/>
        </p:nvSpPr>
        <p:spPr>
          <a:xfrm>
            <a:off x="3964322" y="240694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2" name="object 1572"/>
          <p:cNvSpPr/>
          <p:nvPr/>
        </p:nvSpPr>
        <p:spPr>
          <a:xfrm>
            <a:off x="3828653" y="2406942"/>
            <a:ext cx="31750" cy="31750"/>
          </a:xfrm>
          <a:custGeom>
            <a:avLst/>
            <a:gdLst/>
            <a:ahLst/>
            <a:cxnLst/>
            <a:rect l="l" t="t" r="r" b="b"/>
            <a:pathLst>
              <a:path w="31750" h="31750">
                <a:moveTo>
                  <a:pt x="7071" y="0"/>
                </a:moveTo>
                <a:lnTo>
                  <a:pt x="15795" y="0"/>
                </a:lnTo>
                <a:lnTo>
                  <a:pt x="24519" y="0"/>
                </a:lnTo>
                <a:lnTo>
                  <a:pt x="31590" y="7069"/>
                </a:lnTo>
                <a:lnTo>
                  <a:pt x="31590" y="24513"/>
                </a:lnTo>
                <a:lnTo>
                  <a:pt x="24519" y="31582"/>
                </a:lnTo>
                <a:lnTo>
                  <a:pt x="7071" y="31582"/>
                </a:lnTo>
                <a:lnTo>
                  <a:pt x="0" y="24513"/>
                </a:lnTo>
                <a:lnTo>
                  <a:pt x="0" y="7069"/>
                </a:lnTo>
                <a:lnTo>
                  <a:pt x="7071" y="0"/>
                </a:lnTo>
                <a:close/>
              </a:path>
            </a:pathLst>
          </a:custGeom>
          <a:solidFill>
            <a:srgbClr val="D9D9D8">
              <a:alpha val="50000"/>
            </a:srgbClr>
          </a:solidFill>
        </p:spPr>
        <p:txBody>
          <a:bodyPr wrap="square" lIns="0" tIns="0" rIns="0" bIns="0" rtlCol="0"/>
          <a:lstStyle/>
          <a:p>
            <a:endParaRPr/>
          </a:p>
        </p:txBody>
      </p:sp>
      <p:sp>
        <p:nvSpPr>
          <p:cNvPr id="1573" name="object 1573"/>
          <p:cNvSpPr/>
          <p:nvPr/>
        </p:nvSpPr>
        <p:spPr>
          <a:xfrm>
            <a:off x="3693748" y="2407676"/>
            <a:ext cx="30480" cy="30480"/>
          </a:xfrm>
          <a:custGeom>
            <a:avLst/>
            <a:gdLst/>
            <a:ahLst/>
            <a:cxnLst/>
            <a:rect l="l" t="t" r="r" b="b"/>
            <a:pathLst>
              <a:path w="30479" h="30480">
                <a:moveTo>
                  <a:pt x="6734" y="0"/>
                </a:moveTo>
                <a:lnTo>
                  <a:pt x="15060" y="0"/>
                </a:lnTo>
                <a:lnTo>
                  <a:pt x="23356" y="0"/>
                </a:lnTo>
                <a:lnTo>
                  <a:pt x="30090" y="6732"/>
                </a:lnTo>
                <a:lnTo>
                  <a:pt x="30090" y="23350"/>
                </a:lnTo>
                <a:lnTo>
                  <a:pt x="23356" y="30113"/>
                </a:lnTo>
                <a:lnTo>
                  <a:pt x="6734" y="30113"/>
                </a:lnTo>
                <a:lnTo>
                  <a:pt x="0" y="23350"/>
                </a:lnTo>
                <a:lnTo>
                  <a:pt x="0" y="6732"/>
                </a:lnTo>
                <a:lnTo>
                  <a:pt x="6734" y="0"/>
                </a:lnTo>
                <a:close/>
              </a:path>
            </a:pathLst>
          </a:custGeom>
          <a:solidFill>
            <a:srgbClr val="D9D9D8">
              <a:alpha val="50000"/>
            </a:srgbClr>
          </a:solidFill>
        </p:spPr>
        <p:txBody>
          <a:bodyPr wrap="square" lIns="0" tIns="0" rIns="0" bIns="0" rtlCol="0"/>
          <a:lstStyle/>
          <a:p>
            <a:endParaRPr/>
          </a:p>
        </p:txBody>
      </p:sp>
      <p:sp>
        <p:nvSpPr>
          <p:cNvPr id="1574" name="object 1574"/>
          <p:cNvSpPr/>
          <p:nvPr/>
        </p:nvSpPr>
        <p:spPr>
          <a:xfrm>
            <a:off x="3556947" y="2406544"/>
            <a:ext cx="32384" cy="32384"/>
          </a:xfrm>
          <a:custGeom>
            <a:avLst/>
            <a:gdLst/>
            <a:ahLst/>
            <a:cxnLst/>
            <a:rect l="l" t="t" r="r" b="b"/>
            <a:pathLst>
              <a:path w="32385" h="32385">
                <a:moveTo>
                  <a:pt x="7254" y="0"/>
                </a:moveTo>
                <a:lnTo>
                  <a:pt x="16193" y="0"/>
                </a:lnTo>
                <a:lnTo>
                  <a:pt x="25101" y="0"/>
                </a:lnTo>
                <a:lnTo>
                  <a:pt x="32356" y="7253"/>
                </a:lnTo>
                <a:lnTo>
                  <a:pt x="32356" y="25125"/>
                </a:lnTo>
                <a:lnTo>
                  <a:pt x="25101" y="32347"/>
                </a:lnTo>
                <a:lnTo>
                  <a:pt x="7254" y="32347"/>
                </a:lnTo>
                <a:lnTo>
                  <a:pt x="0" y="25125"/>
                </a:lnTo>
                <a:lnTo>
                  <a:pt x="0" y="7253"/>
                </a:lnTo>
                <a:lnTo>
                  <a:pt x="7254" y="0"/>
                </a:lnTo>
                <a:close/>
              </a:path>
            </a:pathLst>
          </a:custGeom>
          <a:solidFill>
            <a:srgbClr val="D9D9D8">
              <a:alpha val="50000"/>
            </a:srgbClr>
          </a:solidFill>
        </p:spPr>
        <p:txBody>
          <a:bodyPr wrap="square" lIns="0" tIns="0" rIns="0" bIns="0" rtlCol="0"/>
          <a:lstStyle/>
          <a:p>
            <a:endParaRPr/>
          </a:p>
        </p:txBody>
      </p:sp>
      <p:sp>
        <p:nvSpPr>
          <p:cNvPr id="1575" name="object 1575"/>
          <p:cNvSpPr/>
          <p:nvPr/>
        </p:nvSpPr>
        <p:spPr>
          <a:xfrm>
            <a:off x="3421645" y="2406942"/>
            <a:ext cx="31750" cy="31750"/>
          </a:xfrm>
          <a:custGeom>
            <a:avLst/>
            <a:gdLst/>
            <a:ahLst/>
            <a:cxnLst/>
            <a:rect l="l" t="t" r="r" b="b"/>
            <a:pathLst>
              <a:path w="31750" h="31750">
                <a:moveTo>
                  <a:pt x="7101" y="0"/>
                </a:moveTo>
                <a:lnTo>
                  <a:pt x="15826" y="0"/>
                </a:lnTo>
                <a:lnTo>
                  <a:pt x="24550" y="0"/>
                </a:lnTo>
                <a:lnTo>
                  <a:pt x="31621" y="7069"/>
                </a:lnTo>
                <a:lnTo>
                  <a:pt x="31621" y="24513"/>
                </a:lnTo>
                <a:lnTo>
                  <a:pt x="24550" y="31582"/>
                </a:lnTo>
                <a:lnTo>
                  <a:pt x="7101" y="31582"/>
                </a:lnTo>
                <a:lnTo>
                  <a:pt x="0" y="24513"/>
                </a:lnTo>
                <a:lnTo>
                  <a:pt x="0" y="7069"/>
                </a:lnTo>
                <a:lnTo>
                  <a:pt x="7101" y="0"/>
                </a:lnTo>
                <a:close/>
              </a:path>
            </a:pathLst>
          </a:custGeom>
          <a:solidFill>
            <a:srgbClr val="D9D9D8">
              <a:alpha val="50000"/>
            </a:srgbClr>
          </a:solidFill>
        </p:spPr>
        <p:txBody>
          <a:bodyPr wrap="square" lIns="0" tIns="0" rIns="0" bIns="0" rtlCol="0"/>
          <a:lstStyle/>
          <a:p>
            <a:endParaRPr/>
          </a:p>
        </p:txBody>
      </p:sp>
      <p:sp>
        <p:nvSpPr>
          <p:cNvPr id="1576" name="object 1576"/>
          <p:cNvSpPr/>
          <p:nvPr/>
        </p:nvSpPr>
        <p:spPr>
          <a:xfrm>
            <a:off x="3284873" y="2405809"/>
            <a:ext cx="34290" cy="34290"/>
          </a:xfrm>
          <a:custGeom>
            <a:avLst/>
            <a:gdLst/>
            <a:ahLst/>
            <a:cxnLst/>
            <a:rect l="l" t="t" r="r" b="b"/>
            <a:pathLst>
              <a:path w="34289" h="34289">
                <a:moveTo>
                  <a:pt x="7560" y="0"/>
                </a:moveTo>
                <a:lnTo>
                  <a:pt x="16928" y="0"/>
                </a:lnTo>
                <a:lnTo>
                  <a:pt x="26264" y="0"/>
                </a:lnTo>
                <a:lnTo>
                  <a:pt x="33856" y="7589"/>
                </a:lnTo>
                <a:lnTo>
                  <a:pt x="33856" y="26257"/>
                </a:lnTo>
                <a:lnTo>
                  <a:pt x="26264"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7" name="object 1577"/>
          <p:cNvSpPr/>
          <p:nvPr/>
        </p:nvSpPr>
        <p:spPr>
          <a:xfrm>
            <a:off x="3148438" y="2405044"/>
            <a:ext cx="35560" cy="35560"/>
          </a:xfrm>
          <a:custGeom>
            <a:avLst/>
            <a:gdLst/>
            <a:ahLst/>
            <a:cxnLst/>
            <a:rect l="l" t="t" r="r" b="b"/>
            <a:pathLst>
              <a:path w="35560" h="35560">
                <a:moveTo>
                  <a:pt x="7928" y="0"/>
                </a:moveTo>
                <a:lnTo>
                  <a:pt x="17693" y="0"/>
                </a:lnTo>
                <a:lnTo>
                  <a:pt x="27458" y="0"/>
                </a:lnTo>
                <a:lnTo>
                  <a:pt x="35386" y="7926"/>
                </a:lnTo>
                <a:lnTo>
                  <a:pt x="35386" y="27451"/>
                </a:lnTo>
                <a:lnTo>
                  <a:pt x="27458" y="35377"/>
                </a:lnTo>
                <a:lnTo>
                  <a:pt x="7928" y="35377"/>
                </a:lnTo>
                <a:lnTo>
                  <a:pt x="0" y="27451"/>
                </a:lnTo>
                <a:lnTo>
                  <a:pt x="0" y="7926"/>
                </a:lnTo>
                <a:lnTo>
                  <a:pt x="7928" y="0"/>
                </a:lnTo>
                <a:close/>
              </a:path>
            </a:pathLst>
          </a:custGeom>
          <a:solidFill>
            <a:srgbClr val="D9D9D8">
              <a:alpha val="50000"/>
            </a:srgbClr>
          </a:solidFill>
        </p:spPr>
        <p:txBody>
          <a:bodyPr wrap="square" lIns="0" tIns="0" rIns="0" bIns="0" rtlCol="0"/>
          <a:lstStyle/>
          <a:p>
            <a:endParaRPr/>
          </a:p>
        </p:txBody>
      </p:sp>
      <p:sp>
        <p:nvSpPr>
          <p:cNvPr id="1578" name="object 1578"/>
          <p:cNvSpPr/>
          <p:nvPr/>
        </p:nvSpPr>
        <p:spPr>
          <a:xfrm>
            <a:off x="3013534" y="2405809"/>
            <a:ext cx="34290" cy="34290"/>
          </a:xfrm>
          <a:custGeom>
            <a:avLst/>
            <a:gdLst/>
            <a:ahLst/>
            <a:cxnLst/>
            <a:rect l="l" t="t" r="r" b="b"/>
            <a:pathLst>
              <a:path w="34289" h="34289">
                <a:moveTo>
                  <a:pt x="7560" y="0"/>
                </a:moveTo>
                <a:lnTo>
                  <a:pt x="16928" y="0"/>
                </a:lnTo>
                <a:lnTo>
                  <a:pt x="26295" y="0"/>
                </a:lnTo>
                <a:lnTo>
                  <a:pt x="33856" y="7589"/>
                </a:lnTo>
                <a:lnTo>
                  <a:pt x="33856" y="26257"/>
                </a:lnTo>
                <a:lnTo>
                  <a:pt x="26295" y="33847"/>
                </a:lnTo>
                <a:lnTo>
                  <a:pt x="7560" y="33847"/>
                </a:lnTo>
                <a:lnTo>
                  <a:pt x="0" y="26257"/>
                </a:lnTo>
                <a:lnTo>
                  <a:pt x="0" y="7589"/>
                </a:lnTo>
                <a:lnTo>
                  <a:pt x="7560" y="0"/>
                </a:lnTo>
                <a:close/>
              </a:path>
            </a:pathLst>
          </a:custGeom>
          <a:solidFill>
            <a:srgbClr val="D9D9D8">
              <a:alpha val="50000"/>
            </a:srgbClr>
          </a:solidFill>
        </p:spPr>
        <p:txBody>
          <a:bodyPr wrap="square" lIns="0" tIns="0" rIns="0" bIns="0" rtlCol="0"/>
          <a:lstStyle/>
          <a:p>
            <a:endParaRPr/>
          </a:p>
        </p:txBody>
      </p:sp>
      <p:sp>
        <p:nvSpPr>
          <p:cNvPr id="1579" name="object 1579"/>
          <p:cNvSpPr/>
          <p:nvPr/>
        </p:nvSpPr>
        <p:spPr>
          <a:xfrm>
            <a:off x="2875600" y="2403544"/>
            <a:ext cx="38735" cy="38735"/>
          </a:xfrm>
          <a:custGeom>
            <a:avLst/>
            <a:gdLst/>
            <a:ahLst/>
            <a:cxnLst/>
            <a:rect l="l" t="t" r="r" b="b"/>
            <a:pathLst>
              <a:path w="38735" h="38735">
                <a:moveTo>
                  <a:pt x="19193" y="0"/>
                </a:moveTo>
                <a:lnTo>
                  <a:pt x="26660" y="1509"/>
                </a:lnTo>
                <a:lnTo>
                  <a:pt x="32761" y="5623"/>
                </a:lnTo>
                <a:lnTo>
                  <a:pt x="36877" y="11723"/>
                </a:lnTo>
                <a:lnTo>
                  <a:pt x="38386" y="19188"/>
                </a:lnTo>
                <a:lnTo>
                  <a:pt x="36877" y="26653"/>
                </a:lnTo>
                <a:lnTo>
                  <a:pt x="32761" y="32753"/>
                </a:lnTo>
                <a:lnTo>
                  <a:pt x="26660" y="36867"/>
                </a:lnTo>
                <a:lnTo>
                  <a:pt x="19193" y="38376"/>
                </a:lnTo>
                <a:lnTo>
                  <a:pt x="11726" y="36867"/>
                </a:lnTo>
                <a:lnTo>
                  <a:pt x="5624" y="32753"/>
                </a:lnTo>
                <a:lnTo>
                  <a:pt x="1509" y="26653"/>
                </a:lnTo>
                <a:lnTo>
                  <a:pt x="0" y="19188"/>
                </a:lnTo>
                <a:lnTo>
                  <a:pt x="1509" y="11723"/>
                </a:lnTo>
                <a:lnTo>
                  <a:pt x="5624" y="5623"/>
                </a:lnTo>
                <a:lnTo>
                  <a:pt x="11726" y="1509"/>
                </a:lnTo>
                <a:lnTo>
                  <a:pt x="19193" y="0"/>
                </a:lnTo>
                <a:close/>
              </a:path>
            </a:pathLst>
          </a:custGeom>
          <a:solidFill>
            <a:srgbClr val="D9D9D8">
              <a:alpha val="50000"/>
            </a:srgbClr>
          </a:solidFill>
        </p:spPr>
        <p:txBody>
          <a:bodyPr wrap="square" lIns="0" tIns="0" rIns="0" bIns="0" rtlCol="0"/>
          <a:lstStyle/>
          <a:p>
            <a:endParaRPr/>
          </a:p>
        </p:txBody>
      </p:sp>
      <p:sp>
        <p:nvSpPr>
          <p:cNvPr id="1580" name="object 1580"/>
          <p:cNvSpPr/>
          <p:nvPr/>
        </p:nvSpPr>
        <p:spPr>
          <a:xfrm>
            <a:off x="2738430" y="2402045"/>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581" name="object 1581"/>
          <p:cNvSpPr/>
          <p:nvPr/>
        </p:nvSpPr>
        <p:spPr>
          <a:xfrm>
            <a:off x="2602394" y="2401678"/>
            <a:ext cx="42545" cy="42545"/>
          </a:xfrm>
          <a:custGeom>
            <a:avLst/>
            <a:gdLst/>
            <a:ahLst/>
            <a:cxnLst/>
            <a:rect l="l" t="t" r="r" b="b"/>
            <a:pathLst>
              <a:path w="42544"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582" name="object 1582"/>
          <p:cNvSpPr/>
          <p:nvPr/>
        </p:nvSpPr>
        <p:spPr>
          <a:xfrm>
            <a:off x="2465224" y="2400178"/>
            <a:ext cx="45720" cy="45720"/>
          </a:xfrm>
          <a:custGeom>
            <a:avLst/>
            <a:gdLst/>
            <a:ahLst/>
            <a:cxnLst/>
            <a:rect l="l" t="t" r="r" b="b"/>
            <a:pathLst>
              <a:path w="45719" h="45719">
                <a:moveTo>
                  <a:pt x="22560" y="0"/>
                </a:moveTo>
                <a:lnTo>
                  <a:pt x="31359" y="1772"/>
                </a:lnTo>
                <a:lnTo>
                  <a:pt x="38539" y="6606"/>
                </a:lnTo>
                <a:lnTo>
                  <a:pt x="43378" y="13775"/>
                </a:lnTo>
                <a:lnTo>
                  <a:pt x="45151" y="22554"/>
                </a:lnTo>
                <a:lnTo>
                  <a:pt x="43378" y="31333"/>
                </a:lnTo>
                <a:lnTo>
                  <a:pt x="38539" y="38503"/>
                </a:lnTo>
                <a:lnTo>
                  <a:pt x="31359"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583" name="object 1583"/>
          <p:cNvSpPr/>
          <p:nvPr/>
        </p:nvSpPr>
        <p:spPr>
          <a:xfrm>
            <a:off x="2328422" y="2399046"/>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14"/>
                </a:lnTo>
                <a:lnTo>
                  <a:pt x="40471" y="40442"/>
                </a:lnTo>
                <a:lnTo>
                  <a:pt x="32940" y="45515"/>
                </a:lnTo>
                <a:lnTo>
                  <a:pt x="23723" y="47374"/>
                </a:lnTo>
                <a:lnTo>
                  <a:pt x="14489" y="45515"/>
                </a:lnTo>
                <a:lnTo>
                  <a:pt x="6948" y="40442"/>
                </a:lnTo>
                <a:lnTo>
                  <a:pt x="1864" y="32914"/>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584" name="object 1584"/>
          <p:cNvSpPr/>
          <p:nvPr/>
        </p:nvSpPr>
        <p:spPr>
          <a:xfrm>
            <a:off x="2190886" y="239714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5" name="object 1585"/>
          <p:cNvSpPr/>
          <p:nvPr/>
        </p:nvSpPr>
        <p:spPr>
          <a:xfrm>
            <a:off x="2055216" y="239714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34"/>
                </a:lnTo>
                <a:lnTo>
                  <a:pt x="43678" y="43667"/>
                </a:lnTo>
                <a:lnTo>
                  <a:pt x="35543"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586" name="object 1586"/>
          <p:cNvSpPr/>
          <p:nvPr/>
        </p:nvSpPr>
        <p:spPr>
          <a:xfrm>
            <a:off x="1917679" y="2395282"/>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87" name="object 1587"/>
          <p:cNvSpPr/>
          <p:nvPr/>
        </p:nvSpPr>
        <p:spPr>
          <a:xfrm>
            <a:off x="1781245" y="2394517"/>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588" name="object 1588"/>
          <p:cNvSpPr/>
          <p:nvPr/>
        </p:nvSpPr>
        <p:spPr>
          <a:xfrm>
            <a:off x="1647106" y="239601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297" y="51333"/>
                </a:lnTo>
                <a:lnTo>
                  <a:pt x="7813" y="45606"/>
                </a:lnTo>
                <a:lnTo>
                  <a:pt x="2095" y="37114"/>
                </a:lnTo>
                <a:lnTo>
                  <a:pt x="0" y="26716"/>
                </a:lnTo>
                <a:lnTo>
                  <a:pt x="2095" y="16319"/>
                </a:lnTo>
                <a:lnTo>
                  <a:pt x="7813" y="7826"/>
                </a:lnTo>
                <a:lnTo>
                  <a:pt x="16297" y="2100"/>
                </a:lnTo>
                <a:lnTo>
                  <a:pt x="26693" y="0"/>
                </a:lnTo>
                <a:close/>
              </a:path>
            </a:pathLst>
          </a:custGeom>
          <a:solidFill>
            <a:srgbClr val="D9D9D8">
              <a:alpha val="50000"/>
            </a:srgbClr>
          </a:solidFill>
        </p:spPr>
        <p:txBody>
          <a:bodyPr wrap="square" lIns="0" tIns="0" rIns="0" bIns="0" rtlCol="0"/>
          <a:lstStyle/>
          <a:p>
            <a:endParaRPr/>
          </a:p>
        </p:txBody>
      </p:sp>
      <p:sp>
        <p:nvSpPr>
          <p:cNvPr id="1589" name="object 1589"/>
          <p:cNvSpPr/>
          <p:nvPr/>
        </p:nvSpPr>
        <p:spPr>
          <a:xfrm>
            <a:off x="1510671" y="2395282"/>
            <a:ext cx="55244" cy="55244"/>
          </a:xfrm>
          <a:custGeom>
            <a:avLst/>
            <a:gdLst/>
            <a:ahLst/>
            <a:cxnLst/>
            <a:rect l="l" t="t" r="r" b="b"/>
            <a:pathLst>
              <a:path w="55244"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590" name="object 1590"/>
          <p:cNvSpPr/>
          <p:nvPr/>
        </p:nvSpPr>
        <p:spPr>
          <a:xfrm>
            <a:off x="1374267" y="2394517"/>
            <a:ext cx="56515" cy="56515"/>
          </a:xfrm>
          <a:custGeom>
            <a:avLst/>
            <a:gdLst/>
            <a:ahLst/>
            <a:cxnLst/>
            <a:rect l="l" t="t" r="r" b="b"/>
            <a:pathLst>
              <a:path w="56515" h="56514">
                <a:moveTo>
                  <a:pt x="28192" y="0"/>
                </a:moveTo>
                <a:lnTo>
                  <a:pt x="39189" y="2218"/>
                </a:lnTo>
                <a:lnTo>
                  <a:pt x="48159" y="8266"/>
                </a:lnTo>
                <a:lnTo>
                  <a:pt x="54202" y="17236"/>
                </a:lnTo>
                <a:lnTo>
                  <a:pt x="56416" y="28216"/>
                </a:lnTo>
                <a:lnTo>
                  <a:pt x="54202" y="39196"/>
                </a:lnTo>
                <a:lnTo>
                  <a:pt x="48159" y="48166"/>
                </a:lnTo>
                <a:lnTo>
                  <a:pt x="39189" y="54214"/>
                </a:lnTo>
                <a:lnTo>
                  <a:pt x="28192" y="56432"/>
                </a:lnTo>
                <a:lnTo>
                  <a:pt x="17227" y="54214"/>
                </a:lnTo>
                <a:lnTo>
                  <a:pt x="8265" y="48166"/>
                </a:lnTo>
                <a:lnTo>
                  <a:pt x="2218" y="39196"/>
                </a:lnTo>
                <a:lnTo>
                  <a:pt x="0" y="28216"/>
                </a:lnTo>
                <a:lnTo>
                  <a:pt x="2218" y="17236"/>
                </a:lnTo>
                <a:lnTo>
                  <a:pt x="8265" y="8266"/>
                </a:lnTo>
                <a:lnTo>
                  <a:pt x="17227" y="2218"/>
                </a:lnTo>
                <a:lnTo>
                  <a:pt x="28192" y="0"/>
                </a:lnTo>
                <a:close/>
              </a:path>
            </a:pathLst>
          </a:custGeom>
          <a:solidFill>
            <a:srgbClr val="D9D9D8">
              <a:alpha val="50000"/>
            </a:srgbClr>
          </a:solidFill>
        </p:spPr>
        <p:txBody>
          <a:bodyPr wrap="square" lIns="0" tIns="0" rIns="0" bIns="0" rtlCol="0"/>
          <a:lstStyle/>
          <a:p>
            <a:endParaRPr/>
          </a:p>
        </p:txBody>
      </p:sp>
      <p:sp>
        <p:nvSpPr>
          <p:cNvPr id="1591" name="object 1591"/>
          <p:cNvSpPr/>
          <p:nvPr/>
        </p:nvSpPr>
        <p:spPr>
          <a:xfrm>
            <a:off x="1237832" y="2393782"/>
            <a:ext cx="58419" cy="58419"/>
          </a:xfrm>
          <a:custGeom>
            <a:avLst/>
            <a:gdLst/>
            <a:ahLst/>
            <a:cxnLst/>
            <a:rect l="l" t="t" r="r" b="b"/>
            <a:pathLst>
              <a:path w="58419" h="58419">
                <a:moveTo>
                  <a:pt x="28988" y="0"/>
                </a:moveTo>
                <a:lnTo>
                  <a:pt x="40254" y="2272"/>
                </a:lnTo>
                <a:lnTo>
                  <a:pt x="49460" y="8473"/>
                </a:lnTo>
                <a:lnTo>
                  <a:pt x="55669" y="17674"/>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74"/>
                </a:lnTo>
                <a:lnTo>
                  <a:pt x="8490" y="8473"/>
                </a:lnTo>
                <a:lnTo>
                  <a:pt x="17705" y="2272"/>
                </a:lnTo>
                <a:lnTo>
                  <a:pt x="28988" y="0"/>
                </a:lnTo>
                <a:close/>
              </a:path>
            </a:pathLst>
          </a:custGeom>
          <a:solidFill>
            <a:srgbClr val="D9D9D8">
              <a:alpha val="50000"/>
            </a:srgbClr>
          </a:solidFill>
        </p:spPr>
        <p:txBody>
          <a:bodyPr wrap="square" lIns="0" tIns="0" rIns="0" bIns="0" rtlCol="0"/>
          <a:lstStyle/>
          <a:p>
            <a:endParaRPr/>
          </a:p>
        </p:txBody>
      </p:sp>
      <p:sp>
        <p:nvSpPr>
          <p:cNvPr id="1592" name="object 1592"/>
          <p:cNvSpPr/>
          <p:nvPr/>
        </p:nvSpPr>
        <p:spPr>
          <a:xfrm>
            <a:off x="1102194" y="2393782"/>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3" name="object 1593"/>
          <p:cNvSpPr/>
          <p:nvPr/>
        </p:nvSpPr>
        <p:spPr>
          <a:xfrm>
            <a:off x="966524" y="2393782"/>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4" name="object 1594"/>
          <p:cNvSpPr/>
          <p:nvPr/>
        </p:nvSpPr>
        <p:spPr>
          <a:xfrm>
            <a:off x="830089" y="239301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5" name="object 1595"/>
          <p:cNvSpPr/>
          <p:nvPr/>
        </p:nvSpPr>
        <p:spPr>
          <a:xfrm>
            <a:off x="694053" y="2392650"/>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96" name="object 1596"/>
          <p:cNvSpPr/>
          <p:nvPr/>
        </p:nvSpPr>
        <p:spPr>
          <a:xfrm>
            <a:off x="559516" y="2393782"/>
            <a:ext cx="58419" cy="58419"/>
          </a:xfrm>
          <a:custGeom>
            <a:avLst/>
            <a:gdLst/>
            <a:ahLst/>
            <a:cxnLst/>
            <a:rect l="l" t="t" r="r" b="b"/>
            <a:pathLst>
              <a:path w="58420" h="58419">
                <a:moveTo>
                  <a:pt x="28958" y="0"/>
                </a:moveTo>
                <a:lnTo>
                  <a:pt x="40237" y="2272"/>
                </a:lnTo>
                <a:lnTo>
                  <a:pt x="49441" y="8473"/>
                </a:lnTo>
                <a:lnTo>
                  <a:pt x="55643" y="17674"/>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597" name="object 1597"/>
          <p:cNvSpPr/>
          <p:nvPr/>
        </p:nvSpPr>
        <p:spPr>
          <a:xfrm>
            <a:off x="423081" y="239301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8" name="object 1598"/>
          <p:cNvSpPr/>
          <p:nvPr/>
        </p:nvSpPr>
        <p:spPr>
          <a:xfrm>
            <a:off x="287412" y="2393017"/>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599" name="object 1599"/>
          <p:cNvSpPr/>
          <p:nvPr/>
        </p:nvSpPr>
        <p:spPr>
          <a:xfrm>
            <a:off x="151375" y="2392650"/>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0" name="object 1600"/>
          <p:cNvSpPr/>
          <p:nvPr/>
        </p:nvSpPr>
        <p:spPr>
          <a:xfrm>
            <a:off x="15706" y="2392650"/>
            <a:ext cx="60325" cy="60325"/>
          </a:xfrm>
          <a:custGeom>
            <a:avLst/>
            <a:gdLst/>
            <a:ahLst/>
            <a:cxnLst/>
            <a:rect l="l" t="t" r="r" b="b"/>
            <a:pathLst>
              <a:path w="60325" h="60325">
                <a:moveTo>
                  <a:pt x="30121" y="0"/>
                </a:moveTo>
                <a:lnTo>
                  <a:pt x="41835" y="2363"/>
                </a:lnTo>
                <a:lnTo>
                  <a:pt x="51400" y="8809"/>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09"/>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1601" name="object 1601"/>
          <p:cNvSpPr/>
          <p:nvPr/>
        </p:nvSpPr>
        <p:spPr>
          <a:xfrm>
            <a:off x="7483370" y="2263044"/>
            <a:ext cx="48260" cy="48260"/>
          </a:xfrm>
          <a:custGeom>
            <a:avLst/>
            <a:gdLst/>
            <a:ahLst/>
            <a:cxnLst/>
            <a:rect l="l" t="t" r="r" b="b"/>
            <a:pathLst>
              <a:path w="48259" h="48260">
                <a:moveTo>
                  <a:pt x="24060" y="0"/>
                </a:moveTo>
                <a:lnTo>
                  <a:pt x="33429" y="1890"/>
                </a:lnTo>
                <a:lnTo>
                  <a:pt x="41088" y="7046"/>
                </a:lnTo>
                <a:lnTo>
                  <a:pt x="46255" y="14692"/>
                </a:lnTo>
                <a:lnTo>
                  <a:pt x="48151" y="24054"/>
                </a:lnTo>
                <a:lnTo>
                  <a:pt x="46255" y="33420"/>
                </a:lnTo>
                <a:lnTo>
                  <a:pt x="41088" y="41077"/>
                </a:lnTo>
                <a:lnTo>
                  <a:pt x="33429"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2" name="object 1602"/>
          <p:cNvSpPr/>
          <p:nvPr/>
        </p:nvSpPr>
        <p:spPr>
          <a:xfrm>
            <a:off x="7347701" y="2263044"/>
            <a:ext cx="48260" cy="48260"/>
          </a:xfrm>
          <a:custGeom>
            <a:avLst/>
            <a:gdLst/>
            <a:ahLst/>
            <a:cxnLst/>
            <a:rect l="l" t="t" r="r" b="b"/>
            <a:pathLst>
              <a:path w="48259" h="48260">
                <a:moveTo>
                  <a:pt x="24060" y="0"/>
                </a:moveTo>
                <a:lnTo>
                  <a:pt x="33442" y="1890"/>
                </a:lnTo>
                <a:lnTo>
                  <a:pt x="41099" y="7046"/>
                </a:lnTo>
                <a:lnTo>
                  <a:pt x="46259" y="14692"/>
                </a:lnTo>
                <a:lnTo>
                  <a:pt x="48151" y="24054"/>
                </a:lnTo>
                <a:lnTo>
                  <a:pt x="46259" y="33420"/>
                </a:lnTo>
                <a:lnTo>
                  <a:pt x="41099" y="41077"/>
                </a:lnTo>
                <a:lnTo>
                  <a:pt x="33442" y="46243"/>
                </a:lnTo>
                <a:lnTo>
                  <a:pt x="24060" y="48139"/>
                </a:lnTo>
                <a:lnTo>
                  <a:pt x="14696" y="46243"/>
                </a:lnTo>
                <a:lnTo>
                  <a:pt x="7048" y="41077"/>
                </a:lnTo>
                <a:lnTo>
                  <a:pt x="1891" y="33420"/>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603" name="object 1603"/>
          <p:cNvSpPr/>
          <p:nvPr/>
        </p:nvSpPr>
        <p:spPr>
          <a:xfrm>
            <a:off x="7211266" y="226227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4" name="object 1604"/>
          <p:cNvSpPr/>
          <p:nvPr/>
        </p:nvSpPr>
        <p:spPr>
          <a:xfrm>
            <a:off x="7075596" y="2262278"/>
            <a:ext cx="50165" cy="50165"/>
          </a:xfrm>
          <a:custGeom>
            <a:avLst/>
            <a:gdLst/>
            <a:ahLst/>
            <a:cxnLst/>
            <a:rect l="l" t="t" r="r" b="b"/>
            <a:pathLst>
              <a:path w="50165"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5" name="object 1605"/>
          <p:cNvSpPr/>
          <p:nvPr/>
        </p:nvSpPr>
        <p:spPr>
          <a:xfrm>
            <a:off x="6939957" y="226227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6" name="object 1606"/>
          <p:cNvSpPr/>
          <p:nvPr/>
        </p:nvSpPr>
        <p:spPr>
          <a:xfrm>
            <a:off x="6804288" y="2262278"/>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07" name="object 1607"/>
          <p:cNvSpPr/>
          <p:nvPr/>
        </p:nvSpPr>
        <p:spPr>
          <a:xfrm>
            <a:off x="6669751" y="2263411"/>
            <a:ext cx="47625" cy="47625"/>
          </a:xfrm>
          <a:custGeom>
            <a:avLst/>
            <a:gdLst/>
            <a:ahLst/>
            <a:cxnLst/>
            <a:rect l="l" t="t" r="r" b="b"/>
            <a:pathLst>
              <a:path w="47625" h="47625">
                <a:moveTo>
                  <a:pt x="23693" y="0"/>
                </a:moveTo>
                <a:lnTo>
                  <a:pt x="32909" y="1859"/>
                </a:lnTo>
                <a:lnTo>
                  <a:pt x="40441" y="6931"/>
                </a:lnTo>
                <a:lnTo>
                  <a:pt x="45522" y="14460"/>
                </a:lnTo>
                <a:lnTo>
                  <a:pt x="47386" y="23687"/>
                </a:lnTo>
                <a:lnTo>
                  <a:pt x="45522" y="32914"/>
                </a:lnTo>
                <a:lnTo>
                  <a:pt x="40441" y="40442"/>
                </a:lnTo>
                <a:lnTo>
                  <a:pt x="32909" y="45515"/>
                </a:lnTo>
                <a:lnTo>
                  <a:pt x="23693" y="47374"/>
                </a:lnTo>
                <a:lnTo>
                  <a:pt x="14463" y="45515"/>
                </a:lnTo>
                <a:lnTo>
                  <a:pt x="6933" y="40442"/>
                </a:lnTo>
                <a:lnTo>
                  <a:pt x="1859" y="32914"/>
                </a:lnTo>
                <a:lnTo>
                  <a:pt x="0" y="23687"/>
                </a:lnTo>
                <a:lnTo>
                  <a:pt x="1859" y="14460"/>
                </a:lnTo>
                <a:lnTo>
                  <a:pt x="6933" y="6931"/>
                </a:lnTo>
                <a:lnTo>
                  <a:pt x="14463" y="1859"/>
                </a:lnTo>
                <a:lnTo>
                  <a:pt x="23693" y="0"/>
                </a:lnTo>
                <a:close/>
              </a:path>
            </a:pathLst>
          </a:custGeom>
          <a:solidFill>
            <a:srgbClr val="D9D9D8">
              <a:alpha val="50000"/>
            </a:srgbClr>
          </a:solidFill>
        </p:spPr>
        <p:txBody>
          <a:bodyPr wrap="square" lIns="0" tIns="0" rIns="0" bIns="0" rtlCol="0"/>
          <a:lstStyle/>
          <a:p>
            <a:endParaRPr/>
          </a:p>
        </p:txBody>
      </p:sp>
      <p:sp>
        <p:nvSpPr>
          <p:cNvPr id="1608" name="object 1608"/>
          <p:cNvSpPr/>
          <p:nvPr/>
        </p:nvSpPr>
        <p:spPr>
          <a:xfrm>
            <a:off x="6534817" y="2264145"/>
            <a:ext cx="46355" cy="46355"/>
          </a:xfrm>
          <a:custGeom>
            <a:avLst/>
            <a:gdLst/>
            <a:ahLst/>
            <a:cxnLst/>
            <a:rect l="l" t="t" r="r" b="b"/>
            <a:pathLst>
              <a:path w="46354" h="46355">
                <a:moveTo>
                  <a:pt x="22958" y="0"/>
                </a:moveTo>
                <a:lnTo>
                  <a:pt x="31892" y="1804"/>
                </a:lnTo>
                <a:lnTo>
                  <a:pt x="39190" y="6725"/>
                </a:lnTo>
                <a:lnTo>
                  <a:pt x="44111" y="14021"/>
                </a:lnTo>
                <a:lnTo>
                  <a:pt x="45916" y="22952"/>
                </a:lnTo>
                <a:lnTo>
                  <a:pt x="44111" y="31884"/>
                </a:lnTo>
                <a:lnTo>
                  <a:pt x="39190" y="39180"/>
                </a:lnTo>
                <a:lnTo>
                  <a:pt x="31892" y="44100"/>
                </a:lnTo>
                <a:lnTo>
                  <a:pt x="22958" y="45905"/>
                </a:lnTo>
                <a:lnTo>
                  <a:pt x="14024" y="44100"/>
                </a:lnTo>
                <a:lnTo>
                  <a:pt x="6726" y="39180"/>
                </a:lnTo>
                <a:lnTo>
                  <a:pt x="1805" y="31884"/>
                </a:lnTo>
                <a:lnTo>
                  <a:pt x="0" y="22952"/>
                </a:lnTo>
                <a:lnTo>
                  <a:pt x="1805" y="14021"/>
                </a:lnTo>
                <a:lnTo>
                  <a:pt x="6726" y="6725"/>
                </a:lnTo>
                <a:lnTo>
                  <a:pt x="14024" y="1804"/>
                </a:lnTo>
                <a:lnTo>
                  <a:pt x="22958" y="0"/>
                </a:lnTo>
                <a:close/>
              </a:path>
            </a:pathLst>
          </a:custGeom>
          <a:solidFill>
            <a:srgbClr val="D9D9D8">
              <a:alpha val="50000"/>
            </a:srgbClr>
          </a:solidFill>
        </p:spPr>
        <p:txBody>
          <a:bodyPr wrap="square" lIns="0" tIns="0" rIns="0" bIns="0" rtlCol="0"/>
          <a:lstStyle/>
          <a:p>
            <a:endParaRPr/>
          </a:p>
        </p:txBody>
      </p:sp>
      <p:sp>
        <p:nvSpPr>
          <p:cNvPr id="1609" name="object 1609"/>
          <p:cNvSpPr/>
          <p:nvPr/>
        </p:nvSpPr>
        <p:spPr>
          <a:xfrm>
            <a:off x="6399545" y="2264543"/>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33"/>
                </a:lnTo>
                <a:lnTo>
                  <a:pt x="38512" y="38503"/>
                </a:lnTo>
                <a:lnTo>
                  <a:pt x="31341"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10" name="object 1610"/>
          <p:cNvSpPr/>
          <p:nvPr/>
        </p:nvSpPr>
        <p:spPr>
          <a:xfrm>
            <a:off x="6265743" y="2266410"/>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1" name="object 1611"/>
          <p:cNvSpPr/>
          <p:nvPr/>
        </p:nvSpPr>
        <p:spPr>
          <a:xfrm>
            <a:off x="6130074" y="2266410"/>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2" name="object 1612"/>
          <p:cNvSpPr/>
          <p:nvPr/>
        </p:nvSpPr>
        <p:spPr>
          <a:xfrm>
            <a:off x="5994404" y="2266410"/>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13" name="object 1613"/>
          <p:cNvSpPr/>
          <p:nvPr/>
        </p:nvSpPr>
        <p:spPr>
          <a:xfrm>
            <a:off x="5859500" y="2267175"/>
            <a:ext cx="40005" cy="40005"/>
          </a:xfrm>
          <a:custGeom>
            <a:avLst/>
            <a:gdLst/>
            <a:ahLst/>
            <a:cxnLst/>
            <a:rect l="l" t="t" r="r" b="b"/>
            <a:pathLst>
              <a:path w="40004" h="40005">
                <a:moveTo>
                  <a:pt x="19927" y="0"/>
                </a:moveTo>
                <a:lnTo>
                  <a:pt x="27695" y="1563"/>
                </a:lnTo>
                <a:lnTo>
                  <a:pt x="34039" y="5829"/>
                </a:lnTo>
                <a:lnTo>
                  <a:pt x="38317" y="12162"/>
                </a:lnTo>
                <a:lnTo>
                  <a:pt x="39886" y="19922"/>
                </a:lnTo>
                <a:lnTo>
                  <a:pt x="38317" y="27683"/>
                </a:lnTo>
                <a:lnTo>
                  <a:pt x="34039" y="34015"/>
                </a:lnTo>
                <a:lnTo>
                  <a:pt x="27695" y="38282"/>
                </a:lnTo>
                <a:lnTo>
                  <a:pt x="19927" y="39845"/>
                </a:lnTo>
                <a:lnTo>
                  <a:pt x="12178" y="38282"/>
                </a:lnTo>
                <a:lnTo>
                  <a:pt x="5842" y="34015"/>
                </a:lnTo>
                <a:lnTo>
                  <a:pt x="1568" y="27683"/>
                </a:lnTo>
                <a:lnTo>
                  <a:pt x="0" y="19922"/>
                </a:lnTo>
                <a:lnTo>
                  <a:pt x="1568" y="12162"/>
                </a:lnTo>
                <a:lnTo>
                  <a:pt x="5842" y="5829"/>
                </a:lnTo>
                <a:lnTo>
                  <a:pt x="12178" y="1563"/>
                </a:lnTo>
                <a:lnTo>
                  <a:pt x="19927" y="0"/>
                </a:lnTo>
                <a:close/>
              </a:path>
            </a:pathLst>
          </a:custGeom>
          <a:solidFill>
            <a:srgbClr val="D9D9D8">
              <a:alpha val="50000"/>
            </a:srgbClr>
          </a:solidFill>
        </p:spPr>
        <p:txBody>
          <a:bodyPr wrap="square" lIns="0" tIns="0" rIns="0" bIns="0" rtlCol="0"/>
          <a:lstStyle/>
          <a:p>
            <a:endParaRPr/>
          </a:p>
        </p:txBody>
      </p:sp>
      <p:sp>
        <p:nvSpPr>
          <p:cNvPr id="1614" name="object 1614"/>
          <p:cNvSpPr/>
          <p:nvPr/>
        </p:nvSpPr>
        <p:spPr>
          <a:xfrm>
            <a:off x="5725331" y="2268675"/>
            <a:ext cx="37465" cy="37465"/>
          </a:xfrm>
          <a:custGeom>
            <a:avLst/>
            <a:gdLst/>
            <a:ahLst/>
            <a:cxnLst/>
            <a:rect l="l" t="t" r="r" b="b"/>
            <a:pathLst>
              <a:path w="37464" h="37464">
                <a:moveTo>
                  <a:pt x="18458" y="0"/>
                </a:moveTo>
                <a:lnTo>
                  <a:pt x="25625" y="1445"/>
                </a:lnTo>
                <a:lnTo>
                  <a:pt x="31483" y="5390"/>
                </a:lnTo>
                <a:lnTo>
                  <a:pt x="35436" y="11245"/>
                </a:lnTo>
                <a:lnTo>
                  <a:pt x="36886" y="18423"/>
                </a:lnTo>
                <a:lnTo>
                  <a:pt x="35436" y="25601"/>
                </a:lnTo>
                <a:lnTo>
                  <a:pt x="31483" y="31456"/>
                </a:lnTo>
                <a:lnTo>
                  <a:pt x="25625" y="35401"/>
                </a:lnTo>
                <a:lnTo>
                  <a:pt x="18458" y="36846"/>
                </a:lnTo>
                <a:lnTo>
                  <a:pt x="11274" y="35401"/>
                </a:lnTo>
                <a:lnTo>
                  <a:pt x="5406" y="31456"/>
                </a:lnTo>
                <a:lnTo>
                  <a:pt x="1450" y="25601"/>
                </a:lnTo>
                <a:lnTo>
                  <a:pt x="0" y="18423"/>
                </a:lnTo>
                <a:lnTo>
                  <a:pt x="1450" y="11245"/>
                </a:lnTo>
                <a:lnTo>
                  <a:pt x="5406" y="5390"/>
                </a:lnTo>
                <a:lnTo>
                  <a:pt x="11274" y="1445"/>
                </a:lnTo>
                <a:lnTo>
                  <a:pt x="18458" y="0"/>
                </a:lnTo>
                <a:close/>
              </a:path>
            </a:pathLst>
          </a:custGeom>
          <a:solidFill>
            <a:srgbClr val="D9D9D8">
              <a:alpha val="50000"/>
            </a:srgbClr>
          </a:solidFill>
        </p:spPr>
        <p:txBody>
          <a:bodyPr wrap="square" lIns="0" tIns="0" rIns="0" bIns="0" rtlCol="0"/>
          <a:lstStyle/>
          <a:p>
            <a:endParaRPr/>
          </a:p>
        </p:txBody>
      </p:sp>
      <p:sp>
        <p:nvSpPr>
          <p:cNvPr id="1615" name="object 1615"/>
          <p:cNvSpPr/>
          <p:nvPr/>
        </p:nvSpPr>
        <p:spPr>
          <a:xfrm>
            <a:off x="5589692" y="2268675"/>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6" name="object 1616"/>
          <p:cNvSpPr/>
          <p:nvPr/>
        </p:nvSpPr>
        <p:spPr>
          <a:xfrm>
            <a:off x="5454022" y="2268675"/>
            <a:ext cx="37465" cy="37465"/>
          </a:xfrm>
          <a:custGeom>
            <a:avLst/>
            <a:gdLst/>
            <a:ahLst/>
            <a:cxnLst/>
            <a:rect l="l" t="t" r="r" b="b"/>
            <a:pathLst>
              <a:path w="37464" h="37464">
                <a:moveTo>
                  <a:pt x="18428" y="0"/>
                </a:moveTo>
                <a:lnTo>
                  <a:pt x="25594" y="1445"/>
                </a:lnTo>
                <a:lnTo>
                  <a:pt x="31453" y="5390"/>
                </a:lnTo>
                <a:lnTo>
                  <a:pt x="35405" y="11245"/>
                </a:lnTo>
                <a:lnTo>
                  <a:pt x="36856" y="18423"/>
                </a:lnTo>
                <a:lnTo>
                  <a:pt x="35405" y="25601"/>
                </a:lnTo>
                <a:lnTo>
                  <a:pt x="31453" y="31456"/>
                </a:lnTo>
                <a:lnTo>
                  <a:pt x="25594"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7" name="object 1617"/>
          <p:cNvSpPr/>
          <p:nvPr/>
        </p:nvSpPr>
        <p:spPr>
          <a:xfrm>
            <a:off x="5318353" y="2268675"/>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18" name="object 1618"/>
          <p:cNvSpPr/>
          <p:nvPr/>
        </p:nvSpPr>
        <p:spPr>
          <a:xfrm>
            <a:off x="5182684" y="2268675"/>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19" name="object 1619"/>
          <p:cNvSpPr/>
          <p:nvPr/>
        </p:nvSpPr>
        <p:spPr>
          <a:xfrm>
            <a:off x="5047014" y="2268675"/>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0" name="object 1620"/>
          <p:cNvSpPr/>
          <p:nvPr/>
        </p:nvSpPr>
        <p:spPr>
          <a:xfrm>
            <a:off x="4911345" y="2268675"/>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1" name="object 1621"/>
          <p:cNvSpPr/>
          <p:nvPr/>
        </p:nvSpPr>
        <p:spPr>
          <a:xfrm>
            <a:off x="4775675" y="2268675"/>
            <a:ext cx="37465" cy="37465"/>
          </a:xfrm>
          <a:custGeom>
            <a:avLst/>
            <a:gdLst/>
            <a:ahLst/>
            <a:cxnLst/>
            <a:rect l="l" t="t" r="r" b="b"/>
            <a:pathLst>
              <a:path w="37464" h="37464">
                <a:moveTo>
                  <a:pt x="18428" y="0"/>
                </a:moveTo>
                <a:lnTo>
                  <a:pt x="25612" y="1445"/>
                </a:lnTo>
                <a:lnTo>
                  <a:pt x="31479" y="5390"/>
                </a:lnTo>
                <a:lnTo>
                  <a:pt x="35435" y="11245"/>
                </a:lnTo>
                <a:lnTo>
                  <a:pt x="36886" y="18423"/>
                </a:lnTo>
                <a:lnTo>
                  <a:pt x="35435" y="25601"/>
                </a:lnTo>
                <a:lnTo>
                  <a:pt x="31479" y="31456"/>
                </a:lnTo>
                <a:lnTo>
                  <a:pt x="25612" y="35401"/>
                </a:lnTo>
                <a:lnTo>
                  <a:pt x="18428" y="36846"/>
                </a:lnTo>
                <a:lnTo>
                  <a:pt x="11261" y="35401"/>
                </a:lnTo>
                <a:lnTo>
                  <a:pt x="5402" y="31456"/>
                </a:lnTo>
                <a:lnTo>
                  <a:pt x="1450" y="25601"/>
                </a:lnTo>
                <a:lnTo>
                  <a:pt x="0" y="18423"/>
                </a:lnTo>
                <a:lnTo>
                  <a:pt x="1450" y="11245"/>
                </a:lnTo>
                <a:lnTo>
                  <a:pt x="5402" y="5390"/>
                </a:lnTo>
                <a:lnTo>
                  <a:pt x="11261" y="1445"/>
                </a:lnTo>
                <a:lnTo>
                  <a:pt x="18428" y="0"/>
                </a:lnTo>
                <a:close/>
              </a:path>
            </a:pathLst>
          </a:custGeom>
          <a:solidFill>
            <a:srgbClr val="D9D9D8">
              <a:alpha val="50000"/>
            </a:srgbClr>
          </a:solidFill>
        </p:spPr>
        <p:txBody>
          <a:bodyPr wrap="square" lIns="0" tIns="0" rIns="0" bIns="0" rtlCol="0"/>
          <a:lstStyle/>
          <a:p>
            <a:endParaRPr/>
          </a:p>
        </p:txBody>
      </p:sp>
      <p:sp>
        <p:nvSpPr>
          <p:cNvPr id="1622" name="object 1622"/>
          <p:cNvSpPr/>
          <p:nvPr/>
        </p:nvSpPr>
        <p:spPr>
          <a:xfrm>
            <a:off x="4641536" y="2270174"/>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3" name="object 1623"/>
          <p:cNvSpPr/>
          <p:nvPr/>
        </p:nvSpPr>
        <p:spPr>
          <a:xfrm>
            <a:off x="4505867" y="2270174"/>
            <a:ext cx="34290" cy="34290"/>
          </a:xfrm>
          <a:custGeom>
            <a:avLst/>
            <a:gdLst/>
            <a:ahLst/>
            <a:cxnLst/>
            <a:rect l="l" t="t" r="r" b="b"/>
            <a:pathLst>
              <a:path w="34289" h="34289">
                <a:moveTo>
                  <a:pt x="7561" y="0"/>
                </a:moveTo>
                <a:lnTo>
                  <a:pt x="16928" y="0"/>
                </a:lnTo>
                <a:lnTo>
                  <a:pt x="26264" y="0"/>
                </a:lnTo>
                <a:lnTo>
                  <a:pt x="33856" y="7589"/>
                </a:lnTo>
                <a:lnTo>
                  <a:pt x="33856" y="26288"/>
                </a:lnTo>
                <a:lnTo>
                  <a:pt x="26264" y="33847"/>
                </a:lnTo>
                <a:lnTo>
                  <a:pt x="7561" y="33847"/>
                </a:lnTo>
                <a:lnTo>
                  <a:pt x="0" y="26288"/>
                </a:lnTo>
                <a:lnTo>
                  <a:pt x="0" y="7589"/>
                </a:lnTo>
                <a:lnTo>
                  <a:pt x="7561" y="0"/>
                </a:lnTo>
                <a:close/>
              </a:path>
            </a:pathLst>
          </a:custGeom>
          <a:solidFill>
            <a:srgbClr val="D9D9D8">
              <a:alpha val="50000"/>
            </a:srgbClr>
          </a:solidFill>
        </p:spPr>
        <p:txBody>
          <a:bodyPr wrap="square" lIns="0" tIns="0" rIns="0" bIns="0" rtlCol="0"/>
          <a:lstStyle/>
          <a:p>
            <a:endParaRPr/>
          </a:p>
        </p:txBody>
      </p:sp>
      <p:sp>
        <p:nvSpPr>
          <p:cNvPr id="1624" name="object 1624"/>
          <p:cNvSpPr/>
          <p:nvPr/>
        </p:nvSpPr>
        <p:spPr>
          <a:xfrm>
            <a:off x="4370565" y="2270542"/>
            <a:ext cx="33655" cy="33655"/>
          </a:xfrm>
          <a:custGeom>
            <a:avLst/>
            <a:gdLst/>
            <a:ahLst/>
            <a:cxnLst/>
            <a:rect l="l" t="t" r="r" b="b"/>
            <a:pathLst>
              <a:path w="33654" h="33655">
                <a:moveTo>
                  <a:pt x="7407" y="0"/>
                </a:moveTo>
                <a:lnTo>
                  <a:pt x="16560" y="0"/>
                </a:lnTo>
                <a:lnTo>
                  <a:pt x="25713" y="0"/>
                </a:lnTo>
                <a:lnTo>
                  <a:pt x="33121" y="7406"/>
                </a:lnTo>
                <a:lnTo>
                  <a:pt x="33121" y="25706"/>
                </a:lnTo>
                <a:lnTo>
                  <a:pt x="25713" y="33113"/>
                </a:lnTo>
                <a:lnTo>
                  <a:pt x="7407" y="33113"/>
                </a:lnTo>
                <a:lnTo>
                  <a:pt x="0" y="25706"/>
                </a:lnTo>
                <a:lnTo>
                  <a:pt x="0" y="7406"/>
                </a:lnTo>
                <a:lnTo>
                  <a:pt x="7407" y="0"/>
                </a:lnTo>
                <a:close/>
              </a:path>
            </a:pathLst>
          </a:custGeom>
          <a:solidFill>
            <a:srgbClr val="D9D9D8">
              <a:alpha val="50000"/>
            </a:srgbClr>
          </a:solidFill>
        </p:spPr>
        <p:txBody>
          <a:bodyPr wrap="square" lIns="0" tIns="0" rIns="0" bIns="0" rtlCol="0"/>
          <a:lstStyle/>
          <a:p>
            <a:endParaRPr/>
          </a:p>
        </p:txBody>
      </p:sp>
      <p:sp>
        <p:nvSpPr>
          <p:cNvPr id="1625" name="object 1625"/>
          <p:cNvSpPr/>
          <p:nvPr/>
        </p:nvSpPr>
        <p:spPr>
          <a:xfrm>
            <a:off x="4235294" y="2270939"/>
            <a:ext cx="32384" cy="32384"/>
          </a:xfrm>
          <a:custGeom>
            <a:avLst/>
            <a:gdLst/>
            <a:ahLst/>
            <a:cxnLst/>
            <a:rect l="l" t="t" r="r" b="b"/>
            <a:pathLst>
              <a:path w="32385" h="32385">
                <a:moveTo>
                  <a:pt x="7224" y="0"/>
                </a:moveTo>
                <a:lnTo>
                  <a:pt x="16162" y="0"/>
                </a:lnTo>
                <a:lnTo>
                  <a:pt x="25101" y="0"/>
                </a:lnTo>
                <a:lnTo>
                  <a:pt x="32325" y="7222"/>
                </a:lnTo>
                <a:lnTo>
                  <a:pt x="32325"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6" name="object 1626"/>
          <p:cNvSpPr/>
          <p:nvPr/>
        </p:nvSpPr>
        <p:spPr>
          <a:xfrm>
            <a:off x="4099624" y="2270939"/>
            <a:ext cx="32384" cy="32384"/>
          </a:xfrm>
          <a:custGeom>
            <a:avLst/>
            <a:gdLst/>
            <a:ahLst/>
            <a:cxnLst/>
            <a:rect l="l" t="t" r="r" b="b"/>
            <a:pathLst>
              <a:path w="32385" h="32385">
                <a:moveTo>
                  <a:pt x="7224" y="0"/>
                </a:moveTo>
                <a:lnTo>
                  <a:pt x="16162" y="0"/>
                </a:lnTo>
                <a:lnTo>
                  <a:pt x="25101" y="0"/>
                </a:lnTo>
                <a:lnTo>
                  <a:pt x="32356" y="7222"/>
                </a:lnTo>
                <a:lnTo>
                  <a:pt x="32356" y="25094"/>
                </a:lnTo>
                <a:lnTo>
                  <a:pt x="25101" y="32347"/>
                </a:lnTo>
                <a:lnTo>
                  <a:pt x="7224" y="32347"/>
                </a:lnTo>
                <a:lnTo>
                  <a:pt x="0" y="25094"/>
                </a:lnTo>
                <a:lnTo>
                  <a:pt x="0" y="7222"/>
                </a:lnTo>
                <a:lnTo>
                  <a:pt x="7224" y="0"/>
                </a:lnTo>
                <a:close/>
              </a:path>
            </a:pathLst>
          </a:custGeom>
          <a:solidFill>
            <a:srgbClr val="D9D9D8">
              <a:alpha val="50000"/>
            </a:srgbClr>
          </a:solidFill>
        </p:spPr>
        <p:txBody>
          <a:bodyPr wrap="square" lIns="0" tIns="0" rIns="0" bIns="0" rtlCol="0"/>
          <a:lstStyle/>
          <a:p>
            <a:endParaRPr/>
          </a:p>
        </p:txBody>
      </p:sp>
      <p:sp>
        <p:nvSpPr>
          <p:cNvPr id="1627" name="object 1627"/>
          <p:cNvSpPr/>
          <p:nvPr/>
        </p:nvSpPr>
        <p:spPr>
          <a:xfrm>
            <a:off x="3963587" y="2270542"/>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8" name="object 1628"/>
          <p:cNvSpPr/>
          <p:nvPr/>
        </p:nvSpPr>
        <p:spPr>
          <a:xfrm>
            <a:off x="3827918" y="2270542"/>
            <a:ext cx="33655" cy="33655"/>
          </a:xfrm>
          <a:custGeom>
            <a:avLst/>
            <a:gdLst/>
            <a:ahLst/>
            <a:cxnLst/>
            <a:rect l="l" t="t" r="r" b="b"/>
            <a:pathLst>
              <a:path w="33654" h="33655">
                <a:moveTo>
                  <a:pt x="7408" y="0"/>
                </a:moveTo>
                <a:lnTo>
                  <a:pt x="1653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29" name="object 1629"/>
          <p:cNvSpPr/>
          <p:nvPr/>
        </p:nvSpPr>
        <p:spPr>
          <a:xfrm>
            <a:off x="3692616" y="2270939"/>
            <a:ext cx="32384" cy="32384"/>
          </a:xfrm>
          <a:custGeom>
            <a:avLst/>
            <a:gdLst/>
            <a:ahLst/>
            <a:cxnLst/>
            <a:rect l="l" t="t" r="r" b="b"/>
            <a:pathLst>
              <a:path w="32385" h="32385">
                <a:moveTo>
                  <a:pt x="7254" y="0"/>
                </a:moveTo>
                <a:lnTo>
                  <a:pt x="16193" y="0"/>
                </a:lnTo>
                <a:lnTo>
                  <a:pt x="25101" y="0"/>
                </a:lnTo>
                <a:lnTo>
                  <a:pt x="32356" y="7222"/>
                </a:lnTo>
                <a:lnTo>
                  <a:pt x="32356" y="25094"/>
                </a:lnTo>
                <a:lnTo>
                  <a:pt x="25101" y="32347"/>
                </a:lnTo>
                <a:lnTo>
                  <a:pt x="7254" y="32347"/>
                </a:lnTo>
                <a:lnTo>
                  <a:pt x="0" y="25094"/>
                </a:lnTo>
                <a:lnTo>
                  <a:pt x="0" y="7222"/>
                </a:lnTo>
                <a:lnTo>
                  <a:pt x="7254" y="0"/>
                </a:lnTo>
                <a:close/>
              </a:path>
            </a:pathLst>
          </a:custGeom>
          <a:solidFill>
            <a:srgbClr val="D9D9D8">
              <a:alpha val="50000"/>
            </a:srgbClr>
          </a:solidFill>
        </p:spPr>
        <p:txBody>
          <a:bodyPr wrap="square" lIns="0" tIns="0" rIns="0" bIns="0" rtlCol="0"/>
          <a:lstStyle/>
          <a:p>
            <a:endParaRPr/>
          </a:p>
        </p:txBody>
      </p:sp>
      <p:sp>
        <p:nvSpPr>
          <p:cNvPr id="1630" name="object 1630"/>
          <p:cNvSpPr/>
          <p:nvPr/>
        </p:nvSpPr>
        <p:spPr>
          <a:xfrm>
            <a:off x="3556579" y="2270542"/>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1" name="object 1631"/>
          <p:cNvSpPr/>
          <p:nvPr/>
        </p:nvSpPr>
        <p:spPr>
          <a:xfrm>
            <a:off x="3420910" y="2270542"/>
            <a:ext cx="33655" cy="33655"/>
          </a:xfrm>
          <a:custGeom>
            <a:avLst/>
            <a:gdLst/>
            <a:ahLst/>
            <a:cxnLst/>
            <a:rect l="l" t="t" r="r" b="b"/>
            <a:pathLst>
              <a:path w="33654" h="33655">
                <a:moveTo>
                  <a:pt x="7408" y="0"/>
                </a:moveTo>
                <a:lnTo>
                  <a:pt x="16560" y="0"/>
                </a:lnTo>
                <a:lnTo>
                  <a:pt x="25682" y="0"/>
                </a:lnTo>
                <a:lnTo>
                  <a:pt x="33090" y="7406"/>
                </a:lnTo>
                <a:lnTo>
                  <a:pt x="33090" y="25706"/>
                </a:lnTo>
                <a:lnTo>
                  <a:pt x="25682" y="33113"/>
                </a:lnTo>
                <a:lnTo>
                  <a:pt x="7408" y="33113"/>
                </a:lnTo>
                <a:lnTo>
                  <a:pt x="0" y="25706"/>
                </a:lnTo>
                <a:lnTo>
                  <a:pt x="0" y="7406"/>
                </a:lnTo>
                <a:lnTo>
                  <a:pt x="7408" y="0"/>
                </a:lnTo>
                <a:close/>
              </a:path>
            </a:pathLst>
          </a:custGeom>
          <a:solidFill>
            <a:srgbClr val="D9D9D8">
              <a:alpha val="50000"/>
            </a:srgbClr>
          </a:solidFill>
        </p:spPr>
        <p:txBody>
          <a:bodyPr wrap="square" lIns="0" tIns="0" rIns="0" bIns="0" rtlCol="0"/>
          <a:lstStyle/>
          <a:p>
            <a:endParaRPr/>
          </a:p>
        </p:txBody>
      </p:sp>
      <p:sp>
        <p:nvSpPr>
          <p:cNvPr id="1632" name="object 1632"/>
          <p:cNvSpPr/>
          <p:nvPr/>
        </p:nvSpPr>
        <p:spPr>
          <a:xfrm>
            <a:off x="3283741" y="2269042"/>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33" name="object 1633"/>
          <p:cNvSpPr/>
          <p:nvPr/>
        </p:nvSpPr>
        <p:spPr>
          <a:xfrm>
            <a:off x="3147704" y="2268675"/>
            <a:ext cx="37465" cy="37465"/>
          </a:xfrm>
          <a:custGeom>
            <a:avLst/>
            <a:gdLst/>
            <a:ahLst/>
            <a:cxnLst/>
            <a:rect l="l" t="t" r="r" b="b"/>
            <a:pathLst>
              <a:path w="37464" h="37464">
                <a:moveTo>
                  <a:pt x="18428" y="0"/>
                </a:moveTo>
                <a:lnTo>
                  <a:pt x="25607" y="1445"/>
                </a:lnTo>
                <a:lnTo>
                  <a:pt x="31464" y="5390"/>
                </a:lnTo>
                <a:lnTo>
                  <a:pt x="35410" y="11245"/>
                </a:lnTo>
                <a:lnTo>
                  <a:pt x="36856" y="18423"/>
                </a:lnTo>
                <a:lnTo>
                  <a:pt x="35410" y="25601"/>
                </a:lnTo>
                <a:lnTo>
                  <a:pt x="31464" y="31456"/>
                </a:lnTo>
                <a:lnTo>
                  <a:pt x="25607" y="35401"/>
                </a:lnTo>
                <a:lnTo>
                  <a:pt x="18428" y="36846"/>
                </a:lnTo>
                <a:lnTo>
                  <a:pt x="11248" y="35401"/>
                </a:lnTo>
                <a:lnTo>
                  <a:pt x="5391" y="31456"/>
                </a:lnTo>
                <a:lnTo>
                  <a:pt x="1445" y="25601"/>
                </a:lnTo>
                <a:lnTo>
                  <a:pt x="0" y="18423"/>
                </a:lnTo>
                <a:lnTo>
                  <a:pt x="1445" y="11245"/>
                </a:lnTo>
                <a:lnTo>
                  <a:pt x="5391" y="5390"/>
                </a:lnTo>
                <a:lnTo>
                  <a:pt x="11248" y="1445"/>
                </a:lnTo>
                <a:lnTo>
                  <a:pt x="18428" y="0"/>
                </a:lnTo>
                <a:close/>
              </a:path>
            </a:pathLst>
          </a:custGeom>
          <a:solidFill>
            <a:srgbClr val="D9D9D8">
              <a:alpha val="50000"/>
            </a:srgbClr>
          </a:solidFill>
        </p:spPr>
        <p:txBody>
          <a:bodyPr wrap="square" lIns="0" tIns="0" rIns="0" bIns="0" rtlCol="0"/>
          <a:lstStyle/>
          <a:p>
            <a:endParaRPr/>
          </a:p>
        </p:txBody>
      </p:sp>
      <p:sp>
        <p:nvSpPr>
          <p:cNvPr id="1634" name="object 1634"/>
          <p:cNvSpPr/>
          <p:nvPr/>
        </p:nvSpPr>
        <p:spPr>
          <a:xfrm>
            <a:off x="3010534" y="2267175"/>
            <a:ext cx="40005" cy="40005"/>
          </a:xfrm>
          <a:custGeom>
            <a:avLst/>
            <a:gdLst/>
            <a:ahLst/>
            <a:cxnLst/>
            <a:rect l="l" t="t" r="r" b="b"/>
            <a:pathLst>
              <a:path w="40005" h="40005">
                <a:moveTo>
                  <a:pt x="19927" y="0"/>
                </a:moveTo>
                <a:lnTo>
                  <a:pt x="27690" y="1563"/>
                </a:lnTo>
                <a:lnTo>
                  <a:pt x="34024" y="5829"/>
                </a:lnTo>
                <a:lnTo>
                  <a:pt x="38291" y="12162"/>
                </a:lnTo>
                <a:lnTo>
                  <a:pt x="39855" y="19922"/>
                </a:lnTo>
                <a:lnTo>
                  <a:pt x="38291" y="27683"/>
                </a:lnTo>
                <a:lnTo>
                  <a:pt x="34024" y="34015"/>
                </a:lnTo>
                <a:lnTo>
                  <a:pt x="27690" y="38282"/>
                </a:lnTo>
                <a:lnTo>
                  <a:pt x="19927" y="39845"/>
                </a:lnTo>
                <a:lnTo>
                  <a:pt x="12165" y="38282"/>
                </a:lnTo>
                <a:lnTo>
                  <a:pt x="5831" y="34015"/>
                </a:lnTo>
                <a:lnTo>
                  <a:pt x="1564" y="27683"/>
                </a:lnTo>
                <a:lnTo>
                  <a:pt x="0" y="19922"/>
                </a:lnTo>
                <a:lnTo>
                  <a:pt x="1564" y="12162"/>
                </a:lnTo>
                <a:lnTo>
                  <a:pt x="5831" y="5829"/>
                </a:lnTo>
                <a:lnTo>
                  <a:pt x="12165" y="1563"/>
                </a:lnTo>
                <a:lnTo>
                  <a:pt x="19927" y="0"/>
                </a:lnTo>
                <a:close/>
              </a:path>
            </a:pathLst>
          </a:custGeom>
          <a:solidFill>
            <a:srgbClr val="D9D9D8">
              <a:alpha val="50000"/>
            </a:srgbClr>
          </a:solidFill>
        </p:spPr>
        <p:txBody>
          <a:bodyPr wrap="square" lIns="0" tIns="0" rIns="0" bIns="0" rtlCol="0"/>
          <a:lstStyle/>
          <a:p>
            <a:endParaRPr/>
          </a:p>
        </p:txBody>
      </p:sp>
      <p:sp>
        <p:nvSpPr>
          <p:cNvPr id="1635" name="object 1635"/>
          <p:cNvSpPr/>
          <p:nvPr/>
        </p:nvSpPr>
        <p:spPr>
          <a:xfrm>
            <a:off x="2874100" y="2266410"/>
            <a:ext cx="41910" cy="41910"/>
          </a:xfrm>
          <a:custGeom>
            <a:avLst/>
            <a:gdLst/>
            <a:ahLst/>
            <a:cxnLst/>
            <a:rect l="l" t="t" r="r" b="b"/>
            <a:pathLst>
              <a:path w="41910" h="41910">
                <a:moveTo>
                  <a:pt x="20693" y="0"/>
                </a:moveTo>
                <a:lnTo>
                  <a:pt x="28756" y="1627"/>
                </a:lnTo>
                <a:lnTo>
                  <a:pt x="35333" y="6063"/>
                </a:lnTo>
                <a:lnTo>
                  <a:pt x="39763" y="12639"/>
                </a:lnTo>
                <a:lnTo>
                  <a:pt x="41386" y="20688"/>
                </a:lnTo>
                <a:lnTo>
                  <a:pt x="39763" y="28736"/>
                </a:lnTo>
                <a:lnTo>
                  <a:pt x="35333" y="35312"/>
                </a:lnTo>
                <a:lnTo>
                  <a:pt x="28756" y="39748"/>
                </a:lnTo>
                <a:lnTo>
                  <a:pt x="20693" y="41376"/>
                </a:lnTo>
                <a:lnTo>
                  <a:pt x="12642" y="39748"/>
                </a:lnTo>
                <a:lnTo>
                  <a:pt x="6064" y="35312"/>
                </a:lnTo>
                <a:lnTo>
                  <a:pt x="1627" y="28736"/>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36" name="object 1636"/>
          <p:cNvSpPr/>
          <p:nvPr/>
        </p:nvSpPr>
        <p:spPr>
          <a:xfrm>
            <a:off x="2736563" y="2264543"/>
            <a:ext cx="45720" cy="45720"/>
          </a:xfrm>
          <a:custGeom>
            <a:avLst/>
            <a:gdLst/>
            <a:ahLst/>
            <a:cxnLst/>
            <a:rect l="l" t="t" r="r" b="b"/>
            <a:pathLst>
              <a:path w="45719" h="45719">
                <a:moveTo>
                  <a:pt x="22560" y="0"/>
                </a:moveTo>
                <a:lnTo>
                  <a:pt x="31346" y="1772"/>
                </a:lnTo>
                <a:lnTo>
                  <a:pt x="38528" y="6606"/>
                </a:lnTo>
                <a:lnTo>
                  <a:pt x="43373" y="13775"/>
                </a:lnTo>
                <a:lnTo>
                  <a:pt x="45151" y="22554"/>
                </a:lnTo>
                <a:lnTo>
                  <a:pt x="43373" y="31333"/>
                </a:lnTo>
                <a:lnTo>
                  <a:pt x="38528" y="38503"/>
                </a:lnTo>
                <a:lnTo>
                  <a:pt x="31346" y="43337"/>
                </a:lnTo>
                <a:lnTo>
                  <a:pt x="22560" y="45109"/>
                </a:lnTo>
                <a:lnTo>
                  <a:pt x="13779" y="43337"/>
                </a:lnTo>
                <a:lnTo>
                  <a:pt x="6608" y="38503"/>
                </a:lnTo>
                <a:lnTo>
                  <a:pt x="1773" y="31333"/>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637" name="object 1637"/>
          <p:cNvSpPr/>
          <p:nvPr/>
        </p:nvSpPr>
        <p:spPr>
          <a:xfrm>
            <a:off x="2600526" y="2264145"/>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38" name="object 1638"/>
          <p:cNvSpPr/>
          <p:nvPr/>
        </p:nvSpPr>
        <p:spPr>
          <a:xfrm>
            <a:off x="2462959" y="2262278"/>
            <a:ext cx="50165" cy="50165"/>
          </a:xfrm>
          <a:custGeom>
            <a:avLst/>
            <a:gdLst/>
            <a:ahLst/>
            <a:cxnLst/>
            <a:rect l="l" t="t" r="r" b="b"/>
            <a:pathLst>
              <a:path w="50164" h="50164">
                <a:moveTo>
                  <a:pt x="24825" y="0"/>
                </a:moveTo>
                <a:lnTo>
                  <a:pt x="34495" y="1950"/>
                </a:lnTo>
                <a:lnTo>
                  <a:pt x="42396" y="7268"/>
                </a:lnTo>
                <a:lnTo>
                  <a:pt x="47726" y="15157"/>
                </a:lnTo>
                <a:lnTo>
                  <a:pt x="49682" y="24819"/>
                </a:lnTo>
                <a:lnTo>
                  <a:pt x="47726" y="34481"/>
                </a:lnTo>
                <a:lnTo>
                  <a:pt x="42396" y="42370"/>
                </a:lnTo>
                <a:lnTo>
                  <a:pt x="34495" y="47688"/>
                </a:lnTo>
                <a:lnTo>
                  <a:pt x="24825" y="49638"/>
                </a:lnTo>
                <a:lnTo>
                  <a:pt x="15174" y="47688"/>
                </a:lnTo>
                <a:lnTo>
                  <a:pt x="7281" y="42370"/>
                </a:lnTo>
                <a:lnTo>
                  <a:pt x="1954" y="34481"/>
                </a:lnTo>
                <a:lnTo>
                  <a:pt x="0" y="24819"/>
                </a:lnTo>
                <a:lnTo>
                  <a:pt x="1954" y="15157"/>
                </a:lnTo>
                <a:lnTo>
                  <a:pt x="7281" y="7268"/>
                </a:lnTo>
                <a:lnTo>
                  <a:pt x="15174" y="1950"/>
                </a:lnTo>
                <a:lnTo>
                  <a:pt x="24825" y="0"/>
                </a:lnTo>
                <a:close/>
              </a:path>
            </a:pathLst>
          </a:custGeom>
          <a:solidFill>
            <a:srgbClr val="D9D9D8">
              <a:alpha val="50000"/>
            </a:srgbClr>
          </a:solidFill>
        </p:spPr>
        <p:txBody>
          <a:bodyPr wrap="square" lIns="0" tIns="0" rIns="0" bIns="0" rtlCol="0"/>
          <a:lstStyle/>
          <a:p>
            <a:endParaRPr/>
          </a:p>
        </p:txBody>
      </p:sp>
      <p:sp>
        <p:nvSpPr>
          <p:cNvPr id="1639" name="object 1639"/>
          <p:cNvSpPr/>
          <p:nvPr/>
        </p:nvSpPr>
        <p:spPr>
          <a:xfrm>
            <a:off x="2326555" y="2261513"/>
            <a:ext cx="51435" cy="51435"/>
          </a:xfrm>
          <a:custGeom>
            <a:avLst/>
            <a:gdLst/>
            <a:ahLst/>
            <a:cxnLst/>
            <a:rect l="l" t="t" r="r" b="b"/>
            <a:pathLst>
              <a:path w="51435"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40" name="object 1640"/>
          <p:cNvSpPr/>
          <p:nvPr/>
        </p:nvSpPr>
        <p:spPr>
          <a:xfrm>
            <a:off x="2189018" y="2259647"/>
            <a:ext cx="55244" cy="55244"/>
          </a:xfrm>
          <a:custGeom>
            <a:avLst/>
            <a:gdLst/>
            <a:ahLst/>
            <a:cxnLst/>
            <a:rect l="l" t="t" r="r" b="b"/>
            <a:pathLst>
              <a:path w="55244"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641" name="object 1641"/>
          <p:cNvSpPr/>
          <p:nvPr/>
        </p:nvSpPr>
        <p:spPr>
          <a:xfrm>
            <a:off x="2054083" y="226038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642" name="object 1642"/>
          <p:cNvSpPr/>
          <p:nvPr/>
        </p:nvSpPr>
        <p:spPr>
          <a:xfrm>
            <a:off x="1916914" y="2258882"/>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643" name="object 1643"/>
          <p:cNvSpPr/>
          <p:nvPr/>
        </p:nvSpPr>
        <p:spPr>
          <a:xfrm>
            <a:off x="1779377" y="225701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4" name="object 1644"/>
          <p:cNvSpPr/>
          <p:nvPr/>
        </p:nvSpPr>
        <p:spPr>
          <a:xfrm>
            <a:off x="1644841" y="2258147"/>
            <a:ext cx="58419" cy="58419"/>
          </a:xfrm>
          <a:custGeom>
            <a:avLst/>
            <a:gdLst/>
            <a:ahLst/>
            <a:cxnLst/>
            <a:rect l="l" t="t" r="r" b="b"/>
            <a:pathLst>
              <a:path w="58419" h="58419">
                <a:moveTo>
                  <a:pt x="28958" y="0"/>
                </a:moveTo>
                <a:lnTo>
                  <a:pt x="40241" y="2272"/>
                </a:lnTo>
                <a:lnTo>
                  <a:pt x="49456" y="8473"/>
                </a:lnTo>
                <a:lnTo>
                  <a:pt x="55669" y="17674"/>
                </a:lnTo>
                <a:lnTo>
                  <a:pt x="57947" y="28950"/>
                </a:lnTo>
                <a:lnTo>
                  <a:pt x="55669" y="40226"/>
                </a:lnTo>
                <a:lnTo>
                  <a:pt x="49456" y="49428"/>
                </a:lnTo>
                <a:lnTo>
                  <a:pt x="40241" y="55629"/>
                </a:lnTo>
                <a:lnTo>
                  <a:pt x="28958" y="57901"/>
                </a:lnTo>
                <a:lnTo>
                  <a:pt x="17692" y="55629"/>
                </a:lnTo>
                <a:lnTo>
                  <a:pt x="8486" y="49428"/>
                </a:lnTo>
                <a:lnTo>
                  <a:pt x="2277" y="40226"/>
                </a:lnTo>
                <a:lnTo>
                  <a:pt x="0" y="28950"/>
                </a:lnTo>
                <a:lnTo>
                  <a:pt x="2277" y="17674"/>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645" name="object 1645"/>
          <p:cNvSpPr/>
          <p:nvPr/>
        </p:nvSpPr>
        <p:spPr>
          <a:xfrm>
            <a:off x="1508436" y="2257382"/>
            <a:ext cx="59690" cy="59690"/>
          </a:xfrm>
          <a:custGeom>
            <a:avLst/>
            <a:gdLst/>
            <a:ahLst/>
            <a:cxnLst/>
            <a:rect l="l" t="t" r="r" b="b"/>
            <a:pathLst>
              <a:path w="59690" h="59689">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1646" name="object 1646"/>
          <p:cNvSpPr/>
          <p:nvPr/>
        </p:nvSpPr>
        <p:spPr>
          <a:xfrm>
            <a:off x="1372369" y="2257015"/>
            <a:ext cx="60325" cy="60325"/>
          </a:xfrm>
          <a:custGeom>
            <a:avLst/>
            <a:gdLst/>
            <a:ahLst/>
            <a:cxnLst/>
            <a:rect l="l" t="t" r="r" b="b"/>
            <a:pathLst>
              <a:path w="60325" h="60325">
                <a:moveTo>
                  <a:pt x="30090" y="0"/>
                </a:moveTo>
                <a:lnTo>
                  <a:pt x="41809" y="2363"/>
                </a:lnTo>
                <a:lnTo>
                  <a:pt x="51384" y="8809"/>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7" name="object 1647"/>
          <p:cNvSpPr/>
          <p:nvPr/>
        </p:nvSpPr>
        <p:spPr>
          <a:xfrm>
            <a:off x="1236730" y="225701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48" name="object 1648"/>
          <p:cNvSpPr/>
          <p:nvPr/>
        </p:nvSpPr>
        <p:spPr>
          <a:xfrm>
            <a:off x="1102194" y="2258147"/>
            <a:ext cx="58419" cy="58419"/>
          </a:xfrm>
          <a:custGeom>
            <a:avLst/>
            <a:gdLst/>
            <a:ahLst/>
            <a:cxnLst/>
            <a:rect l="l" t="t" r="r" b="b"/>
            <a:pathLst>
              <a:path w="58419" h="58419">
                <a:moveTo>
                  <a:pt x="28958" y="0"/>
                </a:moveTo>
                <a:lnTo>
                  <a:pt x="40224" y="2272"/>
                </a:lnTo>
                <a:lnTo>
                  <a:pt x="49429" y="8473"/>
                </a:lnTo>
                <a:lnTo>
                  <a:pt x="55638" y="17674"/>
                </a:lnTo>
                <a:lnTo>
                  <a:pt x="57916" y="28950"/>
                </a:lnTo>
                <a:lnTo>
                  <a:pt x="55638" y="40226"/>
                </a:lnTo>
                <a:lnTo>
                  <a:pt x="49429" y="49428"/>
                </a:lnTo>
                <a:lnTo>
                  <a:pt x="40224" y="55629"/>
                </a:lnTo>
                <a:lnTo>
                  <a:pt x="28958" y="57901"/>
                </a:lnTo>
                <a:lnTo>
                  <a:pt x="17679" y="55629"/>
                </a:lnTo>
                <a:lnTo>
                  <a:pt x="8475" y="49428"/>
                </a:lnTo>
                <a:lnTo>
                  <a:pt x="2273" y="40226"/>
                </a:lnTo>
                <a:lnTo>
                  <a:pt x="0" y="28950"/>
                </a:lnTo>
                <a:lnTo>
                  <a:pt x="2273" y="17674"/>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649" name="object 1649"/>
          <p:cNvSpPr/>
          <p:nvPr/>
        </p:nvSpPr>
        <p:spPr>
          <a:xfrm>
            <a:off x="965391" y="225701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0" name="object 1650"/>
          <p:cNvSpPr/>
          <p:nvPr/>
        </p:nvSpPr>
        <p:spPr>
          <a:xfrm>
            <a:off x="828957" y="2256250"/>
            <a:ext cx="62230" cy="62230"/>
          </a:xfrm>
          <a:custGeom>
            <a:avLst/>
            <a:gdLst/>
            <a:ahLst/>
            <a:cxnLst/>
            <a:rect l="l" t="t" r="r" b="b"/>
            <a:pathLst>
              <a:path w="62230"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651" name="object 1651"/>
          <p:cNvSpPr/>
          <p:nvPr/>
        </p:nvSpPr>
        <p:spPr>
          <a:xfrm>
            <a:off x="692553" y="2255515"/>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652" name="object 1652"/>
          <p:cNvSpPr/>
          <p:nvPr/>
        </p:nvSpPr>
        <p:spPr>
          <a:xfrm>
            <a:off x="558383" y="225701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53" name="object 1653"/>
          <p:cNvSpPr/>
          <p:nvPr/>
        </p:nvSpPr>
        <p:spPr>
          <a:xfrm>
            <a:off x="421949" y="2256250"/>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654" name="object 1654"/>
          <p:cNvSpPr/>
          <p:nvPr/>
        </p:nvSpPr>
        <p:spPr>
          <a:xfrm>
            <a:off x="286310" y="2256250"/>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655" name="object 1655"/>
          <p:cNvSpPr/>
          <p:nvPr/>
        </p:nvSpPr>
        <p:spPr>
          <a:xfrm>
            <a:off x="149875" y="2255515"/>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06" y="60683"/>
                </a:lnTo>
                <a:lnTo>
                  <a:pt x="9256" y="53915"/>
                </a:lnTo>
                <a:lnTo>
                  <a:pt x="2482" y="43876"/>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1656" name="object 1656"/>
          <p:cNvSpPr/>
          <p:nvPr/>
        </p:nvSpPr>
        <p:spPr>
          <a:xfrm>
            <a:off x="14206" y="2255515"/>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657" name="object 1657"/>
          <p:cNvSpPr/>
          <p:nvPr/>
        </p:nvSpPr>
        <p:spPr>
          <a:xfrm>
            <a:off x="7481839" y="2125878"/>
            <a:ext cx="51435" cy="51435"/>
          </a:xfrm>
          <a:custGeom>
            <a:avLst/>
            <a:gdLst/>
            <a:ahLst/>
            <a:cxnLst/>
            <a:rect l="l" t="t" r="r" b="b"/>
            <a:pathLst>
              <a:path w="51434" h="51435">
                <a:moveTo>
                  <a:pt x="25591" y="0"/>
                </a:moveTo>
                <a:lnTo>
                  <a:pt x="35556" y="2013"/>
                </a:lnTo>
                <a:lnTo>
                  <a:pt x="43690" y="7501"/>
                </a:lnTo>
                <a:lnTo>
                  <a:pt x="49172" y="15635"/>
                </a:lnTo>
                <a:lnTo>
                  <a:pt x="51182" y="25584"/>
                </a:lnTo>
                <a:lnTo>
                  <a:pt x="49172" y="35547"/>
                </a:lnTo>
                <a:lnTo>
                  <a:pt x="43690" y="43678"/>
                </a:lnTo>
                <a:lnTo>
                  <a:pt x="35556"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58" name="object 1658"/>
          <p:cNvSpPr/>
          <p:nvPr/>
        </p:nvSpPr>
        <p:spPr>
          <a:xfrm>
            <a:off x="7346201" y="2125878"/>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59" name="object 1659"/>
          <p:cNvSpPr/>
          <p:nvPr/>
        </p:nvSpPr>
        <p:spPr>
          <a:xfrm>
            <a:off x="7210531" y="2125878"/>
            <a:ext cx="51435" cy="51435"/>
          </a:xfrm>
          <a:custGeom>
            <a:avLst/>
            <a:gdLst/>
            <a:ahLst/>
            <a:cxnLst/>
            <a:rect l="l" t="t" r="r" b="b"/>
            <a:pathLst>
              <a:path w="51434"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60" name="object 1660"/>
          <p:cNvSpPr/>
          <p:nvPr/>
        </p:nvSpPr>
        <p:spPr>
          <a:xfrm>
            <a:off x="7074096" y="212514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661" name="object 1661"/>
          <p:cNvSpPr/>
          <p:nvPr/>
        </p:nvSpPr>
        <p:spPr>
          <a:xfrm>
            <a:off x="6938427" y="2125144"/>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103" y="50569"/>
                </a:lnTo>
                <a:lnTo>
                  <a:pt x="7725" y="44929"/>
                </a:lnTo>
                <a:lnTo>
                  <a:pt x="2073" y="36564"/>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662" name="object 1662"/>
          <p:cNvSpPr/>
          <p:nvPr/>
        </p:nvSpPr>
        <p:spPr>
          <a:xfrm>
            <a:off x="6803523" y="2125878"/>
            <a:ext cx="51435" cy="51435"/>
          </a:xfrm>
          <a:custGeom>
            <a:avLst/>
            <a:gdLst/>
            <a:ahLst/>
            <a:cxnLst/>
            <a:rect l="l" t="t" r="r" b="b"/>
            <a:pathLst>
              <a:path w="51434" h="51435">
                <a:moveTo>
                  <a:pt x="25591" y="0"/>
                </a:moveTo>
                <a:lnTo>
                  <a:pt x="35538" y="2013"/>
                </a:lnTo>
                <a:lnTo>
                  <a:pt x="43663" y="7501"/>
                </a:lnTo>
                <a:lnTo>
                  <a:pt x="49142" y="15635"/>
                </a:lnTo>
                <a:lnTo>
                  <a:pt x="51151" y="25584"/>
                </a:lnTo>
                <a:lnTo>
                  <a:pt x="49142" y="35547"/>
                </a:lnTo>
                <a:lnTo>
                  <a:pt x="43663" y="43678"/>
                </a:lnTo>
                <a:lnTo>
                  <a:pt x="35538" y="49159"/>
                </a:lnTo>
                <a:lnTo>
                  <a:pt x="25591" y="51169"/>
                </a:lnTo>
                <a:lnTo>
                  <a:pt x="15626" y="49159"/>
                </a:lnTo>
                <a:lnTo>
                  <a:pt x="7492" y="43678"/>
                </a:lnTo>
                <a:lnTo>
                  <a:pt x="2009" y="35547"/>
                </a:lnTo>
                <a:lnTo>
                  <a:pt x="0" y="25584"/>
                </a:lnTo>
                <a:lnTo>
                  <a:pt x="2009" y="15635"/>
                </a:lnTo>
                <a:lnTo>
                  <a:pt x="7492" y="7501"/>
                </a:lnTo>
                <a:lnTo>
                  <a:pt x="15626" y="2013"/>
                </a:lnTo>
                <a:lnTo>
                  <a:pt x="25591" y="0"/>
                </a:lnTo>
                <a:close/>
              </a:path>
            </a:pathLst>
          </a:custGeom>
          <a:solidFill>
            <a:srgbClr val="D9D9D8">
              <a:alpha val="50000"/>
            </a:srgbClr>
          </a:solidFill>
        </p:spPr>
        <p:txBody>
          <a:bodyPr wrap="square" lIns="0" tIns="0" rIns="0" bIns="0" rtlCol="0"/>
          <a:lstStyle/>
          <a:p>
            <a:endParaRPr/>
          </a:p>
        </p:txBody>
      </p:sp>
      <p:sp>
        <p:nvSpPr>
          <p:cNvPr id="1663" name="object 1663"/>
          <p:cNvSpPr/>
          <p:nvPr/>
        </p:nvSpPr>
        <p:spPr>
          <a:xfrm>
            <a:off x="6668619" y="2126644"/>
            <a:ext cx="50165" cy="50165"/>
          </a:xfrm>
          <a:custGeom>
            <a:avLst/>
            <a:gdLst/>
            <a:ahLst/>
            <a:cxnLst/>
            <a:rect l="l" t="t" r="r" b="b"/>
            <a:pathLst>
              <a:path w="50165"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664" name="object 1664"/>
          <p:cNvSpPr/>
          <p:nvPr/>
        </p:nvSpPr>
        <p:spPr>
          <a:xfrm>
            <a:off x="6532184" y="2125878"/>
            <a:ext cx="51435" cy="51435"/>
          </a:xfrm>
          <a:custGeom>
            <a:avLst/>
            <a:gdLst/>
            <a:ahLst/>
            <a:cxnLst/>
            <a:rect l="l" t="t" r="r" b="b"/>
            <a:pathLst>
              <a:path w="51434" h="51435">
                <a:moveTo>
                  <a:pt x="25591" y="0"/>
                </a:moveTo>
                <a:lnTo>
                  <a:pt x="35543" y="2013"/>
                </a:lnTo>
                <a:lnTo>
                  <a:pt x="43678" y="7501"/>
                </a:lnTo>
                <a:lnTo>
                  <a:pt x="49168" y="15635"/>
                </a:lnTo>
                <a:lnTo>
                  <a:pt x="51182" y="25584"/>
                </a:lnTo>
                <a:lnTo>
                  <a:pt x="49168" y="35547"/>
                </a:lnTo>
                <a:lnTo>
                  <a:pt x="43678" y="43678"/>
                </a:lnTo>
                <a:lnTo>
                  <a:pt x="35543" y="49159"/>
                </a:lnTo>
                <a:lnTo>
                  <a:pt x="25591" y="51169"/>
                </a:lnTo>
                <a:lnTo>
                  <a:pt x="15639" y="49159"/>
                </a:lnTo>
                <a:lnTo>
                  <a:pt x="7503" y="43678"/>
                </a:lnTo>
                <a:lnTo>
                  <a:pt x="2014" y="35547"/>
                </a:lnTo>
                <a:lnTo>
                  <a:pt x="0" y="25584"/>
                </a:lnTo>
                <a:lnTo>
                  <a:pt x="2014" y="15635"/>
                </a:lnTo>
                <a:lnTo>
                  <a:pt x="7503" y="7501"/>
                </a:lnTo>
                <a:lnTo>
                  <a:pt x="15639" y="2013"/>
                </a:lnTo>
                <a:lnTo>
                  <a:pt x="25591" y="0"/>
                </a:lnTo>
                <a:close/>
              </a:path>
            </a:pathLst>
          </a:custGeom>
          <a:solidFill>
            <a:srgbClr val="D9D9D8">
              <a:alpha val="50000"/>
            </a:srgbClr>
          </a:solidFill>
        </p:spPr>
        <p:txBody>
          <a:bodyPr wrap="square" lIns="0" tIns="0" rIns="0" bIns="0" rtlCol="0"/>
          <a:lstStyle/>
          <a:p>
            <a:endParaRPr/>
          </a:p>
        </p:txBody>
      </p:sp>
      <p:sp>
        <p:nvSpPr>
          <p:cNvPr id="1665" name="object 1665"/>
          <p:cNvSpPr/>
          <p:nvPr/>
        </p:nvSpPr>
        <p:spPr>
          <a:xfrm>
            <a:off x="6398412" y="2127776"/>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63" y="45515"/>
                </a:lnTo>
                <a:lnTo>
                  <a:pt x="6933" y="40442"/>
                </a:lnTo>
                <a:lnTo>
                  <a:pt x="1859" y="32914"/>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666" name="object 1666"/>
          <p:cNvSpPr/>
          <p:nvPr/>
        </p:nvSpPr>
        <p:spPr>
          <a:xfrm>
            <a:off x="6262743" y="2127776"/>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4"/>
                </a:lnTo>
                <a:lnTo>
                  <a:pt x="40452" y="40442"/>
                </a:lnTo>
                <a:lnTo>
                  <a:pt x="32922"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67" name="object 1667"/>
          <p:cNvSpPr/>
          <p:nvPr/>
        </p:nvSpPr>
        <p:spPr>
          <a:xfrm>
            <a:off x="6128972" y="2129643"/>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668" name="object 1668"/>
          <p:cNvSpPr/>
          <p:nvPr/>
        </p:nvSpPr>
        <p:spPr>
          <a:xfrm>
            <a:off x="5994037" y="2130408"/>
            <a:ext cx="42545" cy="42545"/>
          </a:xfrm>
          <a:custGeom>
            <a:avLst/>
            <a:gdLst/>
            <a:ahLst/>
            <a:cxnLst/>
            <a:rect l="l" t="t" r="r" b="b"/>
            <a:pathLst>
              <a:path w="42545" h="42544">
                <a:moveTo>
                  <a:pt x="21060" y="0"/>
                </a:moveTo>
                <a:lnTo>
                  <a:pt x="29263" y="1654"/>
                </a:lnTo>
                <a:lnTo>
                  <a:pt x="35968" y="6166"/>
                </a:lnTo>
                <a:lnTo>
                  <a:pt x="40492" y="12859"/>
                </a:lnTo>
                <a:lnTo>
                  <a:pt x="42151" y="21055"/>
                </a:lnTo>
                <a:lnTo>
                  <a:pt x="40492" y="29251"/>
                </a:lnTo>
                <a:lnTo>
                  <a:pt x="35968" y="35943"/>
                </a:lnTo>
                <a:lnTo>
                  <a:pt x="29263" y="40455"/>
                </a:lnTo>
                <a:lnTo>
                  <a:pt x="21060" y="42110"/>
                </a:lnTo>
                <a:lnTo>
                  <a:pt x="12862" y="40455"/>
                </a:lnTo>
                <a:lnTo>
                  <a:pt x="6168" y="35943"/>
                </a:lnTo>
                <a:lnTo>
                  <a:pt x="1654" y="29251"/>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669" name="object 1669"/>
          <p:cNvSpPr/>
          <p:nvPr/>
        </p:nvSpPr>
        <p:spPr>
          <a:xfrm>
            <a:off x="5858367" y="2130408"/>
            <a:ext cx="42545" cy="42545"/>
          </a:xfrm>
          <a:custGeom>
            <a:avLst/>
            <a:gdLst/>
            <a:ahLst/>
            <a:cxnLst/>
            <a:rect l="l" t="t" r="r" b="b"/>
            <a:pathLst>
              <a:path w="42545" h="42544">
                <a:moveTo>
                  <a:pt x="21060" y="0"/>
                </a:moveTo>
                <a:lnTo>
                  <a:pt x="29276" y="1654"/>
                </a:lnTo>
                <a:lnTo>
                  <a:pt x="35979" y="6166"/>
                </a:lnTo>
                <a:lnTo>
                  <a:pt x="40496" y="12859"/>
                </a:lnTo>
                <a:lnTo>
                  <a:pt x="42151" y="21055"/>
                </a:lnTo>
                <a:lnTo>
                  <a:pt x="40496" y="29251"/>
                </a:lnTo>
                <a:lnTo>
                  <a:pt x="35979" y="35943"/>
                </a:lnTo>
                <a:lnTo>
                  <a:pt x="29276" y="40455"/>
                </a:lnTo>
                <a:lnTo>
                  <a:pt x="21060" y="42110"/>
                </a:lnTo>
                <a:lnTo>
                  <a:pt x="12875" y="40455"/>
                </a:lnTo>
                <a:lnTo>
                  <a:pt x="6179" y="35943"/>
                </a:lnTo>
                <a:lnTo>
                  <a:pt x="1659" y="29251"/>
                </a:lnTo>
                <a:lnTo>
                  <a:pt x="0" y="21055"/>
                </a:lnTo>
                <a:lnTo>
                  <a:pt x="1659" y="12859"/>
                </a:lnTo>
                <a:lnTo>
                  <a:pt x="6179" y="6166"/>
                </a:lnTo>
                <a:lnTo>
                  <a:pt x="12875" y="1654"/>
                </a:lnTo>
                <a:lnTo>
                  <a:pt x="21060" y="0"/>
                </a:lnTo>
                <a:close/>
              </a:path>
            </a:pathLst>
          </a:custGeom>
          <a:solidFill>
            <a:srgbClr val="D9D9D8">
              <a:alpha val="50000"/>
            </a:srgbClr>
          </a:solidFill>
        </p:spPr>
        <p:txBody>
          <a:bodyPr wrap="square" lIns="0" tIns="0" rIns="0" bIns="0" rtlCol="0"/>
          <a:lstStyle/>
          <a:p>
            <a:endParaRPr/>
          </a:p>
        </p:txBody>
      </p:sp>
      <p:sp>
        <p:nvSpPr>
          <p:cNvPr id="1670" name="object 1670"/>
          <p:cNvSpPr/>
          <p:nvPr/>
        </p:nvSpPr>
        <p:spPr>
          <a:xfrm>
            <a:off x="5724229" y="213190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1" name="object 1671"/>
          <p:cNvSpPr/>
          <p:nvPr/>
        </p:nvSpPr>
        <p:spPr>
          <a:xfrm>
            <a:off x="5588559" y="213190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2" name="object 1672"/>
          <p:cNvSpPr/>
          <p:nvPr/>
        </p:nvSpPr>
        <p:spPr>
          <a:xfrm>
            <a:off x="5452890" y="213190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3" name="object 1673"/>
          <p:cNvSpPr/>
          <p:nvPr/>
        </p:nvSpPr>
        <p:spPr>
          <a:xfrm>
            <a:off x="5317220" y="213190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4" name="object 1674"/>
          <p:cNvSpPr/>
          <p:nvPr/>
        </p:nvSpPr>
        <p:spPr>
          <a:xfrm>
            <a:off x="5181551" y="2131907"/>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75" name="object 1675"/>
          <p:cNvSpPr/>
          <p:nvPr/>
        </p:nvSpPr>
        <p:spPr>
          <a:xfrm>
            <a:off x="5046279" y="2132275"/>
            <a:ext cx="38735" cy="38735"/>
          </a:xfrm>
          <a:custGeom>
            <a:avLst/>
            <a:gdLst/>
            <a:ahLst/>
            <a:cxnLst/>
            <a:rect l="l" t="t" r="r" b="b"/>
            <a:pathLst>
              <a:path w="38735" h="38735">
                <a:moveTo>
                  <a:pt x="19162" y="0"/>
                </a:moveTo>
                <a:lnTo>
                  <a:pt x="26629" y="1509"/>
                </a:lnTo>
                <a:lnTo>
                  <a:pt x="32731" y="5623"/>
                </a:lnTo>
                <a:lnTo>
                  <a:pt x="36846" y="11723"/>
                </a:lnTo>
                <a:lnTo>
                  <a:pt x="38355" y="19188"/>
                </a:lnTo>
                <a:lnTo>
                  <a:pt x="36846" y="26653"/>
                </a:lnTo>
                <a:lnTo>
                  <a:pt x="32731" y="32753"/>
                </a:lnTo>
                <a:lnTo>
                  <a:pt x="26629"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6" name="object 1676"/>
          <p:cNvSpPr/>
          <p:nvPr/>
        </p:nvSpPr>
        <p:spPr>
          <a:xfrm>
            <a:off x="4911345" y="2133040"/>
            <a:ext cx="37465" cy="37465"/>
          </a:xfrm>
          <a:custGeom>
            <a:avLst/>
            <a:gdLst/>
            <a:ahLst/>
            <a:cxnLst/>
            <a:rect l="l" t="t" r="r" b="b"/>
            <a:pathLst>
              <a:path w="37464" h="37464">
                <a:moveTo>
                  <a:pt x="18428" y="0"/>
                </a:moveTo>
                <a:lnTo>
                  <a:pt x="25607" y="1449"/>
                </a:lnTo>
                <a:lnTo>
                  <a:pt x="31464" y="5401"/>
                </a:lnTo>
                <a:lnTo>
                  <a:pt x="35410" y="11258"/>
                </a:lnTo>
                <a:lnTo>
                  <a:pt x="36856" y="18423"/>
                </a:lnTo>
                <a:lnTo>
                  <a:pt x="35410" y="25601"/>
                </a:lnTo>
                <a:lnTo>
                  <a:pt x="31464" y="31456"/>
                </a:lnTo>
                <a:lnTo>
                  <a:pt x="25607" y="35401"/>
                </a:lnTo>
                <a:lnTo>
                  <a:pt x="18428" y="36846"/>
                </a:lnTo>
                <a:lnTo>
                  <a:pt x="11261" y="35401"/>
                </a:lnTo>
                <a:lnTo>
                  <a:pt x="5402" y="31456"/>
                </a:lnTo>
                <a:lnTo>
                  <a:pt x="1450" y="25601"/>
                </a:lnTo>
                <a:lnTo>
                  <a:pt x="0" y="18423"/>
                </a:lnTo>
                <a:lnTo>
                  <a:pt x="1450" y="11258"/>
                </a:lnTo>
                <a:lnTo>
                  <a:pt x="5402" y="5401"/>
                </a:lnTo>
                <a:lnTo>
                  <a:pt x="11261" y="1449"/>
                </a:lnTo>
                <a:lnTo>
                  <a:pt x="18428" y="0"/>
                </a:lnTo>
                <a:close/>
              </a:path>
            </a:pathLst>
          </a:custGeom>
          <a:solidFill>
            <a:srgbClr val="D9D9D8">
              <a:alpha val="50000"/>
            </a:srgbClr>
          </a:solidFill>
        </p:spPr>
        <p:txBody>
          <a:bodyPr wrap="square" lIns="0" tIns="0" rIns="0" bIns="0" rtlCol="0"/>
          <a:lstStyle/>
          <a:p>
            <a:endParaRPr/>
          </a:p>
        </p:txBody>
      </p:sp>
      <p:sp>
        <p:nvSpPr>
          <p:cNvPr id="1677" name="object 1677"/>
          <p:cNvSpPr/>
          <p:nvPr/>
        </p:nvSpPr>
        <p:spPr>
          <a:xfrm>
            <a:off x="4774941" y="2132275"/>
            <a:ext cx="38735" cy="38735"/>
          </a:xfrm>
          <a:custGeom>
            <a:avLst/>
            <a:gdLst/>
            <a:ahLst/>
            <a:cxnLst/>
            <a:rect l="l" t="t" r="r" b="b"/>
            <a:pathLst>
              <a:path w="38735" h="38735">
                <a:moveTo>
                  <a:pt x="19162" y="0"/>
                </a:moveTo>
                <a:lnTo>
                  <a:pt x="26642" y="1509"/>
                </a:lnTo>
                <a:lnTo>
                  <a:pt x="32742" y="5623"/>
                </a:lnTo>
                <a:lnTo>
                  <a:pt x="36850" y="11723"/>
                </a:lnTo>
                <a:lnTo>
                  <a:pt x="38355" y="19188"/>
                </a:lnTo>
                <a:lnTo>
                  <a:pt x="36850" y="26653"/>
                </a:lnTo>
                <a:lnTo>
                  <a:pt x="32742" y="32753"/>
                </a:lnTo>
                <a:lnTo>
                  <a:pt x="26642" y="36867"/>
                </a:lnTo>
                <a:lnTo>
                  <a:pt x="19162" y="38376"/>
                </a:lnTo>
                <a:lnTo>
                  <a:pt x="11700" y="36867"/>
                </a:lnTo>
                <a:lnTo>
                  <a:pt x="5609" y="32753"/>
                </a:lnTo>
                <a:lnTo>
                  <a:pt x="1504" y="26653"/>
                </a:lnTo>
                <a:lnTo>
                  <a:pt x="0" y="19188"/>
                </a:lnTo>
                <a:lnTo>
                  <a:pt x="1504" y="11723"/>
                </a:lnTo>
                <a:lnTo>
                  <a:pt x="5609" y="5623"/>
                </a:lnTo>
                <a:lnTo>
                  <a:pt x="11700" y="1509"/>
                </a:lnTo>
                <a:lnTo>
                  <a:pt x="19162" y="0"/>
                </a:lnTo>
                <a:close/>
              </a:path>
            </a:pathLst>
          </a:custGeom>
          <a:solidFill>
            <a:srgbClr val="D9D9D8">
              <a:alpha val="50000"/>
            </a:srgbClr>
          </a:solidFill>
        </p:spPr>
        <p:txBody>
          <a:bodyPr wrap="square" lIns="0" tIns="0" rIns="0" bIns="0" rtlCol="0"/>
          <a:lstStyle/>
          <a:p>
            <a:endParaRPr/>
          </a:p>
        </p:txBody>
      </p:sp>
      <p:sp>
        <p:nvSpPr>
          <p:cNvPr id="1678" name="object 1678"/>
          <p:cNvSpPr/>
          <p:nvPr/>
        </p:nvSpPr>
        <p:spPr>
          <a:xfrm>
            <a:off x="4640404" y="2133407"/>
            <a:ext cx="36195" cy="36195"/>
          </a:xfrm>
          <a:custGeom>
            <a:avLst/>
            <a:gdLst/>
            <a:ahLst/>
            <a:cxnLst/>
            <a:rect l="l" t="t" r="r" b="b"/>
            <a:pathLst>
              <a:path w="36195" h="36194">
                <a:moveTo>
                  <a:pt x="18060" y="0"/>
                </a:moveTo>
                <a:lnTo>
                  <a:pt x="25087" y="1418"/>
                </a:lnTo>
                <a:lnTo>
                  <a:pt x="30817" y="5286"/>
                </a:lnTo>
                <a:lnTo>
                  <a:pt x="34676" y="11025"/>
                </a:lnTo>
                <a:lnTo>
                  <a:pt x="36090" y="18056"/>
                </a:lnTo>
                <a:lnTo>
                  <a:pt x="34676" y="25086"/>
                </a:lnTo>
                <a:lnTo>
                  <a:pt x="30817" y="30825"/>
                </a:lnTo>
                <a:lnTo>
                  <a:pt x="25087"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79" name="object 1679"/>
          <p:cNvSpPr/>
          <p:nvPr/>
        </p:nvSpPr>
        <p:spPr>
          <a:xfrm>
            <a:off x="4504735" y="2133407"/>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0" name="object 1680"/>
          <p:cNvSpPr/>
          <p:nvPr/>
        </p:nvSpPr>
        <p:spPr>
          <a:xfrm>
            <a:off x="4369065" y="2133407"/>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1" name="object 1681"/>
          <p:cNvSpPr/>
          <p:nvPr/>
        </p:nvSpPr>
        <p:spPr>
          <a:xfrm>
            <a:off x="4233763" y="2133805"/>
            <a:ext cx="35560" cy="35560"/>
          </a:xfrm>
          <a:custGeom>
            <a:avLst/>
            <a:gdLst/>
            <a:ahLst/>
            <a:cxnLst/>
            <a:rect l="l" t="t" r="r" b="b"/>
            <a:pathLst>
              <a:path w="35560" h="35560">
                <a:moveTo>
                  <a:pt x="7928" y="0"/>
                </a:moveTo>
                <a:lnTo>
                  <a:pt x="17693" y="0"/>
                </a:lnTo>
                <a:lnTo>
                  <a:pt x="27458" y="0"/>
                </a:lnTo>
                <a:lnTo>
                  <a:pt x="35386" y="7895"/>
                </a:lnTo>
                <a:lnTo>
                  <a:pt x="3538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2" name="object 1682"/>
          <p:cNvSpPr/>
          <p:nvPr/>
        </p:nvSpPr>
        <p:spPr>
          <a:xfrm>
            <a:off x="4098124" y="2133805"/>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3" name="object 1683"/>
          <p:cNvSpPr/>
          <p:nvPr/>
        </p:nvSpPr>
        <p:spPr>
          <a:xfrm>
            <a:off x="3962455" y="2133805"/>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4" name="object 1684"/>
          <p:cNvSpPr/>
          <p:nvPr/>
        </p:nvSpPr>
        <p:spPr>
          <a:xfrm>
            <a:off x="3826785" y="2133805"/>
            <a:ext cx="35560" cy="35560"/>
          </a:xfrm>
          <a:custGeom>
            <a:avLst/>
            <a:gdLst/>
            <a:ahLst/>
            <a:cxnLst/>
            <a:rect l="l" t="t" r="r" b="b"/>
            <a:pathLst>
              <a:path w="35560" h="35560">
                <a:moveTo>
                  <a:pt x="7897" y="0"/>
                </a:moveTo>
                <a:lnTo>
                  <a:pt x="17662" y="0"/>
                </a:lnTo>
                <a:lnTo>
                  <a:pt x="27427" y="0"/>
                </a:lnTo>
                <a:lnTo>
                  <a:pt x="35356" y="7895"/>
                </a:lnTo>
                <a:lnTo>
                  <a:pt x="35356" y="27420"/>
                </a:lnTo>
                <a:lnTo>
                  <a:pt x="27427" y="35347"/>
                </a:lnTo>
                <a:lnTo>
                  <a:pt x="7897" y="35347"/>
                </a:lnTo>
                <a:lnTo>
                  <a:pt x="0" y="27420"/>
                </a:lnTo>
                <a:lnTo>
                  <a:pt x="0" y="7895"/>
                </a:lnTo>
                <a:lnTo>
                  <a:pt x="7897" y="0"/>
                </a:lnTo>
                <a:close/>
              </a:path>
            </a:pathLst>
          </a:custGeom>
          <a:solidFill>
            <a:srgbClr val="D9D9D8">
              <a:alpha val="50000"/>
            </a:srgbClr>
          </a:solidFill>
        </p:spPr>
        <p:txBody>
          <a:bodyPr wrap="square" lIns="0" tIns="0" rIns="0" bIns="0" rtlCol="0"/>
          <a:lstStyle/>
          <a:p>
            <a:endParaRPr/>
          </a:p>
        </p:txBody>
      </p:sp>
      <p:sp>
        <p:nvSpPr>
          <p:cNvPr id="1685" name="object 1685"/>
          <p:cNvSpPr/>
          <p:nvPr/>
        </p:nvSpPr>
        <p:spPr>
          <a:xfrm>
            <a:off x="3691851" y="2134539"/>
            <a:ext cx="34290" cy="34290"/>
          </a:xfrm>
          <a:custGeom>
            <a:avLst/>
            <a:gdLst/>
            <a:ahLst/>
            <a:cxnLst/>
            <a:rect l="l" t="t" r="r" b="b"/>
            <a:pathLst>
              <a:path w="34289" h="34289">
                <a:moveTo>
                  <a:pt x="7591" y="0"/>
                </a:moveTo>
                <a:lnTo>
                  <a:pt x="16958" y="0"/>
                </a:lnTo>
                <a:lnTo>
                  <a:pt x="26295" y="0"/>
                </a:lnTo>
                <a:lnTo>
                  <a:pt x="33856" y="7589"/>
                </a:lnTo>
                <a:lnTo>
                  <a:pt x="33856" y="26288"/>
                </a:lnTo>
                <a:lnTo>
                  <a:pt x="26295" y="33847"/>
                </a:lnTo>
                <a:lnTo>
                  <a:pt x="7591" y="33847"/>
                </a:lnTo>
                <a:lnTo>
                  <a:pt x="0" y="26288"/>
                </a:lnTo>
                <a:lnTo>
                  <a:pt x="0" y="7589"/>
                </a:lnTo>
                <a:lnTo>
                  <a:pt x="7591" y="0"/>
                </a:lnTo>
                <a:close/>
              </a:path>
            </a:pathLst>
          </a:custGeom>
          <a:solidFill>
            <a:srgbClr val="D9D9D8">
              <a:alpha val="50000"/>
            </a:srgbClr>
          </a:solidFill>
        </p:spPr>
        <p:txBody>
          <a:bodyPr wrap="square" lIns="0" tIns="0" rIns="0" bIns="0" rtlCol="0"/>
          <a:lstStyle/>
          <a:p>
            <a:endParaRPr/>
          </a:p>
        </p:txBody>
      </p:sp>
      <p:sp>
        <p:nvSpPr>
          <p:cNvPr id="1686" name="object 1686"/>
          <p:cNvSpPr/>
          <p:nvPr/>
        </p:nvSpPr>
        <p:spPr>
          <a:xfrm>
            <a:off x="3555446" y="2133805"/>
            <a:ext cx="35560" cy="35560"/>
          </a:xfrm>
          <a:custGeom>
            <a:avLst/>
            <a:gdLst/>
            <a:ahLst/>
            <a:cxnLst/>
            <a:rect l="l" t="t" r="r" b="b"/>
            <a:pathLst>
              <a:path w="35560" h="35560">
                <a:moveTo>
                  <a:pt x="7928" y="0"/>
                </a:moveTo>
                <a:lnTo>
                  <a:pt x="17693" y="0"/>
                </a:lnTo>
                <a:lnTo>
                  <a:pt x="27458" y="0"/>
                </a:lnTo>
                <a:lnTo>
                  <a:pt x="35356" y="7895"/>
                </a:lnTo>
                <a:lnTo>
                  <a:pt x="35356" y="27420"/>
                </a:lnTo>
                <a:lnTo>
                  <a:pt x="27458"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687" name="object 1687"/>
          <p:cNvSpPr/>
          <p:nvPr/>
        </p:nvSpPr>
        <p:spPr>
          <a:xfrm>
            <a:off x="3419410" y="2133407"/>
            <a:ext cx="36195" cy="36195"/>
          </a:xfrm>
          <a:custGeom>
            <a:avLst/>
            <a:gdLst/>
            <a:ahLst/>
            <a:cxnLst/>
            <a:rect l="l" t="t" r="r" b="b"/>
            <a:pathLst>
              <a:path w="36195" h="36194">
                <a:moveTo>
                  <a:pt x="18060" y="0"/>
                </a:moveTo>
                <a:lnTo>
                  <a:pt x="25079" y="1418"/>
                </a:lnTo>
                <a:lnTo>
                  <a:pt x="30821" y="5286"/>
                </a:lnTo>
                <a:lnTo>
                  <a:pt x="34698" y="11025"/>
                </a:lnTo>
                <a:lnTo>
                  <a:pt x="36121" y="18056"/>
                </a:lnTo>
                <a:lnTo>
                  <a:pt x="34698" y="25086"/>
                </a:lnTo>
                <a:lnTo>
                  <a:pt x="30821" y="30825"/>
                </a:lnTo>
                <a:lnTo>
                  <a:pt x="25079"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8" name="object 1688"/>
          <p:cNvSpPr/>
          <p:nvPr/>
        </p:nvSpPr>
        <p:spPr>
          <a:xfrm>
            <a:off x="3283741" y="2133407"/>
            <a:ext cx="36195" cy="36195"/>
          </a:xfrm>
          <a:custGeom>
            <a:avLst/>
            <a:gdLst/>
            <a:ahLst/>
            <a:cxnLst/>
            <a:rect l="l" t="t" r="r" b="b"/>
            <a:pathLst>
              <a:path w="36195" h="36194">
                <a:moveTo>
                  <a:pt x="18060" y="0"/>
                </a:moveTo>
                <a:lnTo>
                  <a:pt x="25092" y="1418"/>
                </a:lnTo>
                <a:lnTo>
                  <a:pt x="30833" y="5286"/>
                </a:lnTo>
                <a:lnTo>
                  <a:pt x="34702" y="11025"/>
                </a:lnTo>
                <a:lnTo>
                  <a:pt x="36121" y="18056"/>
                </a:lnTo>
                <a:lnTo>
                  <a:pt x="34702" y="25086"/>
                </a:lnTo>
                <a:lnTo>
                  <a:pt x="30833" y="30825"/>
                </a:lnTo>
                <a:lnTo>
                  <a:pt x="25092" y="34693"/>
                </a:lnTo>
                <a:lnTo>
                  <a:pt x="18060" y="36112"/>
                </a:lnTo>
                <a:lnTo>
                  <a:pt x="11028" y="34693"/>
                </a:lnTo>
                <a:lnTo>
                  <a:pt x="5288" y="30825"/>
                </a:lnTo>
                <a:lnTo>
                  <a:pt x="1418" y="25086"/>
                </a:lnTo>
                <a:lnTo>
                  <a:pt x="0" y="18056"/>
                </a:lnTo>
                <a:lnTo>
                  <a:pt x="1418" y="11025"/>
                </a:lnTo>
                <a:lnTo>
                  <a:pt x="5288" y="5286"/>
                </a:lnTo>
                <a:lnTo>
                  <a:pt x="11028" y="1418"/>
                </a:lnTo>
                <a:lnTo>
                  <a:pt x="18060" y="0"/>
                </a:lnTo>
                <a:close/>
              </a:path>
            </a:pathLst>
          </a:custGeom>
          <a:solidFill>
            <a:srgbClr val="D9D9D8">
              <a:alpha val="50000"/>
            </a:srgbClr>
          </a:solidFill>
        </p:spPr>
        <p:txBody>
          <a:bodyPr wrap="square" lIns="0" tIns="0" rIns="0" bIns="0" rtlCol="0"/>
          <a:lstStyle/>
          <a:p>
            <a:endParaRPr/>
          </a:p>
        </p:txBody>
      </p:sp>
      <p:sp>
        <p:nvSpPr>
          <p:cNvPr id="1689" name="object 1689"/>
          <p:cNvSpPr/>
          <p:nvPr/>
        </p:nvSpPr>
        <p:spPr>
          <a:xfrm>
            <a:off x="3146571" y="2131907"/>
            <a:ext cx="39370" cy="39370"/>
          </a:xfrm>
          <a:custGeom>
            <a:avLst/>
            <a:gdLst/>
            <a:ahLst/>
            <a:cxnLst/>
            <a:rect l="l" t="t" r="r" b="b"/>
            <a:pathLst>
              <a:path w="39369"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690" name="object 1690"/>
          <p:cNvSpPr/>
          <p:nvPr/>
        </p:nvSpPr>
        <p:spPr>
          <a:xfrm>
            <a:off x="3009769" y="213077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691" name="object 1691"/>
          <p:cNvSpPr/>
          <p:nvPr/>
        </p:nvSpPr>
        <p:spPr>
          <a:xfrm>
            <a:off x="2872967" y="2129643"/>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40" y="41926"/>
                </a:lnTo>
                <a:lnTo>
                  <a:pt x="6401" y="37252"/>
                </a:lnTo>
                <a:lnTo>
                  <a:pt x="1718" y="30316"/>
                </a:lnTo>
                <a:lnTo>
                  <a:pt x="0" y="21820"/>
                </a:lnTo>
                <a:lnTo>
                  <a:pt x="1718" y="13336"/>
                </a:lnTo>
                <a:lnTo>
                  <a:pt x="6401" y="6399"/>
                </a:lnTo>
                <a:lnTo>
                  <a:pt x="13340" y="1718"/>
                </a:lnTo>
                <a:lnTo>
                  <a:pt x="21825" y="0"/>
                </a:lnTo>
                <a:close/>
              </a:path>
            </a:pathLst>
          </a:custGeom>
          <a:solidFill>
            <a:srgbClr val="D9D9D8">
              <a:alpha val="50000"/>
            </a:srgbClr>
          </a:solidFill>
        </p:spPr>
        <p:txBody>
          <a:bodyPr wrap="square" lIns="0" tIns="0" rIns="0" bIns="0" rtlCol="0"/>
          <a:lstStyle/>
          <a:p>
            <a:endParaRPr/>
          </a:p>
        </p:txBody>
      </p:sp>
      <p:sp>
        <p:nvSpPr>
          <p:cNvPr id="1692" name="object 1692"/>
          <p:cNvSpPr/>
          <p:nvPr/>
        </p:nvSpPr>
        <p:spPr>
          <a:xfrm>
            <a:off x="2736196" y="2128510"/>
            <a:ext cx="46355" cy="46355"/>
          </a:xfrm>
          <a:custGeom>
            <a:avLst/>
            <a:gdLst/>
            <a:ahLst/>
            <a:cxnLst/>
            <a:rect l="l" t="t" r="r" b="b"/>
            <a:pathLst>
              <a:path w="46355" h="46355">
                <a:moveTo>
                  <a:pt x="22927" y="0"/>
                </a:moveTo>
                <a:lnTo>
                  <a:pt x="31861" y="1804"/>
                </a:lnTo>
                <a:lnTo>
                  <a:pt x="39159" y="6725"/>
                </a:lnTo>
                <a:lnTo>
                  <a:pt x="44081" y="14021"/>
                </a:lnTo>
                <a:lnTo>
                  <a:pt x="45886" y="22952"/>
                </a:lnTo>
                <a:lnTo>
                  <a:pt x="44081" y="31884"/>
                </a:lnTo>
                <a:lnTo>
                  <a:pt x="39159" y="39180"/>
                </a:lnTo>
                <a:lnTo>
                  <a:pt x="31861" y="44100"/>
                </a:lnTo>
                <a:lnTo>
                  <a:pt x="22927" y="45905"/>
                </a:lnTo>
                <a:lnTo>
                  <a:pt x="13998" y="44100"/>
                </a:lnTo>
                <a:lnTo>
                  <a:pt x="6711" y="39180"/>
                </a:lnTo>
                <a:lnTo>
                  <a:pt x="1800" y="31884"/>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693" name="object 1693"/>
          <p:cNvSpPr/>
          <p:nvPr/>
        </p:nvSpPr>
        <p:spPr>
          <a:xfrm>
            <a:off x="2599761" y="2127776"/>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4"/>
                </a:lnTo>
                <a:lnTo>
                  <a:pt x="40468" y="40442"/>
                </a:lnTo>
                <a:lnTo>
                  <a:pt x="32927" y="45515"/>
                </a:lnTo>
                <a:lnTo>
                  <a:pt x="23693" y="47374"/>
                </a:lnTo>
                <a:lnTo>
                  <a:pt x="14476" y="45515"/>
                </a:lnTo>
                <a:lnTo>
                  <a:pt x="6944" y="40442"/>
                </a:lnTo>
                <a:lnTo>
                  <a:pt x="1863" y="32914"/>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694" name="object 1694"/>
          <p:cNvSpPr/>
          <p:nvPr/>
        </p:nvSpPr>
        <p:spPr>
          <a:xfrm>
            <a:off x="2462224" y="2125878"/>
            <a:ext cx="51435" cy="51435"/>
          </a:xfrm>
          <a:custGeom>
            <a:avLst/>
            <a:gdLst/>
            <a:ahLst/>
            <a:cxnLst/>
            <a:rect l="l" t="t" r="r" b="b"/>
            <a:pathLst>
              <a:path w="51435" h="51435">
                <a:moveTo>
                  <a:pt x="25560" y="0"/>
                </a:moveTo>
                <a:lnTo>
                  <a:pt x="35525" y="2013"/>
                </a:lnTo>
                <a:lnTo>
                  <a:pt x="43659" y="7501"/>
                </a:lnTo>
                <a:lnTo>
                  <a:pt x="49141" y="15635"/>
                </a:lnTo>
                <a:lnTo>
                  <a:pt x="51151" y="25584"/>
                </a:lnTo>
                <a:lnTo>
                  <a:pt x="49141" y="35547"/>
                </a:lnTo>
                <a:lnTo>
                  <a:pt x="43659" y="43678"/>
                </a:lnTo>
                <a:lnTo>
                  <a:pt x="35525" y="49159"/>
                </a:lnTo>
                <a:lnTo>
                  <a:pt x="25560" y="51169"/>
                </a:lnTo>
                <a:lnTo>
                  <a:pt x="15613" y="49159"/>
                </a:lnTo>
                <a:lnTo>
                  <a:pt x="7488" y="43678"/>
                </a:lnTo>
                <a:lnTo>
                  <a:pt x="2009" y="35547"/>
                </a:lnTo>
                <a:lnTo>
                  <a:pt x="0" y="25584"/>
                </a:lnTo>
                <a:lnTo>
                  <a:pt x="2009" y="15635"/>
                </a:lnTo>
                <a:lnTo>
                  <a:pt x="7488" y="7501"/>
                </a:lnTo>
                <a:lnTo>
                  <a:pt x="15613" y="2013"/>
                </a:lnTo>
                <a:lnTo>
                  <a:pt x="25560" y="0"/>
                </a:lnTo>
                <a:close/>
              </a:path>
            </a:pathLst>
          </a:custGeom>
          <a:solidFill>
            <a:srgbClr val="D9D9D8">
              <a:alpha val="50000"/>
            </a:srgbClr>
          </a:solidFill>
        </p:spPr>
        <p:txBody>
          <a:bodyPr wrap="square" lIns="0" tIns="0" rIns="0" bIns="0" rtlCol="0"/>
          <a:lstStyle/>
          <a:p>
            <a:endParaRPr/>
          </a:p>
        </p:txBody>
      </p:sp>
      <p:sp>
        <p:nvSpPr>
          <p:cNvPr id="1695" name="object 1695"/>
          <p:cNvSpPr/>
          <p:nvPr/>
        </p:nvSpPr>
        <p:spPr>
          <a:xfrm>
            <a:off x="2325422" y="2124777"/>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696" name="object 1696"/>
          <p:cNvSpPr/>
          <p:nvPr/>
        </p:nvSpPr>
        <p:spPr>
          <a:xfrm>
            <a:off x="2187487" y="2122512"/>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26"/>
                </a:lnTo>
                <a:lnTo>
                  <a:pt x="49460" y="49428"/>
                </a:lnTo>
                <a:lnTo>
                  <a:pt x="40254" y="55629"/>
                </a:lnTo>
                <a:lnTo>
                  <a:pt x="28988" y="57901"/>
                </a:lnTo>
                <a:lnTo>
                  <a:pt x="17705" y="55629"/>
                </a:lnTo>
                <a:lnTo>
                  <a:pt x="8490" y="49428"/>
                </a:lnTo>
                <a:lnTo>
                  <a:pt x="2278" y="40226"/>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697" name="object 1697"/>
          <p:cNvSpPr/>
          <p:nvPr/>
        </p:nvSpPr>
        <p:spPr>
          <a:xfrm>
            <a:off x="2051849" y="2122512"/>
            <a:ext cx="58419" cy="58419"/>
          </a:xfrm>
          <a:custGeom>
            <a:avLst/>
            <a:gdLst/>
            <a:ahLst/>
            <a:cxnLst/>
            <a:rect l="l" t="t" r="r" b="b"/>
            <a:pathLst>
              <a:path w="58419" h="58419">
                <a:moveTo>
                  <a:pt x="28958" y="0"/>
                </a:moveTo>
                <a:lnTo>
                  <a:pt x="40237" y="2277"/>
                </a:lnTo>
                <a:lnTo>
                  <a:pt x="49441" y="8484"/>
                </a:lnTo>
                <a:lnTo>
                  <a:pt x="55643" y="17687"/>
                </a:lnTo>
                <a:lnTo>
                  <a:pt x="57916" y="28950"/>
                </a:lnTo>
                <a:lnTo>
                  <a:pt x="55643" y="40226"/>
                </a:lnTo>
                <a:lnTo>
                  <a:pt x="49441" y="49428"/>
                </a:lnTo>
                <a:lnTo>
                  <a:pt x="40237" y="55629"/>
                </a:lnTo>
                <a:lnTo>
                  <a:pt x="28958" y="57901"/>
                </a:lnTo>
                <a:lnTo>
                  <a:pt x="17679" y="55629"/>
                </a:lnTo>
                <a:lnTo>
                  <a:pt x="8475" y="49428"/>
                </a:lnTo>
                <a:lnTo>
                  <a:pt x="2273" y="40226"/>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698" name="object 1698"/>
          <p:cNvSpPr/>
          <p:nvPr/>
        </p:nvSpPr>
        <p:spPr>
          <a:xfrm>
            <a:off x="1915047" y="2121380"/>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699" name="object 1699"/>
          <p:cNvSpPr/>
          <p:nvPr/>
        </p:nvSpPr>
        <p:spPr>
          <a:xfrm>
            <a:off x="1777877" y="2119880"/>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0" name="object 1700"/>
          <p:cNvSpPr/>
          <p:nvPr/>
        </p:nvSpPr>
        <p:spPr>
          <a:xfrm>
            <a:off x="1642973" y="2120615"/>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1" name="object 1701"/>
          <p:cNvSpPr/>
          <p:nvPr/>
        </p:nvSpPr>
        <p:spPr>
          <a:xfrm>
            <a:off x="1507304" y="2120615"/>
            <a:ext cx="62230" cy="62230"/>
          </a:xfrm>
          <a:custGeom>
            <a:avLst/>
            <a:gdLst/>
            <a:ahLst/>
            <a:cxnLst/>
            <a:rect l="l" t="t" r="r" b="b"/>
            <a:pathLst>
              <a:path w="62230"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1702" name="object 1702"/>
          <p:cNvSpPr/>
          <p:nvPr/>
        </p:nvSpPr>
        <p:spPr>
          <a:xfrm>
            <a:off x="1370869" y="2119880"/>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81"/>
                </a:lnTo>
                <a:lnTo>
                  <a:pt x="53956" y="53931"/>
                </a:lnTo>
                <a:lnTo>
                  <a:pt x="43905"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703" name="object 1703"/>
          <p:cNvSpPr/>
          <p:nvPr/>
        </p:nvSpPr>
        <p:spPr>
          <a:xfrm>
            <a:off x="1235200" y="2119880"/>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pic>
        <p:nvPicPr>
          <p:cNvPr id="1704" name="object 1704"/>
          <p:cNvPicPr/>
          <p:nvPr/>
        </p:nvPicPr>
        <p:blipFill>
          <a:blip r:embed="rId2" cstate="print"/>
          <a:stretch>
            <a:fillRect/>
          </a:stretch>
        </p:blipFill>
        <p:spPr>
          <a:xfrm>
            <a:off x="1098796" y="2119115"/>
            <a:ext cx="64712" cy="64695"/>
          </a:xfrm>
          <a:prstGeom prst="rect">
            <a:avLst/>
          </a:prstGeom>
        </p:spPr>
      </p:pic>
      <p:pic>
        <p:nvPicPr>
          <p:cNvPr id="1705" name="object 1705"/>
          <p:cNvPicPr/>
          <p:nvPr/>
        </p:nvPicPr>
        <p:blipFill>
          <a:blip r:embed="rId3" cstate="print"/>
          <a:stretch>
            <a:fillRect/>
          </a:stretch>
        </p:blipFill>
        <p:spPr>
          <a:xfrm>
            <a:off x="963126" y="2119115"/>
            <a:ext cx="64712" cy="64695"/>
          </a:xfrm>
          <a:prstGeom prst="rect">
            <a:avLst/>
          </a:prstGeom>
        </p:spPr>
      </p:pic>
      <p:pic>
        <p:nvPicPr>
          <p:cNvPr id="1706" name="object 1706"/>
          <p:cNvPicPr/>
          <p:nvPr/>
        </p:nvPicPr>
        <p:blipFill>
          <a:blip r:embed="rId4" cstate="print"/>
          <a:stretch>
            <a:fillRect/>
          </a:stretch>
        </p:blipFill>
        <p:spPr>
          <a:xfrm>
            <a:off x="827457" y="2119115"/>
            <a:ext cx="64712" cy="64695"/>
          </a:xfrm>
          <a:prstGeom prst="rect">
            <a:avLst/>
          </a:prstGeom>
        </p:spPr>
      </p:pic>
      <p:pic>
        <p:nvPicPr>
          <p:cNvPr id="1707" name="object 1707"/>
          <p:cNvPicPr/>
          <p:nvPr/>
        </p:nvPicPr>
        <p:blipFill>
          <a:blip r:embed="rId5" cstate="print"/>
          <a:stretch>
            <a:fillRect/>
          </a:stretch>
        </p:blipFill>
        <p:spPr>
          <a:xfrm>
            <a:off x="691022" y="2118381"/>
            <a:ext cx="66212" cy="66195"/>
          </a:xfrm>
          <a:prstGeom prst="rect">
            <a:avLst/>
          </a:prstGeom>
        </p:spPr>
      </p:pic>
      <p:pic>
        <p:nvPicPr>
          <p:cNvPr id="1708" name="object 1708"/>
          <p:cNvPicPr/>
          <p:nvPr/>
        </p:nvPicPr>
        <p:blipFill>
          <a:blip r:embed="rId5" cstate="print"/>
          <a:stretch>
            <a:fillRect/>
          </a:stretch>
        </p:blipFill>
        <p:spPr>
          <a:xfrm>
            <a:off x="420449" y="2119115"/>
            <a:ext cx="64712" cy="64695"/>
          </a:xfrm>
          <a:prstGeom prst="rect">
            <a:avLst/>
          </a:prstGeom>
        </p:spPr>
      </p:pic>
      <p:pic>
        <p:nvPicPr>
          <p:cNvPr id="1709" name="object 1709"/>
          <p:cNvPicPr/>
          <p:nvPr/>
        </p:nvPicPr>
        <p:blipFill>
          <a:blip r:embed="rId6" cstate="print"/>
          <a:stretch>
            <a:fillRect/>
          </a:stretch>
        </p:blipFill>
        <p:spPr>
          <a:xfrm>
            <a:off x="556118" y="2119115"/>
            <a:ext cx="64712" cy="64695"/>
          </a:xfrm>
          <a:prstGeom prst="rect">
            <a:avLst/>
          </a:prstGeom>
        </p:spPr>
      </p:pic>
      <p:pic>
        <p:nvPicPr>
          <p:cNvPr id="1710" name="object 1710"/>
          <p:cNvPicPr/>
          <p:nvPr/>
        </p:nvPicPr>
        <p:blipFill>
          <a:blip r:embed="rId6" cstate="print"/>
          <a:stretch>
            <a:fillRect/>
          </a:stretch>
        </p:blipFill>
        <p:spPr>
          <a:xfrm>
            <a:off x="284779" y="2119115"/>
            <a:ext cx="64712" cy="64695"/>
          </a:xfrm>
          <a:prstGeom prst="rect">
            <a:avLst/>
          </a:prstGeom>
        </p:spPr>
      </p:pic>
      <p:pic>
        <p:nvPicPr>
          <p:cNvPr id="1711" name="object 1711"/>
          <p:cNvPicPr/>
          <p:nvPr/>
        </p:nvPicPr>
        <p:blipFill>
          <a:blip r:embed="rId5" cstate="print"/>
          <a:stretch>
            <a:fillRect/>
          </a:stretch>
        </p:blipFill>
        <p:spPr>
          <a:xfrm>
            <a:off x="149140" y="2119115"/>
            <a:ext cx="64681" cy="64695"/>
          </a:xfrm>
          <a:prstGeom prst="rect">
            <a:avLst/>
          </a:prstGeom>
        </p:spPr>
      </p:pic>
      <p:pic>
        <p:nvPicPr>
          <p:cNvPr id="1712" name="object 1712"/>
          <p:cNvPicPr/>
          <p:nvPr/>
        </p:nvPicPr>
        <p:blipFill>
          <a:blip r:embed="rId5" cstate="print"/>
          <a:stretch>
            <a:fillRect/>
          </a:stretch>
        </p:blipFill>
        <p:spPr>
          <a:xfrm>
            <a:off x="12706" y="2118381"/>
            <a:ext cx="66212" cy="66195"/>
          </a:xfrm>
          <a:prstGeom prst="rect">
            <a:avLst/>
          </a:prstGeom>
        </p:spPr>
      </p:pic>
      <p:sp>
        <p:nvSpPr>
          <p:cNvPr id="1713" name="object 1713"/>
          <p:cNvSpPr/>
          <p:nvPr/>
        </p:nvSpPr>
        <p:spPr>
          <a:xfrm>
            <a:off x="7480737" y="1989142"/>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4" name="object 1714"/>
          <p:cNvSpPr/>
          <p:nvPr/>
        </p:nvSpPr>
        <p:spPr>
          <a:xfrm>
            <a:off x="7345068" y="1989142"/>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5" name="object 1715"/>
          <p:cNvSpPr/>
          <p:nvPr/>
        </p:nvSpPr>
        <p:spPr>
          <a:xfrm>
            <a:off x="7209398" y="1989142"/>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293"/>
                </a:lnTo>
                <a:lnTo>
                  <a:pt x="7813" y="7811"/>
                </a:lnTo>
                <a:lnTo>
                  <a:pt x="16297" y="2095"/>
                </a:lnTo>
                <a:lnTo>
                  <a:pt x="26693" y="0"/>
                </a:lnTo>
                <a:close/>
              </a:path>
            </a:pathLst>
          </a:custGeom>
          <a:solidFill>
            <a:srgbClr val="D9D9D8">
              <a:alpha val="50000"/>
            </a:srgbClr>
          </a:solidFill>
        </p:spPr>
        <p:txBody>
          <a:bodyPr wrap="square" lIns="0" tIns="0" rIns="0" bIns="0" rtlCol="0"/>
          <a:lstStyle/>
          <a:p>
            <a:endParaRPr/>
          </a:p>
        </p:txBody>
      </p:sp>
      <p:sp>
        <p:nvSpPr>
          <p:cNvPr id="1716" name="object 1716"/>
          <p:cNvSpPr/>
          <p:nvPr/>
        </p:nvSpPr>
        <p:spPr>
          <a:xfrm>
            <a:off x="7073729" y="1989142"/>
            <a:ext cx="53975" cy="53975"/>
          </a:xfrm>
          <a:custGeom>
            <a:avLst/>
            <a:gdLst/>
            <a:ahLst/>
            <a:cxnLst/>
            <a:rect l="l" t="t" r="r" b="b"/>
            <a:pathLst>
              <a:path w="53975" h="53975">
                <a:moveTo>
                  <a:pt x="26693" y="0"/>
                </a:moveTo>
                <a:lnTo>
                  <a:pt x="37093" y="2095"/>
                </a:lnTo>
                <a:lnTo>
                  <a:pt x="45587" y="7811"/>
                </a:lnTo>
                <a:lnTo>
                  <a:pt x="51316" y="16293"/>
                </a:lnTo>
                <a:lnTo>
                  <a:pt x="53416" y="26686"/>
                </a:lnTo>
                <a:lnTo>
                  <a:pt x="51316" y="37083"/>
                </a:lnTo>
                <a:lnTo>
                  <a:pt x="45587" y="45576"/>
                </a:lnTo>
                <a:lnTo>
                  <a:pt x="37093" y="51303"/>
                </a:lnTo>
                <a:lnTo>
                  <a:pt x="26693" y="53403"/>
                </a:lnTo>
                <a:lnTo>
                  <a:pt x="16310" y="51303"/>
                </a:lnTo>
                <a:lnTo>
                  <a:pt x="7825" y="45576"/>
                </a:lnTo>
                <a:lnTo>
                  <a:pt x="2100" y="37083"/>
                </a:lnTo>
                <a:lnTo>
                  <a:pt x="0" y="26686"/>
                </a:lnTo>
                <a:lnTo>
                  <a:pt x="2100" y="16293"/>
                </a:lnTo>
                <a:lnTo>
                  <a:pt x="7825" y="7811"/>
                </a:lnTo>
                <a:lnTo>
                  <a:pt x="16310" y="2095"/>
                </a:lnTo>
                <a:lnTo>
                  <a:pt x="26693" y="0"/>
                </a:lnTo>
                <a:close/>
              </a:path>
            </a:pathLst>
          </a:custGeom>
          <a:solidFill>
            <a:srgbClr val="D9D9D8">
              <a:alpha val="50000"/>
            </a:srgbClr>
          </a:solidFill>
        </p:spPr>
        <p:txBody>
          <a:bodyPr wrap="square" lIns="0" tIns="0" rIns="0" bIns="0" rtlCol="0"/>
          <a:lstStyle/>
          <a:p>
            <a:endParaRPr/>
          </a:p>
        </p:txBody>
      </p:sp>
      <p:sp>
        <p:nvSpPr>
          <p:cNvPr id="1717" name="object 1717"/>
          <p:cNvSpPr/>
          <p:nvPr/>
        </p:nvSpPr>
        <p:spPr>
          <a:xfrm>
            <a:off x="6938427" y="1989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8"/>
                </a:lnTo>
                <a:lnTo>
                  <a:pt x="44971" y="44945"/>
                </a:lnTo>
                <a:lnTo>
                  <a:pt x="36603" y="50595"/>
                </a:lnTo>
                <a:lnTo>
                  <a:pt x="26356" y="52668"/>
                </a:lnTo>
                <a:lnTo>
                  <a:pt x="16103" y="50595"/>
                </a:lnTo>
                <a:lnTo>
                  <a:pt x="7725" y="44945"/>
                </a:lnTo>
                <a:lnTo>
                  <a:pt x="2073" y="36568"/>
                </a:lnTo>
                <a:lnTo>
                  <a:pt x="0" y="26319"/>
                </a:lnTo>
                <a:lnTo>
                  <a:pt x="2073" y="16074"/>
                </a:lnTo>
                <a:lnTo>
                  <a:pt x="7725" y="7708"/>
                </a:lnTo>
                <a:lnTo>
                  <a:pt x="16103" y="2068"/>
                </a:lnTo>
                <a:lnTo>
                  <a:pt x="26356" y="0"/>
                </a:lnTo>
                <a:close/>
              </a:path>
            </a:pathLst>
          </a:custGeom>
          <a:solidFill>
            <a:srgbClr val="D9D9D8">
              <a:alpha val="50000"/>
            </a:srgbClr>
          </a:solidFill>
        </p:spPr>
        <p:txBody>
          <a:bodyPr wrap="square" lIns="0" tIns="0" rIns="0" bIns="0" rtlCol="0"/>
          <a:lstStyle/>
          <a:p>
            <a:endParaRPr/>
          </a:p>
        </p:txBody>
      </p:sp>
      <p:sp>
        <p:nvSpPr>
          <p:cNvPr id="1718" name="object 1718"/>
          <p:cNvSpPr/>
          <p:nvPr/>
        </p:nvSpPr>
        <p:spPr>
          <a:xfrm>
            <a:off x="6802390" y="1989142"/>
            <a:ext cx="53975" cy="53975"/>
          </a:xfrm>
          <a:custGeom>
            <a:avLst/>
            <a:gdLst/>
            <a:ahLst/>
            <a:cxnLst/>
            <a:rect l="l" t="t" r="r" b="b"/>
            <a:pathLst>
              <a:path w="53975" h="53975">
                <a:moveTo>
                  <a:pt x="26723" y="0"/>
                </a:moveTo>
                <a:lnTo>
                  <a:pt x="37119" y="2095"/>
                </a:lnTo>
                <a:lnTo>
                  <a:pt x="45603" y="7811"/>
                </a:lnTo>
                <a:lnTo>
                  <a:pt x="51320" y="16293"/>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293"/>
                </a:lnTo>
                <a:lnTo>
                  <a:pt x="7828" y="7811"/>
                </a:lnTo>
                <a:lnTo>
                  <a:pt x="16323" y="2095"/>
                </a:lnTo>
                <a:lnTo>
                  <a:pt x="26723" y="0"/>
                </a:lnTo>
                <a:close/>
              </a:path>
            </a:pathLst>
          </a:custGeom>
          <a:solidFill>
            <a:srgbClr val="D9D9D8">
              <a:alpha val="50000"/>
            </a:srgbClr>
          </a:solidFill>
        </p:spPr>
        <p:txBody>
          <a:bodyPr wrap="square" lIns="0" tIns="0" rIns="0" bIns="0" rtlCol="0"/>
          <a:lstStyle/>
          <a:p>
            <a:endParaRPr/>
          </a:p>
        </p:txBody>
      </p:sp>
      <p:sp>
        <p:nvSpPr>
          <p:cNvPr id="1719" name="object 1719"/>
          <p:cNvSpPr/>
          <p:nvPr/>
        </p:nvSpPr>
        <p:spPr>
          <a:xfrm>
            <a:off x="6667854" y="1990274"/>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720" name="object 1720"/>
          <p:cNvSpPr/>
          <p:nvPr/>
        </p:nvSpPr>
        <p:spPr>
          <a:xfrm>
            <a:off x="6532184" y="1990274"/>
            <a:ext cx="51435" cy="51435"/>
          </a:xfrm>
          <a:custGeom>
            <a:avLst/>
            <a:gdLst/>
            <a:ahLst/>
            <a:cxnLst/>
            <a:rect l="l" t="t" r="r" b="b"/>
            <a:pathLst>
              <a:path w="51434"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721" name="object 1721"/>
          <p:cNvSpPr/>
          <p:nvPr/>
        </p:nvSpPr>
        <p:spPr>
          <a:xfrm>
            <a:off x="6397280" y="1991009"/>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2" name="object 1722"/>
          <p:cNvSpPr/>
          <p:nvPr/>
        </p:nvSpPr>
        <p:spPr>
          <a:xfrm>
            <a:off x="6261610" y="1991009"/>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23" name="object 1723"/>
          <p:cNvSpPr/>
          <p:nvPr/>
        </p:nvSpPr>
        <p:spPr>
          <a:xfrm>
            <a:off x="6126706" y="1991774"/>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24" name="object 1724"/>
          <p:cNvSpPr/>
          <p:nvPr/>
        </p:nvSpPr>
        <p:spPr>
          <a:xfrm>
            <a:off x="5993302" y="1994008"/>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5" name="object 1725"/>
          <p:cNvSpPr/>
          <p:nvPr/>
        </p:nvSpPr>
        <p:spPr>
          <a:xfrm>
            <a:off x="5857633" y="1994008"/>
            <a:ext cx="43815" cy="43815"/>
          </a:xfrm>
          <a:custGeom>
            <a:avLst/>
            <a:gdLst/>
            <a:ahLst/>
            <a:cxnLst/>
            <a:rect l="l" t="t" r="r" b="b"/>
            <a:pathLst>
              <a:path w="43814" h="43814">
                <a:moveTo>
                  <a:pt x="21795" y="0"/>
                </a:moveTo>
                <a:lnTo>
                  <a:pt x="30293" y="1718"/>
                </a:lnTo>
                <a:lnTo>
                  <a:pt x="37230" y="6399"/>
                </a:lnTo>
                <a:lnTo>
                  <a:pt x="41906" y="13336"/>
                </a:lnTo>
                <a:lnTo>
                  <a:pt x="43621" y="21820"/>
                </a:lnTo>
                <a:lnTo>
                  <a:pt x="41906" y="30316"/>
                </a:lnTo>
                <a:lnTo>
                  <a:pt x="37230" y="37252"/>
                </a:lnTo>
                <a:lnTo>
                  <a:pt x="30293" y="41926"/>
                </a:lnTo>
                <a:lnTo>
                  <a:pt x="21795" y="43640"/>
                </a:lnTo>
                <a:lnTo>
                  <a:pt x="13314" y="41926"/>
                </a:lnTo>
                <a:lnTo>
                  <a:pt x="6386" y="37252"/>
                </a:lnTo>
                <a:lnTo>
                  <a:pt x="1713" y="30316"/>
                </a:lnTo>
                <a:lnTo>
                  <a:pt x="0" y="21820"/>
                </a:lnTo>
                <a:lnTo>
                  <a:pt x="1713" y="13336"/>
                </a:lnTo>
                <a:lnTo>
                  <a:pt x="6386" y="6399"/>
                </a:lnTo>
                <a:lnTo>
                  <a:pt x="13314" y="1718"/>
                </a:lnTo>
                <a:lnTo>
                  <a:pt x="21795" y="0"/>
                </a:lnTo>
                <a:close/>
              </a:path>
            </a:pathLst>
          </a:custGeom>
          <a:solidFill>
            <a:srgbClr val="D9D9D8">
              <a:alpha val="50000"/>
            </a:srgbClr>
          </a:solidFill>
        </p:spPr>
        <p:txBody>
          <a:bodyPr wrap="square" lIns="0" tIns="0" rIns="0" bIns="0" rtlCol="0"/>
          <a:lstStyle/>
          <a:p>
            <a:endParaRPr/>
          </a:p>
        </p:txBody>
      </p:sp>
      <p:sp>
        <p:nvSpPr>
          <p:cNvPr id="1726" name="object 1726"/>
          <p:cNvSpPr/>
          <p:nvPr/>
        </p:nvSpPr>
        <p:spPr>
          <a:xfrm>
            <a:off x="5721963" y="1994008"/>
            <a:ext cx="43815" cy="43815"/>
          </a:xfrm>
          <a:custGeom>
            <a:avLst/>
            <a:gdLst/>
            <a:ahLst/>
            <a:cxnLst/>
            <a:rect l="l" t="t" r="r" b="b"/>
            <a:pathLst>
              <a:path w="43814" h="43814">
                <a:moveTo>
                  <a:pt x="21825" y="0"/>
                </a:moveTo>
                <a:lnTo>
                  <a:pt x="30311" y="1718"/>
                </a:lnTo>
                <a:lnTo>
                  <a:pt x="37250" y="6399"/>
                </a:lnTo>
                <a:lnTo>
                  <a:pt x="41933" y="13336"/>
                </a:lnTo>
                <a:lnTo>
                  <a:pt x="43651" y="21820"/>
                </a:lnTo>
                <a:lnTo>
                  <a:pt x="41933" y="30316"/>
                </a:lnTo>
                <a:lnTo>
                  <a:pt x="37250" y="37252"/>
                </a:lnTo>
                <a:lnTo>
                  <a:pt x="30311"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27" name="object 1727"/>
          <p:cNvSpPr/>
          <p:nvPr/>
        </p:nvSpPr>
        <p:spPr>
          <a:xfrm>
            <a:off x="5587059" y="1994773"/>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8" name="object 1728"/>
          <p:cNvSpPr/>
          <p:nvPr/>
        </p:nvSpPr>
        <p:spPr>
          <a:xfrm>
            <a:off x="5451390" y="1994773"/>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29" name="object 1729"/>
          <p:cNvSpPr/>
          <p:nvPr/>
        </p:nvSpPr>
        <p:spPr>
          <a:xfrm>
            <a:off x="5316088" y="1995140"/>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0" name="object 1730"/>
          <p:cNvSpPr/>
          <p:nvPr/>
        </p:nvSpPr>
        <p:spPr>
          <a:xfrm>
            <a:off x="5180419" y="1995140"/>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31" name="object 1731"/>
          <p:cNvSpPr/>
          <p:nvPr/>
        </p:nvSpPr>
        <p:spPr>
          <a:xfrm>
            <a:off x="5045514" y="1995905"/>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2" name="object 1732"/>
          <p:cNvSpPr/>
          <p:nvPr/>
        </p:nvSpPr>
        <p:spPr>
          <a:xfrm>
            <a:off x="4909845" y="1995905"/>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33" name="object 1733"/>
          <p:cNvSpPr/>
          <p:nvPr/>
        </p:nvSpPr>
        <p:spPr>
          <a:xfrm>
            <a:off x="4774574" y="1996272"/>
            <a:ext cx="39370" cy="39370"/>
          </a:xfrm>
          <a:custGeom>
            <a:avLst/>
            <a:gdLst/>
            <a:ahLst/>
            <a:cxnLst/>
            <a:rect l="l" t="t" r="r" b="b"/>
            <a:pathLst>
              <a:path w="39370" h="39369">
                <a:moveTo>
                  <a:pt x="19529" y="0"/>
                </a:moveTo>
                <a:lnTo>
                  <a:pt x="27157" y="1536"/>
                </a:lnTo>
                <a:lnTo>
                  <a:pt x="33373" y="5726"/>
                </a:lnTo>
                <a:lnTo>
                  <a:pt x="37558" y="11942"/>
                </a:lnTo>
                <a:lnTo>
                  <a:pt x="39090" y="19555"/>
                </a:lnTo>
                <a:lnTo>
                  <a:pt x="37558" y="27168"/>
                </a:lnTo>
                <a:lnTo>
                  <a:pt x="33373" y="33384"/>
                </a:lnTo>
                <a:lnTo>
                  <a:pt x="27157" y="37574"/>
                </a:lnTo>
                <a:lnTo>
                  <a:pt x="19529" y="39111"/>
                </a:lnTo>
                <a:lnTo>
                  <a:pt x="11919" y="37574"/>
                </a:lnTo>
                <a:lnTo>
                  <a:pt x="5712" y="33384"/>
                </a:lnTo>
                <a:lnTo>
                  <a:pt x="1531" y="27168"/>
                </a:lnTo>
                <a:lnTo>
                  <a:pt x="0" y="19555"/>
                </a:lnTo>
                <a:lnTo>
                  <a:pt x="1531" y="11942"/>
                </a:lnTo>
                <a:lnTo>
                  <a:pt x="5712" y="5726"/>
                </a:lnTo>
                <a:lnTo>
                  <a:pt x="11919" y="1536"/>
                </a:lnTo>
                <a:lnTo>
                  <a:pt x="19529" y="0"/>
                </a:lnTo>
                <a:close/>
              </a:path>
            </a:pathLst>
          </a:custGeom>
          <a:solidFill>
            <a:srgbClr val="D9D9D8">
              <a:alpha val="50000"/>
            </a:srgbClr>
          </a:solidFill>
        </p:spPr>
        <p:txBody>
          <a:bodyPr wrap="square" lIns="0" tIns="0" rIns="0" bIns="0" rtlCol="0"/>
          <a:lstStyle/>
          <a:p>
            <a:endParaRPr/>
          </a:p>
        </p:txBody>
      </p:sp>
      <p:sp>
        <p:nvSpPr>
          <p:cNvPr id="1734" name="object 1734"/>
          <p:cNvSpPr/>
          <p:nvPr/>
        </p:nvSpPr>
        <p:spPr>
          <a:xfrm>
            <a:off x="4638506" y="1995905"/>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35" name="object 1735"/>
          <p:cNvSpPr/>
          <p:nvPr/>
        </p:nvSpPr>
        <p:spPr>
          <a:xfrm>
            <a:off x="4502102" y="1995140"/>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36" name="object 1736"/>
          <p:cNvSpPr/>
          <p:nvPr/>
        </p:nvSpPr>
        <p:spPr>
          <a:xfrm>
            <a:off x="4367932" y="1996670"/>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7" name="object 1737"/>
          <p:cNvSpPr/>
          <p:nvPr/>
        </p:nvSpPr>
        <p:spPr>
          <a:xfrm>
            <a:off x="4232263" y="1996670"/>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8" name="object 1738"/>
          <p:cNvSpPr/>
          <p:nvPr/>
        </p:nvSpPr>
        <p:spPr>
          <a:xfrm>
            <a:off x="4096594" y="1996670"/>
            <a:ext cx="38735" cy="38735"/>
          </a:xfrm>
          <a:custGeom>
            <a:avLst/>
            <a:gdLst/>
            <a:ahLst/>
            <a:cxnLst/>
            <a:rect l="l" t="t" r="r" b="b"/>
            <a:pathLst>
              <a:path w="38735" h="38735">
                <a:moveTo>
                  <a:pt x="19193" y="0"/>
                </a:moveTo>
                <a:lnTo>
                  <a:pt x="26660" y="1504"/>
                </a:lnTo>
                <a:lnTo>
                  <a:pt x="32761" y="5608"/>
                </a:lnTo>
                <a:lnTo>
                  <a:pt x="36877" y="11697"/>
                </a:lnTo>
                <a:lnTo>
                  <a:pt x="38386" y="19157"/>
                </a:lnTo>
                <a:lnTo>
                  <a:pt x="36877" y="26636"/>
                </a:lnTo>
                <a:lnTo>
                  <a:pt x="32761" y="32734"/>
                </a:lnTo>
                <a:lnTo>
                  <a:pt x="26660" y="36841"/>
                </a:lnTo>
                <a:lnTo>
                  <a:pt x="19193" y="38346"/>
                </a:lnTo>
                <a:lnTo>
                  <a:pt x="11726" y="36841"/>
                </a:lnTo>
                <a:lnTo>
                  <a:pt x="5624" y="32734"/>
                </a:lnTo>
                <a:lnTo>
                  <a:pt x="1509" y="26636"/>
                </a:lnTo>
                <a:lnTo>
                  <a:pt x="0" y="19157"/>
                </a:lnTo>
                <a:lnTo>
                  <a:pt x="1509" y="11697"/>
                </a:lnTo>
                <a:lnTo>
                  <a:pt x="5624" y="5608"/>
                </a:lnTo>
                <a:lnTo>
                  <a:pt x="11726" y="1504"/>
                </a:lnTo>
                <a:lnTo>
                  <a:pt x="19193" y="0"/>
                </a:lnTo>
                <a:close/>
              </a:path>
            </a:pathLst>
          </a:custGeom>
          <a:solidFill>
            <a:srgbClr val="D9D9D8">
              <a:alpha val="50000"/>
            </a:srgbClr>
          </a:solidFill>
        </p:spPr>
        <p:txBody>
          <a:bodyPr wrap="square" lIns="0" tIns="0" rIns="0" bIns="0" rtlCol="0"/>
          <a:lstStyle/>
          <a:p>
            <a:endParaRPr/>
          </a:p>
        </p:txBody>
      </p:sp>
      <p:sp>
        <p:nvSpPr>
          <p:cNvPr id="1739" name="object 1739"/>
          <p:cNvSpPr/>
          <p:nvPr/>
        </p:nvSpPr>
        <p:spPr>
          <a:xfrm>
            <a:off x="3960955" y="1996670"/>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0" name="object 1740"/>
          <p:cNvSpPr/>
          <p:nvPr/>
        </p:nvSpPr>
        <p:spPr>
          <a:xfrm>
            <a:off x="3825285" y="1996670"/>
            <a:ext cx="38735" cy="38735"/>
          </a:xfrm>
          <a:custGeom>
            <a:avLst/>
            <a:gdLst/>
            <a:ahLst/>
            <a:cxnLst/>
            <a:rect l="l" t="t" r="r" b="b"/>
            <a:pathLst>
              <a:path w="38735" h="38735">
                <a:moveTo>
                  <a:pt x="19162" y="0"/>
                </a:moveTo>
                <a:lnTo>
                  <a:pt x="26629" y="1504"/>
                </a:lnTo>
                <a:lnTo>
                  <a:pt x="32731" y="5608"/>
                </a:lnTo>
                <a:lnTo>
                  <a:pt x="36846" y="11697"/>
                </a:lnTo>
                <a:lnTo>
                  <a:pt x="38355" y="19157"/>
                </a:lnTo>
                <a:lnTo>
                  <a:pt x="36846" y="26636"/>
                </a:lnTo>
                <a:lnTo>
                  <a:pt x="32731" y="32734"/>
                </a:lnTo>
                <a:lnTo>
                  <a:pt x="26629" y="36841"/>
                </a:lnTo>
                <a:lnTo>
                  <a:pt x="19162" y="38346"/>
                </a:lnTo>
                <a:lnTo>
                  <a:pt x="11700" y="36841"/>
                </a:lnTo>
                <a:lnTo>
                  <a:pt x="5609" y="32734"/>
                </a:lnTo>
                <a:lnTo>
                  <a:pt x="1504" y="26636"/>
                </a:lnTo>
                <a:lnTo>
                  <a:pt x="0" y="19157"/>
                </a:lnTo>
                <a:lnTo>
                  <a:pt x="1504" y="11697"/>
                </a:lnTo>
                <a:lnTo>
                  <a:pt x="5609" y="5608"/>
                </a:lnTo>
                <a:lnTo>
                  <a:pt x="11700" y="1504"/>
                </a:lnTo>
                <a:lnTo>
                  <a:pt x="19162" y="0"/>
                </a:lnTo>
                <a:close/>
              </a:path>
            </a:pathLst>
          </a:custGeom>
          <a:solidFill>
            <a:srgbClr val="D9D9D8">
              <a:alpha val="50000"/>
            </a:srgbClr>
          </a:solidFill>
        </p:spPr>
        <p:txBody>
          <a:bodyPr wrap="square" lIns="0" tIns="0" rIns="0" bIns="0" rtlCol="0"/>
          <a:lstStyle/>
          <a:p>
            <a:endParaRPr/>
          </a:p>
        </p:txBody>
      </p:sp>
      <p:sp>
        <p:nvSpPr>
          <p:cNvPr id="1741" name="object 1741"/>
          <p:cNvSpPr/>
          <p:nvPr/>
        </p:nvSpPr>
        <p:spPr>
          <a:xfrm>
            <a:off x="3691116" y="1998170"/>
            <a:ext cx="35560" cy="35560"/>
          </a:xfrm>
          <a:custGeom>
            <a:avLst/>
            <a:gdLst/>
            <a:ahLst/>
            <a:cxnLst/>
            <a:rect l="l" t="t" r="r" b="b"/>
            <a:pathLst>
              <a:path w="35560" h="35560">
                <a:moveTo>
                  <a:pt x="7928" y="0"/>
                </a:moveTo>
                <a:lnTo>
                  <a:pt x="17693" y="0"/>
                </a:lnTo>
                <a:lnTo>
                  <a:pt x="27427" y="0"/>
                </a:lnTo>
                <a:lnTo>
                  <a:pt x="35356" y="7895"/>
                </a:lnTo>
                <a:lnTo>
                  <a:pt x="35356" y="27420"/>
                </a:lnTo>
                <a:lnTo>
                  <a:pt x="27427" y="35347"/>
                </a:lnTo>
                <a:lnTo>
                  <a:pt x="7928" y="35347"/>
                </a:lnTo>
                <a:lnTo>
                  <a:pt x="0" y="27420"/>
                </a:lnTo>
                <a:lnTo>
                  <a:pt x="0" y="7895"/>
                </a:lnTo>
                <a:lnTo>
                  <a:pt x="7928" y="0"/>
                </a:lnTo>
                <a:close/>
              </a:path>
            </a:pathLst>
          </a:custGeom>
          <a:solidFill>
            <a:srgbClr val="D9D9D8">
              <a:alpha val="50000"/>
            </a:srgbClr>
          </a:solidFill>
        </p:spPr>
        <p:txBody>
          <a:bodyPr wrap="square" lIns="0" tIns="0" rIns="0" bIns="0" rtlCol="0"/>
          <a:lstStyle/>
          <a:p>
            <a:endParaRPr/>
          </a:p>
        </p:txBody>
      </p:sp>
      <p:sp>
        <p:nvSpPr>
          <p:cNvPr id="1742" name="object 1742"/>
          <p:cNvSpPr/>
          <p:nvPr/>
        </p:nvSpPr>
        <p:spPr>
          <a:xfrm>
            <a:off x="3554681" y="1997405"/>
            <a:ext cx="37465" cy="37465"/>
          </a:xfrm>
          <a:custGeom>
            <a:avLst/>
            <a:gdLst/>
            <a:ahLst/>
            <a:cxnLst/>
            <a:rect l="l" t="t" r="r" b="b"/>
            <a:pathLst>
              <a:path w="37464" h="37464">
                <a:moveTo>
                  <a:pt x="18458" y="0"/>
                </a:moveTo>
                <a:lnTo>
                  <a:pt x="25625" y="1449"/>
                </a:lnTo>
                <a:lnTo>
                  <a:pt x="31483" y="5401"/>
                </a:lnTo>
                <a:lnTo>
                  <a:pt x="35436" y="11258"/>
                </a:lnTo>
                <a:lnTo>
                  <a:pt x="36886" y="18423"/>
                </a:lnTo>
                <a:lnTo>
                  <a:pt x="35436" y="25606"/>
                </a:lnTo>
                <a:lnTo>
                  <a:pt x="31483" y="31471"/>
                </a:lnTo>
                <a:lnTo>
                  <a:pt x="25625" y="35426"/>
                </a:lnTo>
                <a:lnTo>
                  <a:pt x="18458" y="36877"/>
                </a:lnTo>
                <a:lnTo>
                  <a:pt x="11274" y="35426"/>
                </a:lnTo>
                <a:lnTo>
                  <a:pt x="5406" y="31471"/>
                </a:lnTo>
                <a:lnTo>
                  <a:pt x="1450" y="25606"/>
                </a:lnTo>
                <a:lnTo>
                  <a:pt x="0" y="18423"/>
                </a:lnTo>
                <a:lnTo>
                  <a:pt x="1450" y="11258"/>
                </a:lnTo>
                <a:lnTo>
                  <a:pt x="5406" y="5401"/>
                </a:lnTo>
                <a:lnTo>
                  <a:pt x="11274" y="1449"/>
                </a:lnTo>
                <a:lnTo>
                  <a:pt x="18458" y="0"/>
                </a:lnTo>
                <a:close/>
              </a:path>
            </a:pathLst>
          </a:custGeom>
          <a:solidFill>
            <a:srgbClr val="D9D9D8">
              <a:alpha val="50000"/>
            </a:srgbClr>
          </a:solidFill>
        </p:spPr>
        <p:txBody>
          <a:bodyPr wrap="square" lIns="0" tIns="0" rIns="0" bIns="0" rtlCol="0"/>
          <a:lstStyle/>
          <a:p>
            <a:endParaRPr/>
          </a:p>
        </p:txBody>
      </p:sp>
      <p:sp>
        <p:nvSpPr>
          <p:cNvPr id="1743" name="object 1743"/>
          <p:cNvSpPr/>
          <p:nvPr/>
        </p:nvSpPr>
        <p:spPr>
          <a:xfrm>
            <a:off x="3417910" y="1996272"/>
            <a:ext cx="39370" cy="39370"/>
          </a:xfrm>
          <a:custGeom>
            <a:avLst/>
            <a:gdLst/>
            <a:ahLst/>
            <a:cxnLst/>
            <a:rect l="l" t="t" r="r" b="b"/>
            <a:pathLst>
              <a:path w="39370" h="39369">
                <a:moveTo>
                  <a:pt x="19560" y="0"/>
                </a:moveTo>
                <a:lnTo>
                  <a:pt x="27175" y="1536"/>
                </a:lnTo>
                <a:lnTo>
                  <a:pt x="33393" y="5726"/>
                </a:lnTo>
                <a:lnTo>
                  <a:pt x="37584" y="11942"/>
                </a:lnTo>
                <a:lnTo>
                  <a:pt x="39121" y="19555"/>
                </a:lnTo>
                <a:lnTo>
                  <a:pt x="37584" y="27168"/>
                </a:lnTo>
                <a:lnTo>
                  <a:pt x="33393" y="33384"/>
                </a:lnTo>
                <a:lnTo>
                  <a:pt x="27175" y="37574"/>
                </a:lnTo>
                <a:lnTo>
                  <a:pt x="19560" y="39111"/>
                </a:lnTo>
                <a:lnTo>
                  <a:pt x="11945" y="37574"/>
                </a:lnTo>
                <a:lnTo>
                  <a:pt x="5728" y="33384"/>
                </a:lnTo>
                <a:lnTo>
                  <a:pt x="1536" y="27168"/>
                </a:lnTo>
                <a:lnTo>
                  <a:pt x="0" y="19555"/>
                </a:lnTo>
                <a:lnTo>
                  <a:pt x="1536" y="11942"/>
                </a:lnTo>
                <a:lnTo>
                  <a:pt x="5728" y="5726"/>
                </a:lnTo>
                <a:lnTo>
                  <a:pt x="11945" y="1536"/>
                </a:lnTo>
                <a:lnTo>
                  <a:pt x="19560" y="0"/>
                </a:lnTo>
                <a:close/>
              </a:path>
            </a:pathLst>
          </a:custGeom>
          <a:solidFill>
            <a:srgbClr val="D9D9D8">
              <a:alpha val="50000"/>
            </a:srgbClr>
          </a:solidFill>
        </p:spPr>
        <p:txBody>
          <a:bodyPr wrap="square" lIns="0" tIns="0" rIns="0" bIns="0" rtlCol="0"/>
          <a:lstStyle/>
          <a:p>
            <a:endParaRPr/>
          </a:p>
        </p:txBody>
      </p:sp>
      <p:sp>
        <p:nvSpPr>
          <p:cNvPr id="1744" name="object 1744"/>
          <p:cNvSpPr/>
          <p:nvPr/>
        </p:nvSpPr>
        <p:spPr>
          <a:xfrm>
            <a:off x="3281108" y="1995140"/>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45" name="object 1745"/>
          <p:cNvSpPr/>
          <p:nvPr/>
        </p:nvSpPr>
        <p:spPr>
          <a:xfrm>
            <a:off x="3145071" y="1994773"/>
            <a:ext cx="42545" cy="42545"/>
          </a:xfrm>
          <a:custGeom>
            <a:avLst/>
            <a:gdLst/>
            <a:ahLst/>
            <a:cxnLst/>
            <a:rect l="l" t="t" r="r" b="b"/>
            <a:pathLst>
              <a:path w="42544" h="42544">
                <a:moveTo>
                  <a:pt x="21060" y="0"/>
                </a:moveTo>
                <a:lnTo>
                  <a:pt x="29258" y="1654"/>
                </a:lnTo>
                <a:lnTo>
                  <a:pt x="35952" y="6166"/>
                </a:lnTo>
                <a:lnTo>
                  <a:pt x="40466" y="12859"/>
                </a:lnTo>
                <a:lnTo>
                  <a:pt x="42121" y="21055"/>
                </a:lnTo>
                <a:lnTo>
                  <a:pt x="40466" y="29256"/>
                </a:lnTo>
                <a:lnTo>
                  <a:pt x="35952"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46" name="object 1746"/>
          <p:cNvSpPr/>
          <p:nvPr/>
        </p:nvSpPr>
        <p:spPr>
          <a:xfrm>
            <a:off x="3008636" y="1994008"/>
            <a:ext cx="43815" cy="43815"/>
          </a:xfrm>
          <a:custGeom>
            <a:avLst/>
            <a:gdLst/>
            <a:ahLst/>
            <a:cxnLst/>
            <a:rect l="l" t="t" r="r" b="b"/>
            <a:pathLst>
              <a:path w="43814" h="43814">
                <a:moveTo>
                  <a:pt x="21825" y="0"/>
                </a:moveTo>
                <a:lnTo>
                  <a:pt x="30324" y="1718"/>
                </a:lnTo>
                <a:lnTo>
                  <a:pt x="37261" y="6399"/>
                </a:lnTo>
                <a:lnTo>
                  <a:pt x="41937" y="13336"/>
                </a:lnTo>
                <a:lnTo>
                  <a:pt x="43651" y="21820"/>
                </a:lnTo>
                <a:lnTo>
                  <a:pt x="41937" y="30316"/>
                </a:lnTo>
                <a:lnTo>
                  <a:pt x="37261" y="37252"/>
                </a:lnTo>
                <a:lnTo>
                  <a:pt x="30324" y="41926"/>
                </a:lnTo>
                <a:lnTo>
                  <a:pt x="21825" y="43640"/>
                </a:lnTo>
                <a:lnTo>
                  <a:pt x="13327" y="41926"/>
                </a:lnTo>
                <a:lnTo>
                  <a:pt x="6390" y="37252"/>
                </a:lnTo>
                <a:lnTo>
                  <a:pt x="1714" y="30316"/>
                </a:lnTo>
                <a:lnTo>
                  <a:pt x="0" y="21820"/>
                </a:lnTo>
                <a:lnTo>
                  <a:pt x="1714" y="13336"/>
                </a:lnTo>
                <a:lnTo>
                  <a:pt x="6390" y="6399"/>
                </a:lnTo>
                <a:lnTo>
                  <a:pt x="13327" y="1718"/>
                </a:lnTo>
                <a:lnTo>
                  <a:pt x="21825" y="0"/>
                </a:lnTo>
                <a:close/>
              </a:path>
            </a:pathLst>
          </a:custGeom>
          <a:solidFill>
            <a:srgbClr val="D9D9D8">
              <a:alpha val="50000"/>
            </a:srgbClr>
          </a:solidFill>
        </p:spPr>
        <p:txBody>
          <a:bodyPr wrap="square" lIns="0" tIns="0" rIns="0" bIns="0" rtlCol="0"/>
          <a:lstStyle/>
          <a:p>
            <a:endParaRPr/>
          </a:p>
        </p:txBody>
      </p:sp>
      <p:sp>
        <p:nvSpPr>
          <p:cNvPr id="1747" name="object 1747"/>
          <p:cNvSpPr/>
          <p:nvPr/>
        </p:nvSpPr>
        <p:spPr>
          <a:xfrm>
            <a:off x="2871834" y="1992906"/>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53"/>
                </a:lnTo>
                <a:lnTo>
                  <a:pt x="39190" y="39149"/>
                </a:lnTo>
                <a:lnTo>
                  <a:pt x="31892" y="44070"/>
                </a:lnTo>
                <a:lnTo>
                  <a:pt x="22958" y="45874"/>
                </a:lnTo>
                <a:lnTo>
                  <a:pt x="14024" y="44070"/>
                </a:lnTo>
                <a:lnTo>
                  <a:pt x="6726" y="39149"/>
                </a:lnTo>
                <a:lnTo>
                  <a:pt x="1805" y="31853"/>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748" name="object 1748"/>
          <p:cNvSpPr/>
          <p:nvPr/>
        </p:nvSpPr>
        <p:spPr>
          <a:xfrm>
            <a:off x="2734298" y="1991009"/>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749" name="object 1749"/>
          <p:cNvSpPr/>
          <p:nvPr/>
        </p:nvSpPr>
        <p:spPr>
          <a:xfrm>
            <a:off x="2597894" y="1990274"/>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750" name="object 1750"/>
          <p:cNvSpPr/>
          <p:nvPr/>
        </p:nvSpPr>
        <p:spPr>
          <a:xfrm>
            <a:off x="2460326" y="1988377"/>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4"/>
                </a:lnTo>
                <a:lnTo>
                  <a:pt x="46896" y="46869"/>
                </a:lnTo>
                <a:lnTo>
                  <a:pt x="38158"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51" name="object 1751"/>
          <p:cNvSpPr/>
          <p:nvPr/>
        </p:nvSpPr>
        <p:spPr>
          <a:xfrm>
            <a:off x="2323157" y="1986877"/>
            <a:ext cx="58419" cy="58419"/>
          </a:xfrm>
          <a:custGeom>
            <a:avLst/>
            <a:gdLst/>
            <a:ahLst/>
            <a:cxnLst/>
            <a:rect l="l" t="t" r="r" b="b"/>
            <a:pathLst>
              <a:path w="58419"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752" name="object 1752"/>
          <p:cNvSpPr/>
          <p:nvPr/>
        </p:nvSpPr>
        <p:spPr>
          <a:xfrm>
            <a:off x="2186386" y="198574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53" name="object 1753"/>
          <p:cNvSpPr/>
          <p:nvPr/>
        </p:nvSpPr>
        <p:spPr>
          <a:xfrm>
            <a:off x="2050716" y="1985745"/>
            <a:ext cx="60325" cy="60325"/>
          </a:xfrm>
          <a:custGeom>
            <a:avLst/>
            <a:gdLst/>
            <a:ahLst/>
            <a:cxnLst/>
            <a:rect l="l" t="t" r="r" b="b"/>
            <a:pathLst>
              <a:path w="60325" h="60325">
                <a:moveTo>
                  <a:pt x="30090" y="0"/>
                </a:moveTo>
                <a:lnTo>
                  <a:pt x="41805" y="2363"/>
                </a:lnTo>
                <a:lnTo>
                  <a:pt x="51369" y="8809"/>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09"/>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754" name="object 1754"/>
          <p:cNvPicPr/>
          <p:nvPr/>
        </p:nvPicPr>
        <p:blipFill>
          <a:blip r:embed="rId7" cstate="print"/>
          <a:stretch>
            <a:fillRect/>
          </a:stretch>
        </p:blipFill>
        <p:spPr>
          <a:xfrm>
            <a:off x="1912782" y="1983480"/>
            <a:ext cx="64712" cy="64695"/>
          </a:xfrm>
          <a:prstGeom prst="rect">
            <a:avLst/>
          </a:prstGeom>
        </p:spPr>
      </p:pic>
      <p:pic>
        <p:nvPicPr>
          <p:cNvPr id="1755" name="object 1755"/>
          <p:cNvPicPr/>
          <p:nvPr/>
        </p:nvPicPr>
        <p:blipFill>
          <a:blip r:embed="rId3" cstate="print"/>
          <a:stretch>
            <a:fillRect/>
          </a:stretch>
        </p:blipFill>
        <p:spPr>
          <a:xfrm>
            <a:off x="1776378" y="1982746"/>
            <a:ext cx="66212" cy="66195"/>
          </a:xfrm>
          <a:prstGeom prst="rect">
            <a:avLst/>
          </a:prstGeom>
        </p:spPr>
      </p:pic>
      <p:pic>
        <p:nvPicPr>
          <p:cNvPr id="1756" name="object 1756"/>
          <p:cNvPicPr/>
          <p:nvPr/>
        </p:nvPicPr>
        <p:blipFill>
          <a:blip r:embed="rId7" cstate="print"/>
          <a:stretch>
            <a:fillRect/>
          </a:stretch>
        </p:blipFill>
        <p:spPr>
          <a:xfrm>
            <a:off x="1641443" y="1983480"/>
            <a:ext cx="64712" cy="64695"/>
          </a:xfrm>
          <a:prstGeom prst="rect">
            <a:avLst/>
          </a:prstGeom>
        </p:spPr>
      </p:pic>
      <p:pic>
        <p:nvPicPr>
          <p:cNvPr id="1757" name="object 1757"/>
          <p:cNvPicPr/>
          <p:nvPr/>
        </p:nvPicPr>
        <p:blipFill>
          <a:blip r:embed="rId8" cstate="print"/>
          <a:stretch>
            <a:fillRect/>
          </a:stretch>
        </p:blipFill>
        <p:spPr>
          <a:xfrm>
            <a:off x="1505804" y="1983480"/>
            <a:ext cx="64681" cy="64695"/>
          </a:xfrm>
          <a:prstGeom prst="rect">
            <a:avLst/>
          </a:prstGeom>
        </p:spPr>
      </p:pic>
      <p:pic>
        <p:nvPicPr>
          <p:cNvPr id="1758" name="object 1758"/>
          <p:cNvPicPr/>
          <p:nvPr/>
        </p:nvPicPr>
        <p:blipFill>
          <a:blip r:embed="rId5" cstate="print"/>
          <a:stretch>
            <a:fillRect/>
          </a:stretch>
        </p:blipFill>
        <p:spPr>
          <a:xfrm>
            <a:off x="1233700" y="1982746"/>
            <a:ext cx="66212" cy="66195"/>
          </a:xfrm>
          <a:prstGeom prst="rect">
            <a:avLst/>
          </a:prstGeom>
        </p:spPr>
      </p:pic>
      <p:pic>
        <p:nvPicPr>
          <p:cNvPr id="1759" name="object 1759"/>
          <p:cNvPicPr/>
          <p:nvPr/>
        </p:nvPicPr>
        <p:blipFill>
          <a:blip r:embed="rId9" cstate="print"/>
          <a:stretch>
            <a:fillRect/>
          </a:stretch>
        </p:blipFill>
        <p:spPr>
          <a:xfrm>
            <a:off x="1370134" y="1983480"/>
            <a:ext cx="64681" cy="64695"/>
          </a:xfrm>
          <a:prstGeom prst="rect">
            <a:avLst/>
          </a:prstGeom>
        </p:spPr>
      </p:pic>
      <p:pic>
        <p:nvPicPr>
          <p:cNvPr id="1760" name="object 1760"/>
          <p:cNvPicPr/>
          <p:nvPr/>
        </p:nvPicPr>
        <p:blipFill>
          <a:blip r:embed="rId10" cstate="print"/>
          <a:stretch>
            <a:fillRect/>
          </a:stretch>
        </p:blipFill>
        <p:spPr>
          <a:xfrm>
            <a:off x="1098030" y="1982746"/>
            <a:ext cx="66212" cy="66195"/>
          </a:xfrm>
          <a:prstGeom prst="rect">
            <a:avLst/>
          </a:prstGeom>
        </p:spPr>
      </p:pic>
      <p:pic>
        <p:nvPicPr>
          <p:cNvPr id="1761" name="object 1761"/>
          <p:cNvPicPr/>
          <p:nvPr/>
        </p:nvPicPr>
        <p:blipFill>
          <a:blip r:embed="rId11" cstate="print"/>
          <a:stretch>
            <a:fillRect/>
          </a:stretch>
        </p:blipFill>
        <p:spPr>
          <a:xfrm>
            <a:off x="961626" y="1981981"/>
            <a:ext cx="67712" cy="67695"/>
          </a:xfrm>
          <a:prstGeom prst="rect">
            <a:avLst/>
          </a:prstGeom>
        </p:spPr>
      </p:pic>
      <p:pic>
        <p:nvPicPr>
          <p:cNvPr id="1762" name="object 1762"/>
          <p:cNvPicPr/>
          <p:nvPr/>
        </p:nvPicPr>
        <p:blipFill>
          <a:blip r:embed="rId12" cstate="print"/>
          <a:stretch>
            <a:fillRect/>
          </a:stretch>
        </p:blipFill>
        <p:spPr>
          <a:xfrm>
            <a:off x="825192" y="1981246"/>
            <a:ext cx="69242" cy="69194"/>
          </a:xfrm>
          <a:prstGeom prst="rect">
            <a:avLst/>
          </a:prstGeom>
        </p:spPr>
      </p:pic>
      <p:pic>
        <p:nvPicPr>
          <p:cNvPr id="1763" name="object 1763"/>
          <p:cNvPicPr/>
          <p:nvPr/>
        </p:nvPicPr>
        <p:blipFill>
          <a:blip r:embed="rId13" cstate="print"/>
          <a:stretch>
            <a:fillRect/>
          </a:stretch>
        </p:blipFill>
        <p:spPr>
          <a:xfrm>
            <a:off x="689522" y="1981246"/>
            <a:ext cx="69242" cy="69194"/>
          </a:xfrm>
          <a:prstGeom prst="rect">
            <a:avLst/>
          </a:prstGeom>
        </p:spPr>
      </p:pic>
      <p:pic>
        <p:nvPicPr>
          <p:cNvPr id="1764" name="object 1764"/>
          <p:cNvPicPr/>
          <p:nvPr/>
        </p:nvPicPr>
        <p:blipFill>
          <a:blip r:embed="rId14" cstate="print"/>
          <a:stretch>
            <a:fillRect/>
          </a:stretch>
        </p:blipFill>
        <p:spPr>
          <a:xfrm>
            <a:off x="554618" y="1981981"/>
            <a:ext cx="67712" cy="67695"/>
          </a:xfrm>
          <a:prstGeom prst="rect">
            <a:avLst/>
          </a:prstGeom>
        </p:spPr>
      </p:pic>
      <p:pic>
        <p:nvPicPr>
          <p:cNvPr id="1765" name="object 1765"/>
          <p:cNvPicPr/>
          <p:nvPr/>
        </p:nvPicPr>
        <p:blipFill>
          <a:blip r:embed="rId15" cstate="print"/>
          <a:stretch>
            <a:fillRect/>
          </a:stretch>
        </p:blipFill>
        <p:spPr>
          <a:xfrm>
            <a:off x="418949" y="1981981"/>
            <a:ext cx="67712" cy="67695"/>
          </a:xfrm>
          <a:prstGeom prst="rect">
            <a:avLst/>
          </a:prstGeom>
        </p:spPr>
      </p:pic>
      <p:pic>
        <p:nvPicPr>
          <p:cNvPr id="1766" name="object 1766"/>
          <p:cNvPicPr/>
          <p:nvPr/>
        </p:nvPicPr>
        <p:blipFill>
          <a:blip r:embed="rId16" cstate="print"/>
          <a:stretch>
            <a:fillRect/>
          </a:stretch>
        </p:blipFill>
        <p:spPr>
          <a:xfrm>
            <a:off x="283279" y="1981981"/>
            <a:ext cx="67712" cy="67695"/>
          </a:xfrm>
          <a:prstGeom prst="rect">
            <a:avLst/>
          </a:prstGeom>
        </p:spPr>
      </p:pic>
      <p:pic>
        <p:nvPicPr>
          <p:cNvPr id="1767" name="object 1767"/>
          <p:cNvPicPr/>
          <p:nvPr/>
        </p:nvPicPr>
        <p:blipFill>
          <a:blip r:embed="rId13" cstate="print"/>
          <a:stretch>
            <a:fillRect/>
          </a:stretch>
        </p:blipFill>
        <p:spPr>
          <a:xfrm>
            <a:off x="147610" y="1981981"/>
            <a:ext cx="67742" cy="67695"/>
          </a:xfrm>
          <a:prstGeom prst="rect">
            <a:avLst/>
          </a:prstGeom>
        </p:spPr>
      </p:pic>
      <p:pic>
        <p:nvPicPr>
          <p:cNvPr id="1768" name="object 1768"/>
          <p:cNvPicPr/>
          <p:nvPr/>
        </p:nvPicPr>
        <p:blipFill>
          <a:blip r:embed="rId17" cstate="print"/>
          <a:stretch>
            <a:fillRect/>
          </a:stretch>
        </p:blipFill>
        <p:spPr>
          <a:xfrm>
            <a:off x="11206" y="1981246"/>
            <a:ext cx="69212" cy="69194"/>
          </a:xfrm>
          <a:prstGeom prst="rect">
            <a:avLst/>
          </a:prstGeom>
        </p:spPr>
      </p:pic>
      <p:sp>
        <p:nvSpPr>
          <p:cNvPr id="1769" name="object 1769"/>
          <p:cNvSpPr/>
          <p:nvPr/>
        </p:nvSpPr>
        <p:spPr>
          <a:xfrm>
            <a:off x="7479972" y="1852742"/>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0" name="object 1770"/>
          <p:cNvSpPr/>
          <p:nvPr/>
        </p:nvSpPr>
        <p:spPr>
          <a:xfrm>
            <a:off x="7345068" y="1853507"/>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1" name="object 1771"/>
          <p:cNvSpPr/>
          <p:nvPr/>
        </p:nvSpPr>
        <p:spPr>
          <a:xfrm>
            <a:off x="7207898" y="1852007"/>
            <a:ext cx="56515" cy="56515"/>
          </a:xfrm>
          <a:custGeom>
            <a:avLst/>
            <a:gdLst/>
            <a:ahLst/>
            <a:cxnLst/>
            <a:rect l="l" t="t" r="r" b="b"/>
            <a:pathLst>
              <a:path w="56515" h="56514">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772" name="object 1772"/>
          <p:cNvSpPr/>
          <p:nvPr/>
        </p:nvSpPr>
        <p:spPr>
          <a:xfrm>
            <a:off x="7072964" y="1852742"/>
            <a:ext cx="55244" cy="55244"/>
          </a:xfrm>
          <a:custGeom>
            <a:avLst/>
            <a:gdLst/>
            <a:ahLst/>
            <a:cxnLst/>
            <a:rect l="l" t="t" r="r" b="b"/>
            <a:pathLst>
              <a:path w="55245"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773" name="object 1773"/>
          <p:cNvSpPr/>
          <p:nvPr/>
        </p:nvSpPr>
        <p:spPr>
          <a:xfrm>
            <a:off x="6938060" y="1853507"/>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4" name="object 1774"/>
          <p:cNvSpPr/>
          <p:nvPr/>
        </p:nvSpPr>
        <p:spPr>
          <a:xfrm>
            <a:off x="6801656" y="1852742"/>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775" name="object 1775"/>
          <p:cNvSpPr/>
          <p:nvPr/>
        </p:nvSpPr>
        <p:spPr>
          <a:xfrm>
            <a:off x="6666720" y="1853507"/>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6" name="object 1776"/>
          <p:cNvSpPr/>
          <p:nvPr/>
        </p:nvSpPr>
        <p:spPr>
          <a:xfrm>
            <a:off x="6531051" y="1853507"/>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777" name="object 1777"/>
          <p:cNvSpPr/>
          <p:nvPr/>
        </p:nvSpPr>
        <p:spPr>
          <a:xfrm>
            <a:off x="6395413" y="1853507"/>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778" name="object 1778"/>
          <p:cNvSpPr/>
          <p:nvPr/>
        </p:nvSpPr>
        <p:spPr>
          <a:xfrm>
            <a:off x="6261610" y="1855374"/>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779" name="object 1779"/>
          <p:cNvSpPr/>
          <p:nvPr/>
        </p:nvSpPr>
        <p:spPr>
          <a:xfrm>
            <a:off x="6126706" y="1856139"/>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80" name="object 1780"/>
          <p:cNvSpPr/>
          <p:nvPr/>
        </p:nvSpPr>
        <p:spPr>
          <a:xfrm>
            <a:off x="5991404" y="1856506"/>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781" name="object 1781"/>
          <p:cNvSpPr/>
          <p:nvPr/>
        </p:nvSpPr>
        <p:spPr>
          <a:xfrm>
            <a:off x="5856500" y="1857271"/>
            <a:ext cx="46355" cy="46355"/>
          </a:xfrm>
          <a:custGeom>
            <a:avLst/>
            <a:gdLst/>
            <a:ahLst/>
            <a:cxnLst/>
            <a:rect l="l" t="t" r="r" b="b"/>
            <a:pathLst>
              <a:path w="46354" h="46355">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782" name="object 1782"/>
          <p:cNvSpPr/>
          <p:nvPr/>
        </p:nvSpPr>
        <p:spPr>
          <a:xfrm>
            <a:off x="5719698" y="1856139"/>
            <a:ext cx="48260" cy="48260"/>
          </a:xfrm>
          <a:custGeom>
            <a:avLst/>
            <a:gdLst/>
            <a:ahLst/>
            <a:cxnLst/>
            <a:rect l="l" t="t" r="r" b="b"/>
            <a:pathLst>
              <a:path w="48260" h="48260">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1783" name="object 1783"/>
          <p:cNvSpPr/>
          <p:nvPr/>
        </p:nvSpPr>
        <p:spPr>
          <a:xfrm>
            <a:off x="5585529" y="1857638"/>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784" name="object 1784"/>
          <p:cNvSpPr/>
          <p:nvPr/>
        </p:nvSpPr>
        <p:spPr>
          <a:xfrm>
            <a:off x="5449890" y="1857638"/>
            <a:ext cx="45720" cy="45720"/>
          </a:xfrm>
          <a:custGeom>
            <a:avLst/>
            <a:gdLst/>
            <a:ahLst/>
            <a:cxnLst/>
            <a:rect l="l" t="t" r="r" b="b"/>
            <a:pathLst>
              <a:path w="45720" h="45719">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785" name="object 1785"/>
          <p:cNvSpPr/>
          <p:nvPr/>
        </p:nvSpPr>
        <p:spPr>
          <a:xfrm>
            <a:off x="5314955" y="1858404"/>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6" name="object 1786"/>
          <p:cNvSpPr/>
          <p:nvPr/>
        </p:nvSpPr>
        <p:spPr>
          <a:xfrm>
            <a:off x="5179286" y="1858404"/>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87" name="object 1787"/>
          <p:cNvSpPr/>
          <p:nvPr/>
        </p:nvSpPr>
        <p:spPr>
          <a:xfrm>
            <a:off x="5044382" y="1859138"/>
            <a:ext cx="42545" cy="42545"/>
          </a:xfrm>
          <a:custGeom>
            <a:avLst/>
            <a:gdLst/>
            <a:ahLst/>
            <a:cxnLst/>
            <a:rect l="l" t="t" r="r" b="b"/>
            <a:pathLst>
              <a:path w="42545" h="42544">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8" name="object 1788"/>
          <p:cNvSpPr/>
          <p:nvPr/>
        </p:nvSpPr>
        <p:spPr>
          <a:xfrm>
            <a:off x="4908712" y="1859138"/>
            <a:ext cx="42545" cy="42545"/>
          </a:xfrm>
          <a:custGeom>
            <a:avLst/>
            <a:gdLst/>
            <a:ahLst/>
            <a:cxnLst/>
            <a:rect l="l" t="t" r="r" b="b"/>
            <a:pathLst>
              <a:path w="42545" h="42544">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1789" name="object 1789"/>
          <p:cNvSpPr/>
          <p:nvPr/>
        </p:nvSpPr>
        <p:spPr>
          <a:xfrm>
            <a:off x="4773441" y="1859505"/>
            <a:ext cx="41910" cy="41910"/>
          </a:xfrm>
          <a:custGeom>
            <a:avLst/>
            <a:gdLst/>
            <a:ahLst/>
            <a:cxnLst/>
            <a:rect l="l" t="t" r="r" b="b"/>
            <a:pathLst>
              <a:path w="41910" h="41910">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1790" name="object 1790"/>
          <p:cNvSpPr/>
          <p:nvPr/>
        </p:nvSpPr>
        <p:spPr>
          <a:xfrm>
            <a:off x="4636639" y="1858404"/>
            <a:ext cx="43815" cy="43815"/>
          </a:xfrm>
          <a:custGeom>
            <a:avLst/>
            <a:gdLst/>
            <a:ahLst/>
            <a:cxnLst/>
            <a:rect l="l" t="t" r="r" b="b"/>
            <a:pathLst>
              <a:path w="43814" h="43814">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791" name="object 1791"/>
          <p:cNvSpPr/>
          <p:nvPr/>
        </p:nvSpPr>
        <p:spPr>
          <a:xfrm>
            <a:off x="4502102" y="185950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792" name="object 1792"/>
          <p:cNvSpPr/>
          <p:nvPr/>
        </p:nvSpPr>
        <p:spPr>
          <a:xfrm>
            <a:off x="4366433" y="185950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3" name="object 1793"/>
          <p:cNvSpPr/>
          <p:nvPr/>
        </p:nvSpPr>
        <p:spPr>
          <a:xfrm>
            <a:off x="4230763" y="185950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794" name="object 1794"/>
          <p:cNvSpPr/>
          <p:nvPr/>
        </p:nvSpPr>
        <p:spPr>
          <a:xfrm>
            <a:off x="4095859" y="1860270"/>
            <a:ext cx="40005" cy="40005"/>
          </a:xfrm>
          <a:custGeom>
            <a:avLst/>
            <a:gdLst/>
            <a:ahLst/>
            <a:cxnLst/>
            <a:rect l="l" t="t" r="r" b="b"/>
            <a:pathLst>
              <a:path w="40004" h="40005">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1795" name="object 1795"/>
          <p:cNvSpPr/>
          <p:nvPr/>
        </p:nvSpPr>
        <p:spPr>
          <a:xfrm>
            <a:off x="3960190" y="1860270"/>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6" name="object 1796"/>
          <p:cNvSpPr/>
          <p:nvPr/>
        </p:nvSpPr>
        <p:spPr>
          <a:xfrm>
            <a:off x="3824520" y="1860270"/>
            <a:ext cx="40005" cy="40005"/>
          </a:xfrm>
          <a:custGeom>
            <a:avLst/>
            <a:gdLst/>
            <a:ahLst/>
            <a:cxnLst/>
            <a:rect l="l" t="t" r="r" b="b"/>
            <a:pathLst>
              <a:path w="40004" h="40005">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1797" name="object 1797"/>
          <p:cNvSpPr/>
          <p:nvPr/>
        </p:nvSpPr>
        <p:spPr>
          <a:xfrm>
            <a:off x="3689616" y="1861035"/>
            <a:ext cx="38735" cy="38735"/>
          </a:xfrm>
          <a:custGeom>
            <a:avLst/>
            <a:gdLst/>
            <a:ahLst/>
            <a:cxnLst/>
            <a:rect l="l" t="t" r="r" b="b"/>
            <a:pathLst>
              <a:path w="38735" h="38735">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1798" name="object 1798"/>
          <p:cNvSpPr/>
          <p:nvPr/>
        </p:nvSpPr>
        <p:spPr>
          <a:xfrm>
            <a:off x="3553181" y="1860270"/>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799" name="object 1799"/>
          <p:cNvSpPr/>
          <p:nvPr/>
        </p:nvSpPr>
        <p:spPr>
          <a:xfrm>
            <a:off x="3416777" y="185950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1800" name="object 1800"/>
          <p:cNvSpPr/>
          <p:nvPr/>
        </p:nvSpPr>
        <p:spPr>
          <a:xfrm>
            <a:off x="3279210" y="1857638"/>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01" name="object 1801"/>
          <p:cNvSpPr/>
          <p:nvPr/>
        </p:nvSpPr>
        <p:spPr>
          <a:xfrm>
            <a:off x="3145439" y="1859505"/>
            <a:ext cx="41910" cy="41910"/>
          </a:xfrm>
          <a:custGeom>
            <a:avLst/>
            <a:gdLst/>
            <a:ahLst/>
            <a:cxnLst/>
            <a:rect l="l" t="t" r="r" b="b"/>
            <a:pathLst>
              <a:path w="41910" h="41910">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1802" name="object 1802"/>
          <p:cNvSpPr/>
          <p:nvPr/>
        </p:nvSpPr>
        <p:spPr>
          <a:xfrm>
            <a:off x="3007504" y="1857271"/>
            <a:ext cx="46355" cy="46355"/>
          </a:xfrm>
          <a:custGeom>
            <a:avLst/>
            <a:gdLst/>
            <a:ahLst/>
            <a:cxnLst/>
            <a:rect l="l" t="t" r="r" b="b"/>
            <a:pathLst>
              <a:path w="46355" h="46355">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03" name="object 1803"/>
          <p:cNvSpPr/>
          <p:nvPr/>
        </p:nvSpPr>
        <p:spPr>
          <a:xfrm>
            <a:off x="2869967" y="1855374"/>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04" name="object 1804"/>
          <p:cNvSpPr/>
          <p:nvPr/>
        </p:nvSpPr>
        <p:spPr>
          <a:xfrm>
            <a:off x="2732798" y="1853874"/>
            <a:ext cx="52705" cy="52705"/>
          </a:xfrm>
          <a:custGeom>
            <a:avLst/>
            <a:gdLst/>
            <a:ahLst/>
            <a:cxnLst/>
            <a:rect l="l" t="t" r="r" b="b"/>
            <a:pathLst>
              <a:path w="52705" h="52705">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05" name="object 1805"/>
          <p:cNvSpPr/>
          <p:nvPr/>
        </p:nvSpPr>
        <p:spPr>
          <a:xfrm>
            <a:off x="2597894" y="1854639"/>
            <a:ext cx="51435" cy="51435"/>
          </a:xfrm>
          <a:custGeom>
            <a:avLst/>
            <a:gdLst/>
            <a:ahLst/>
            <a:cxnLst/>
            <a:rect l="l" t="t" r="r" b="b"/>
            <a:pathLst>
              <a:path w="51435" h="51435">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1806" name="object 1806"/>
          <p:cNvSpPr/>
          <p:nvPr/>
        </p:nvSpPr>
        <p:spPr>
          <a:xfrm>
            <a:off x="2459592" y="1852007"/>
            <a:ext cx="56515" cy="56515"/>
          </a:xfrm>
          <a:custGeom>
            <a:avLst/>
            <a:gdLst/>
            <a:ahLst/>
            <a:cxnLst/>
            <a:rect l="l" t="t" r="r" b="b"/>
            <a:pathLst>
              <a:path w="56514" h="56514">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1807" name="object 1807"/>
          <p:cNvSpPr/>
          <p:nvPr/>
        </p:nvSpPr>
        <p:spPr>
          <a:xfrm>
            <a:off x="2322422" y="1850508"/>
            <a:ext cx="59690" cy="59690"/>
          </a:xfrm>
          <a:custGeom>
            <a:avLst/>
            <a:gdLst/>
            <a:ahLst/>
            <a:cxnLst/>
            <a:rect l="l" t="t" r="r" b="b"/>
            <a:pathLst>
              <a:path w="59689" h="59689">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1808" name="object 1808"/>
          <p:cNvSpPr/>
          <p:nvPr/>
        </p:nvSpPr>
        <p:spPr>
          <a:xfrm>
            <a:off x="2184855" y="1848610"/>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1809" name="object 1809"/>
          <p:cNvPicPr/>
          <p:nvPr/>
        </p:nvPicPr>
        <p:blipFill>
          <a:blip r:embed="rId3" cstate="print"/>
          <a:stretch>
            <a:fillRect/>
          </a:stretch>
        </p:blipFill>
        <p:spPr>
          <a:xfrm>
            <a:off x="2048451" y="1847876"/>
            <a:ext cx="64712" cy="64665"/>
          </a:xfrm>
          <a:prstGeom prst="rect">
            <a:avLst/>
          </a:prstGeom>
        </p:spPr>
      </p:pic>
      <p:pic>
        <p:nvPicPr>
          <p:cNvPr id="1810" name="object 1810"/>
          <p:cNvPicPr/>
          <p:nvPr/>
        </p:nvPicPr>
        <p:blipFill>
          <a:blip r:embed="rId3" cstate="print"/>
          <a:stretch>
            <a:fillRect/>
          </a:stretch>
        </p:blipFill>
        <p:spPr>
          <a:xfrm>
            <a:off x="1912047" y="1847111"/>
            <a:ext cx="66212" cy="66195"/>
          </a:xfrm>
          <a:prstGeom prst="rect">
            <a:avLst/>
          </a:prstGeom>
        </p:spPr>
      </p:pic>
      <p:pic>
        <p:nvPicPr>
          <p:cNvPr id="1811" name="object 1811"/>
          <p:cNvPicPr/>
          <p:nvPr/>
        </p:nvPicPr>
        <p:blipFill>
          <a:blip r:embed="rId3" cstate="print"/>
          <a:stretch>
            <a:fillRect/>
          </a:stretch>
        </p:blipFill>
        <p:spPr>
          <a:xfrm>
            <a:off x="1774877" y="1845611"/>
            <a:ext cx="69212" cy="69194"/>
          </a:xfrm>
          <a:prstGeom prst="rect">
            <a:avLst/>
          </a:prstGeom>
        </p:spPr>
      </p:pic>
      <p:pic>
        <p:nvPicPr>
          <p:cNvPr id="1812" name="object 1812"/>
          <p:cNvPicPr/>
          <p:nvPr/>
        </p:nvPicPr>
        <p:blipFill>
          <a:blip r:embed="rId18" cstate="print"/>
          <a:stretch>
            <a:fillRect/>
          </a:stretch>
        </p:blipFill>
        <p:spPr>
          <a:xfrm>
            <a:off x="1639943" y="1846346"/>
            <a:ext cx="67712" cy="67695"/>
          </a:xfrm>
          <a:prstGeom prst="rect">
            <a:avLst/>
          </a:prstGeom>
        </p:spPr>
      </p:pic>
      <p:pic>
        <p:nvPicPr>
          <p:cNvPr id="1813" name="object 1813"/>
          <p:cNvPicPr/>
          <p:nvPr/>
        </p:nvPicPr>
        <p:blipFill>
          <a:blip r:embed="rId3" cstate="print"/>
          <a:stretch>
            <a:fillRect/>
          </a:stretch>
        </p:blipFill>
        <p:spPr>
          <a:xfrm>
            <a:off x="1505039" y="1847111"/>
            <a:ext cx="66212" cy="66195"/>
          </a:xfrm>
          <a:prstGeom prst="rect">
            <a:avLst/>
          </a:prstGeom>
        </p:spPr>
      </p:pic>
      <p:pic>
        <p:nvPicPr>
          <p:cNvPr id="1814" name="object 1814"/>
          <p:cNvPicPr/>
          <p:nvPr/>
        </p:nvPicPr>
        <p:blipFill>
          <a:blip r:embed="rId19" cstate="print"/>
          <a:stretch>
            <a:fillRect/>
          </a:stretch>
        </p:blipFill>
        <p:spPr>
          <a:xfrm>
            <a:off x="1368635" y="1846346"/>
            <a:ext cx="67712" cy="67695"/>
          </a:xfrm>
          <a:prstGeom prst="rect">
            <a:avLst/>
          </a:prstGeom>
        </p:spPr>
      </p:pic>
      <p:pic>
        <p:nvPicPr>
          <p:cNvPr id="1815" name="object 1815"/>
          <p:cNvPicPr/>
          <p:nvPr/>
        </p:nvPicPr>
        <p:blipFill>
          <a:blip r:embed="rId20" cstate="print"/>
          <a:stretch>
            <a:fillRect/>
          </a:stretch>
        </p:blipFill>
        <p:spPr>
          <a:xfrm>
            <a:off x="1096530" y="1845611"/>
            <a:ext cx="69212" cy="69194"/>
          </a:xfrm>
          <a:prstGeom prst="rect">
            <a:avLst/>
          </a:prstGeom>
        </p:spPr>
      </p:pic>
      <p:pic>
        <p:nvPicPr>
          <p:cNvPr id="1816" name="object 1816"/>
          <p:cNvPicPr/>
          <p:nvPr/>
        </p:nvPicPr>
        <p:blipFill>
          <a:blip r:embed="rId3" cstate="print"/>
          <a:stretch>
            <a:fillRect/>
          </a:stretch>
        </p:blipFill>
        <p:spPr>
          <a:xfrm>
            <a:off x="1232965" y="1846346"/>
            <a:ext cx="67712" cy="67695"/>
          </a:xfrm>
          <a:prstGeom prst="rect">
            <a:avLst/>
          </a:prstGeom>
        </p:spPr>
      </p:pic>
      <p:pic>
        <p:nvPicPr>
          <p:cNvPr id="1817" name="object 1817"/>
          <p:cNvPicPr/>
          <p:nvPr/>
        </p:nvPicPr>
        <p:blipFill>
          <a:blip r:embed="rId3" cstate="print"/>
          <a:stretch>
            <a:fillRect/>
          </a:stretch>
        </p:blipFill>
        <p:spPr>
          <a:xfrm>
            <a:off x="960861" y="1845611"/>
            <a:ext cx="69242" cy="69194"/>
          </a:xfrm>
          <a:prstGeom prst="rect">
            <a:avLst/>
          </a:prstGeom>
        </p:spPr>
      </p:pic>
      <p:pic>
        <p:nvPicPr>
          <p:cNvPr id="1818" name="object 1818"/>
          <p:cNvPicPr/>
          <p:nvPr/>
        </p:nvPicPr>
        <p:blipFill>
          <a:blip r:embed="rId21" cstate="print"/>
          <a:stretch>
            <a:fillRect/>
          </a:stretch>
        </p:blipFill>
        <p:spPr>
          <a:xfrm>
            <a:off x="825192" y="1845611"/>
            <a:ext cx="69242" cy="69194"/>
          </a:xfrm>
          <a:prstGeom prst="rect">
            <a:avLst/>
          </a:prstGeom>
        </p:spPr>
      </p:pic>
      <p:pic>
        <p:nvPicPr>
          <p:cNvPr id="1819" name="object 1819"/>
          <p:cNvPicPr/>
          <p:nvPr/>
        </p:nvPicPr>
        <p:blipFill>
          <a:blip r:embed="rId11" cstate="print"/>
          <a:stretch>
            <a:fillRect/>
          </a:stretch>
        </p:blipFill>
        <p:spPr>
          <a:xfrm>
            <a:off x="688788" y="1844846"/>
            <a:ext cx="70712" cy="70724"/>
          </a:xfrm>
          <a:prstGeom prst="rect">
            <a:avLst/>
          </a:prstGeom>
        </p:spPr>
      </p:pic>
      <p:pic>
        <p:nvPicPr>
          <p:cNvPr id="1820" name="object 1820"/>
          <p:cNvPicPr/>
          <p:nvPr/>
        </p:nvPicPr>
        <p:blipFill>
          <a:blip r:embed="rId20" cstate="print"/>
          <a:stretch>
            <a:fillRect/>
          </a:stretch>
        </p:blipFill>
        <p:spPr>
          <a:xfrm>
            <a:off x="553853" y="1845611"/>
            <a:ext cx="69242" cy="69194"/>
          </a:xfrm>
          <a:prstGeom prst="rect">
            <a:avLst/>
          </a:prstGeom>
        </p:spPr>
      </p:pic>
      <p:pic>
        <p:nvPicPr>
          <p:cNvPr id="1821" name="object 1821"/>
          <p:cNvPicPr/>
          <p:nvPr/>
        </p:nvPicPr>
        <p:blipFill>
          <a:blip r:embed="rId3" cstate="print"/>
          <a:stretch>
            <a:fillRect/>
          </a:stretch>
        </p:blipFill>
        <p:spPr>
          <a:xfrm>
            <a:off x="418214" y="1845611"/>
            <a:ext cx="69212" cy="69194"/>
          </a:xfrm>
          <a:prstGeom prst="rect">
            <a:avLst/>
          </a:prstGeom>
        </p:spPr>
      </p:pic>
      <p:pic>
        <p:nvPicPr>
          <p:cNvPr id="1822" name="object 1822"/>
          <p:cNvPicPr/>
          <p:nvPr/>
        </p:nvPicPr>
        <p:blipFill>
          <a:blip r:embed="rId20" cstate="print"/>
          <a:stretch>
            <a:fillRect/>
          </a:stretch>
        </p:blipFill>
        <p:spPr>
          <a:xfrm>
            <a:off x="282545" y="1845611"/>
            <a:ext cx="69212" cy="69194"/>
          </a:xfrm>
          <a:prstGeom prst="rect">
            <a:avLst/>
          </a:prstGeom>
        </p:spPr>
      </p:pic>
      <p:pic>
        <p:nvPicPr>
          <p:cNvPr id="1823" name="object 1823"/>
          <p:cNvPicPr/>
          <p:nvPr/>
        </p:nvPicPr>
        <p:blipFill>
          <a:blip r:embed="rId5" cstate="print"/>
          <a:stretch>
            <a:fillRect/>
          </a:stretch>
        </p:blipFill>
        <p:spPr>
          <a:xfrm>
            <a:off x="146875" y="1845611"/>
            <a:ext cx="69212" cy="69194"/>
          </a:xfrm>
          <a:prstGeom prst="rect">
            <a:avLst/>
          </a:prstGeom>
        </p:spPr>
      </p:pic>
      <p:pic>
        <p:nvPicPr>
          <p:cNvPr id="1824" name="object 1824"/>
          <p:cNvPicPr/>
          <p:nvPr/>
        </p:nvPicPr>
        <p:blipFill>
          <a:blip r:embed="rId20" cstate="print"/>
          <a:stretch>
            <a:fillRect/>
          </a:stretch>
        </p:blipFill>
        <p:spPr>
          <a:xfrm>
            <a:off x="11206" y="1845611"/>
            <a:ext cx="69212" cy="69194"/>
          </a:xfrm>
          <a:prstGeom prst="rect">
            <a:avLst/>
          </a:prstGeom>
        </p:spPr>
      </p:pic>
      <p:sp>
        <p:nvSpPr>
          <p:cNvPr id="1825" name="object 1825"/>
          <p:cNvSpPr/>
          <p:nvPr/>
        </p:nvSpPr>
        <p:spPr>
          <a:xfrm>
            <a:off x="7479207" y="1716372"/>
            <a:ext cx="56515" cy="56515"/>
          </a:xfrm>
          <a:custGeom>
            <a:avLst/>
            <a:gdLst/>
            <a:ahLst/>
            <a:cxnLst/>
            <a:rect l="l" t="t" r="r" b="b"/>
            <a:pathLst>
              <a:path w="56515" h="56514">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26" name="object 1826"/>
          <p:cNvSpPr/>
          <p:nvPr/>
        </p:nvSpPr>
        <p:spPr>
          <a:xfrm>
            <a:off x="7342802" y="1715607"/>
            <a:ext cx="58419" cy="58419"/>
          </a:xfrm>
          <a:custGeom>
            <a:avLst/>
            <a:gdLst/>
            <a:ahLst/>
            <a:cxnLst/>
            <a:rect l="l" t="t" r="r" b="b"/>
            <a:pathLst>
              <a:path w="58420" h="58419">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27" name="object 1827"/>
          <p:cNvSpPr/>
          <p:nvPr/>
        </p:nvSpPr>
        <p:spPr>
          <a:xfrm>
            <a:off x="7207898" y="1716372"/>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8" name="object 1828"/>
          <p:cNvSpPr/>
          <p:nvPr/>
        </p:nvSpPr>
        <p:spPr>
          <a:xfrm>
            <a:off x="7072229" y="1716372"/>
            <a:ext cx="56515" cy="56515"/>
          </a:xfrm>
          <a:custGeom>
            <a:avLst/>
            <a:gdLst/>
            <a:ahLst/>
            <a:cxnLst/>
            <a:rect l="l" t="t" r="r" b="b"/>
            <a:pathLst>
              <a:path w="56515" h="56514">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1829" name="object 1829"/>
          <p:cNvSpPr/>
          <p:nvPr/>
        </p:nvSpPr>
        <p:spPr>
          <a:xfrm>
            <a:off x="6936560" y="1716372"/>
            <a:ext cx="56515" cy="56515"/>
          </a:xfrm>
          <a:custGeom>
            <a:avLst/>
            <a:gdLst/>
            <a:ahLst/>
            <a:cxnLst/>
            <a:rect l="l" t="t" r="r" b="b"/>
            <a:pathLst>
              <a:path w="56515" h="56514">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1830" name="object 1830"/>
          <p:cNvSpPr/>
          <p:nvPr/>
        </p:nvSpPr>
        <p:spPr>
          <a:xfrm>
            <a:off x="6800125" y="1715607"/>
            <a:ext cx="58419" cy="58419"/>
          </a:xfrm>
          <a:custGeom>
            <a:avLst/>
            <a:gdLst/>
            <a:ahLst/>
            <a:cxnLst/>
            <a:rect l="l" t="t" r="r" b="b"/>
            <a:pathLst>
              <a:path w="58420" h="58419">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31" name="object 1831"/>
          <p:cNvSpPr/>
          <p:nvPr/>
        </p:nvSpPr>
        <p:spPr>
          <a:xfrm>
            <a:off x="6665986" y="171710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2" name="object 1832"/>
          <p:cNvSpPr/>
          <p:nvPr/>
        </p:nvSpPr>
        <p:spPr>
          <a:xfrm>
            <a:off x="6530316" y="1717107"/>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833" name="object 1833"/>
          <p:cNvSpPr/>
          <p:nvPr/>
        </p:nvSpPr>
        <p:spPr>
          <a:xfrm>
            <a:off x="6395413" y="1717872"/>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834" name="object 1834"/>
          <p:cNvSpPr/>
          <p:nvPr/>
        </p:nvSpPr>
        <p:spPr>
          <a:xfrm>
            <a:off x="6260845" y="1719004"/>
            <a:ext cx="51435" cy="51435"/>
          </a:xfrm>
          <a:custGeom>
            <a:avLst/>
            <a:gdLst/>
            <a:ahLst/>
            <a:cxnLst/>
            <a:rect l="l" t="t" r="r" b="b"/>
            <a:pathLst>
              <a:path w="51435" h="51435">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1835" name="object 1835"/>
          <p:cNvSpPr/>
          <p:nvPr/>
        </p:nvSpPr>
        <p:spPr>
          <a:xfrm>
            <a:off x="6124441" y="1718239"/>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6" name="object 1836"/>
          <p:cNvSpPr/>
          <p:nvPr/>
        </p:nvSpPr>
        <p:spPr>
          <a:xfrm>
            <a:off x="5988772" y="1718239"/>
            <a:ext cx="52705" cy="52705"/>
          </a:xfrm>
          <a:custGeom>
            <a:avLst/>
            <a:gdLst/>
            <a:ahLst/>
            <a:cxnLst/>
            <a:rect l="l" t="t" r="r" b="b"/>
            <a:pathLst>
              <a:path w="52704" h="52705">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37" name="object 1837"/>
          <p:cNvSpPr/>
          <p:nvPr/>
        </p:nvSpPr>
        <p:spPr>
          <a:xfrm>
            <a:off x="5855368" y="1720504"/>
            <a:ext cx="48260" cy="48260"/>
          </a:xfrm>
          <a:custGeom>
            <a:avLst/>
            <a:gdLst/>
            <a:ahLst/>
            <a:cxnLst/>
            <a:rect l="l" t="t" r="r" b="b"/>
            <a:pathLst>
              <a:path w="48260" h="48260">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838" name="object 1838"/>
          <p:cNvSpPr/>
          <p:nvPr/>
        </p:nvSpPr>
        <p:spPr>
          <a:xfrm>
            <a:off x="5718198" y="1719004"/>
            <a:ext cx="51435" cy="51435"/>
          </a:xfrm>
          <a:custGeom>
            <a:avLst/>
            <a:gdLst/>
            <a:ahLst/>
            <a:cxnLst/>
            <a:rect l="l" t="t" r="r" b="b"/>
            <a:pathLst>
              <a:path w="51435" h="51435">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39" name="object 1839"/>
          <p:cNvSpPr/>
          <p:nvPr/>
        </p:nvSpPr>
        <p:spPr>
          <a:xfrm>
            <a:off x="5582529" y="1719004"/>
            <a:ext cx="51435" cy="51435"/>
          </a:xfrm>
          <a:custGeom>
            <a:avLst/>
            <a:gdLst/>
            <a:ahLst/>
            <a:cxnLst/>
            <a:rect l="l" t="t" r="r" b="b"/>
            <a:pathLst>
              <a:path w="51435" h="51435">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1840" name="object 1840"/>
          <p:cNvSpPr/>
          <p:nvPr/>
        </p:nvSpPr>
        <p:spPr>
          <a:xfrm>
            <a:off x="5448757" y="1720871"/>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1" name="object 1841"/>
          <p:cNvSpPr/>
          <p:nvPr/>
        </p:nvSpPr>
        <p:spPr>
          <a:xfrm>
            <a:off x="5313088" y="1720871"/>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1842" name="object 1842"/>
          <p:cNvSpPr/>
          <p:nvPr/>
        </p:nvSpPr>
        <p:spPr>
          <a:xfrm>
            <a:off x="5178184" y="1721636"/>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3" name="object 1843"/>
          <p:cNvSpPr/>
          <p:nvPr/>
        </p:nvSpPr>
        <p:spPr>
          <a:xfrm>
            <a:off x="5042514" y="1721636"/>
            <a:ext cx="46355" cy="46355"/>
          </a:xfrm>
          <a:custGeom>
            <a:avLst/>
            <a:gdLst/>
            <a:ahLst/>
            <a:cxnLst/>
            <a:rect l="l" t="t" r="r" b="b"/>
            <a:pathLst>
              <a:path w="46354" h="46355">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1844" name="object 1844"/>
          <p:cNvSpPr/>
          <p:nvPr/>
        </p:nvSpPr>
        <p:spPr>
          <a:xfrm>
            <a:off x="4907212" y="1722003"/>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5" name="object 1845"/>
          <p:cNvSpPr/>
          <p:nvPr/>
        </p:nvSpPr>
        <p:spPr>
          <a:xfrm>
            <a:off x="4771543" y="1722003"/>
            <a:ext cx="45720" cy="45720"/>
          </a:xfrm>
          <a:custGeom>
            <a:avLst/>
            <a:gdLst/>
            <a:ahLst/>
            <a:cxnLst/>
            <a:rect l="l" t="t" r="r" b="b"/>
            <a:pathLst>
              <a:path w="45720" h="45719">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1846" name="object 1846"/>
          <p:cNvSpPr/>
          <p:nvPr/>
        </p:nvSpPr>
        <p:spPr>
          <a:xfrm>
            <a:off x="4635506" y="1721636"/>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7" name="object 1847"/>
          <p:cNvSpPr/>
          <p:nvPr/>
        </p:nvSpPr>
        <p:spPr>
          <a:xfrm>
            <a:off x="4499837" y="1721636"/>
            <a:ext cx="46355" cy="46355"/>
          </a:xfrm>
          <a:custGeom>
            <a:avLst/>
            <a:gdLst/>
            <a:ahLst/>
            <a:cxnLst/>
            <a:rect l="l" t="t" r="r" b="b"/>
            <a:pathLst>
              <a:path w="46354" h="46355">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1848" name="object 1848"/>
          <p:cNvSpPr/>
          <p:nvPr/>
        </p:nvSpPr>
        <p:spPr>
          <a:xfrm>
            <a:off x="4366065" y="1723503"/>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49" name="object 1849"/>
          <p:cNvSpPr/>
          <p:nvPr/>
        </p:nvSpPr>
        <p:spPr>
          <a:xfrm>
            <a:off x="4230396" y="1723503"/>
            <a:ext cx="42545" cy="42545"/>
          </a:xfrm>
          <a:custGeom>
            <a:avLst/>
            <a:gdLst/>
            <a:ahLst/>
            <a:cxnLst/>
            <a:rect l="l" t="t" r="r" b="b"/>
            <a:pathLst>
              <a:path w="42545" h="42544">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1850" name="object 1850"/>
          <p:cNvSpPr/>
          <p:nvPr/>
        </p:nvSpPr>
        <p:spPr>
          <a:xfrm>
            <a:off x="4093961" y="1722769"/>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851" name="object 1851"/>
          <p:cNvSpPr/>
          <p:nvPr/>
        </p:nvSpPr>
        <p:spPr>
          <a:xfrm>
            <a:off x="3958292" y="1722769"/>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2" name="object 1852"/>
          <p:cNvSpPr/>
          <p:nvPr/>
        </p:nvSpPr>
        <p:spPr>
          <a:xfrm>
            <a:off x="3822622" y="1722769"/>
            <a:ext cx="43815" cy="43815"/>
          </a:xfrm>
          <a:custGeom>
            <a:avLst/>
            <a:gdLst/>
            <a:ahLst/>
            <a:cxnLst/>
            <a:rect l="l" t="t" r="r" b="b"/>
            <a:pathLst>
              <a:path w="43814" h="43814">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1853" name="object 1853"/>
          <p:cNvSpPr/>
          <p:nvPr/>
        </p:nvSpPr>
        <p:spPr>
          <a:xfrm>
            <a:off x="3688851" y="1724635"/>
            <a:ext cx="40005" cy="40005"/>
          </a:xfrm>
          <a:custGeom>
            <a:avLst/>
            <a:gdLst/>
            <a:ahLst/>
            <a:cxnLst/>
            <a:rect l="l" t="t" r="r" b="b"/>
            <a:pathLst>
              <a:path w="40004" h="40005">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1854" name="object 1854"/>
          <p:cNvSpPr/>
          <p:nvPr/>
        </p:nvSpPr>
        <p:spPr>
          <a:xfrm>
            <a:off x="3552049" y="1723503"/>
            <a:ext cx="42545" cy="42545"/>
          </a:xfrm>
          <a:custGeom>
            <a:avLst/>
            <a:gdLst/>
            <a:ahLst/>
            <a:cxnLst/>
            <a:rect l="l" t="t" r="r" b="b"/>
            <a:pathLst>
              <a:path w="42545" h="42544">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1855" name="object 1855"/>
          <p:cNvSpPr/>
          <p:nvPr/>
        </p:nvSpPr>
        <p:spPr>
          <a:xfrm>
            <a:off x="3414879" y="1722003"/>
            <a:ext cx="45720" cy="45720"/>
          </a:xfrm>
          <a:custGeom>
            <a:avLst/>
            <a:gdLst/>
            <a:ahLst/>
            <a:cxnLst/>
            <a:rect l="l" t="t" r="r" b="b"/>
            <a:pathLst>
              <a:path w="45720"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1856" name="object 1856"/>
          <p:cNvSpPr/>
          <p:nvPr/>
        </p:nvSpPr>
        <p:spPr>
          <a:xfrm>
            <a:off x="3278077" y="1720871"/>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1857" name="object 1857"/>
          <p:cNvSpPr/>
          <p:nvPr/>
        </p:nvSpPr>
        <p:spPr>
          <a:xfrm>
            <a:off x="3143541" y="1722003"/>
            <a:ext cx="45720" cy="45720"/>
          </a:xfrm>
          <a:custGeom>
            <a:avLst/>
            <a:gdLst/>
            <a:ahLst/>
            <a:cxnLst/>
            <a:rect l="l" t="t" r="r" b="b"/>
            <a:pathLst>
              <a:path w="45719" h="45719">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1858" name="object 1858"/>
          <p:cNvSpPr/>
          <p:nvPr/>
        </p:nvSpPr>
        <p:spPr>
          <a:xfrm>
            <a:off x="3006371" y="1720504"/>
            <a:ext cx="48260" cy="48260"/>
          </a:xfrm>
          <a:custGeom>
            <a:avLst/>
            <a:gdLst/>
            <a:ahLst/>
            <a:cxnLst/>
            <a:rect l="l" t="t" r="r" b="b"/>
            <a:pathLst>
              <a:path w="48260" h="48260">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1859" name="object 1859"/>
          <p:cNvSpPr/>
          <p:nvPr/>
        </p:nvSpPr>
        <p:spPr>
          <a:xfrm>
            <a:off x="2869967" y="1719739"/>
            <a:ext cx="50165" cy="50165"/>
          </a:xfrm>
          <a:custGeom>
            <a:avLst/>
            <a:gdLst/>
            <a:ahLst/>
            <a:cxnLst/>
            <a:rect l="l" t="t" r="r" b="b"/>
            <a:pathLst>
              <a:path w="50164" h="50164">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860" name="object 1860"/>
          <p:cNvSpPr/>
          <p:nvPr/>
        </p:nvSpPr>
        <p:spPr>
          <a:xfrm>
            <a:off x="2731665" y="1717107"/>
            <a:ext cx="55244" cy="55244"/>
          </a:xfrm>
          <a:custGeom>
            <a:avLst/>
            <a:gdLst/>
            <a:ahLst/>
            <a:cxnLst/>
            <a:rect l="l" t="t" r="r" b="b"/>
            <a:pathLst>
              <a:path w="55244" h="55244">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1" name="object 1861"/>
          <p:cNvSpPr/>
          <p:nvPr/>
        </p:nvSpPr>
        <p:spPr>
          <a:xfrm>
            <a:off x="2595996" y="1717107"/>
            <a:ext cx="55244" cy="55244"/>
          </a:xfrm>
          <a:custGeom>
            <a:avLst/>
            <a:gdLst/>
            <a:ahLst/>
            <a:cxnLst/>
            <a:rect l="l" t="t" r="r" b="b"/>
            <a:pathLst>
              <a:path w="55244" h="55244">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862" name="object 1862"/>
          <p:cNvSpPr/>
          <p:nvPr/>
        </p:nvSpPr>
        <p:spPr>
          <a:xfrm>
            <a:off x="2458092" y="1714873"/>
            <a:ext cx="59690" cy="59690"/>
          </a:xfrm>
          <a:custGeom>
            <a:avLst/>
            <a:gdLst/>
            <a:ahLst/>
            <a:cxnLst/>
            <a:rect l="l" t="t" r="r" b="b"/>
            <a:pathLst>
              <a:path w="59689" h="59689">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863" name="object 1863"/>
          <p:cNvSpPr/>
          <p:nvPr/>
        </p:nvSpPr>
        <p:spPr>
          <a:xfrm>
            <a:off x="2321290" y="1713740"/>
            <a:ext cx="62230" cy="62230"/>
          </a:xfrm>
          <a:custGeom>
            <a:avLst/>
            <a:gdLst/>
            <a:ahLst/>
            <a:cxnLst/>
            <a:rect l="l" t="t" r="r" b="b"/>
            <a:pathLst>
              <a:path w="62230" h="62230">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864" name="object 1864"/>
          <p:cNvPicPr/>
          <p:nvPr/>
        </p:nvPicPr>
        <p:blipFill>
          <a:blip r:embed="rId5" cstate="print"/>
          <a:stretch>
            <a:fillRect/>
          </a:stretch>
        </p:blipFill>
        <p:spPr>
          <a:xfrm>
            <a:off x="2183355" y="1711476"/>
            <a:ext cx="66212" cy="66195"/>
          </a:xfrm>
          <a:prstGeom prst="rect">
            <a:avLst/>
          </a:prstGeom>
        </p:spPr>
      </p:pic>
      <p:pic>
        <p:nvPicPr>
          <p:cNvPr id="1865" name="object 1865"/>
          <p:cNvPicPr/>
          <p:nvPr/>
        </p:nvPicPr>
        <p:blipFill>
          <a:blip r:embed="rId22" cstate="print"/>
          <a:stretch>
            <a:fillRect/>
          </a:stretch>
        </p:blipFill>
        <p:spPr>
          <a:xfrm>
            <a:off x="2048451" y="1712241"/>
            <a:ext cx="64712" cy="64665"/>
          </a:xfrm>
          <a:prstGeom prst="rect">
            <a:avLst/>
          </a:prstGeom>
        </p:spPr>
      </p:pic>
      <p:pic>
        <p:nvPicPr>
          <p:cNvPr id="1866" name="object 1866"/>
          <p:cNvPicPr/>
          <p:nvPr/>
        </p:nvPicPr>
        <p:blipFill>
          <a:blip r:embed="rId20" cstate="print"/>
          <a:stretch>
            <a:fillRect/>
          </a:stretch>
        </p:blipFill>
        <p:spPr>
          <a:xfrm>
            <a:off x="1911281" y="1710741"/>
            <a:ext cx="67712" cy="67695"/>
          </a:xfrm>
          <a:prstGeom prst="rect">
            <a:avLst/>
          </a:prstGeom>
        </p:spPr>
      </p:pic>
      <p:pic>
        <p:nvPicPr>
          <p:cNvPr id="1867" name="object 1867"/>
          <p:cNvPicPr/>
          <p:nvPr/>
        </p:nvPicPr>
        <p:blipFill>
          <a:blip r:embed="rId23" cstate="print"/>
          <a:stretch>
            <a:fillRect/>
          </a:stretch>
        </p:blipFill>
        <p:spPr>
          <a:xfrm>
            <a:off x="1639208" y="1709976"/>
            <a:ext cx="69212" cy="69194"/>
          </a:xfrm>
          <a:prstGeom prst="rect">
            <a:avLst/>
          </a:prstGeom>
        </p:spPr>
      </p:pic>
      <p:pic>
        <p:nvPicPr>
          <p:cNvPr id="1868" name="object 1868"/>
          <p:cNvPicPr/>
          <p:nvPr/>
        </p:nvPicPr>
        <p:blipFill>
          <a:blip r:embed="rId24" cstate="print"/>
          <a:stretch>
            <a:fillRect/>
          </a:stretch>
        </p:blipFill>
        <p:spPr>
          <a:xfrm>
            <a:off x="1502773" y="1709211"/>
            <a:ext cx="70742" cy="70724"/>
          </a:xfrm>
          <a:prstGeom prst="rect">
            <a:avLst/>
          </a:prstGeom>
        </p:spPr>
      </p:pic>
      <p:pic>
        <p:nvPicPr>
          <p:cNvPr id="1869" name="object 1869"/>
          <p:cNvPicPr/>
          <p:nvPr/>
        </p:nvPicPr>
        <p:blipFill>
          <a:blip r:embed="rId23" cstate="print"/>
          <a:stretch>
            <a:fillRect/>
          </a:stretch>
        </p:blipFill>
        <p:spPr>
          <a:xfrm>
            <a:off x="1367869" y="1709976"/>
            <a:ext cx="69212" cy="69194"/>
          </a:xfrm>
          <a:prstGeom prst="rect">
            <a:avLst/>
          </a:prstGeom>
        </p:spPr>
      </p:pic>
      <p:pic>
        <p:nvPicPr>
          <p:cNvPr id="1870" name="object 1870"/>
          <p:cNvPicPr/>
          <p:nvPr/>
        </p:nvPicPr>
        <p:blipFill>
          <a:blip r:embed="rId15" cstate="print"/>
          <a:stretch>
            <a:fillRect/>
          </a:stretch>
        </p:blipFill>
        <p:spPr>
          <a:xfrm>
            <a:off x="1232200" y="1709976"/>
            <a:ext cx="69212" cy="69194"/>
          </a:xfrm>
          <a:prstGeom prst="rect">
            <a:avLst/>
          </a:prstGeom>
        </p:spPr>
      </p:pic>
      <p:pic>
        <p:nvPicPr>
          <p:cNvPr id="1871" name="object 1871"/>
          <p:cNvPicPr/>
          <p:nvPr/>
        </p:nvPicPr>
        <p:blipFill>
          <a:blip r:embed="rId25" cstate="print"/>
          <a:stretch>
            <a:fillRect/>
          </a:stretch>
        </p:blipFill>
        <p:spPr>
          <a:xfrm>
            <a:off x="1095796" y="1709211"/>
            <a:ext cx="70712" cy="70724"/>
          </a:xfrm>
          <a:prstGeom prst="rect">
            <a:avLst/>
          </a:prstGeom>
        </p:spPr>
      </p:pic>
      <p:pic>
        <p:nvPicPr>
          <p:cNvPr id="1872" name="object 1872"/>
          <p:cNvPicPr/>
          <p:nvPr/>
        </p:nvPicPr>
        <p:blipFill>
          <a:blip r:embed="rId25" cstate="print"/>
          <a:stretch>
            <a:fillRect/>
          </a:stretch>
        </p:blipFill>
        <p:spPr>
          <a:xfrm>
            <a:off x="417449" y="1709211"/>
            <a:ext cx="70712" cy="70724"/>
          </a:xfrm>
          <a:prstGeom prst="rect">
            <a:avLst/>
          </a:prstGeom>
        </p:spPr>
      </p:pic>
      <p:pic>
        <p:nvPicPr>
          <p:cNvPr id="1873" name="object 1873"/>
          <p:cNvPicPr/>
          <p:nvPr/>
        </p:nvPicPr>
        <p:blipFill>
          <a:blip r:embed="rId26" cstate="print"/>
          <a:stretch>
            <a:fillRect/>
          </a:stretch>
        </p:blipFill>
        <p:spPr>
          <a:xfrm>
            <a:off x="281779" y="1709211"/>
            <a:ext cx="70742" cy="70724"/>
          </a:xfrm>
          <a:prstGeom prst="rect">
            <a:avLst/>
          </a:prstGeom>
        </p:spPr>
      </p:pic>
      <p:pic>
        <p:nvPicPr>
          <p:cNvPr id="1874" name="object 1874"/>
          <p:cNvPicPr/>
          <p:nvPr/>
        </p:nvPicPr>
        <p:blipFill>
          <a:blip r:embed="rId27" cstate="print"/>
          <a:stretch>
            <a:fillRect/>
          </a:stretch>
        </p:blipFill>
        <p:spPr>
          <a:xfrm>
            <a:off x="146110" y="1709211"/>
            <a:ext cx="70742" cy="70724"/>
          </a:xfrm>
          <a:prstGeom prst="rect">
            <a:avLst/>
          </a:prstGeom>
        </p:spPr>
      </p:pic>
      <p:pic>
        <p:nvPicPr>
          <p:cNvPr id="1875" name="object 1875"/>
          <p:cNvPicPr/>
          <p:nvPr/>
        </p:nvPicPr>
        <p:blipFill>
          <a:blip r:embed="rId27" cstate="print"/>
          <a:stretch>
            <a:fillRect/>
          </a:stretch>
        </p:blipFill>
        <p:spPr>
          <a:xfrm>
            <a:off x="10440" y="1709211"/>
            <a:ext cx="70742" cy="70724"/>
          </a:xfrm>
          <a:prstGeom prst="rect">
            <a:avLst/>
          </a:prstGeom>
        </p:spPr>
      </p:pic>
      <p:sp>
        <p:nvSpPr>
          <p:cNvPr id="1876" name="object 1876"/>
          <p:cNvSpPr/>
          <p:nvPr/>
        </p:nvSpPr>
        <p:spPr>
          <a:xfrm>
            <a:off x="7477707" y="1579238"/>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77" name="object 1877"/>
          <p:cNvSpPr/>
          <p:nvPr/>
        </p:nvSpPr>
        <p:spPr>
          <a:xfrm>
            <a:off x="7342802" y="1579972"/>
            <a:ext cx="58419" cy="58419"/>
          </a:xfrm>
          <a:custGeom>
            <a:avLst/>
            <a:gdLst/>
            <a:ahLst/>
            <a:cxnLst/>
            <a:rect l="l" t="t" r="r" b="b"/>
            <a:pathLst>
              <a:path w="58420" h="58419">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8" name="object 1878"/>
          <p:cNvSpPr/>
          <p:nvPr/>
        </p:nvSpPr>
        <p:spPr>
          <a:xfrm>
            <a:off x="7207133" y="1579972"/>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79" name="object 1879"/>
          <p:cNvSpPr/>
          <p:nvPr/>
        </p:nvSpPr>
        <p:spPr>
          <a:xfrm>
            <a:off x="7071464" y="1579972"/>
            <a:ext cx="58419" cy="58419"/>
          </a:xfrm>
          <a:custGeom>
            <a:avLst/>
            <a:gdLst/>
            <a:ahLst/>
            <a:cxnLst/>
            <a:rect l="l" t="t" r="r" b="b"/>
            <a:pathLst>
              <a:path w="58420"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880" name="object 1880"/>
          <p:cNvSpPr/>
          <p:nvPr/>
        </p:nvSpPr>
        <p:spPr>
          <a:xfrm>
            <a:off x="6935795" y="1579972"/>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1" name="object 1881"/>
          <p:cNvSpPr/>
          <p:nvPr/>
        </p:nvSpPr>
        <p:spPr>
          <a:xfrm>
            <a:off x="6800125" y="1579972"/>
            <a:ext cx="58419" cy="58419"/>
          </a:xfrm>
          <a:custGeom>
            <a:avLst/>
            <a:gdLst/>
            <a:ahLst/>
            <a:cxnLst/>
            <a:rect l="l" t="t" r="r" b="b"/>
            <a:pathLst>
              <a:path w="58420" h="58419">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882" name="object 1882"/>
          <p:cNvSpPr/>
          <p:nvPr/>
        </p:nvSpPr>
        <p:spPr>
          <a:xfrm>
            <a:off x="6664487" y="1579972"/>
            <a:ext cx="58419" cy="58419"/>
          </a:xfrm>
          <a:custGeom>
            <a:avLst/>
            <a:gdLst/>
            <a:ahLst/>
            <a:cxnLst/>
            <a:rect l="l" t="t" r="r" b="b"/>
            <a:pathLst>
              <a:path w="58420" h="58419">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883" name="object 1883"/>
          <p:cNvSpPr/>
          <p:nvPr/>
        </p:nvSpPr>
        <p:spPr>
          <a:xfrm>
            <a:off x="6528051" y="1579238"/>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84" name="object 1884"/>
          <p:cNvSpPr/>
          <p:nvPr/>
        </p:nvSpPr>
        <p:spPr>
          <a:xfrm>
            <a:off x="6394647" y="158150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5" name="object 1885"/>
          <p:cNvSpPr/>
          <p:nvPr/>
        </p:nvSpPr>
        <p:spPr>
          <a:xfrm>
            <a:off x="6258978" y="158150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6" name="object 1886"/>
          <p:cNvSpPr/>
          <p:nvPr/>
        </p:nvSpPr>
        <p:spPr>
          <a:xfrm>
            <a:off x="6123309" y="1581502"/>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887" name="object 1887"/>
          <p:cNvSpPr/>
          <p:nvPr/>
        </p:nvSpPr>
        <p:spPr>
          <a:xfrm>
            <a:off x="5988772" y="1582604"/>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8" name="object 1888"/>
          <p:cNvSpPr/>
          <p:nvPr/>
        </p:nvSpPr>
        <p:spPr>
          <a:xfrm>
            <a:off x="5853102" y="1582604"/>
            <a:ext cx="52705" cy="52705"/>
          </a:xfrm>
          <a:custGeom>
            <a:avLst/>
            <a:gdLst/>
            <a:ahLst/>
            <a:cxnLst/>
            <a:rect l="l" t="t" r="r" b="b"/>
            <a:pathLst>
              <a:path w="52704" h="52705">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89" name="object 1889"/>
          <p:cNvSpPr/>
          <p:nvPr/>
        </p:nvSpPr>
        <p:spPr>
          <a:xfrm>
            <a:off x="5717066" y="158223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0" name="object 1890"/>
          <p:cNvSpPr/>
          <p:nvPr/>
        </p:nvSpPr>
        <p:spPr>
          <a:xfrm>
            <a:off x="5581396" y="158223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891" name="object 1891"/>
          <p:cNvSpPr/>
          <p:nvPr/>
        </p:nvSpPr>
        <p:spPr>
          <a:xfrm>
            <a:off x="5446125" y="1582604"/>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2" name="object 1892"/>
          <p:cNvSpPr/>
          <p:nvPr/>
        </p:nvSpPr>
        <p:spPr>
          <a:xfrm>
            <a:off x="5310455" y="1582604"/>
            <a:ext cx="52705" cy="52705"/>
          </a:xfrm>
          <a:custGeom>
            <a:avLst/>
            <a:gdLst/>
            <a:ahLst/>
            <a:cxnLst/>
            <a:rect l="l" t="t" r="r" b="b"/>
            <a:pathLst>
              <a:path w="52704"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3" name="object 1893"/>
          <p:cNvSpPr/>
          <p:nvPr/>
        </p:nvSpPr>
        <p:spPr>
          <a:xfrm>
            <a:off x="5174786" y="1582604"/>
            <a:ext cx="52705" cy="52705"/>
          </a:xfrm>
          <a:custGeom>
            <a:avLst/>
            <a:gdLst/>
            <a:ahLst/>
            <a:cxnLst/>
            <a:rect l="l" t="t" r="r" b="b"/>
            <a:pathLst>
              <a:path w="52704" h="52705">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894" name="object 1894"/>
          <p:cNvSpPr/>
          <p:nvPr/>
        </p:nvSpPr>
        <p:spPr>
          <a:xfrm>
            <a:off x="5039882" y="1583369"/>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895" name="object 1895"/>
          <p:cNvSpPr/>
          <p:nvPr/>
        </p:nvSpPr>
        <p:spPr>
          <a:xfrm>
            <a:off x="4906079" y="1585236"/>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6" name="object 1896"/>
          <p:cNvSpPr/>
          <p:nvPr/>
        </p:nvSpPr>
        <p:spPr>
          <a:xfrm>
            <a:off x="4770410" y="1585236"/>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97" name="object 1897"/>
          <p:cNvSpPr/>
          <p:nvPr/>
        </p:nvSpPr>
        <p:spPr>
          <a:xfrm>
            <a:off x="4633639" y="1584134"/>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8" name="object 1898"/>
          <p:cNvSpPr/>
          <p:nvPr/>
        </p:nvSpPr>
        <p:spPr>
          <a:xfrm>
            <a:off x="4497970" y="1584134"/>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899" name="object 1899"/>
          <p:cNvSpPr/>
          <p:nvPr/>
        </p:nvSpPr>
        <p:spPr>
          <a:xfrm>
            <a:off x="4363035" y="1584869"/>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0" name="object 1900"/>
          <p:cNvSpPr/>
          <p:nvPr/>
        </p:nvSpPr>
        <p:spPr>
          <a:xfrm>
            <a:off x="4228896" y="1586368"/>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1" name="object 1901"/>
          <p:cNvSpPr/>
          <p:nvPr/>
        </p:nvSpPr>
        <p:spPr>
          <a:xfrm>
            <a:off x="4093226" y="1586368"/>
            <a:ext cx="45720" cy="45720"/>
          </a:xfrm>
          <a:custGeom>
            <a:avLst/>
            <a:gdLst/>
            <a:ahLst/>
            <a:cxnLst/>
            <a:rect l="l" t="t" r="r" b="b"/>
            <a:pathLst>
              <a:path w="45720" h="45719">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2" name="object 1902"/>
          <p:cNvSpPr/>
          <p:nvPr/>
        </p:nvSpPr>
        <p:spPr>
          <a:xfrm>
            <a:off x="3957557" y="1586368"/>
            <a:ext cx="45720" cy="45720"/>
          </a:xfrm>
          <a:custGeom>
            <a:avLst/>
            <a:gdLst/>
            <a:ahLst/>
            <a:cxnLst/>
            <a:rect l="l" t="t" r="r" b="b"/>
            <a:pathLst>
              <a:path w="45720" h="45719">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903" name="object 1903"/>
          <p:cNvSpPr/>
          <p:nvPr/>
        </p:nvSpPr>
        <p:spPr>
          <a:xfrm>
            <a:off x="3821520" y="1586001"/>
            <a:ext cx="46355" cy="46355"/>
          </a:xfrm>
          <a:custGeom>
            <a:avLst/>
            <a:gdLst/>
            <a:ahLst/>
            <a:cxnLst/>
            <a:rect l="l" t="t" r="r" b="b"/>
            <a:pathLst>
              <a:path w="46354" h="46355">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904" name="object 1904"/>
          <p:cNvSpPr/>
          <p:nvPr/>
        </p:nvSpPr>
        <p:spPr>
          <a:xfrm>
            <a:off x="3686983" y="1587134"/>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905" name="object 1905"/>
          <p:cNvSpPr/>
          <p:nvPr/>
        </p:nvSpPr>
        <p:spPr>
          <a:xfrm>
            <a:off x="3550182" y="1586001"/>
            <a:ext cx="46355" cy="46355"/>
          </a:xfrm>
          <a:custGeom>
            <a:avLst/>
            <a:gdLst/>
            <a:ahLst/>
            <a:cxnLst/>
            <a:rect l="l" t="t" r="r" b="b"/>
            <a:pathLst>
              <a:path w="46354" h="46355">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906" name="object 1906"/>
          <p:cNvSpPr/>
          <p:nvPr/>
        </p:nvSpPr>
        <p:spPr>
          <a:xfrm>
            <a:off x="3413380" y="1584869"/>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907" name="object 1907"/>
          <p:cNvSpPr/>
          <p:nvPr/>
        </p:nvSpPr>
        <p:spPr>
          <a:xfrm>
            <a:off x="3276975" y="1584134"/>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08" name="object 1908"/>
          <p:cNvSpPr/>
          <p:nvPr/>
        </p:nvSpPr>
        <p:spPr>
          <a:xfrm>
            <a:off x="3142041" y="1584869"/>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909" name="object 1909"/>
          <p:cNvSpPr/>
          <p:nvPr/>
        </p:nvSpPr>
        <p:spPr>
          <a:xfrm>
            <a:off x="3004871" y="1583369"/>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910" name="object 1910"/>
          <p:cNvSpPr/>
          <p:nvPr/>
        </p:nvSpPr>
        <p:spPr>
          <a:xfrm>
            <a:off x="2868467" y="1582604"/>
            <a:ext cx="52705" cy="52705"/>
          </a:xfrm>
          <a:custGeom>
            <a:avLst/>
            <a:gdLst/>
            <a:ahLst/>
            <a:cxnLst/>
            <a:rect l="l" t="t" r="r" b="b"/>
            <a:pathLst>
              <a:path w="52705" h="52705">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11" name="object 1911"/>
          <p:cNvSpPr/>
          <p:nvPr/>
        </p:nvSpPr>
        <p:spPr>
          <a:xfrm>
            <a:off x="2730165" y="1579972"/>
            <a:ext cx="58419" cy="58419"/>
          </a:xfrm>
          <a:custGeom>
            <a:avLst/>
            <a:gdLst/>
            <a:ahLst/>
            <a:cxnLst/>
            <a:rect l="l" t="t" r="r" b="b"/>
            <a:pathLst>
              <a:path w="58419" h="58419">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912" name="object 1912"/>
          <p:cNvSpPr/>
          <p:nvPr/>
        </p:nvSpPr>
        <p:spPr>
          <a:xfrm>
            <a:off x="2593363" y="157887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3" name="object 1913"/>
          <p:cNvSpPr/>
          <p:nvPr/>
        </p:nvSpPr>
        <p:spPr>
          <a:xfrm>
            <a:off x="2457694" y="157887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914" name="object 1914"/>
          <p:cNvPicPr/>
          <p:nvPr/>
        </p:nvPicPr>
        <p:blipFill>
          <a:blip r:embed="rId3" cstate="print"/>
          <a:stretch>
            <a:fillRect/>
          </a:stretch>
        </p:blipFill>
        <p:spPr>
          <a:xfrm>
            <a:off x="2319790" y="1576606"/>
            <a:ext cx="64712" cy="64695"/>
          </a:xfrm>
          <a:prstGeom prst="rect">
            <a:avLst/>
          </a:prstGeom>
        </p:spPr>
      </p:pic>
      <p:pic>
        <p:nvPicPr>
          <p:cNvPr id="1915" name="object 1915"/>
          <p:cNvPicPr/>
          <p:nvPr/>
        </p:nvPicPr>
        <p:blipFill>
          <a:blip r:embed="rId28" cstate="print"/>
          <a:stretch>
            <a:fillRect/>
          </a:stretch>
        </p:blipFill>
        <p:spPr>
          <a:xfrm>
            <a:off x="2182620" y="1575106"/>
            <a:ext cx="67712" cy="67695"/>
          </a:xfrm>
          <a:prstGeom prst="rect">
            <a:avLst/>
          </a:prstGeom>
        </p:spPr>
      </p:pic>
      <p:pic>
        <p:nvPicPr>
          <p:cNvPr id="1916" name="object 1916"/>
          <p:cNvPicPr/>
          <p:nvPr/>
        </p:nvPicPr>
        <p:blipFill>
          <a:blip r:embed="rId5" cstate="print"/>
          <a:stretch>
            <a:fillRect/>
          </a:stretch>
        </p:blipFill>
        <p:spPr>
          <a:xfrm>
            <a:off x="2046951" y="1575106"/>
            <a:ext cx="67712" cy="67695"/>
          </a:xfrm>
          <a:prstGeom prst="rect">
            <a:avLst/>
          </a:prstGeom>
        </p:spPr>
      </p:pic>
      <p:sp>
        <p:nvSpPr>
          <p:cNvPr id="1917" name="object 1917"/>
          <p:cNvSpPr/>
          <p:nvPr/>
        </p:nvSpPr>
        <p:spPr>
          <a:xfrm>
            <a:off x="7477707" y="1443603"/>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18" name="object 1918"/>
          <p:cNvSpPr/>
          <p:nvPr/>
        </p:nvSpPr>
        <p:spPr>
          <a:xfrm>
            <a:off x="7341670" y="144323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19" name="object 1919"/>
          <p:cNvSpPr/>
          <p:nvPr/>
        </p:nvSpPr>
        <p:spPr>
          <a:xfrm>
            <a:off x="7206001" y="144323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0" name="object 1920"/>
          <p:cNvSpPr/>
          <p:nvPr/>
        </p:nvSpPr>
        <p:spPr>
          <a:xfrm>
            <a:off x="7070332" y="144323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1" name="object 1921"/>
          <p:cNvSpPr/>
          <p:nvPr/>
        </p:nvSpPr>
        <p:spPr>
          <a:xfrm>
            <a:off x="6934692" y="144323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2" name="object 1922"/>
          <p:cNvSpPr/>
          <p:nvPr/>
        </p:nvSpPr>
        <p:spPr>
          <a:xfrm>
            <a:off x="6799023" y="144323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3" name="object 1923"/>
          <p:cNvSpPr/>
          <p:nvPr/>
        </p:nvSpPr>
        <p:spPr>
          <a:xfrm>
            <a:off x="6663353" y="144323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24" name="object 1924"/>
          <p:cNvSpPr/>
          <p:nvPr/>
        </p:nvSpPr>
        <p:spPr>
          <a:xfrm>
            <a:off x="6528051" y="1443603"/>
            <a:ext cx="59690" cy="59690"/>
          </a:xfrm>
          <a:custGeom>
            <a:avLst/>
            <a:gdLst/>
            <a:ahLst/>
            <a:cxnLst/>
            <a:rect l="l" t="t" r="r" b="b"/>
            <a:pathLst>
              <a:path w="59690"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5" name="object 1925"/>
          <p:cNvSpPr/>
          <p:nvPr/>
        </p:nvSpPr>
        <p:spPr>
          <a:xfrm>
            <a:off x="6392382" y="144360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6" name="object 1926"/>
          <p:cNvSpPr/>
          <p:nvPr/>
        </p:nvSpPr>
        <p:spPr>
          <a:xfrm>
            <a:off x="6257478" y="1444368"/>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7" name="object 1927"/>
          <p:cNvSpPr/>
          <p:nvPr/>
        </p:nvSpPr>
        <p:spPr>
          <a:xfrm>
            <a:off x="6121043" y="1443603"/>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28" name="object 1928"/>
          <p:cNvSpPr/>
          <p:nvPr/>
        </p:nvSpPr>
        <p:spPr>
          <a:xfrm>
            <a:off x="5986139" y="1444368"/>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29" name="object 1929"/>
          <p:cNvSpPr/>
          <p:nvPr/>
        </p:nvSpPr>
        <p:spPr>
          <a:xfrm>
            <a:off x="5850470" y="1444368"/>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30" name="object 1930"/>
          <p:cNvSpPr/>
          <p:nvPr/>
        </p:nvSpPr>
        <p:spPr>
          <a:xfrm>
            <a:off x="5715566" y="1445102"/>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1" name="object 1931"/>
          <p:cNvSpPr/>
          <p:nvPr/>
        </p:nvSpPr>
        <p:spPr>
          <a:xfrm>
            <a:off x="5579896" y="1445102"/>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32" name="object 1932"/>
          <p:cNvSpPr/>
          <p:nvPr/>
        </p:nvSpPr>
        <p:spPr>
          <a:xfrm>
            <a:off x="5444992" y="144586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33" name="object 1933"/>
          <p:cNvSpPr/>
          <p:nvPr/>
        </p:nvSpPr>
        <p:spPr>
          <a:xfrm>
            <a:off x="5309323" y="1445868"/>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4" name="object 1934"/>
          <p:cNvSpPr/>
          <p:nvPr/>
        </p:nvSpPr>
        <p:spPr>
          <a:xfrm>
            <a:off x="5173653" y="1445868"/>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35" name="object 1935"/>
          <p:cNvSpPr/>
          <p:nvPr/>
        </p:nvSpPr>
        <p:spPr>
          <a:xfrm>
            <a:off x="5039882" y="1447734"/>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6" name="object 1936"/>
          <p:cNvSpPr/>
          <p:nvPr/>
        </p:nvSpPr>
        <p:spPr>
          <a:xfrm>
            <a:off x="4904212" y="1447734"/>
            <a:ext cx="51435" cy="51435"/>
          </a:xfrm>
          <a:custGeom>
            <a:avLst/>
            <a:gdLst/>
            <a:ahLst/>
            <a:cxnLst/>
            <a:rect l="l" t="t" r="r" b="b"/>
            <a:pathLst>
              <a:path w="51435" h="51434">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7" name="object 1937"/>
          <p:cNvSpPr/>
          <p:nvPr/>
        </p:nvSpPr>
        <p:spPr>
          <a:xfrm>
            <a:off x="4769278" y="1448499"/>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38" name="object 1938"/>
          <p:cNvSpPr/>
          <p:nvPr/>
        </p:nvSpPr>
        <p:spPr>
          <a:xfrm>
            <a:off x="4632108" y="1447000"/>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39" name="object 1939"/>
          <p:cNvSpPr/>
          <p:nvPr/>
        </p:nvSpPr>
        <p:spPr>
          <a:xfrm>
            <a:off x="4497204" y="1447734"/>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0" name="object 1940"/>
          <p:cNvSpPr/>
          <p:nvPr/>
        </p:nvSpPr>
        <p:spPr>
          <a:xfrm>
            <a:off x="4361535" y="1447734"/>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1" name="object 1941"/>
          <p:cNvSpPr/>
          <p:nvPr/>
        </p:nvSpPr>
        <p:spPr>
          <a:xfrm>
            <a:off x="4225865" y="1447734"/>
            <a:ext cx="51435" cy="51435"/>
          </a:xfrm>
          <a:custGeom>
            <a:avLst/>
            <a:gdLst/>
            <a:ahLst/>
            <a:cxnLst/>
            <a:rect l="l" t="t" r="r" b="b"/>
            <a:pathLst>
              <a:path w="51435" h="51434">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42" name="object 1942"/>
          <p:cNvSpPr/>
          <p:nvPr/>
        </p:nvSpPr>
        <p:spPr>
          <a:xfrm>
            <a:off x="4092094" y="1449632"/>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1943" name="object 1943"/>
          <p:cNvSpPr/>
          <p:nvPr/>
        </p:nvSpPr>
        <p:spPr>
          <a:xfrm>
            <a:off x="3956057" y="1449234"/>
            <a:ext cx="48260" cy="48260"/>
          </a:xfrm>
          <a:custGeom>
            <a:avLst/>
            <a:gdLst/>
            <a:ahLst/>
            <a:cxnLst/>
            <a:rect l="l" t="t" r="r" b="b"/>
            <a:pathLst>
              <a:path w="48260" h="48259">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1944" name="object 1944"/>
          <p:cNvSpPr/>
          <p:nvPr/>
        </p:nvSpPr>
        <p:spPr>
          <a:xfrm>
            <a:off x="3819623" y="1448499"/>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5" name="object 1945"/>
          <p:cNvSpPr/>
          <p:nvPr/>
        </p:nvSpPr>
        <p:spPr>
          <a:xfrm>
            <a:off x="3684718" y="1449234"/>
            <a:ext cx="48260" cy="48260"/>
          </a:xfrm>
          <a:custGeom>
            <a:avLst/>
            <a:gdLst/>
            <a:ahLst/>
            <a:cxnLst/>
            <a:rect l="l" t="t" r="r" b="b"/>
            <a:pathLst>
              <a:path w="48260" h="48259">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1946" name="object 1946"/>
          <p:cNvSpPr/>
          <p:nvPr/>
        </p:nvSpPr>
        <p:spPr>
          <a:xfrm>
            <a:off x="3549416" y="1449632"/>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1947" name="object 1947"/>
          <p:cNvSpPr/>
          <p:nvPr/>
        </p:nvSpPr>
        <p:spPr>
          <a:xfrm>
            <a:off x="3412645" y="1448499"/>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48" name="object 1948"/>
          <p:cNvSpPr/>
          <p:nvPr/>
        </p:nvSpPr>
        <p:spPr>
          <a:xfrm>
            <a:off x="3275077" y="1446602"/>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49" name="object 1949"/>
          <p:cNvSpPr/>
          <p:nvPr/>
        </p:nvSpPr>
        <p:spPr>
          <a:xfrm>
            <a:off x="3139806" y="1447000"/>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50" name="object 1950"/>
          <p:cNvSpPr/>
          <p:nvPr/>
        </p:nvSpPr>
        <p:spPr>
          <a:xfrm>
            <a:off x="3003739" y="1446602"/>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51" name="object 1951"/>
          <p:cNvSpPr/>
          <p:nvPr/>
        </p:nvSpPr>
        <p:spPr>
          <a:xfrm>
            <a:off x="2867335" y="1445868"/>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52" name="object 1952"/>
          <p:cNvSpPr/>
          <p:nvPr/>
        </p:nvSpPr>
        <p:spPr>
          <a:xfrm>
            <a:off x="2729400" y="144360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53" name="object 1953"/>
          <p:cNvSpPr/>
          <p:nvPr/>
        </p:nvSpPr>
        <p:spPr>
          <a:xfrm>
            <a:off x="2592628" y="1442471"/>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1954" name="object 1954"/>
          <p:cNvPicPr/>
          <p:nvPr/>
        </p:nvPicPr>
        <p:blipFill>
          <a:blip r:embed="rId29" cstate="print"/>
          <a:stretch>
            <a:fillRect/>
          </a:stretch>
        </p:blipFill>
        <p:spPr>
          <a:xfrm>
            <a:off x="2455459" y="1440971"/>
            <a:ext cx="64681" cy="64695"/>
          </a:xfrm>
          <a:prstGeom prst="rect">
            <a:avLst/>
          </a:prstGeom>
        </p:spPr>
      </p:pic>
      <p:pic>
        <p:nvPicPr>
          <p:cNvPr id="1955" name="object 1955"/>
          <p:cNvPicPr/>
          <p:nvPr/>
        </p:nvPicPr>
        <p:blipFill>
          <a:blip r:embed="rId5" cstate="print"/>
          <a:stretch>
            <a:fillRect/>
          </a:stretch>
        </p:blipFill>
        <p:spPr>
          <a:xfrm>
            <a:off x="2318290" y="1439471"/>
            <a:ext cx="67712" cy="67695"/>
          </a:xfrm>
          <a:prstGeom prst="rect">
            <a:avLst/>
          </a:prstGeom>
        </p:spPr>
      </p:pic>
      <p:sp>
        <p:nvSpPr>
          <p:cNvPr id="1956" name="object 1956"/>
          <p:cNvSpPr/>
          <p:nvPr/>
        </p:nvSpPr>
        <p:spPr>
          <a:xfrm>
            <a:off x="7475839" y="1306101"/>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7" name="object 1957"/>
          <p:cNvSpPr/>
          <p:nvPr/>
        </p:nvSpPr>
        <p:spPr>
          <a:xfrm>
            <a:off x="7340170" y="1306101"/>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76"/>
                </a:lnTo>
                <a:lnTo>
                  <a:pt x="53944" y="53915"/>
                </a:lnTo>
                <a:lnTo>
                  <a:pt x="43892"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1958" name="object 1958"/>
          <p:cNvSpPr/>
          <p:nvPr/>
        </p:nvSpPr>
        <p:spPr>
          <a:xfrm>
            <a:off x="7205266" y="1306836"/>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59" name="object 1959"/>
          <p:cNvSpPr/>
          <p:nvPr/>
        </p:nvSpPr>
        <p:spPr>
          <a:xfrm>
            <a:off x="7069597" y="1306836"/>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1960" name="object 1960"/>
          <p:cNvSpPr/>
          <p:nvPr/>
        </p:nvSpPr>
        <p:spPr>
          <a:xfrm>
            <a:off x="6933927" y="1306836"/>
            <a:ext cx="62230" cy="62230"/>
          </a:xfrm>
          <a:custGeom>
            <a:avLst/>
            <a:gdLst/>
            <a:ahLst/>
            <a:cxnLst/>
            <a:rect l="l" t="t" r="r" b="b"/>
            <a:pathLst>
              <a:path w="62229" h="62230">
                <a:moveTo>
                  <a:pt x="30856" y="0"/>
                </a:moveTo>
                <a:lnTo>
                  <a:pt x="42852" y="2422"/>
                </a:lnTo>
                <a:lnTo>
                  <a:pt x="52651" y="9031"/>
                </a:lnTo>
                <a:lnTo>
                  <a:pt x="59258" y="18836"/>
                </a:lnTo>
                <a:lnTo>
                  <a:pt x="61681" y="30848"/>
                </a:lnTo>
                <a:lnTo>
                  <a:pt x="59258" y="42846"/>
                </a:lnTo>
                <a:lnTo>
                  <a:pt x="52651" y="52653"/>
                </a:lnTo>
                <a:lnTo>
                  <a:pt x="42852"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1" name="object 1961"/>
          <p:cNvSpPr/>
          <p:nvPr/>
        </p:nvSpPr>
        <p:spPr>
          <a:xfrm>
            <a:off x="6797492" y="1306101"/>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76"/>
                </a:lnTo>
                <a:lnTo>
                  <a:pt x="53960" y="53915"/>
                </a:lnTo>
                <a:lnTo>
                  <a:pt x="43918" y="60683"/>
                </a:lnTo>
                <a:lnTo>
                  <a:pt x="31621" y="63165"/>
                </a:lnTo>
                <a:lnTo>
                  <a:pt x="19319" y="60683"/>
                </a:lnTo>
                <a:lnTo>
                  <a:pt x="9267" y="53915"/>
                </a:lnTo>
                <a:lnTo>
                  <a:pt x="2487" y="43876"/>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1962" name="object 1962"/>
          <p:cNvSpPr/>
          <p:nvPr/>
        </p:nvSpPr>
        <p:spPr>
          <a:xfrm>
            <a:off x="6662588" y="1306836"/>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46"/>
                </a:lnTo>
                <a:lnTo>
                  <a:pt x="52666" y="52653"/>
                </a:lnTo>
                <a:lnTo>
                  <a:pt x="42857"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3" name="object 1963"/>
          <p:cNvSpPr/>
          <p:nvPr/>
        </p:nvSpPr>
        <p:spPr>
          <a:xfrm>
            <a:off x="6526919" y="130683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41" y="59269"/>
                </a:lnTo>
                <a:lnTo>
                  <a:pt x="9034" y="52653"/>
                </a:lnTo>
                <a:lnTo>
                  <a:pt x="2423" y="42846"/>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1964" name="object 1964"/>
          <p:cNvSpPr/>
          <p:nvPr/>
        </p:nvSpPr>
        <p:spPr>
          <a:xfrm>
            <a:off x="6392015" y="130760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5" name="object 1965"/>
          <p:cNvSpPr/>
          <p:nvPr/>
        </p:nvSpPr>
        <p:spPr>
          <a:xfrm>
            <a:off x="6256345" y="130760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6" name="object 1966"/>
          <p:cNvSpPr/>
          <p:nvPr/>
        </p:nvSpPr>
        <p:spPr>
          <a:xfrm>
            <a:off x="6121043" y="1307968"/>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67" name="object 1967"/>
          <p:cNvSpPr/>
          <p:nvPr/>
        </p:nvSpPr>
        <p:spPr>
          <a:xfrm>
            <a:off x="5985007" y="130760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8" name="object 1968"/>
          <p:cNvSpPr/>
          <p:nvPr/>
        </p:nvSpPr>
        <p:spPr>
          <a:xfrm>
            <a:off x="5849337" y="130760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69" name="object 1969"/>
          <p:cNvSpPr/>
          <p:nvPr/>
        </p:nvSpPr>
        <p:spPr>
          <a:xfrm>
            <a:off x="5713698" y="130760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970" name="object 1970"/>
          <p:cNvSpPr/>
          <p:nvPr/>
        </p:nvSpPr>
        <p:spPr>
          <a:xfrm>
            <a:off x="5578396" y="130796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1" name="object 1971"/>
          <p:cNvSpPr/>
          <p:nvPr/>
        </p:nvSpPr>
        <p:spPr>
          <a:xfrm>
            <a:off x="5442727" y="130796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72" name="object 1972"/>
          <p:cNvSpPr/>
          <p:nvPr/>
        </p:nvSpPr>
        <p:spPr>
          <a:xfrm>
            <a:off x="5307823" y="1308733"/>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1973" name="object 1973"/>
          <p:cNvSpPr/>
          <p:nvPr/>
        </p:nvSpPr>
        <p:spPr>
          <a:xfrm>
            <a:off x="5172153" y="1308733"/>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974" name="object 1974"/>
          <p:cNvSpPr/>
          <p:nvPr/>
        </p:nvSpPr>
        <p:spPr>
          <a:xfrm>
            <a:off x="5037249" y="1309468"/>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1975" name="object 1975"/>
          <p:cNvSpPr/>
          <p:nvPr/>
        </p:nvSpPr>
        <p:spPr>
          <a:xfrm>
            <a:off x="4903080" y="1310967"/>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1976" name="object 1976"/>
          <p:cNvSpPr/>
          <p:nvPr/>
        </p:nvSpPr>
        <p:spPr>
          <a:xfrm>
            <a:off x="4766645" y="1310233"/>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77" name="object 1977"/>
          <p:cNvSpPr/>
          <p:nvPr/>
        </p:nvSpPr>
        <p:spPr>
          <a:xfrm>
            <a:off x="4631006" y="131023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8" name="object 1978"/>
          <p:cNvSpPr/>
          <p:nvPr/>
        </p:nvSpPr>
        <p:spPr>
          <a:xfrm>
            <a:off x="4495337" y="131023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79" name="object 1979"/>
          <p:cNvSpPr/>
          <p:nvPr/>
        </p:nvSpPr>
        <p:spPr>
          <a:xfrm>
            <a:off x="4360402" y="131096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0" name="object 1980"/>
          <p:cNvSpPr/>
          <p:nvPr/>
        </p:nvSpPr>
        <p:spPr>
          <a:xfrm>
            <a:off x="4224733" y="131096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1" name="object 1981"/>
          <p:cNvSpPr/>
          <p:nvPr/>
        </p:nvSpPr>
        <p:spPr>
          <a:xfrm>
            <a:off x="4089063" y="1310967"/>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2" name="object 1982"/>
          <p:cNvSpPr/>
          <p:nvPr/>
        </p:nvSpPr>
        <p:spPr>
          <a:xfrm>
            <a:off x="3955292" y="1312865"/>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83" name="object 1983"/>
          <p:cNvSpPr/>
          <p:nvPr/>
        </p:nvSpPr>
        <p:spPr>
          <a:xfrm>
            <a:off x="3818122" y="1311365"/>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984" name="object 1984"/>
          <p:cNvSpPr/>
          <p:nvPr/>
        </p:nvSpPr>
        <p:spPr>
          <a:xfrm>
            <a:off x="3682453" y="1311365"/>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85" name="object 1985"/>
          <p:cNvSpPr/>
          <p:nvPr/>
        </p:nvSpPr>
        <p:spPr>
          <a:xfrm>
            <a:off x="3547549" y="1312099"/>
            <a:ext cx="51435" cy="51435"/>
          </a:xfrm>
          <a:custGeom>
            <a:avLst/>
            <a:gdLst/>
            <a:ahLst/>
            <a:cxnLst/>
            <a:rect l="l" t="t" r="r" b="b"/>
            <a:pathLst>
              <a:path w="51435" h="51434">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6" name="object 1986"/>
          <p:cNvSpPr/>
          <p:nvPr/>
        </p:nvSpPr>
        <p:spPr>
          <a:xfrm>
            <a:off x="3410747" y="1310967"/>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987" name="object 1987"/>
          <p:cNvSpPr/>
          <p:nvPr/>
        </p:nvSpPr>
        <p:spPr>
          <a:xfrm>
            <a:off x="3273578" y="1309468"/>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8" name="object 1988"/>
          <p:cNvSpPr/>
          <p:nvPr/>
        </p:nvSpPr>
        <p:spPr>
          <a:xfrm>
            <a:off x="3137908" y="1309468"/>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89" name="object 1989"/>
          <p:cNvSpPr/>
          <p:nvPr/>
        </p:nvSpPr>
        <p:spPr>
          <a:xfrm>
            <a:off x="3002239" y="1309468"/>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990" name="object 1990"/>
          <p:cNvSpPr/>
          <p:nvPr/>
        </p:nvSpPr>
        <p:spPr>
          <a:xfrm>
            <a:off x="2865069" y="130796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991" name="object 1991"/>
          <p:cNvSpPr/>
          <p:nvPr/>
        </p:nvSpPr>
        <p:spPr>
          <a:xfrm>
            <a:off x="2729400" y="130796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pic>
        <p:nvPicPr>
          <p:cNvPr id="1992" name="object 1992"/>
          <p:cNvPicPr/>
          <p:nvPr/>
        </p:nvPicPr>
        <p:blipFill>
          <a:blip r:embed="rId3" cstate="print"/>
          <a:stretch>
            <a:fillRect/>
          </a:stretch>
        </p:blipFill>
        <p:spPr>
          <a:xfrm>
            <a:off x="2591129" y="1305336"/>
            <a:ext cx="64681" cy="64695"/>
          </a:xfrm>
          <a:prstGeom prst="rect">
            <a:avLst/>
          </a:prstGeom>
        </p:spPr>
      </p:pic>
      <p:pic>
        <p:nvPicPr>
          <p:cNvPr id="1993" name="object 1993"/>
          <p:cNvPicPr/>
          <p:nvPr/>
        </p:nvPicPr>
        <p:blipFill>
          <a:blip r:embed="rId3" cstate="print"/>
          <a:stretch>
            <a:fillRect/>
          </a:stretch>
        </p:blipFill>
        <p:spPr>
          <a:xfrm>
            <a:off x="2454694" y="1304571"/>
            <a:ext cx="66212" cy="66195"/>
          </a:xfrm>
          <a:prstGeom prst="rect">
            <a:avLst/>
          </a:prstGeom>
        </p:spPr>
      </p:pic>
      <p:pic>
        <p:nvPicPr>
          <p:cNvPr id="1994" name="object 1994"/>
          <p:cNvPicPr/>
          <p:nvPr/>
        </p:nvPicPr>
        <p:blipFill>
          <a:blip r:embed="rId4" cstate="print"/>
          <a:stretch>
            <a:fillRect/>
          </a:stretch>
        </p:blipFill>
        <p:spPr>
          <a:xfrm>
            <a:off x="7475074" y="1169701"/>
            <a:ext cx="64712" cy="64695"/>
          </a:xfrm>
          <a:prstGeom prst="rect">
            <a:avLst/>
          </a:prstGeom>
        </p:spPr>
      </p:pic>
      <p:pic>
        <p:nvPicPr>
          <p:cNvPr id="1995" name="object 1995"/>
          <p:cNvPicPr/>
          <p:nvPr/>
        </p:nvPicPr>
        <p:blipFill>
          <a:blip r:embed="rId5" cstate="print"/>
          <a:stretch>
            <a:fillRect/>
          </a:stretch>
        </p:blipFill>
        <p:spPr>
          <a:xfrm>
            <a:off x="7339405" y="1169701"/>
            <a:ext cx="64712" cy="64695"/>
          </a:xfrm>
          <a:prstGeom prst="rect">
            <a:avLst/>
          </a:prstGeom>
        </p:spPr>
      </p:pic>
      <p:pic>
        <p:nvPicPr>
          <p:cNvPr id="1996" name="object 1996"/>
          <p:cNvPicPr/>
          <p:nvPr/>
        </p:nvPicPr>
        <p:blipFill>
          <a:blip r:embed="rId6" cstate="print"/>
          <a:stretch>
            <a:fillRect/>
          </a:stretch>
        </p:blipFill>
        <p:spPr>
          <a:xfrm>
            <a:off x="7203735" y="1169701"/>
            <a:ext cx="64712" cy="64695"/>
          </a:xfrm>
          <a:prstGeom prst="rect">
            <a:avLst/>
          </a:prstGeom>
        </p:spPr>
      </p:pic>
      <p:sp>
        <p:nvSpPr>
          <p:cNvPr id="1997" name="object 1997"/>
          <p:cNvSpPr/>
          <p:nvPr/>
        </p:nvSpPr>
        <p:spPr>
          <a:xfrm>
            <a:off x="7068832" y="1170466"/>
            <a:ext cx="63500" cy="63500"/>
          </a:xfrm>
          <a:custGeom>
            <a:avLst/>
            <a:gdLst/>
            <a:ahLst/>
            <a:cxnLst/>
            <a:rect l="l" t="t" r="r" b="b"/>
            <a:pathLst>
              <a:path w="63500" h="63500">
                <a:moveTo>
                  <a:pt x="31590" y="0"/>
                </a:moveTo>
                <a:lnTo>
                  <a:pt x="43905" y="2481"/>
                </a:lnTo>
                <a:lnTo>
                  <a:pt x="53956" y="9249"/>
                </a:lnTo>
                <a:lnTo>
                  <a:pt x="60729" y="19288"/>
                </a:lnTo>
                <a:lnTo>
                  <a:pt x="63212" y="31582"/>
                </a:lnTo>
                <a:lnTo>
                  <a:pt x="60729" y="43876"/>
                </a:lnTo>
                <a:lnTo>
                  <a:pt x="53956" y="53915"/>
                </a:lnTo>
                <a:lnTo>
                  <a:pt x="43905"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1998" name="object 1998"/>
          <p:cNvPicPr/>
          <p:nvPr/>
        </p:nvPicPr>
        <p:blipFill>
          <a:blip r:embed="rId30" cstate="print"/>
          <a:stretch>
            <a:fillRect/>
          </a:stretch>
        </p:blipFill>
        <p:spPr>
          <a:xfrm>
            <a:off x="6932428" y="1169701"/>
            <a:ext cx="64681" cy="64695"/>
          </a:xfrm>
          <a:prstGeom prst="rect">
            <a:avLst/>
          </a:prstGeom>
        </p:spPr>
      </p:pic>
      <p:pic>
        <p:nvPicPr>
          <p:cNvPr id="1999" name="object 1999"/>
          <p:cNvPicPr/>
          <p:nvPr/>
        </p:nvPicPr>
        <p:blipFill>
          <a:blip r:embed="rId5" cstate="print"/>
          <a:stretch>
            <a:fillRect/>
          </a:stretch>
        </p:blipFill>
        <p:spPr>
          <a:xfrm>
            <a:off x="6796758" y="1169701"/>
            <a:ext cx="64712" cy="64695"/>
          </a:xfrm>
          <a:prstGeom prst="rect">
            <a:avLst/>
          </a:prstGeom>
        </p:spPr>
      </p:pic>
      <p:sp>
        <p:nvSpPr>
          <p:cNvPr id="2000" name="object 2000"/>
          <p:cNvSpPr/>
          <p:nvPr/>
        </p:nvSpPr>
        <p:spPr>
          <a:xfrm>
            <a:off x="6661853" y="117046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01" name="object 2001"/>
          <p:cNvSpPr/>
          <p:nvPr/>
        </p:nvSpPr>
        <p:spPr>
          <a:xfrm>
            <a:off x="6526184" y="117046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76"/>
                </a:lnTo>
                <a:lnTo>
                  <a:pt x="53929" y="53915"/>
                </a:lnTo>
                <a:lnTo>
                  <a:pt x="43888" y="60683"/>
                </a:lnTo>
                <a:lnTo>
                  <a:pt x="31590" y="63165"/>
                </a:lnTo>
                <a:lnTo>
                  <a:pt x="19293" y="60683"/>
                </a:lnTo>
                <a:lnTo>
                  <a:pt x="9252" y="53915"/>
                </a:lnTo>
                <a:lnTo>
                  <a:pt x="2482" y="43876"/>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002" name="object 2002"/>
          <p:cNvPicPr/>
          <p:nvPr/>
        </p:nvPicPr>
        <p:blipFill>
          <a:blip r:embed="rId4" cstate="print"/>
          <a:stretch>
            <a:fillRect/>
          </a:stretch>
        </p:blipFill>
        <p:spPr>
          <a:xfrm>
            <a:off x="6389749" y="1169701"/>
            <a:ext cx="64712" cy="64695"/>
          </a:xfrm>
          <a:prstGeom prst="rect">
            <a:avLst/>
          </a:prstGeom>
        </p:spPr>
      </p:pic>
      <p:sp>
        <p:nvSpPr>
          <p:cNvPr id="2003" name="object 2003"/>
          <p:cNvSpPr/>
          <p:nvPr/>
        </p:nvSpPr>
        <p:spPr>
          <a:xfrm>
            <a:off x="6255580" y="1171201"/>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2004" name="object 2004"/>
          <p:cNvSpPr/>
          <p:nvPr/>
        </p:nvSpPr>
        <p:spPr>
          <a:xfrm>
            <a:off x="6119941" y="1171201"/>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5" name="object 2005"/>
          <p:cNvSpPr/>
          <p:nvPr/>
        </p:nvSpPr>
        <p:spPr>
          <a:xfrm>
            <a:off x="5984272" y="1171201"/>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6" name="object 2006"/>
          <p:cNvSpPr/>
          <p:nvPr/>
        </p:nvSpPr>
        <p:spPr>
          <a:xfrm>
            <a:off x="5848603" y="1171201"/>
            <a:ext cx="62230" cy="62230"/>
          </a:xfrm>
          <a:custGeom>
            <a:avLst/>
            <a:gdLst/>
            <a:ahLst/>
            <a:cxnLst/>
            <a:rect l="l" t="t" r="r" b="b"/>
            <a:pathLst>
              <a:path w="62229" h="62230">
                <a:moveTo>
                  <a:pt x="30825" y="0"/>
                </a:moveTo>
                <a:lnTo>
                  <a:pt x="42840" y="2422"/>
                </a:lnTo>
                <a:lnTo>
                  <a:pt x="52647" y="9031"/>
                </a:lnTo>
                <a:lnTo>
                  <a:pt x="59258" y="18836"/>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sp>
        <p:nvSpPr>
          <p:cNvPr id="2007" name="object 2007"/>
          <p:cNvSpPr/>
          <p:nvPr/>
        </p:nvSpPr>
        <p:spPr>
          <a:xfrm>
            <a:off x="5712933" y="1171201"/>
            <a:ext cx="62230" cy="62230"/>
          </a:xfrm>
          <a:custGeom>
            <a:avLst/>
            <a:gdLst/>
            <a:ahLst/>
            <a:cxnLst/>
            <a:rect l="l" t="t" r="r" b="b"/>
            <a:pathLst>
              <a:path w="62229" h="62230">
                <a:moveTo>
                  <a:pt x="30856" y="0"/>
                </a:moveTo>
                <a:lnTo>
                  <a:pt x="42853" y="2422"/>
                </a:lnTo>
                <a:lnTo>
                  <a:pt x="52651" y="9031"/>
                </a:lnTo>
                <a:lnTo>
                  <a:pt x="59258" y="18836"/>
                </a:lnTo>
                <a:lnTo>
                  <a:pt x="61681" y="30848"/>
                </a:lnTo>
                <a:lnTo>
                  <a:pt x="59258" y="42859"/>
                </a:lnTo>
                <a:lnTo>
                  <a:pt x="52651" y="52664"/>
                </a:lnTo>
                <a:lnTo>
                  <a:pt x="42853"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8" name="object 2008"/>
          <p:cNvSpPr/>
          <p:nvPr/>
        </p:nvSpPr>
        <p:spPr>
          <a:xfrm>
            <a:off x="5577264" y="1171201"/>
            <a:ext cx="62230" cy="62230"/>
          </a:xfrm>
          <a:custGeom>
            <a:avLst/>
            <a:gdLst/>
            <a:ahLst/>
            <a:cxnLst/>
            <a:rect l="l" t="t" r="r" b="b"/>
            <a:pathLst>
              <a:path w="62229" h="62230">
                <a:moveTo>
                  <a:pt x="30856" y="0"/>
                </a:moveTo>
                <a:lnTo>
                  <a:pt x="42857" y="2422"/>
                </a:lnTo>
                <a:lnTo>
                  <a:pt x="52666" y="9031"/>
                </a:lnTo>
                <a:lnTo>
                  <a:pt x="59284" y="18836"/>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36"/>
                </a:lnTo>
                <a:lnTo>
                  <a:pt x="9034" y="9031"/>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09" name="object 2009"/>
          <p:cNvSpPr/>
          <p:nvPr/>
        </p:nvSpPr>
        <p:spPr>
          <a:xfrm>
            <a:off x="5442360" y="117196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0" name="object 2010"/>
          <p:cNvSpPr/>
          <p:nvPr/>
        </p:nvSpPr>
        <p:spPr>
          <a:xfrm>
            <a:off x="5306690" y="1171966"/>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11" name="object 2011"/>
          <p:cNvSpPr/>
          <p:nvPr/>
        </p:nvSpPr>
        <p:spPr>
          <a:xfrm>
            <a:off x="5171388" y="117233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2" name="object 2012"/>
          <p:cNvSpPr/>
          <p:nvPr/>
        </p:nvSpPr>
        <p:spPr>
          <a:xfrm>
            <a:off x="5035718" y="1172333"/>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13" name="object 2013"/>
          <p:cNvSpPr/>
          <p:nvPr/>
        </p:nvSpPr>
        <p:spPr>
          <a:xfrm>
            <a:off x="4900080" y="1172333"/>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4" name="object 2014"/>
          <p:cNvSpPr/>
          <p:nvPr/>
        </p:nvSpPr>
        <p:spPr>
          <a:xfrm>
            <a:off x="4764410" y="1172333"/>
            <a:ext cx="59690" cy="59690"/>
          </a:xfrm>
          <a:custGeom>
            <a:avLst/>
            <a:gdLst/>
            <a:ahLst/>
            <a:cxnLst/>
            <a:rect l="l" t="t" r="r" b="b"/>
            <a:pathLst>
              <a:path w="59689" h="59690">
                <a:moveTo>
                  <a:pt x="29692" y="0"/>
                </a:moveTo>
                <a:lnTo>
                  <a:pt x="41272" y="2336"/>
                </a:lnTo>
                <a:lnTo>
                  <a:pt x="50719" y="8706"/>
                </a:lnTo>
                <a:lnTo>
                  <a:pt x="57083" y="18152"/>
                </a:lnTo>
                <a:lnTo>
                  <a:pt x="59416" y="29716"/>
                </a:lnTo>
                <a:lnTo>
                  <a:pt x="57083" y="41279"/>
                </a:lnTo>
                <a:lnTo>
                  <a:pt x="50719" y="50725"/>
                </a:lnTo>
                <a:lnTo>
                  <a:pt x="41272" y="57095"/>
                </a:lnTo>
                <a:lnTo>
                  <a:pt x="29692" y="59432"/>
                </a:lnTo>
                <a:lnTo>
                  <a:pt x="18131" y="57095"/>
                </a:lnTo>
                <a:lnTo>
                  <a:pt x="8693" y="50725"/>
                </a:lnTo>
                <a:lnTo>
                  <a:pt x="2332" y="41279"/>
                </a:lnTo>
                <a:lnTo>
                  <a:pt x="0" y="29716"/>
                </a:lnTo>
                <a:lnTo>
                  <a:pt x="2332" y="18152"/>
                </a:lnTo>
                <a:lnTo>
                  <a:pt x="8693" y="8706"/>
                </a:lnTo>
                <a:lnTo>
                  <a:pt x="18131" y="2336"/>
                </a:lnTo>
                <a:lnTo>
                  <a:pt x="29692" y="0"/>
                </a:lnTo>
                <a:close/>
              </a:path>
            </a:pathLst>
          </a:custGeom>
          <a:solidFill>
            <a:srgbClr val="D9D9D8">
              <a:alpha val="50000"/>
            </a:srgbClr>
          </a:solidFill>
        </p:spPr>
        <p:txBody>
          <a:bodyPr wrap="square" lIns="0" tIns="0" rIns="0" bIns="0" rtlCol="0"/>
          <a:lstStyle/>
          <a:p>
            <a:endParaRPr/>
          </a:p>
        </p:txBody>
      </p:sp>
      <p:sp>
        <p:nvSpPr>
          <p:cNvPr id="2015" name="object 2015"/>
          <p:cNvSpPr/>
          <p:nvPr/>
        </p:nvSpPr>
        <p:spPr>
          <a:xfrm>
            <a:off x="4631006" y="117459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6" name="object 2016"/>
          <p:cNvSpPr/>
          <p:nvPr/>
        </p:nvSpPr>
        <p:spPr>
          <a:xfrm>
            <a:off x="4495337" y="117459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7" name="object 2017"/>
          <p:cNvSpPr/>
          <p:nvPr/>
        </p:nvSpPr>
        <p:spPr>
          <a:xfrm>
            <a:off x="4359667" y="117459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8" name="object 2018"/>
          <p:cNvSpPr/>
          <p:nvPr/>
        </p:nvSpPr>
        <p:spPr>
          <a:xfrm>
            <a:off x="4223998" y="117459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62" y="52748"/>
                </a:lnTo>
                <a:lnTo>
                  <a:pt x="8035" y="46869"/>
                </a:lnTo>
                <a:lnTo>
                  <a:pt x="2155" y="38144"/>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2019" name="object 2019"/>
          <p:cNvSpPr/>
          <p:nvPr/>
        </p:nvSpPr>
        <p:spPr>
          <a:xfrm>
            <a:off x="4088329" y="1174598"/>
            <a:ext cx="55244" cy="55244"/>
          </a:xfrm>
          <a:custGeom>
            <a:avLst/>
            <a:gdLst/>
            <a:ahLst/>
            <a:cxnLst/>
            <a:rect l="l" t="t" r="r" b="b"/>
            <a:pathLst>
              <a:path w="55245" h="55244">
                <a:moveTo>
                  <a:pt x="27458" y="0"/>
                </a:moveTo>
                <a:lnTo>
                  <a:pt x="38141" y="2158"/>
                </a:lnTo>
                <a:lnTo>
                  <a:pt x="46869" y="8044"/>
                </a:lnTo>
                <a:lnTo>
                  <a:pt x="52757" y="16771"/>
                </a:lnTo>
                <a:lnTo>
                  <a:pt x="54916" y="27451"/>
                </a:lnTo>
                <a:lnTo>
                  <a:pt x="52757" y="38144"/>
                </a:lnTo>
                <a:lnTo>
                  <a:pt x="46869" y="46869"/>
                </a:lnTo>
                <a:lnTo>
                  <a:pt x="38141"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0" name="object 2020"/>
          <p:cNvSpPr/>
          <p:nvPr/>
        </p:nvSpPr>
        <p:spPr>
          <a:xfrm>
            <a:off x="3952659" y="1174598"/>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1" name="object 2021"/>
          <p:cNvSpPr/>
          <p:nvPr/>
        </p:nvSpPr>
        <p:spPr>
          <a:xfrm>
            <a:off x="3816990" y="1174598"/>
            <a:ext cx="55244" cy="55244"/>
          </a:xfrm>
          <a:custGeom>
            <a:avLst/>
            <a:gdLst/>
            <a:ahLst/>
            <a:cxnLst/>
            <a:rect l="l" t="t" r="r" b="b"/>
            <a:pathLst>
              <a:path w="55245" h="55244">
                <a:moveTo>
                  <a:pt x="27458" y="0"/>
                </a:moveTo>
                <a:lnTo>
                  <a:pt x="38154" y="2158"/>
                </a:lnTo>
                <a:lnTo>
                  <a:pt x="46881" y="8044"/>
                </a:lnTo>
                <a:lnTo>
                  <a:pt x="52761" y="16771"/>
                </a:lnTo>
                <a:lnTo>
                  <a:pt x="54916" y="27451"/>
                </a:lnTo>
                <a:lnTo>
                  <a:pt x="52761" y="38144"/>
                </a:lnTo>
                <a:lnTo>
                  <a:pt x="46881" y="46869"/>
                </a:lnTo>
                <a:lnTo>
                  <a:pt x="38154" y="52748"/>
                </a:lnTo>
                <a:lnTo>
                  <a:pt x="27458" y="54902"/>
                </a:lnTo>
                <a:lnTo>
                  <a:pt x="16775" y="52748"/>
                </a:lnTo>
                <a:lnTo>
                  <a:pt x="8046" y="46869"/>
                </a:lnTo>
                <a:lnTo>
                  <a:pt x="2159" y="38144"/>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2022" name="object 2022"/>
          <p:cNvSpPr/>
          <p:nvPr/>
        </p:nvSpPr>
        <p:spPr>
          <a:xfrm>
            <a:off x="3681321" y="1174598"/>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3" name="object 2023"/>
          <p:cNvSpPr/>
          <p:nvPr/>
        </p:nvSpPr>
        <p:spPr>
          <a:xfrm>
            <a:off x="3545651" y="1174598"/>
            <a:ext cx="55244" cy="55244"/>
          </a:xfrm>
          <a:custGeom>
            <a:avLst/>
            <a:gdLst/>
            <a:ahLst/>
            <a:cxnLst/>
            <a:rect l="l" t="t" r="r" b="b"/>
            <a:pathLst>
              <a:path w="55245" h="55244">
                <a:moveTo>
                  <a:pt x="27489" y="0"/>
                </a:moveTo>
                <a:lnTo>
                  <a:pt x="38171" y="2158"/>
                </a:lnTo>
                <a:lnTo>
                  <a:pt x="46900" y="8044"/>
                </a:lnTo>
                <a:lnTo>
                  <a:pt x="52787" y="16771"/>
                </a:lnTo>
                <a:lnTo>
                  <a:pt x="54947" y="27451"/>
                </a:lnTo>
                <a:lnTo>
                  <a:pt x="52787" y="38144"/>
                </a:lnTo>
                <a:lnTo>
                  <a:pt x="46900" y="46869"/>
                </a:lnTo>
                <a:lnTo>
                  <a:pt x="38171" y="52748"/>
                </a:lnTo>
                <a:lnTo>
                  <a:pt x="27489" y="54902"/>
                </a:lnTo>
                <a:lnTo>
                  <a:pt x="16788" y="52748"/>
                </a:lnTo>
                <a:lnTo>
                  <a:pt x="8050" y="46869"/>
                </a:lnTo>
                <a:lnTo>
                  <a:pt x="2160" y="38144"/>
                </a:lnTo>
                <a:lnTo>
                  <a:pt x="0" y="27451"/>
                </a:lnTo>
                <a:lnTo>
                  <a:pt x="2160" y="16771"/>
                </a:lnTo>
                <a:lnTo>
                  <a:pt x="8050" y="8044"/>
                </a:lnTo>
                <a:lnTo>
                  <a:pt x="16788" y="2158"/>
                </a:lnTo>
                <a:lnTo>
                  <a:pt x="27489" y="0"/>
                </a:lnTo>
                <a:close/>
              </a:path>
            </a:pathLst>
          </a:custGeom>
          <a:solidFill>
            <a:srgbClr val="D9D9D8">
              <a:alpha val="50000"/>
            </a:srgbClr>
          </a:solidFill>
        </p:spPr>
        <p:txBody>
          <a:bodyPr wrap="square" lIns="0" tIns="0" rIns="0" bIns="0" rtlCol="0"/>
          <a:lstStyle/>
          <a:p>
            <a:endParaRPr/>
          </a:p>
        </p:txBody>
      </p:sp>
      <p:sp>
        <p:nvSpPr>
          <p:cNvPr id="2024" name="object 2024"/>
          <p:cNvSpPr/>
          <p:nvPr/>
        </p:nvSpPr>
        <p:spPr>
          <a:xfrm>
            <a:off x="3409247" y="1173833"/>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025" name="object 2025"/>
          <p:cNvSpPr/>
          <p:nvPr/>
        </p:nvSpPr>
        <p:spPr>
          <a:xfrm>
            <a:off x="3272078" y="117233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6" name="object 2026"/>
          <p:cNvSpPr/>
          <p:nvPr/>
        </p:nvSpPr>
        <p:spPr>
          <a:xfrm>
            <a:off x="3136408" y="117233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7" name="object 2027"/>
          <p:cNvSpPr/>
          <p:nvPr/>
        </p:nvSpPr>
        <p:spPr>
          <a:xfrm>
            <a:off x="3000739" y="1172333"/>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28" name="object 2028"/>
          <p:cNvSpPr/>
          <p:nvPr/>
        </p:nvSpPr>
        <p:spPr>
          <a:xfrm>
            <a:off x="2863937" y="1171201"/>
            <a:ext cx="62230" cy="62230"/>
          </a:xfrm>
          <a:custGeom>
            <a:avLst/>
            <a:gdLst/>
            <a:ahLst/>
            <a:cxnLst/>
            <a:rect l="l" t="t" r="r" b="b"/>
            <a:pathLst>
              <a:path w="62230" h="62230">
                <a:moveTo>
                  <a:pt x="30856" y="0"/>
                </a:moveTo>
                <a:lnTo>
                  <a:pt x="42870" y="2422"/>
                </a:lnTo>
                <a:lnTo>
                  <a:pt x="52678" y="9031"/>
                </a:lnTo>
                <a:lnTo>
                  <a:pt x="59288" y="18836"/>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pic>
        <p:nvPicPr>
          <p:cNvPr id="2029" name="object 2029"/>
          <p:cNvPicPr/>
          <p:nvPr/>
        </p:nvPicPr>
        <p:blipFill>
          <a:blip r:embed="rId4" cstate="print"/>
          <a:stretch>
            <a:fillRect/>
          </a:stretch>
        </p:blipFill>
        <p:spPr>
          <a:xfrm>
            <a:off x="2726767" y="1169701"/>
            <a:ext cx="64712" cy="64695"/>
          </a:xfrm>
          <a:prstGeom prst="rect">
            <a:avLst/>
          </a:prstGeom>
        </p:spPr>
      </p:pic>
      <p:pic>
        <p:nvPicPr>
          <p:cNvPr id="2030" name="object 2030"/>
          <p:cNvPicPr/>
          <p:nvPr/>
        </p:nvPicPr>
        <p:blipFill>
          <a:blip r:embed="rId3" cstate="print"/>
          <a:stretch>
            <a:fillRect/>
          </a:stretch>
        </p:blipFill>
        <p:spPr>
          <a:xfrm>
            <a:off x="2590363" y="1168967"/>
            <a:ext cx="66212" cy="66195"/>
          </a:xfrm>
          <a:prstGeom prst="rect">
            <a:avLst/>
          </a:prstGeom>
        </p:spPr>
      </p:pic>
      <p:pic>
        <p:nvPicPr>
          <p:cNvPr id="2031" name="object 2031"/>
          <p:cNvPicPr/>
          <p:nvPr/>
        </p:nvPicPr>
        <p:blipFill>
          <a:blip r:embed="rId31" cstate="print"/>
          <a:stretch>
            <a:fillRect/>
          </a:stretch>
        </p:blipFill>
        <p:spPr>
          <a:xfrm>
            <a:off x="2453194" y="1167436"/>
            <a:ext cx="69212" cy="69225"/>
          </a:xfrm>
          <a:prstGeom prst="rect">
            <a:avLst/>
          </a:prstGeom>
        </p:spPr>
      </p:pic>
      <p:pic>
        <p:nvPicPr>
          <p:cNvPr id="2032" name="object 2032"/>
          <p:cNvPicPr/>
          <p:nvPr/>
        </p:nvPicPr>
        <p:blipFill>
          <a:blip r:embed="rId5" cstate="print"/>
          <a:stretch>
            <a:fillRect/>
          </a:stretch>
        </p:blipFill>
        <p:spPr>
          <a:xfrm>
            <a:off x="7473574" y="1032567"/>
            <a:ext cx="67712" cy="67695"/>
          </a:xfrm>
          <a:prstGeom prst="rect">
            <a:avLst/>
          </a:prstGeom>
        </p:spPr>
      </p:pic>
      <p:pic>
        <p:nvPicPr>
          <p:cNvPr id="2033" name="object 2033"/>
          <p:cNvPicPr/>
          <p:nvPr/>
        </p:nvPicPr>
        <p:blipFill>
          <a:blip r:embed="rId5" cstate="print"/>
          <a:stretch>
            <a:fillRect/>
          </a:stretch>
        </p:blipFill>
        <p:spPr>
          <a:xfrm>
            <a:off x="7337905" y="1032567"/>
            <a:ext cx="67712" cy="67695"/>
          </a:xfrm>
          <a:prstGeom prst="rect">
            <a:avLst/>
          </a:prstGeom>
        </p:spPr>
      </p:pic>
      <p:pic>
        <p:nvPicPr>
          <p:cNvPr id="2034" name="object 2034"/>
          <p:cNvPicPr/>
          <p:nvPr/>
        </p:nvPicPr>
        <p:blipFill>
          <a:blip r:embed="rId6" cstate="print"/>
          <a:stretch>
            <a:fillRect/>
          </a:stretch>
        </p:blipFill>
        <p:spPr>
          <a:xfrm>
            <a:off x="7203735" y="1034066"/>
            <a:ext cx="64712" cy="64695"/>
          </a:xfrm>
          <a:prstGeom prst="rect">
            <a:avLst/>
          </a:prstGeom>
        </p:spPr>
      </p:pic>
      <p:pic>
        <p:nvPicPr>
          <p:cNvPr id="2035" name="object 2035"/>
          <p:cNvPicPr/>
          <p:nvPr/>
        </p:nvPicPr>
        <p:blipFill>
          <a:blip r:embed="rId3" cstate="print"/>
          <a:stretch>
            <a:fillRect/>
          </a:stretch>
        </p:blipFill>
        <p:spPr>
          <a:xfrm>
            <a:off x="7068097" y="1034066"/>
            <a:ext cx="64681" cy="64695"/>
          </a:xfrm>
          <a:prstGeom prst="rect">
            <a:avLst/>
          </a:prstGeom>
        </p:spPr>
      </p:pic>
      <p:pic>
        <p:nvPicPr>
          <p:cNvPr id="2036" name="object 2036"/>
          <p:cNvPicPr/>
          <p:nvPr/>
        </p:nvPicPr>
        <p:blipFill>
          <a:blip r:embed="rId5" cstate="print"/>
          <a:stretch>
            <a:fillRect/>
          </a:stretch>
        </p:blipFill>
        <p:spPr>
          <a:xfrm>
            <a:off x="6931662" y="1033332"/>
            <a:ext cx="66212" cy="66195"/>
          </a:xfrm>
          <a:prstGeom prst="rect">
            <a:avLst/>
          </a:prstGeom>
        </p:spPr>
      </p:pic>
      <p:pic>
        <p:nvPicPr>
          <p:cNvPr id="2037" name="object 2037"/>
          <p:cNvPicPr/>
          <p:nvPr/>
        </p:nvPicPr>
        <p:blipFill>
          <a:blip r:embed="rId5" cstate="print"/>
          <a:stretch>
            <a:fillRect/>
          </a:stretch>
        </p:blipFill>
        <p:spPr>
          <a:xfrm>
            <a:off x="6795992" y="1033332"/>
            <a:ext cx="66212" cy="66195"/>
          </a:xfrm>
          <a:prstGeom prst="rect">
            <a:avLst/>
          </a:prstGeom>
        </p:spPr>
      </p:pic>
      <p:pic>
        <p:nvPicPr>
          <p:cNvPr id="2038" name="object 2038"/>
          <p:cNvPicPr/>
          <p:nvPr/>
        </p:nvPicPr>
        <p:blipFill>
          <a:blip r:embed="rId4" cstate="print"/>
          <a:stretch>
            <a:fillRect/>
          </a:stretch>
        </p:blipFill>
        <p:spPr>
          <a:xfrm>
            <a:off x="6661088" y="1034066"/>
            <a:ext cx="64712" cy="64695"/>
          </a:xfrm>
          <a:prstGeom prst="rect">
            <a:avLst/>
          </a:prstGeom>
        </p:spPr>
      </p:pic>
      <p:pic>
        <p:nvPicPr>
          <p:cNvPr id="2039" name="object 2039"/>
          <p:cNvPicPr/>
          <p:nvPr/>
        </p:nvPicPr>
        <p:blipFill>
          <a:blip r:embed="rId5" cstate="print"/>
          <a:stretch>
            <a:fillRect/>
          </a:stretch>
        </p:blipFill>
        <p:spPr>
          <a:xfrm>
            <a:off x="6525419" y="1034066"/>
            <a:ext cx="64712" cy="64695"/>
          </a:xfrm>
          <a:prstGeom prst="rect">
            <a:avLst/>
          </a:prstGeom>
        </p:spPr>
      </p:pic>
      <p:pic>
        <p:nvPicPr>
          <p:cNvPr id="2040" name="object 2040"/>
          <p:cNvPicPr/>
          <p:nvPr/>
        </p:nvPicPr>
        <p:blipFill>
          <a:blip r:embed="rId32" cstate="print"/>
          <a:stretch>
            <a:fillRect/>
          </a:stretch>
        </p:blipFill>
        <p:spPr>
          <a:xfrm>
            <a:off x="6389015" y="1033332"/>
            <a:ext cx="66212" cy="66195"/>
          </a:xfrm>
          <a:prstGeom prst="rect">
            <a:avLst/>
          </a:prstGeom>
        </p:spPr>
      </p:pic>
      <p:pic>
        <p:nvPicPr>
          <p:cNvPr id="2041" name="object 2041"/>
          <p:cNvPicPr/>
          <p:nvPr/>
        </p:nvPicPr>
        <p:blipFill>
          <a:blip r:embed="rId3" cstate="print"/>
          <a:stretch>
            <a:fillRect/>
          </a:stretch>
        </p:blipFill>
        <p:spPr>
          <a:xfrm>
            <a:off x="6253345" y="1033332"/>
            <a:ext cx="66212" cy="66195"/>
          </a:xfrm>
          <a:prstGeom prst="rect">
            <a:avLst/>
          </a:prstGeom>
        </p:spPr>
      </p:pic>
      <p:pic>
        <p:nvPicPr>
          <p:cNvPr id="2042" name="object 2042"/>
          <p:cNvPicPr/>
          <p:nvPr/>
        </p:nvPicPr>
        <p:blipFill>
          <a:blip r:embed="rId6" cstate="print"/>
          <a:stretch>
            <a:fillRect/>
          </a:stretch>
        </p:blipFill>
        <p:spPr>
          <a:xfrm>
            <a:off x="6118411" y="1034066"/>
            <a:ext cx="64712" cy="64695"/>
          </a:xfrm>
          <a:prstGeom prst="rect">
            <a:avLst/>
          </a:prstGeom>
        </p:spPr>
      </p:pic>
      <p:pic>
        <p:nvPicPr>
          <p:cNvPr id="2043" name="object 2043"/>
          <p:cNvPicPr/>
          <p:nvPr/>
        </p:nvPicPr>
        <p:blipFill>
          <a:blip r:embed="rId3" cstate="print"/>
          <a:stretch>
            <a:fillRect/>
          </a:stretch>
        </p:blipFill>
        <p:spPr>
          <a:xfrm>
            <a:off x="5982772" y="1034066"/>
            <a:ext cx="64681" cy="64695"/>
          </a:xfrm>
          <a:prstGeom prst="rect">
            <a:avLst/>
          </a:prstGeom>
        </p:spPr>
      </p:pic>
      <p:pic>
        <p:nvPicPr>
          <p:cNvPr id="2044" name="object 2044"/>
          <p:cNvPicPr/>
          <p:nvPr/>
        </p:nvPicPr>
        <p:blipFill>
          <a:blip r:embed="rId33" cstate="print"/>
          <a:stretch>
            <a:fillRect/>
          </a:stretch>
        </p:blipFill>
        <p:spPr>
          <a:xfrm>
            <a:off x="5847103" y="1034066"/>
            <a:ext cx="64681" cy="64695"/>
          </a:xfrm>
          <a:prstGeom prst="rect">
            <a:avLst/>
          </a:prstGeom>
        </p:spPr>
      </p:pic>
      <p:sp>
        <p:nvSpPr>
          <p:cNvPr id="2045" name="object 2045"/>
          <p:cNvSpPr/>
          <p:nvPr/>
        </p:nvSpPr>
        <p:spPr>
          <a:xfrm>
            <a:off x="5712168" y="1034831"/>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81"/>
                </a:lnTo>
                <a:lnTo>
                  <a:pt x="53960" y="53931"/>
                </a:lnTo>
                <a:lnTo>
                  <a:pt x="43918" y="60709"/>
                </a:lnTo>
                <a:lnTo>
                  <a:pt x="31621" y="63196"/>
                </a:lnTo>
                <a:lnTo>
                  <a:pt x="19306" y="60709"/>
                </a:lnTo>
                <a:lnTo>
                  <a:pt x="9256" y="53931"/>
                </a:lnTo>
                <a:lnTo>
                  <a:pt x="2482" y="43881"/>
                </a:lnTo>
                <a:lnTo>
                  <a:pt x="0" y="31582"/>
                </a:lnTo>
                <a:lnTo>
                  <a:pt x="2482" y="19288"/>
                </a:lnTo>
                <a:lnTo>
                  <a:pt x="9256" y="9249"/>
                </a:lnTo>
                <a:lnTo>
                  <a:pt x="19306" y="2481"/>
                </a:lnTo>
                <a:lnTo>
                  <a:pt x="31621" y="0"/>
                </a:lnTo>
                <a:close/>
              </a:path>
            </a:pathLst>
          </a:custGeom>
          <a:solidFill>
            <a:srgbClr val="D9D9D8">
              <a:alpha val="50000"/>
            </a:srgbClr>
          </a:solidFill>
        </p:spPr>
        <p:txBody>
          <a:bodyPr wrap="square" lIns="0" tIns="0" rIns="0" bIns="0" rtlCol="0"/>
          <a:lstStyle/>
          <a:p>
            <a:endParaRPr/>
          </a:p>
        </p:txBody>
      </p:sp>
      <p:sp>
        <p:nvSpPr>
          <p:cNvPr id="2046" name="object 2046"/>
          <p:cNvSpPr/>
          <p:nvPr/>
        </p:nvSpPr>
        <p:spPr>
          <a:xfrm>
            <a:off x="5577264" y="1035566"/>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7" name="object 2047"/>
          <p:cNvSpPr/>
          <p:nvPr/>
        </p:nvSpPr>
        <p:spPr>
          <a:xfrm>
            <a:off x="5441594" y="1035566"/>
            <a:ext cx="62230" cy="62230"/>
          </a:xfrm>
          <a:custGeom>
            <a:avLst/>
            <a:gdLst/>
            <a:ahLst/>
            <a:cxnLst/>
            <a:rect l="l" t="t" r="r" b="b"/>
            <a:pathLst>
              <a:path w="62229" h="62230">
                <a:moveTo>
                  <a:pt x="30856" y="0"/>
                </a:moveTo>
                <a:lnTo>
                  <a:pt x="42857" y="2427"/>
                </a:lnTo>
                <a:lnTo>
                  <a:pt x="52666" y="9043"/>
                </a:lnTo>
                <a:lnTo>
                  <a:pt x="59284" y="18849"/>
                </a:lnTo>
                <a:lnTo>
                  <a:pt x="61712" y="30848"/>
                </a:lnTo>
                <a:lnTo>
                  <a:pt x="59284" y="42859"/>
                </a:lnTo>
                <a:lnTo>
                  <a:pt x="52666" y="52664"/>
                </a:lnTo>
                <a:lnTo>
                  <a:pt x="42857"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8" name="object 2048"/>
          <p:cNvSpPr/>
          <p:nvPr/>
        </p:nvSpPr>
        <p:spPr>
          <a:xfrm>
            <a:off x="5305925" y="1035566"/>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49" name="object 2049"/>
          <p:cNvSpPr/>
          <p:nvPr/>
        </p:nvSpPr>
        <p:spPr>
          <a:xfrm>
            <a:off x="5170255" y="1035566"/>
            <a:ext cx="62230" cy="62230"/>
          </a:xfrm>
          <a:custGeom>
            <a:avLst/>
            <a:gdLst/>
            <a:ahLst/>
            <a:cxnLst/>
            <a:rect l="l" t="t" r="r" b="b"/>
            <a:pathLst>
              <a:path w="62229"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sp>
        <p:nvSpPr>
          <p:cNvPr id="2050" name="object 2050"/>
          <p:cNvSpPr/>
          <p:nvPr/>
        </p:nvSpPr>
        <p:spPr>
          <a:xfrm>
            <a:off x="5034617" y="1035566"/>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1" name="object 2051"/>
          <p:cNvSpPr/>
          <p:nvPr/>
        </p:nvSpPr>
        <p:spPr>
          <a:xfrm>
            <a:off x="4898947" y="1035566"/>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2" name="object 2052"/>
          <p:cNvSpPr/>
          <p:nvPr/>
        </p:nvSpPr>
        <p:spPr>
          <a:xfrm>
            <a:off x="4763278" y="1035566"/>
            <a:ext cx="62230" cy="62230"/>
          </a:xfrm>
          <a:custGeom>
            <a:avLst/>
            <a:gdLst/>
            <a:ahLst/>
            <a:cxnLst/>
            <a:rect l="l" t="t" r="r" b="b"/>
            <a:pathLst>
              <a:path w="62229" h="62230">
                <a:moveTo>
                  <a:pt x="30825" y="0"/>
                </a:moveTo>
                <a:lnTo>
                  <a:pt x="42840" y="2427"/>
                </a:lnTo>
                <a:lnTo>
                  <a:pt x="52647" y="9043"/>
                </a:lnTo>
                <a:lnTo>
                  <a:pt x="59258" y="18849"/>
                </a:lnTo>
                <a:lnTo>
                  <a:pt x="61681" y="30848"/>
                </a:lnTo>
                <a:lnTo>
                  <a:pt x="59258" y="42859"/>
                </a:lnTo>
                <a:lnTo>
                  <a:pt x="52647" y="52664"/>
                </a:lnTo>
                <a:lnTo>
                  <a:pt x="42840" y="59273"/>
                </a:lnTo>
                <a:lnTo>
                  <a:pt x="30825" y="61696"/>
                </a:lnTo>
                <a:lnTo>
                  <a:pt x="18828" y="59273"/>
                </a:lnTo>
                <a:lnTo>
                  <a:pt x="9030" y="52664"/>
                </a:lnTo>
                <a:lnTo>
                  <a:pt x="2423" y="42859"/>
                </a:lnTo>
                <a:lnTo>
                  <a:pt x="0" y="30848"/>
                </a:lnTo>
                <a:lnTo>
                  <a:pt x="2423" y="18849"/>
                </a:lnTo>
                <a:lnTo>
                  <a:pt x="9030" y="9043"/>
                </a:lnTo>
                <a:lnTo>
                  <a:pt x="18828" y="2427"/>
                </a:lnTo>
                <a:lnTo>
                  <a:pt x="30825" y="0"/>
                </a:lnTo>
                <a:close/>
              </a:path>
            </a:pathLst>
          </a:custGeom>
          <a:solidFill>
            <a:srgbClr val="D9D9D8">
              <a:alpha val="50000"/>
            </a:srgbClr>
          </a:solidFill>
        </p:spPr>
        <p:txBody>
          <a:bodyPr wrap="square" lIns="0" tIns="0" rIns="0" bIns="0" rtlCol="0"/>
          <a:lstStyle/>
          <a:p>
            <a:endParaRPr/>
          </a:p>
        </p:txBody>
      </p:sp>
      <p:sp>
        <p:nvSpPr>
          <p:cNvPr id="2053" name="object 2053"/>
          <p:cNvSpPr/>
          <p:nvPr/>
        </p:nvSpPr>
        <p:spPr>
          <a:xfrm>
            <a:off x="4628374" y="1036331"/>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54" name="object 2054"/>
          <p:cNvSpPr/>
          <p:nvPr/>
        </p:nvSpPr>
        <p:spPr>
          <a:xfrm>
            <a:off x="4493072" y="1036698"/>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55" name="object 2055"/>
          <p:cNvSpPr/>
          <p:nvPr/>
        </p:nvSpPr>
        <p:spPr>
          <a:xfrm>
            <a:off x="4357402" y="103669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6" name="object 2056"/>
          <p:cNvSpPr/>
          <p:nvPr/>
        </p:nvSpPr>
        <p:spPr>
          <a:xfrm>
            <a:off x="4221733" y="103669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7" name="object 2057"/>
          <p:cNvSpPr/>
          <p:nvPr/>
        </p:nvSpPr>
        <p:spPr>
          <a:xfrm>
            <a:off x="4086063" y="103669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8" name="object 2058"/>
          <p:cNvSpPr/>
          <p:nvPr/>
        </p:nvSpPr>
        <p:spPr>
          <a:xfrm>
            <a:off x="3950394" y="1036698"/>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059" name="object 2059"/>
          <p:cNvSpPr/>
          <p:nvPr/>
        </p:nvSpPr>
        <p:spPr>
          <a:xfrm>
            <a:off x="3814357" y="1036331"/>
            <a:ext cx="60325" cy="60325"/>
          </a:xfrm>
          <a:custGeom>
            <a:avLst/>
            <a:gdLst/>
            <a:ahLst/>
            <a:cxnLst/>
            <a:rect l="l" t="t" r="r" b="b"/>
            <a:pathLst>
              <a:path w="60325" h="60325">
                <a:moveTo>
                  <a:pt x="30090" y="0"/>
                </a:moveTo>
                <a:lnTo>
                  <a:pt x="41804" y="2363"/>
                </a:lnTo>
                <a:lnTo>
                  <a:pt x="51369" y="8810"/>
                </a:lnTo>
                <a:lnTo>
                  <a:pt x="57817" y="18372"/>
                </a:lnTo>
                <a:lnTo>
                  <a:pt x="60181" y="30083"/>
                </a:lnTo>
                <a:lnTo>
                  <a:pt x="57817" y="41794"/>
                </a:lnTo>
                <a:lnTo>
                  <a:pt x="51369" y="51356"/>
                </a:lnTo>
                <a:lnTo>
                  <a:pt x="41804"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060" name="object 2060"/>
          <p:cNvSpPr/>
          <p:nvPr/>
        </p:nvSpPr>
        <p:spPr>
          <a:xfrm>
            <a:off x="3679086" y="1036698"/>
            <a:ext cx="59690" cy="59690"/>
          </a:xfrm>
          <a:custGeom>
            <a:avLst/>
            <a:gdLst/>
            <a:ahLst/>
            <a:cxnLst/>
            <a:rect l="l" t="t" r="r" b="b"/>
            <a:pathLst>
              <a:path w="59689" h="59690">
                <a:moveTo>
                  <a:pt x="29723" y="0"/>
                </a:moveTo>
                <a:lnTo>
                  <a:pt x="41285" y="2336"/>
                </a:lnTo>
                <a:lnTo>
                  <a:pt x="50722" y="8706"/>
                </a:lnTo>
                <a:lnTo>
                  <a:pt x="57084" y="18152"/>
                </a:lnTo>
                <a:lnTo>
                  <a:pt x="59416" y="29716"/>
                </a:lnTo>
                <a:lnTo>
                  <a:pt x="57084" y="41279"/>
                </a:lnTo>
                <a:lnTo>
                  <a:pt x="50722" y="50725"/>
                </a:lnTo>
                <a:lnTo>
                  <a:pt x="41285" y="57095"/>
                </a:lnTo>
                <a:lnTo>
                  <a:pt x="29723" y="59432"/>
                </a:lnTo>
                <a:lnTo>
                  <a:pt x="18144" y="57095"/>
                </a:lnTo>
                <a:lnTo>
                  <a:pt x="8697" y="50725"/>
                </a:lnTo>
                <a:lnTo>
                  <a:pt x="2332" y="41279"/>
                </a:lnTo>
                <a:lnTo>
                  <a:pt x="0" y="29716"/>
                </a:lnTo>
                <a:lnTo>
                  <a:pt x="2332" y="18152"/>
                </a:lnTo>
                <a:lnTo>
                  <a:pt x="8697" y="8706"/>
                </a:lnTo>
                <a:lnTo>
                  <a:pt x="18144" y="2336"/>
                </a:lnTo>
                <a:lnTo>
                  <a:pt x="29723" y="0"/>
                </a:lnTo>
                <a:close/>
              </a:path>
            </a:pathLst>
          </a:custGeom>
          <a:solidFill>
            <a:srgbClr val="D9D9D8">
              <a:alpha val="50000"/>
            </a:srgbClr>
          </a:solidFill>
        </p:spPr>
        <p:txBody>
          <a:bodyPr wrap="square" lIns="0" tIns="0" rIns="0" bIns="0" rtlCol="0"/>
          <a:lstStyle/>
          <a:p>
            <a:endParaRPr/>
          </a:p>
        </p:txBody>
      </p:sp>
      <p:sp>
        <p:nvSpPr>
          <p:cNvPr id="2061" name="object 2061"/>
          <p:cNvSpPr/>
          <p:nvPr/>
        </p:nvSpPr>
        <p:spPr>
          <a:xfrm>
            <a:off x="3543019" y="1036331"/>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4"/>
                </a:lnTo>
                <a:lnTo>
                  <a:pt x="51400" y="51356"/>
                </a:lnTo>
                <a:lnTo>
                  <a:pt x="41835" y="57802"/>
                </a:lnTo>
                <a:lnTo>
                  <a:pt x="30121" y="60166"/>
                </a:lnTo>
                <a:lnTo>
                  <a:pt x="18402" y="57802"/>
                </a:lnTo>
                <a:lnTo>
                  <a:pt x="8827" y="51356"/>
                </a:lnTo>
                <a:lnTo>
                  <a:pt x="2369" y="41794"/>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sp>
        <p:nvSpPr>
          <p:cNvPr id="2062" name="object 2062"/>
          <p:cNvSpPr/>
          <p:nvPr/>
        </p:nvSpPr>
        <p:spPr>
          <a:xfrm>
            <a:off x="3408482" y="1037463"/>
            <a:ext cx="58419" cy="58419"/>
          </a:xfrm>
          <a:custGeom>
            <a:avLst/>
            <a:gdLst/>
            <a:ahLst/>
            <a:cxnLst/>
            <a:rect l="l" t="t" r="r" b="b"/>
            <a:pathLst>
              <a:path w="58420" h="58419">
                <a:moveTo>
                  <a:pt x="28988" y="0"/>
                </a:moveTo>
                <a:lnTo>
                  <a:pt x="40254" y="2277"/>
                </a:lnTo>
                <a:lnTo>
                  <a:pt x="49460" y="8484"/>
                </a:lnTo>
                <a:lnTo>
                  <a:pt x="55669" y="17687"/>
                </a:lnTo>
                <a:lnTo>
                  <a:pt x="57947" y="28951"/>
                </a:lnTo>
                <a:lnTo>
                  <a:pt x="55669" y="40226"/>
                </a:lnTo>
                <a:lnTo>
                  <a:pt x="49460" y="49428"/>
                </a:lnTo>
                <a:lnTo>
                  <a:pt x="40254" y="55629"/>
                </a:lnTo>
                <a:lnTo>
                  <a:pt x="28988" y="57901"/>
                </a:lnTo>
                <a:lnTo>
                  <a:pt x="17705" y="55629"/>
                </a:lnTo>
                <a:lnTo>
                  <a:pt x="8490" y="49428"/>
                </a:lnTo>
                <a:lnTo>
                  <a:pt x="2278" y="40226"/>
                </a:lnTo>
                <a:lnTo>
                  <a:pt x="0" y="28951"/>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2063" name="object 2063"/>
          <p:cNvSpPr/>
          <p:nvPr/>
        </p:nvSpPr>
        <p:spPr>
          <a:xfrm>
            <a:off x="3270180" y="1034831"/>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sp>
        <p:nvSpPr>
          <p:cNvPr id="2064" name="object 2064"/>
          <p:cNvSpPr/>
          <p:nvPr/>
        </p:nvSpPr>
        <p:spPr>
          <a:xfrm>
            <a:off x="3135276" y="1035566"/>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41" y="59273"/>
                </a:lnTo>
                <a:lnTo>
                  <a:pt x="9034" y="52664"/>
                </a:lnTo>
                <a:lnTo>
                  <a:pt x="2423" y="42859"/>
                </a:lnTo>
                <a:lnTo>
                  <a:pt x="0" y="30848"/>
                </a:lnTo>
                <a:lnTo>
                  <a:pt x="2423" y="18849"/>
                </a:lnTo>
                <a:lnTo>
                  <a:pt x="9034" y="9043"/>
                </a:lnTo>
                <a:lnTo>
                  <a:pt x="18841" y="2427"/>
                </a:lnTo>
                <a:lnTo>
                  <a:pt x="30856" y="0"/>
                </a:lnTo>
                <a:close/>
              </a:path>
            </a:pathLst>
          </a:custGeom>
          <a:solidFill>
            <a:srgbClr val="D9D9D8">
              <a:alpha val="50000"/>
            </a:srgbClr>
          </a:solidFill>
        </p:spPr>
        <p:txBody>
          <a:bodyPr wrap="square" lIns="0" tIns="0" rIns="0" bIns="0" rtlCol="0"/>
          <a:lstStyle/>
          <a:p>
            <a:endParaRPr/>
          </a:p>
        </p:txBody>
      </p:sp>
      <p:sp>
        <p:nvSpPr>
          <p:cNvPr id="2065" name="object 2065"/>
          <p:cNvSpPr/>
          <p:nvPr/>
        </p:nvSpPr>
        <p:spPr>
          <a:xfrm>
            <a:off x="2999606" y="1035566"/>
            <a:ext cx="62230" cy="62230"/>
          </a:xfrm>
          <a:custGeom>
            <a:avLst/>
            <a:gdLst/>
            <a:ahLst/>
            <a:cxnLst/>
            <a:rect l="l" t="t" r="r" b="b"/>
            <a:pathLst>
              <a:path w="62230" h="62230">
                <a:moveTo>
                  <a:pt x="30856" y="0"/>
                </a:moveTo>
                <a:lnTo>
                  <a:pt x="42870" y="2427"/>
                </a:lnTo>
                <a:lnTo>
                  <a:pt x="52678" y="9043"/>
                </a:lnTo>
                <a:lnTo>
                  <a:pt x="59288" y="18849"/>
                </a:lnTo>
                <a:lnTo>
                  <a:pt x="61712" y="30848"/>
                </a:lnTo>
                <a:lnTo>
                  <a:pt x="59288" y="42859"/>
                </a:lnTo>
                <a:lnTo>
                  <a:pt x="52678" y="52664"/>
                </a:lnTo>
                <a:lnTo>
                  <a:pt x="42870" y="59273"/>
                </a:lnTo>
                <a:lnTo>
                  <a:pt x="30856" y="61696"/>
                </a:lnTo>
                <a:lnTo>
                  <a:pt x="18854" y="59273"/>
                </a:lnTo>
                <a:lnTo>
                  <a:pt x="9045" y="52664"/>
                </a:lnTo>
                <a:lnTo>
                  <a:pt x="2427" y="42859"/>
                </a:lnTo>
                <a:lnTo>
                  <a:pt x="0" y="30848"/>
                </a:lnTo>
                <a:lnTo>
                  <a:pt x="2427" y="18849"/>
                </a:lnTo>
                <a:lnTo>
                  <a:pt x="9045" y="9043"/>
                </a:lnTo>
                <a:lnTo>
                  <a:pt x="18854" y="2427"/>
                </a:lnTo>
                <a:lnTo>
                  <a:pt x="30856" y="0"/>
                </a:lnTo>
                <a:close/>
              </a:path>
            </a:pathLst>
          </a:custGeom>
          <a:solidFill>
            <a:srgbClr val="D9D9D8">
              <a:alpha val="50000"/>
            </a:srgbClr>
          </a:solidFill>
        </p:spPr>
        <p:txBody>
          <a:bodyPr wrap="square" lIns="0" tIns="0" rIns="0" bIns="0" rtlCol="0"/>
          <a:lstStyle/>
          <a:p>
            <a:endParaRPr/>
          </a:p>
        </p:txBody>
      </p:sp>
      <p:pic>
        <p:nvPicPr>
          <p:cNvPr id="2066" name="object 2066"/>
          <p:cNvPicPr/>
          <p:nvPr/>
        </p:nvPicPr>
        <p:blipFill>
          <a:blip r:embed="rId5" cstate="print"/>
          <a:stretch>
            <a:fillRect/>
          </a:stretch>
        </p:blipFill>
        <p:spPr>
          <a:xfrm>
            <a:off x="2862437" y="1034066"/>
            <a:ext cx="64712" cy="64695"/>
          </a:xfrm>
          <a:prstGeom prst="rect">
            <a:avLst/>
          </a:prstGeom>
        </p:spPr>
      </p:pic>
      <p:pic>
        <p:nvPicPr>
          <p:cNvPr id="2067" name="object 2067"/>
          <p:cNvPicPr/>
          <p:nvPr/>
        </p:nvPicPr>
        <p:blipFill>
          <a:blip r:embed="rId5" cstate="print"/>
          <a:stretch>
            <a:fillRect/>
          </a:stretch>
        </p:blipFill>
        <p:spPr>
          <a:xfrm>
            <a:off x="2725267" y="1032567"/>
            <a:ext cx="67712" cy="67695"/>
          </a:xfrm>
          <a:prstGeom prst="rect">
            <a:avLst/>
          </a:prstGeom>
        </p:spPr>
      </p:pic>
      <p:pic>
        <p:nvPicPr>
          <p:cNvPr id="2068" name="object 2068"/>
          <p:cNvPicPr/>
          <p:nvPr/>
        </p:nvPicPr>
        <p:blipFill>
          <a:blip r:embed="rId34" cstate="print"/>
          <a:stretch>
            <a:fillRect/>
          </a:stretch>
        </p:blipFill>
        <p:spPr>
          <a:xfrm>
            <a:off x="2588863" y="1031832"/>
            <a:ext cx="69212" cy="69194"/>
          </a:xfrm>
          <a:prstGeom prst="rect">
            <a:avLst/>
          </a:prstGeom>
        </p:spPr>
      </p:pic>
      <p:pic>
        <p:nvPicPr>
          <p:cNvPr id="2069" name="object 2069"/>
          <p:cNvPicPr/>
          <p:nvPr/>
        </p:nvPicPr>
        <p:blipFill>
          <a:blip r:embed="rId23" cstate="print"/>
          <a:stretch>
            <a:fillRect/>
          </a:stretch>
        </p:blipFill>
        <p:spPr>
          <a:xfrm>
            <a:off x="7472839" y="896197"/>
            <a:ext cx="69212" cy="69194"/>
          </a:xfrm>
          <a:prstGeom prst="rect">
            <a:avLst/>
          </a:prstGeom>
        </p:spPr>
      </p:pic>
      <p:pic>
        <p:nvPicPr>
          <p:cNvPr id="2070" name="object 2070"/>
          <p:cNvPicPr/>
          <p:nvPr/>
        </p:nvPicPr>
        <p:blipFill>
          <a:blip r:embed="rId24" cstate="print"/>
          <a:stretch>
            <a:fillRect/>
          </a:stretch>
        </p:blipFill>
        <p:spPr>
          <a:xfrm>
            <a:off x="7337170" y="896197"/>
            <a:ext cx="69212" cy="69194"/>
          </a:xfrm>
          <a:prstGeom prst="rect">
            <a:avLst/>
          </a:prstGeom>
        </p:spPr>
      </p:pic>
      <p:pic>
        <p:nvPicPr>
          <p:cNvPr id="2071" name="object 2071"/>
          <p:cNvPicPr/>
          <p:nvPr/>
        </p:nvPicPr>
        <p:blipFill>
          <a:blip r:embed="rId23" cstate="print"/>
          <a:stretch>
            <a:fillRect/>
          </a:stretch>
        </p:blipFill>
        <p:spPr>
          <a:xfrm>
            <a:off x="7201501" y="896197"/>
            <a:ext cx="69212" cy="69194"/>
          </a:xfrm>
          <a:prstGeom prst="rect">
            <a:avLst/>
          </a:prstGeom>
        </p:spPr>
      </p:pic>
      <p:pic>
        <p:nvPicPr>
          <p:cNvPr id="2072" name="object 2072"/>
          <p:cNvPicPr/>
          <p:nvPr/>
        </p:nvPicPr>
        <p:blipFill>
          <a:blip r:embed="rId24" cstate="print"/>
          <a:stretch>
            <a:fillRect/>
          </a:stretch>
        </p:blipFill>
        <p:spPr>
          <a:xfrm>
            <a:off x="7065831" y="896197"/>
            <a:ext cx="69212" cy="69194"/>
          </a:xfrm>
          <a:prstGeom prst="rect">
            <a:avLst/>
          </a:prstGeom>
        </p:spPr>
      </p:pic>
      <p:pic>
        <p:nvPicPr>
          <p:cNvPr id="2073" name="object 2073"/>
          <p:cNvPicPr/>
          <p:nvPr/>
        </p:nvPicPr>
        <p:blipFill>
          <a:blip r:embed="rId28" cstate="print"/>
          <a:stretch>
            <a:fillRect/>
          </a:stretch>
        </p:blipFill>
        <p:spPr>
          <a:xfrm>
            <a:off x="6930897" y="896932"/>
            <a:ext cx="67742" cy="67695"/>
          </a:xfrm>
          <a:prstGeom prst="rect">
            <a:avLst/>
          </a:prstGeom>
        </p:spPr>
      </p:pic>
      <p:pic>
        <p:nvPicPr>
          <p:cNvPr id="2074" name="object 2074"/>
          <p:cNvPicPr/>
          <p:nvPr/>
        </p:nvPicPr>
        <p:blipFill>
          <a:blip r:embed="rId5" cstate="print"/>
          <a:stretch>
            <a:fillRect/>
          </a:stretch>
        </p:blipFill>
        <p:spPr>
          <a:xfrm>
            <a:off x="6795258" y="896932"/>
            <a:ext cx="67712" cy="67695"/>
          </a:xfrm>
          <a:prstGeom prst="rect">
            <a:avLst/>
          </a:prstGeom>
        </p:spPr>
      </p:pic>
      <p:pic>
        <p:nvPicPr>
          <p:cNvPr id="2075" name="object 2075"/>
          <p:cNvPicPr/>
          <p:nvPr/>
        </p:nvPicPr>
        <p:blipFill>
          <a:blip r:embed="rId5" cstate="print"/>
          <a:stretch>
            <a:fillRect/>
          </a:stretch>
        </p:blipFill>
        <p:spPr>
          <a:xfrm>
            <a:off x="6660323" y="897697"/>
            <a:ext cx="66212" cy="66195"/>
          </a:xfrm>
          <a:prstGeom prst="rect">
            <a:avLst/>
          </a:prstGeom>
        </p:spPr>
      </p:pic>
      <p:pic>
        <p:nvPicPr>
          <p:cNvPr id="2076" name="object 2076"/>
          <p:cNvPicPr/>
          <p:nvPr/>
        </p:nvPicPr>
        <p:blipFill>
          <a:blip r:embed="rId5" cstate="print"/>
          <a:stretch>
            <a:fillRect/>
          </a:stretch>
        </p:blipFill>
        <p:spPr>
          <a:xfrm>
            <a:off x="6524654" y="897697"/>
            <a:ext cx="66212" cy="66195"/>
          </a:xfrm>
          <a:prstGeom prst="rect">
            <a:avLst/>
          </a:prstGeom>
        </p:spPr>
      </p:pic>
      <p:pic>
        <p:nvPicPr>
          <p:cNvPr id="2077" name="object 2077"/>
          <p:cNvPicPr/>
          <p:nvPr/>
        </p:nvPicPr>
        <p:blipFill>
          <a:blip r:embed="rId28" cstate="print"/>
          <a:stretch>
            <a:fillRect/>
          </a:stretch>
        </p:blipFill>
        <p:spPr>
          <a:xfrm>
            <a:off x="6388249" y="896932"/>
            <a:ext cx="67712" cy="67695"/>
          </a:xfrm>
          <a:prstGeom prst="rect">
            <a:avLst/>
          </a:prstGeom>
        </p:spPr>
      </p:pic>
      <p:pic>
        <p:nvPicPr>
          <p:cNvPr id="2078" name="object 2078"/>
          <p:cNvPicPr/>
          <p:nvPr/>
        </p:nvPicPr>
        <p:blipFill>
          <a:blip r:embed="rId5" cstate="print"/>
          <a:stretch>
            <a:fillRect/>
          </a:stretch>
        </p:blipFill>
        <p:spPr>
          <a:xfrm>
            <a:off x="6252580" y="896932"/>
            <a:ext cx="67712" cy="67695"/>
          </a:xfrm>
          <a:prstGeom prst="rect">
            <a:avLst/>
          </a:prstGeom>
        </p:spPr>
      </p:pic>
      <p:pic>
        <p:nvPicPr>
          <p:cNvPr id="2079" name="object 2079"/>
          <p:cNvPicPr/>
          <p:nvPr/>
        </p:nvPicPr>
        <p:blipFill>
          <a:blip r:embed="rId28" cstate="print"/>
          <a:stretch>
            <a:fillRect/>
          </a:stretch>
        </p:blipFill>
        <p:spPr>
          <a:xfrm>
            <a:off x="6116911" y="896932"/>
            <a:ext cx="67712" cy="67695"/>
          </a:xfrm>
          <a:prstGeom prst="rect">
            <a:avLst/>
          </a:prstGeom>
        </p:spPr>
      </p:pic>
      <p:pic>
        <p:nvPicPr>
          <p:cNvPr id="2080" name="object 2080"/>
          <p:cNvPicPr/>
          <p:nvPr/>
        </p:nvPicPr>
        <p:blipFill>
          <a:blip r:embed="rId3" cstate="print"/>
          <a:stretch>
            <a:fillRect/>
          </a:stretch>
        </p:blipFill>
        <p:spPr>
          <a:xfrm>
            <a:off x="5982006" y="897697"/>
            <a:ext cx="66212" cy="66195"/>
          </a:xfrm>
          <a:prstGeom prst="rect">
            <a:avLst/>
          </a:prstGeom>
        </p:spPr>
      </p:pic>
      <p:pic>
        <p:nvPicPr>
          <p:cNvPr id="2081" name="object 2081"/>
          <p:cNvPicPr/>
          <p:nvPr/>
        </p:nvPicPr>
        <p:blipFill>
          <a:blip r:embed="rId35" cstate="print"/>
          <a:stretch>
            <a:fillRect/>
          </a:stretch>
        </p:blipFill>
        <p:spPr>
          <a:xfrm>
            <a:off x="5846337" y="897697"/>
            <a:ext cx="66212" cy="66195"/>
          </a:xfrm>
          <a:prstGeom prst="rect">
            <a:avLst/>
          </a:prstGeom>
        </p:spPr>
      </p:pic>
      <p:pic>
        <p:nvPicPr>
          <p:cNvPr id="2082" name="object 2082"/>
          <p:cNvPicPr/>
          <p:nvPr/>
        </p:nvPicPr>
        <p:blipFill>
          <a:blip r:embed="rId3" cstate="print"/>
          <a:stretch>
            <a:fillRect/>
          </a:stretch>
        </p:blipFill>
        <p:spPr>
          <a:xfrm>
            <a:off x="5711433" y="898431"/>
            <a:ext cx="64712" cy="64695"/>
          </a:xfrm>
          <a:prstGeom prst="rect">
            <a:avLst/>
          </a:prstGeom>
        </p:spPr>
      </p:pic>
      <p:pic>
        <p:nvPicPr>
          <p:cNvPr id="2083" name="object 2083"/>
          <p:cNvPicPr/>
          <p:nvPr/>
        </p:nvPicPr>
        <p:blipFill>
          <a:blip r:embed="rId5" cstate="print"/>
          <a:stretch>
            <a:fillRect/>
          </a:stretch>
        </p:blipFill>
        <p:spPr>
          <a:xfrm>
            <a:off x="5574998" y="897697"/>
            <a:ext cx="66212" cy="66195"/>
          </a:xfrm>
          <a:prstGeom prst="rect">
            <a:avLst/>
          </a:prstGeom>
        </p:spPr>
      </p:pic>
      <p:pic>
        <p:nvPicPr>
          <p:cNvPr id="2084" name="object 2084"/>
          <p:cNvPicPr/>
          <p:nvPr/>
        </p:nvPicPr>
        <p:blipFill>
          <a:blip r:embed="rId5" cstate="print"/>
          <a:stretch>
            <a:fillRect/>
          </a:stretch>
        </p:blipFill>
        <p:spPr>
          <a:xfrm>
            <a:off x="5440094" y="898431"/>
            <a:ext cx="64712" cy="64695"/>
          </a:xfrm>
          <a:prstGeom prst="rect">
            <a:avLst/>
          </a:prstGeom>
        </p:spPr>
      </p:pic>
      <p:pic>
        <p:nvPicPr>
          <p:cNvPr id="2085" name="object 2085"/>
          <p:cNvPicPr/>
          <p:nvPr/>
        </p:nvPicPr>
        <p:blipFill>
          <a:blip r:embed="rId36" cstate="print"/>
          <a:stretch>
            <a:fillRect/>
          </a:stretch>
        </p:blipFill>
        <p:spPr>
          <a:xfrm>
            <a:off x="5304425" y="898431"/>
            <a:ext cx="64712" cy="64695"/>
          </a:xfrm>
          <a:prstGeom prst="rect">
            <a:avLst/>
          </a:prstGeom>
        </p:spPr>
      </p:pic>
      <p:pic>
        <p:nvPicPr>
          <p:cNvPr id="2086" name="object 2086"/>
          <p:cNvPicPr/>
          <p:nvPr/>
        </p:nvPicPr>
        <p:blipFill>
          <a:blip r:embed="rId5" cstate="print"/>
          <a:stretch>
            <a:fillRect/>
          </a:stretch>
        </p:blipFill>
        <p:spPr>
          <a:xfrm>
            <a:off x="5168755" y="898431"/>
            <a:ext cx="64712" cy="64695"/>
          </a:xfrm>
          <a:prstGeom prst="rect">
            <a:avLst/>
          </a:prstGeom>
        </p:spPr>
      </p:pic>
      <p:pic>
        <p:nvPicPr>
          <p:cNvPr id="2087" name="object 2087"/>
          <p:cNvPicPr/>
          <p:nvPr/>
        </p:nvPicPr>
        <p:blipFill>
          <a:blip r:embed="rId6" cstate="print"/>
          <a:stretch>
            <a:fillRect/>
          </a:stretch>
        </p:blipFill>
        <p:spPr>
          <a:xfrm>
            <a:off x="5033086" y="898431"/>
            <a:ext cx="64712" cy="64695"/>
          </a:xfrm>
          <a:prstGeom prst="rect">
            <a:avLst/>
          </a:prstGeom>
        </p:spPr>
      </p:pic>
      <p:pic>
        <p:nvPicPr>
          <p:cNvPr id="2088" name="object 2088"/>
          <p:cNvPicPr/>
          <p:nvPr/>
        </p:nvPicPr>
        <p:blipFill>
          <a:blip r:embed="rId3" cstate="print"/>
          <a:stretch>
            <a:fillRect/>
          </a:stretch>
        </p:blipFill>
        <p:spPr>
          <a:xfrm>
            <a:off x="4897447" y="898431"/>
            <a:ext cx="64681" cy="64695"/>
          </a:xfrm>
          <a:prstGeom prst="rect">
            <a:avLst/>
          </a:prstGeom>
        </p:spPr>
      </p:pic>
      <p:pic>
        <p:nvPicPr>
          <p:cNvPr id="2089" name="object 2089"/>
          <p:cNvPicPr/>
          <p:nvPr/>
        </p:nvPicPr>
        <p:blipFill>
          <a:blip r:embed="rId37" cstate="print"/>
          <a:stretch>
            <a:fillRect/>
          </a:stretch>
        </p:blipFill>
        <p:spPr>
          <a:xfrm>
            <a:off x="4761778" y="898431"/>
            <a:ext cx="64712" cy="64695"/>
          </a:xfrm>
          <a:prstGeom prst="rect">
            <a:avLst/>
          </a:prstGeom>
        </p:spPr>
      </p:pic>
      <p:sp>
        <p:nvSpPr>
          <p:cNvPr id="2090" name="object 2090"/>
          <p:cNvSpPr/>
          <p:nvPr/>
        </p:nvSpPr>
        <p:spPr>
          <a:xfrm>
            <a:off x="4627609" y="899961"/>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sp>
        <p:nvSpPr>
          <p:cNvPr id="2091" name="object 2091"/>
          <p:cNvSpPr/>
          <p:nvPr/>
        </p:nvSpPr>
        <p:spPr>
          <a:xfrm>
            <a:off x="4491174" y="899196"/>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092" name="object 2092"/>
          <p:cNvPicPr/>
          <p:nvPr/>
        </p:nvPicPr>
        <p:blipFill>
          <a:blip r:embed="rId5" cstate="print"/>
          <a:stretch>
            <a:fillRect/>
          </a:stretch>
        </p:blipFill>
        <p:spPr>
          <a:xfrm>
            <a:off x="4354770" y="898431"/>
            <a:ext cx="64712" cy="64695"/>
          </a:xfrm>
          <a:prstGeom prst="rect">
            <a:avLst/>
          </a:prstGeom>
        </p:spPr>
      </p:pic>
      <p:pic>
        <p:nvPicPr>
          <p:cNvPr id="2093" name="object 2093"/>
          <p:cNvPicPr/>
          <p:nvPr/>
        </p:nvPicPr>
        <p:blipFill>
          <a:blip r:embed="rId5" cstate="print"/>
          <a:stretch>
            <a:fillRect/>
          </a:stretch>
        </p:blipFill>
        <p:spPr>
          <a:xfrm>
            <a:off x="4218335" y="897697"/>
            <a:ext cx="66212" cy="66195"/>
          </a:xfrm>
          <a:prstGeom prst="rect">
            <a:avLst/>
          </a:prstGeom>
        </p:spPr>
      </p:pic>
      <p:sp>
        <p:nvSpPr>
          <p:cNvPr id="2094" name="object 2094"/>
          <p:cNvSpPr/>
          <p:nvPr/>
        </p:nvSpPr>
        <p:spPr>
          <a:xfrm>
            <a:off x="4084196" y="89919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5" name="object 2095"/>
          <p:cNvSpPr/>
          <p:nvPr/>
        </p:nvSpPr>
        <p:spPr>
          <a:xfrm>
            <a:off x="3948527" y="89919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6" name="object 2096"/>
          <p:cNvSpPr/>
          <p:nvPr/>
        </p:nvSpPr>
        <p:spPr>
          <a:xfrm>
            <a:off x="3812857" y="899196"/>
            <a:ext cx="63500" cy="63500"/>
          </a:xfrm>
          <a:custGeom>
            <a:avLst/>
            <a:gdLst/>
            <a:ahLst/>
            <a:cxnLst/>
            <a:rect l="l" t="t" r="r" b="b"/>
            <a:pathLst>
              <a:path w="63500" h="63500">
                <a:moveTo>
                  <a:pt x="31590" y="0"/>
                </a:moveTo>
                <a:lnTo>
                  <a:pt x="43892" y="2481"/>
                </a:lnTo>
                <a:lnTo>
                  <a:pt x="53944" y="9249"/>
                </a:lnTo>
                <a:lnTo>
                  <a:pt x="60725" y="19288"/>
                </a:lnTo>
                <a:lnTo>
                  <a:pt x="63212" y="31582"/>
                </a:lnTo>
                <a:lnTo>
                  <a:pt x="60725" y="43881"/>
                </a:lnTo>
                <a:lnTo>
                  <a:pt x="53944" y="53931"/>
                </a:lnTo>
                <a:lnTo>
                  <a:pt x="43892"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sp>
        <p:nvSpPr>
          <p:cNvPr id="2097" name="object 2097"/>
          <p:cNvSpPr/>
          <p:nvPr/>
        </p:nvSpPr>
        <p:spPr>
          <a:xfrm>
            <a:off x="3677953" y="899961"/>
            <a:ext cx="62230" cy="62230"/>
          </a:xfrm>
          <a:custGeom>
            <a:avLst/>
            <a:gdLst/>
            <a:ahLst/>
            <a:cxnLst/>
            <a:rect l="l" t="t" r="r" b="b"/>
            <a:pathLst>
              <a:path w="62229" h="62230">
                <a:moveTo>
                  <a:pt x="30856" y="0"/>
                </a:moveTo>
                <a:lnTo>
                  <a:pt x="42852" y="2422"/>
                </a:lnTo>
                <a:lnTo>
                  <a:pt x="52651" y="9028"/>
                </a:lnTo>
                <a:lnTo>
                  <a:pt x="59258" y="18824"/>
                </a:lnTo>
                <a:lnTo>
                  <a:pt x="61681" y="30817"/>
                </a:lnTo>
                <a:lnTo>
                  <a:pt x="59258" y="42829"/>
                </a:lnTo>
                <a:lnTo>
                  <a:pt x="52651" y="52634"/>
                </a:lnTo>
                <a:lnTo>
                  <a:pt x="42852"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grpSp>
        <p:nvGrpSpPr>
          <p:cNvPr id="2098" name="object 2098"/>
          <p:cNvGrpSpPr/>
          <p:nvPr/>
        </p:nvGrpSpPr>
        <p:grpSpPr>
          <a:xfrm>
            <a:off x="0" y="0"/>
            <a:ext cx="7556500" cy="1781175"/>
            <a:chOff x="0" y="0"/>
            <a:chExt cx="7556500" cy="1781175"/>
          </a:xfrm>
        </p:grpSpPr>
        <p:sp>
          <p:nvSpPr>
            <p:cNvPr id="2099" name="object 2099"/>
            <p:cNvSpPr/>
            <p:nvPr/>
          </p:nvSpPr>
          <p:spPr>
            <a:xfrm>
              <a:off x="3541519" y="899196"/>
              <a:ext cx="63500" cy="63500"/>
            </a:xfrm>
            <a:custGeom>
              <a:avLst/>
              <a:gdLst/>
              <a:ahLst/>
              <a:cxnLst/>
              <a:rect l="l" t="t" r="r" b="b"/>
              <a:pathLst>
                <a:path w="63500" h="63500">
                  <a:moveTo>
                    <a:pt x="31621" y="0"/>
                  </a:moveTo>
                  <a:lnTo>
                    <a:pt x="43918" y="2481"/>
                  </a:lnTo>
                  <a:lnTo>
                    <a:pt x="53960" y="9249"/>
                  </a:lnTo>
                  <a:lnTo>
                    <a:pt x="60730" y="19288"/>
                  </a:lnTo>
                  <a:lnTo>
                    <a:pt x="63212" y="31582"/>
                  </a:lnTo>
                  <a:lnTo>
                    <a:pt x="60730" y="43881"/>
                  </a:lnTo>
                  <a:lnTo>
                    <a:pt x="53960" y="53931"/>
                  </a:lnTo>
                  <a:lnTo>
                    <a:pt x="43918" y="60709"/>
                  </a:lnTo>
                  <a:lnTo>
                    <a:pt x="31621" y="63196"/>
                  </a:lnTo>
                  <a:lnTo>
                    <a:pt x="19319" y="60709"/>
                  </a:lnTo>
                  <a:lnTo>
                    <a:pt x="9267" y="53931"/>
                  </a:lnTo>
                  <a:lnTo>
                    <a:pt x="2487" y="43881"/>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2100" name="object 2100"/>
            <p:cNvPicPr/>
            <p:nvPr/>
          </p:nvPicPr>
          <p:blipFill>
            <a:blip r:embed="rId38" cstate="print"/>
            <a:stretch>
              <a:fillRect/>
            </a:stretch>
          </p:blipFill>
          <p:spPr>
            <a:xfrm>
              <a:off x="5941" y="515275"/>
              <a:ext cx="7539111" cy="1265395"/>
            </a:xfrm>
            <a:prstGeom prst="rect">
              <a:avLst/>
            </a:prstGeom>
          </p:spPr>
        </p:pic>
        <p:sp>
          <p:nvSpPr>
            <p:cNvPr id="2101" name="object 2101"/>
            <p:cNvSpPr/>
            <p:nvPr/>
          </p:nvSpPr>
          <p:spPr>
            <a:xfrm>
              <a:off x="3407349" y="900696"/>
              <a:ext cx="60325" cy="60325"/>
            </a:xfrm>
            <a:custGeom>
              <a:avLst/>
              <a:gdLst/>
              <a:ahLst/>
              <a:cxnLst/>
              <a:rect l="l" t="t" r="r" b="b"/>
              <a:pathLst>
                <a:path w="60325" h="60325">
                  <a:moveTo>
                    <a:pt x="30121" y="0"/>
                  </a:moveTo>
                  <a:lnTo>
                    <a:pt x="41835" y="2363"/>
                  </a:lnTo>
                  <a:lnTo>
                    <a:pt x="51400" y="8810"/>
                  </a:lnTo>
                  <a:lnTo>
                    <a:pt x="57848" y="18372"/>
                  </a:lnTo>
                  <a:lnTo>
                    <a:pt x="60212" y="30083"/>
                  </a:lnTo>
                  <a:lnTo>
                    <a:pt x="57848" y="41799"/>
                  </a:lnTo>
                  <a:lnTo>
                    <a:pt x="51400" y="51371"/>
                  </a:lnTo>
                  <a:lnTo>
                    <a:pt x="41835" y="57828"/>
                  </a:lnTo>
                  <a:lnTo>
                    <a:pt x="30121" y="60197"/>
                  </a:lnTo>
                  <a:lnTo>
                    <a:pt x="18402" y="57828"/>
                  </a:lnTo>
                  <a:lnTo>
                    <a:pt x="8827" y="51371"/>
                  </a:lnTo>
                  <a:lnTo>
                    <a:pt x="2369" y="41799"/>
                  </a:lnTo>
                  <a:lnTo>
                    <a:pt x="0" y="30083"/>
                  </a:lnTo>
                  <a:lnTo>
                    <a:pt x="2369" y="18372"/>
                  </a:lnTo>
                  <a:lnTo>
                    <a:pt x="8827" y="8810"/>
                  </a:lnTo>
                  <a:lnTo>
                    <a:pt x="18402" y="2363"/>
                  </a:lnTo>
                  <a:lnTo>
                    <a:pt x="30121" y="0"/>
                  </a:lnTo>
                  <a:close/>
                </a:path>
              </a:pathLst>
            </a:custGeom>
            <a:solidFill>
              <a:srgbClr val="D9D9D8">
                <a:alpha val="50000"/>
              </a:srgbClr>
            </a:solidFill>
          </p:spPr>
          <p:txBody>
            <a:bodyPr wrap="square" lIns="0" tIns="0" rIns="0" bIns="0" rtlCol="0"/>
            <a:lstStyle/>
            <a:p>
              <a:endParaRPr/>
            </a:p>
          </p:txBody>
        </p:sp>
        <p:pic>
          <p:nvPicPr>
            <p:cNvPr id="2102" name="object 2102"/>
            <p:cNvPicPr/>
            <p:nvPr/>
          </p:nvPicPr>
          <p:blipFill>
            <a:blip r:embed="rId5" cstate="print"/>
            <a:stretch>
              <a:fillRect/>
            </a:stretch>
          </p:blipFill>
          <p:spPr>
            <a:xfrm>
              <a:off x="3268680" y="897697"/>
              <a:ext cx="66212" cy="66195"/>
            </a:xfrm>
            <a:prstGeom prst="rect">
              <a:avLst/>
            </a:prstGeom>
          </p:spPr>
        </p:pic>
        <p:sp>
          <p:nvSpPr>
            <p:cNvPr id="2103" name="object 2103"/>
            <p:cNvSpPr/>
            <p:nvPr/>
          </p:nvSpPr>
          <p:spPr>
            <a:xfrm>
              <a:off x="3134541" y="899196"/>
              <a:ext cx="63500" cy="63500"/>
            </a:xfrm>
            <a:custGeom>
              <a:avLst/>
              <a:gdLst/>
              <a:ahLst/>
              <a:cxnLst/>
              <a:rect l="l" t="t" r="r" b="b"/>
              <a:pathLst>
                <a:path w="63500" h="63500">
                  <a:moveTo>
                    <a:pt x="31590" y="0"/>
                  </a:moveTo>
                  <a:lnTo>
                    <a:pt x="43888" y="2481"/>
                  </a:lnTo>
                  <a:lnTo>
                    <a:pt x="53929" y="9249"/>
                  </a:lnTo>
                  <a:lnTo>
                    <a:pt x="60699" y="19288"/>
                  </a:lnTo>
                  <a:lnTo>
                    <a:pt x="63181" y="31582"/>
                  </a:lnTo>
                  <a:lnTo>
                    <a:pt x="60699" y="43881"/>
                  </a:lnTo>
                  <a:lnTo>
                    <a:pt x="53929" y="53931"/>
                  </a:lnTo>
                  <a:lnTo>
                    <a:pt x="43888" y="60709"/>
                  </a:lnTo>
                  <a:lnTo>
                    <a:pt x="31590" y="63196"/>
                  </a:lnTo>
                  <a:lnTo>
                    <a:pt x="19293" y="60709"/>
                  </a:lnTo>
                  <a:lnTo>
                    <a:pt x="9252" y="53931"/>
                  </a:lnTo>
                  <a:lnTo>
                    <a:pt x="2482" y="43881"/>
                  </a:lnTo>
                  <a:lnTo>
                    <a:pt x="0" y="31582"/>
                  </a:lnTo>
                  <a:lnTo>
                    <a:pt x="2482" y="19288"/>
                  </a:lnTo>
                  <a:lnTo>
                    <a:pt x="9252" y="9249"/>
                  </a:lnTo>
                  <a:lnTo>
                    <a:pt x="19293" y="2481"/>
                  </a:lnTo>
                  <a:lnTo>
                    <a:pt x="31590" y="0"/>
                  </a:lnTo>
                  <a:close/>
                </a:path>
              </a:pathLst>
            </a:custGeom>
            <a:solidFill>
              <a:srgbClr val="D9D9D8">
                <a:alpha val="50000"/>
              </a:srgbClr>
            </a:solidFill>
          </p:spPr>
          <p:txBody>
            <a:bodyPr wrap="square" lIns="0" tIns="0" rIns="0" bIns="0" rtlCol="0"/>
            <a:lstStyle/>
            <a:p>
              <a:endParaRPr/>
            </a:p>
          </p:txBody>
        </p:sp>
        <p:pic>
          <p:nvPicPr>
            <p:cNvPr id="2104" name="object 2104"/>
            <p:cNvPicPr/>
            <p:nvPr/>
          </p:nvPicPr>
          <p:blipFill>
            <a:blip r:embed="rId5" cstate="print"/>
            <a:stretch>
              <a:fillRect/>
            </a:stretch>
          </p:blipFill>
          <p:spPr>
            <a:xfrm>
              <a:off x="2997372" y="897697"/>
              <a:ext cx="66181" cy="66195"/>
            </a:xfrm>
            <a:prstGeom prst="rect">
              <a:avLst/>
            </a:prstGeom>
          </p:spPr>
        </p:pic>
        <p:pic>
          <p:nvPicPr>
            <p:cNvPr id="2105" name="object 2105"/>
            <p:cNvPicPr/>
            <p:nvPr/>
          </p:nvPicPr>
          <p:blipFill>
            <a:blip r:embed="rId3" cstate="print"/>
            <a:stretch>
              <a:fillRect/>
            </a:stretch>
          </p:blipFill>
          <p:spPr>
            <a:xfrm>
              <a:off x="2861702" y="897697"/>
              <a:ext cx="66212" cy="66195"/>
            </a:xfrm>
            <a:prstGeom prst="rect">
              <a:avLst/>
            </a:prstGeom>
          </p:spPr>
        </p:pic>
        <p:pic>
          <p:nvPicPr>
            <p:cNvPr id="2106" name="object 2106"/>
            <p:cNvPicPr/>
            <p:nvPr/>
          </p:nvPicPr>
          <p:blipFill>
            <a:blip r:embed="rId24" cstate="print"/>
            <a:stretch>
              <a:fillRect/>
            </a:stretch>
          </p:blipFill>
          <p:spPr>
            <a:xfrm>
              <a:off x="2588863" y="896197"/>
              <a:ext cx="69212" cy="69194"/>
            </a:xfrm>
            <a:prstGeom prst="rect">
              <a:avLst/>
            </a:prstGeom>
          </p:spPr>
        </p:pic>
        <p:pic>
          <p:nvPicPr>
            <p:cNvPr id="2107" name="object 2107"/>
            <p:cNvPicPr/>
            <p:nvPr/>
          </p:nvPicPr>
          <p:blipFill>
            <a:blip r:embed="rId39" cstate="print"/>
            <a:stretch>
              <a:fillRect/>
            </a:stretch>
          </p:blipFill>
          <p:spPr>
            <a:xfrm>
              <a:off x="7065066" y="759797"/>
              <a:ext cx="70742" cy="70724"/>
            </a:xfrm>
            <a:prstGeom prst="rect">
              <a:avLst/>
            </a:prstGeom>
          </p:spPr>
        </p:pic>
        <p:pic>
          <p:nvPicPr>
            <p:cNvPr id="2108" name="object 2108"/>
            <p:cNvPicPr/>
            <p:nvPr/>
          </p:nvPicPr>
          <p:blipFill>
            <a:blip r:embed="rId40" cstate="print"/>
            <a:stretch>
              <a:fillRect/>
            </a:stretch>
          </p:blipFill>
          <p:spPr>
            <a:xfrm>
              <a:off x="6929397" y="759797"/>
              <a:ext cx="70742" cy="70724"/>
            </a:xfrm>
            <a:prstGeom prst="rect">
              <a:avLst/>
            </a:prstGeom>
          </p:spPr>
        </p:pic>
        <p:pic>
          <p:nvPicPr>
            <p:cNvPr id="2109" name="object 2109"/>
            <p:cNvPicPr/>
            <p:nvPr/>
          </p:nvPicPr>
          <p:blipFill>
            <a:blip r:embed="rId15" cstate="print"/>
            <a:stretch>
              <a:fillRect/>
            </a:stretch>
          </p:blipFill>
          <p:spPr>
            <a:xfrm>
              <a:off x="6793727" y="759797"/>
              <a:ext cx="70742" cy="70724"/>
            </a:xfrm>
            <a:prstGeom prst="rect">
              <a:avLst/>
            </a:prstGeom>
          </p:spPr>
        </p:pic>
        <p:pic>
          <p:nvPicPr>
            <p:cNvPr id="2110" name="object 2110"/>
            <p:cNvPicPr/>
            <p:nvPr/>
          </p:nvPicPr>
          <p:blipFill>
            <a:blip r:embed="rId17" cstate="print"/>
            <a:stretch>
              <a:fillRect/>
            </a:stretch>
          </p:blipFill>
          <p:spPr>
            <a:xfrm>
              <a:off x="6658823" y="760562"/>
              <a:ext cx="69212" cy="69194"/>
            </a:xfrm>
            <a:prstGeom prst="rect">
              <a:avLst/>
            </a:prstGeom>
          </p:spPr>
        </p:pic>
        <p:pic>
          <p:nvPicPr>
            <p:cNvPr id="2111" name="object 2111"/>
            <p:cNvPicPr/>
            <p:nvPr/>
          </p:nvPicPr>
          <p:blipFill>
            <a:blip r:embed="rId24" cstate="print"/>
            <a:stretch>
              <a:fillRect/>
            </a:stretch>
          </p:blipFill>
          <p:spPr>
            <a:xfrm>
              <a:off x="6523154" y="760562"/>
              <a:ext cx="69242" cy="69194"/>
            </a:xfrm>
            <a:prstGeom prst="rect">
              <a:avLst/>
            </a:prstGeom>
          </p:spPr>
        </p:pic>
        <p:pic>
          <p:nvPicPr>
            <p:cNvPr id="2112" name="object 2112"/>
            <p:cNvPicPr/>
            <p:nvPr/>
          </p:nvPicPr>
          <p:blipFill>
            <a:blip r:embed="rId12" cstate="print"/>
            <a:stretch>
              <a:fillRect/>
            </a:stretch>
          </p:blipFill>
          <p:spPr>
            <a:xfrm>
              <a:off x="6387484" y="760562"/>
              <a:ext cx="69242" cy="69194"/>
            </a:xfrm>
            <a:prstGeom prst="rect">
              <a:avLst/>
            </a:prstGeom>
          </p:spPr>
        </p:pic>
        <p:pic>
          <p:nvPicPr>
            <p:cNvPr id="2113" name="object 2113"/>
            <p:cNvPicPr/>
            <p:nvPr/>
          </p:nvPicPr>
          <p:blipFill>
            <a:blip r:embed="rId24" cstate="print"/>
            <a:stretch>
              <a:fillRect/>
            </a:stretch>
          </p:blipFill>
          <p:spPr>
            <a:xfrm>
              <a:off x="6251845" y="760562"/>
              <a:ext cx="69212" cy="69194"/>
            </a:xfrm>
            <a:prstGeom prst="rect">
              <a:avLst/>
            </a:prstGeom>
          </p:spPr>
        </p:pic>
        <p:pic>
          <p:nvPicPr>
            <p:cNvPr id="2114" name="object 2114"/>
            <p:cNvPicPr/>
            <p:nvPr/>
          </p:nvPicPr>
          <p:blipFill>
            <a:blip r:embed="rId18" cstate="print"/>
            <a:stretch>
              <a:fillRect/>
            </a:stretch>
          </p:blipFill>
          <p:spPr>
            <a:xfrm>
              <a:off x="6116911" y="761297"/>
              <a:ext cx="67712" cy="67695"/>
            </a:xfrm>
            <a:prstGeom prst="rect">
              <a:avLst/>
            </a:prstGeom>
          </p:spPr>
        </p:pic>
        <p:pic>
          <p:nvPicPr>
            <p:cNvPr id="2115" name="object 2115"/>
            <p:cNvPicPr/>
            <p:nvPr/>
          </p:nvPicPr>
          <p:blipFill>
            <a:blip r:embed="rId3" cstate="print"/>
            <a:stretch>
              <a:fillRect/>
            </a:stretch>
          </p:blipFill>
          <p:spPr>
            <a:xfrm>
              <a:off x="5981241" y="761297"/>
              <a:ext cx="67742" cy="67695"/>
            </a:xfrm>
            <a:prstGeom prst="rect">
              <a:avLst/>
            </a:prstGeom>
          </p:spPr>
        </p:pic>
        <p:pic>
          <p:nvPicPr>
            <p:cNvPr id="2116" name="object 2116"/>
            <p:cNvPicPr/>
            <p:nvPr/>
          </p:nvPicPr>
          <p:blipFill>
            <a:blip r:embed="rId23" cstate="print"/>
            <a:stretch>
              <a:fillRect/>
            </a:stretch>
          </p:blipFill>
          <p:spPr>
            <a:xfrm>
              <a:off x="5844837" y="760562"/>
              <a:ext cx="69212" cy="69194"/>
            </a:xfrm>
            <a:prstGeom prst="rect">
              <a:avLst/>
            </a:prstGeom>
          </p:spPr>
        </p:pic>
        <p:pic>
          <p:nvPicPr>
            <p:cNvPr id="2117" name="object 2117"/>
            <p:cNvPicPr/>
            <p:nvPr/>
          </p:nvPicPr>
          <p:blipFill>
            <a:blip r:embed="rId3" cstate="print"/>
            <a:stretch>
              <a:fillRect/>
            </a:stretch>
          </p:blipFill>
          <p:spPr>
            <a:xfrm>
              <a:off x="5709933" y="761297"/>
              <a:ext cx="67712" cy="67695"/>
            </a:xfrm>
            <a:prstGeom prst="rect">
              <a:avLst/>
            </a:prstGeom>
          </p:spPr>
        </p:pic>
        <p:pic>
          <p:nvPicPr>
            <p:cNvPr id="2118" name="object 2118"/>
            <p:cNvPicPr/>
            <p:nvPr/>
          </p:nvPicPr>
          <p:blipFill>
            <a:blip r:embed="rId18" cstate="print"/>
            <a:stretch>
              <a:fillRect/>
            </a:stretch>
          </p:blipFill>
          <p:spPr>
            <a:xfrm>
              <a:off x="5574264" y="761297"/>
              <a:ext cx="67712" cy="67695"/>
            </a:xfrm>
            <a:prstGeom prst="rect">
              <a:avLst/>
            </a:prstGeom>
          </p:spPr>
        </p:pic>
        <p:pic>
          <p:nvPicPr>
            <p:cNvPr id="2119" name="object 2119"/>
            <p:cNvPicPr/>
            <p:nvPr/>
          </p:nvPicPr>
          <p:blipFill>
            <a:blip r:embed="rId5" cstate="print"/>
            <a:stretch>
              <a:fillRect/>
            </a:stretch>
          </p:blipFill>
          <p:spPr>
            <a:xfrm>
              <a:off x="5438594" y="761297"/>
              <a:ext cx="67712" cy="67695"/>
            </a:xfrm>
            <a:prstGeom prst="rect">
              <a:avLst/>
            </a:prstGeom>
          </p:spPr>
        </p:pic>
        <p:pic>
          <p:nvPicPr>
            <p:cNvPr id="2120" name="object 2120"/>
            <p:cNvPicPr/>
            <p:nvPr/>
          </p:nvPicPr>
          <p:blipFill>
            <a:blip r:embed="rId3" cstate="print"/>
            <a:stretch>
              <a:fillRect/>
            </a:stretch>
          </p:blipFill>
          <p:spPr>
            <a:xfrm>
              <a:off x="5303690" y="762062"/>
              <a:ext cx="66212" cy="66195"/>
            </a:xfrm>
            <a:prstGeom prst="rect">
              <a:avLst/>
            </a:prstGeom>
          </p:spPr>
        </p:pic>
        <p:pic>
          <p:nvPicPr>
            <p:cNvPr id="2121" name="object 2121"/>
            <p:cNvPicPr/>
            <p:nvPr/>
          </p:nvPicPr>
          <p:blipFill>
            <a:blip r:embed="rId3" cstate="print"/>
            <a:stretch>
              <a:fillRect/>
            </a:stretch>
          </p:blipFill>
          <p:spPr>
            <a:xfrm>
              <a:off x="5168021" y="762062"/>
              <a:ext cx="66212" cy="66195"/>
            </a:xfrm>
            <a:prstGeom prst="rect">
              <a:avLst/>
            </a:prstGeom>
          </p:spPr>
        </p:pic>
        <p:pic>
          <p:nvPicPr>
            <p:cNvPr id="2122" name="object 2122"/>
            <p:cNvPicPr/>
            <p:nvPr/>
          </p:nvPicPr>
          <p:blipFill>
            <a:blip r:embed="rId5" cstate="print"/>
            <a:stretch>
              <a:fillRect/>
            </a:stretch>
          </p:blipFill>
          <p:spPr>
            <a:xfrm>
              <a:off x="5031586" y="761297"/>
              <a:ext cx="67712" cy="67695"/>
            </a:xfrm>
            <a:prstGeom prst="rect">
              <a:avLst/>
            </a:prstGeom>
          </p:spPr>
        </p:pic>
        <p:pic>
          <p:nvPicPr>
            <p:cNvPr id="2123" name="object 2123"/>
            <p:cNvPicPr/>
            <p:nvPr/>
          </p:nvPicPr>
          <p:blipFill>
            <a:blip r:embed="rId3" cstate="print"/>
            <a:stretch>
              <a:fillRect/>
            </a:stretch>
          </p:blipFill>
          <p:spPr>
            <a:xfrm>
              <a:off x="4895917" y="761297"/>
              <a:ext cx="67742" cy="67695"/>
            </a:xfrm>
            <a:prstGeom prst="rect">
              <a:avLst/>
            </a:prstGeom>
          </p:spPr>
        </p:pic>
        <p:pic>
          <p:nvPicPr>
            <p:cNvPr id="2124" name="object 2124"/>
            <p:cNvPicPr/>
            <p:nvPr/>
          </p:nvPicPr>
          <p:blipFill>
            <a:blip r:embed="rId41" cstate="print"/>
            <a:stretch>
              <a:fillRect/>
            </a:stretch>
          </p:blipFill>
          <p:spPr>
            <a:xfrm>
              <a:off x="4760278" y="761297"/>
              <a:ext cx="67712" cy="67695"/>
            </a:xfrm>
            <a:prstGeom prst="rect">
              <a:avLst/>
            </a:prstGeom>
          </p:spPr>
        </p:pic>
        <p:pic>
          <p:nvPicPr>
            <p:cNvPr id="2125" name="object 2125"/>
            <p:cNvPicPr/>
            <p:nvPr/>
          </p:nvPicPr>
          <p:blipFill>
            <a:blip r:embed="rId5" cstate="print"/>
            <a:stretch>
              <a:fillRect/>
            </a:stretch>
          </p:blipFill>
          <p:spPr>
            <a:xfrm>
              <a:off x="4625343" y="762062"/>
              <a:ext cx="66212" cy="66195"/>
            </a:xfrm>
            <a:prstGeom prst="rect">
              <a:avLst/>
            </a:prstGeom>
          </p:spPr>
        </p:pic>
        <p:pic>
          <p:nvPicPr>
            <p:cNvPr id="2126" name="object 2126"/>
            <p:cNvPicPr/>
            <p:nvPr/>
          </p:nvPicPr>
          <p:blipFill>
            <a:blip r:embed="rId5" cstate="print"/>
            <a:stretch>
              <a:fillRect/>
            </a:stretch>
          </p:blipFill>
          <p:spPr>
            <a:xfrm>
              <a:off x="4489674" y="762062"/>
              <a:ext cx="66212" cy="66195"/>
            </a:xfrm>
            <a:prstGeom prst="rect">
              <a:avLst/>
            </a:prstGeom>
          </p:spPr>
        </p:pic>
        <p:pic>
          <p:nvPicPr>
            <p:cNvPr id="2127" name="object 2127"/>
            <p:cNvPicPr/>
            <p:nvPr/>
          </p:nvPicPr>
          <p:blipFill>
            <a:blip r:embed="rId5" cstate="print"/>
            <a:stretch>
              <a:fillRect/>
            </a:stretch>
          </p:blipFill>
          <p:spPr>
            <a:xfrm>
              <a:off x="4353270" y="761297"/>
              <a:ext cx="67712" cy="67695"/>
            </a:xfrm>
            <a:prstGeom prst="rect">
              <a:avLst/>
            </a:prstGeom>
          </p:spPr>
        </p:pic>
        <p:pic>
          <p:nvPicPr>
            <p:cNvPr id="2128" name="object 2128"/>
            <p:cNvPicPr/>
            <p:nvPr/>
          </p:nvPicPr>
          <p:blipFill>
            <a:blip r:embed="rId5" cstate="print"/>
            <a:stretch>
              <a:fillRect/>
            </a:stretch>
          </p:blipFill>
          <p:spPr>
            <a:xfrm>
              <a:off x="4218335" y="762062"/>
              <a:ext cx="66212" cy="66195"/>
            </a:xfrm>
            <a:prstGeom prst="rect">
              <a:avLst/>
            </a:prstGeom>
          </p:spPr>
        </p:pic>
        <p:pic>
          <p:nvPicPr>
            <p:cNvPr id="2129" name="object 2129"/>
            <p:cNvPicPr/>
            <p:nvPr/>
          </p:nvPicPr>
          <p:blipFill>
            <a:blip r:embed="rId15" cstate="print"/>
            <a:stretch>
              <a:fillRect/>
            </a:stretch>
          </p:blipFill>
          <p:spPr>
            <a:xfrm>
              <a:off x="4081166" y="760562"/>
              <a:ext cx="69242" cy="69194"/>
            </a:xfrm>
            <a:prstGeom prst="rect">
              <a:avLst/>
            </a:prstGeom>
          </p:spPr>
        </p:pic>
        <p:pic>
          <p:nvPicPr>
            <p:cNvPr id="2130" name="object 2130"/>
            <p:cNvPicPr/>
            <p:nvPr/>
          </p:nvPicPr>
          <p:blipFill>
            <a:blip r:embed="rId3" cstate="print"/>
            <a:stretch>
              <a:fillRect/>
            </a:stretch>
          </p:blipFill>
          <p:spPr>
            <a:xfrm>
              <a:off x="3947027" y="762062"/>
              <a:ext cx="66212" cy="66195"/>
            </a:xfrm>
            <a:prstGeom prst="rect">
              <a:avLst/>
            </a:prstGeom>
          </p:spPr>
        </p:pic>
        <p:pic>
          <p:nvPicPr>
            <p:cNvPr id="2131" name="object 2131"/>
            <p:cNvPicPr/>
            <p:nvPr/>
          </p:nvPicPr>
          <p:blipFill>
            <a:blip r:embed="rId5" cstate="print"/>
            <a:stretch>
              <a:fillRect/>
            </a:stretch>
          </p:blipFill>
          <p:spPr>
            <a:xfrm>
              <a:off x="3810592" y="761297"/>
              <a:ext cx="67712" cy="67695"/>
            </a:xfrm>
            <a:prstGeom prst="rect">
              <a:avLst/>
            </a:prstGeom>
          </p:spPr>
        </p:pic>
        <p:pic>
          <p:nvPicPr>
            <p:cNvPr id="2132" name="object 2132"/>
            <p:cNvPicPr/>
            <p:nvPr/>
          </p:nvPicPr>
          <p:blipFill>
            <a:blip r:embed="rId42" cstate="print"/>
            <a:stretch>
              <a:fillRect/>
            </a:stretch>
          </p:blipFill>
          <p:spPr>
            <a:xfrm>
              <a:off x="3676422" y="762827"/>
              <a:ext cx="64712" cy="64665"/>
            </a:xfrm>
            <a:prstGeom prst="rect">
              <a:avLst/>
            </a:prstGeom>
          </p:spPr>
        </p:pic>
        <p:pic>
          <p:nvPicPr>
            <p:cNvPr id="2133" name="object 2133"/>
            <p:cNvPicPr/>
            <p:nvPr/>
          </p:nvPicPr>
          <p:blipFill>
            <a:blip r:embed="rId5" cstate="print"/>
            <a:stretch>
              <a:fillRect/>
            </a:stretch>
          </p:blipFill>
          <p:spPr>
            <a:xfrm>
              <a:off x="3540018" y="762062"/>
              <a:ext cx="66212" cy="66195"/>
            </a:xfrm>
            <a:prstGeom prst="rect">
              <a:avLst/>
            </a:prstGeom>
          </p:spPr>
        </p:pic>
        <p:pic>
          <p:nvPicPr>
            <p:cNvPr id="2134" name="object 2134"/>
            <p:cNvPicPr/>
            <p:nvPr/>
          </p:nvPicPr>
          <p:blipFill>
            <a:blip r:embed="rId3" cstate="print"/>
            <a:stretch>
              <a:fillRect/>
            </a:stretch>
          </p:blipFill>
          <p:spPr>
            <a:xfrm>
              <a:off x="3405115" y="762827"/>
              <a:ext cx="64712" cy="64665"/>
            </a:xfrm>
            <a:prstGeom prst="rect">
              <a:avLst/>
            </a:prstGeom>
          </p:spPr>
        </p:pic>
        <p:pic>
          <p:nvPicPr>
            <p:cNvPr id="2135" name="object 2135"/>
            <p:cNvPicPr/>
            <p:nvPr/>
          </p:nvPicPr>
          <p:blipFill>
            <a:blip r:embed="rId17" cstate="print"/>
            <a:stretch>
              <a:fillRect/>
            </a:stretch>
          </p:blipFill>
          <p:spPr>
            <a:xfrm>
              <a:off x="3267180" y="760562"/>
              <a:ext cx="69212" cy="69194"/>
            </a:xfrm>
            <a:prstGeom prst="rect">
              <a:avLst/>
            </a:prstGeom>
          </p:spPr>
        </p:pic>
        <p:pic>
          <p:nvPicPr>
            <p:cNvPr id="2136" name="object 2136"/>
            <p:cNvPicPr/>
            <p:nvPr/>
          </p:nvPicPr>
          <p:blipFill>
            <a:blip r:embed="rId5" cstate="print"/>
            <a:stretch>
              <a:fillRect/>
            </a:stretch>
          </p:blipFill>
          <p:spPr>
            <a:xfrm>
              <a:off x="3133010" y="762062"/>
              <a:ext cx="66212" cy="66195"/>
            </a:xfrm>
            <a:prstGeom prst="rect">
              <a:avLst/>
            </a:prstGeom>
          </p:spPr>
        </p:pic>
        <p:pic>
          <p:nvPicPr>
            <p:cNvPr id="2137" name="object 2137"/>
            <p:cNvPicPr/>
            <p:nvPr/>
          </p:nvPicPr>
          <p:blipFill>
            <a:blip r:embed="rId12" cstate="print"/>
            <a:stretch>
              <a:fillRect/>
            </a:stretch>
          </p:blipFill>
          <p:spPr>
            <a:xfrm>
              <a:off x="2995841" y="760562"/>
              <a:ext cx="69242" cy="69194"/>
            </a:xfrm>
            <a:prstGeom prst="rect">
              <a:avLst/>
            </a:prstGeom>
          </p:spPr>
        </p:pic>
        <p:pic>
          <p:nvPicPr>
            <p:cNvPr id="2138" name="object 2138"/>
            <p:cNvPicPr/>
            <p:nvPr/>
          </p:nvPicPr>
          <p:blipFill>
            <a:blip r:embed="rId5" cstate="print"/>
            <a:stretch>
              <a:fillRect/>
            </a:stretch>
          </p:blipFill>
          <p:spPr>
            <a:xfrm>
              <a:off x="5709168" y="624927"/>
              <a:ext cx="69212" cy="69194"/>
            </a:xfrm>
            <a:prstGeom prst="rect">
              <a:avLst/>
            </a:prstGeom>
          </p:spPr>
        </p:pic>
        <p:pic>
          <p:nvPicPr>
            <p:cNvPr id="2139" name="object 2139"/>
            <p:cNvPicPr/>
            <p:nvPr/>
          </p:nvPicPr>
          <p:blipFill>
            <a:blip r:embed="rId20" cstate="print"/>
            <a:stretch>
              <a:fillRect/>
            </a:stretch>
          </p:blipFill>
          <p:spPr>
            <a:xfrm>
              <a:off x="5573498" y="624927"/>
              <a:ext cx="69212" cy="69194"/>
            </a:xfrm>
            <a:prstGeom prst="rect">
              <a:avLst/>
            </a:prstGeom>
          </p:spPr>
        </p:pic>
        <p:pic>
          <p:nvPicPr>
            <p:cNvPr id="2140" name="object 2140"/>
            <p:cNvPicPr/>
            <p:nvPr/>
          </p:nvPicPr>
          <p:blipFill>
            <a:blip r:embed="rId3" cstate="print"/>
            <a:stretch>
              <a:fillRect/>
            </a:stretch>
          </p:blipFill>
          <p:spPr>
            <a:xfrm>
              <a:off x="5166521" y="624927"/>
              <a:ext cx="69212" cy="69194"/>
            </a:xfrm>
            <a:prstGeom prst="rect">
              <a:avLst/>
            </a:prstGeom>
          </p:spPr>
        </p:pic>
        <p:pic>
          <p:nvPicPr>
            <p:cNvPr id="2141" name="object 2141"/>
            <p:cNvPicPr/>
            <p:nvPr/>
          </p:nvPicPr>
          <p:blipFill>
            <a:blip r:embed="rId20" cstate="print"/>
            <a:stretch>
              <a:fillRect/>
            </a:stretch>
          </p:blipFill>
          <p:spPr>
            <a:xfrm>
              <a:off x="5030851" y="624927"/>
              <a:ext cx="69212" cy="69194"/>
            </a:xfrm>
            <a:prstGeom prst="rect">
              <a:avLst/>
            </a:prstGeom>
          </p:spPr>
        </p:pic>
        <p:pic>
          <p:nvPicPr>
            <p:cNvPr id="2142" name="object 2142"/>
            <p:cNvPicPr/>
            <p:nvPr/>
          </p:nvPicPr>
          <p:blipFill>
            <a:blip r:embed="rId43" cstate="print"/>
            <a:stretch>
              <a:fillRect/>
            </a:stretch>
          </p:blipFill>
          <p:spPr>
            <a:xfrm>
              <a:off x="4624609" y="625692"/>
              <a:ext cx="67712" cy="67695"/>
            </a:xfrm>
            <a:prstGeom prst="rect">
              <a:avLst/>
            </a:prstGeom>
          </p:spPr>
        </p:pic>
        <p:pic>
          <p:nvPicPr>
            <p:cNvPr id="2143" name="object 2143"/>
            <p:cNvPicPr/>
            <p:nvPr/>
          </p:nvPicPr>
          <p:blipFill>
            <a:blip r:embed="rId20" cstate="print"/>
            <a:stretch>
              <a:fillRect/>
            </a:stretch>
          </p:blipFill>
          <p:spPr>
            <a:xfrm>
              <a:off x="4488174" y="624927"/>
              <a:ext cx="69212" cy="69194"/>
            </a:xfrm>
            <a:prstGeom prst="rect">
              <a:avLst/>
            </a:prstGeom>
          </p:spPr>
        </p:pic>
        <p:sp>
          <p:nvSpPr>
            <p:cNvPr id="2144" name="object 2144"/>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145" name="object 2145"/>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146" name="object 2146"/>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147" name="object 2147"/>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148" name="object 2148"/>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149" name="object 2149"/>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150" name="object 2150"/>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151" name="object 2151"/>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153" name="object 2153"/>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
        <p:nvSpPr>
          <p:cNvPr id="2154" name="object 2154"/>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155" name="object 2155"/>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4</a:t>
            </a:fld>
            <a:endParaRPr spc="229" dirty="0"/>
          </a:p>
        </p:txBody>
      </p:sp>
      <p:graphicFrame>
        <p:nvGraphicFramePr>
          <p:cNvPr id="2156" name="Table 2155"/>
          <p:cNvGraphicFramePr>
            <a:graphicFrameLocks noGrp="1"/>
          </p:cNvGraphicFramePr>
          <p:nvPr>
            <p:extLst>
              <p:ext uri="{D42A27DB-BD31-4B8C-83A1-F6EECF244321}">
                <p14:modId xmlns:p14="http://schemas.microsoft.com/office/powerpoint/2010/main" val="2365459833"/>
              </p:ext>
            </p:extLst>
          </p:nvPr>
        </p:nvGraphicFramePr>
        <p:xfrm>
          <a:off x="323395" y="883328"/>
          <a:ext cx="6771027" cy="8938667"/>
        </p:xfrm>
        <a:graphic>
          <a:graphicData uri="http://schemas.openxmlformats.org/drawingml/2006/table">
            <a:tbl>
              <a:tblPr firstRow="1" firstCol="1" bandRow="1">
                <a:tableStyleId>{5C22544A-7EE6-4342-B048-85BDC9FD1C3A}</a:tableStyleId>
              </a:tblPr>
              <a:tblGrid>
                <a:gridCol w="1948812">
                  <a:extLst>
                    <a:ext uri="{9D8B030D-6E8A-4147-A177-3AD203B41FA5}">
                      <a16:colId xmlns:a16="http://schemas.microsoft.com/office/drawing/2014/main" val="20000"/>
                    </a:ext>
                  </a:extLst>
                </a:gridCol>
                <a:gridCol w="2596464">
                  <a:extLst>
                    <a:ext uri="{9D8B030D-6E8A-4147-A177-3AD203B41FA5}">
                      <a16:colId xmlns:a16="http://schemas.microsoft.com/office/drawing/2014/main" val="20001"/>
                    </a:ext>
                  </a:extLst>
                </a:gridCol>
                <a:gridCol w="2225751">
                  <a:extLst>
                    <a:ext uri="{9D8B030D-6E8A-4147-A177-3AD203B41FA5}">
                      <a16:colId xmlns:a16="http://schemas.microsoft.com/office/drawing/2014/main" val="20002"/>
                    </a:ext>
                  </a:extLst>
                </a:gridCol>
              </a:tblGrid>
              <a:tr h="170149">
                <a:tc>
                  <a:txBody>
                    <a:bodyPr/>
                    <a:lstStyle/>
                    <a:p>
                      <a:pPr marL="0" marR="0">
                        <a:lnSpc>
                          <a:spcPct val="115000"/>
                        </a:lnSpc>
                        <a:spcBef>
                          <a:spcPts val="0"/>
                        </a:spcBef>
                        <a:spcAft>
                          <a:spcPts val="0"/>
                        </a:spcAft>
                      </a:pPr>
                      <a:r>
                        <a:rPr lang="en-IN" sz="1000" dirty="0">
                          <a:effectLst/>
                        </a:rPr>
                        <a:t>Name / Designation</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Affiliation</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dirty="0">
                          <a:effectLst/>
                        </a:rPr>
                        <a:t>Contact No /E-Mail</a:t>
                      </a:r>
                      <a:endParaRPr lang="en-IN" sz="1000" dirty="0">
                        <a:effectLst/>
                        <a:latin typeface="Calibri"/>
                        <a:ea typeface="Calibri"/>
                        <a:cs typeface="Times New Roman"/>
                      </a:endParaRPr>
                    </a:p>
                  </a:txBody>
                  <a:tcPr marL="30598" marR="30598" marT="0" marB="0"/>
                </a:tc>
                <a:extLst>
                  <a:ext uri="{0D108BD9-81ED-4DB2-BD59-A6C34878D82A}">
                    <a16:rowId xmlns:a16="http://schemas.microsoft.com/office/drawing/2014/main" val="10000"/>
                  </a:ext>
                </a:extLst>
              </a:tr>
              <a:tr h="340297">
                <a:tc>
                  <a:txBody>
                    <a:bodyPr/>
                    <a:lstStyle/>
                    <a:p>
                      <a:pPr marL="0" marR="0">
                        <a:lnSpc>
                          <a:spcPct val="115000"/>
                        </a:lnSpc>
                        <a:spcBef>
                          <a:spcPts val="0"/>
                        </a:spcBef>
                        <a:spcAft>
                          <a:spcPts val="0"/>
                        </a:spcAft>
                      </a:pPr>
                      <a:r>
                        <a:rPr lang="en-IN" sz="1000" dirty="0">
                          <a:effectLst/>
                        </a:rPr>
                        <a:t>Shri R K Vijayavergia</a:t>
                      </a:r>
                    </a:p>
                    <a:p>
                      <a:pPr marL="0" marR="0">
                        <a:lnSpc>
                          <a:spcPct val="115000"/>
                        </a:lnSpc>
                        <a:spcBef>
                          <a:spcPts val="0"/>
                        </a:spcBef>
                        <a:spcAft>
                          <a:spcPts val="0"/>
                        </a:spcAft>
                      </a:pPr>
                      <a:r>
                        <a:rPr lang="en-IN" sz="1000" dirty="0">
                          <a:effectLst/>
                        </a:rPr>
                        <a:t>Chairman </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Consultant,  Steel Research &amp; Technology Mission of India</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9650155544</a:t>
                      </a:r>
                    </a:p>
                    <a:p>
                      <a:pPr marL="0" marR="0">
                        <a:lnSpc>
                          <a:spcPct val="115000"/>
                        </a:lnSpc>
                        <a:spcBef>
                          <a:spcPts val="0"/>
                        </a:spcBef>
                        <a:spcAft>
                          <a:spcPts val="0"/>
                        </a:spcAft>
                      </a:pPr>
                      <a:r>
                        <a:rPr lang="en-IN" sz="1000" u="none" strike="noStrike">
                          <a:effectLst/>
                          <a:hlinkClick r:id="rId44"/>
                        </a:rPr>
                        <a:t>rkv.sail@gmail.com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1"/>
                  </a:ext>
                </a:extLst>
              </a:tr>
              <a:tr h="340297">
                <a:tc>
                  <a:txBody>
                    <a:bodyPr/>
                    <a:lstStyle/>
                    <a:p>
                      <a:pPr marL="0" marR="0">
                        <a:lnSpc>
                          <a:spcPct val="115000"/>
                        </a:lnSpc>
                        <a:spcBef>
                          <a:spcPts val="0"/>
                        </a:spcBef>
                        <a:spcAft>
                          <a:spcPts val="0"/>
                        </a:spcAft>
                      </a:pPr>
                      <a:r>
                        <a:rPr lang="en-IN" sz="1000" dirty="0">
                          <a:effectLst/>
                        </a:rPr>
                        <a:t>Shri Deepak Jain</a:t>
                      </a:r>
                    </a:p>
                    <a:p>
                      <a:pPr marL="0" marR="0">
                        <a:lnSpc>
                          <a:spcPct val="115000"/>
                        </a:lnSpc>
                        <a:spcBef>
                          <a:spcPts val="0"/>
                        </a:spcBef>
                        <a:spcAft>
                          <a:spcPts val="0"/>
                        </a:spcAft>
                      </a:pPr>
                      <a:r>
                        <a:rPr lang="en-IN" sz="1000" dirty="0">
                          <a:effectLst/>
                        </a:rPr>
                        <a:t>Vice Chairman </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Former Dy. Director General (W), BIS</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9868640986, 8368622619</a:t>
                      </a:r>
                    </a:p>
                    <a:p>
                      <a:pPr marL="0" marR="0">
                        <a:lnSpc>
                          <a:spcPct val="115000"/>
                        </a:lnSpc>
                        <a:spcBef>
                          <a:spcPts val="0"/>
                        </a:spcBef>
                        <a:spcAft>
                          <a:spcPts val="0"/>
                        </a:spcAft>
                      </a:pPr>
                      <a:r>
                        <a:rPr lang="en-IN" sz="1000" u="none" strike="noStrike">
                          <a:effectLst/>
                          <a:hlinkClick r:id="rId45"/>
                        </a:rPr>
                        <a:t>deepakjain7177@gmail.com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2"/>
                  </a:ext>
                </a:extLst>
              </a:tr>
              <a:tr h="340297">
                <a:tc>
                  <a:txBody>
                    <a:bodyPr/>
                    <a:lstStyle/>
                    <a:p>
                      <a:pPr marL="0" marR="0">
                        <a:lnSpc>
                          <a:spcPct val="115000"/>
                        </a:lnSpc>
                        <a:spcBef>
                          <a:spcPts val="0"/>
                        </a:spcBef>
                        <a:spcAft>
                          <a:spcPts val="0"/>
                        </a:spcAft>
                      </a:pPr>
                      <a:r>
                        <a:rPr lang="en-IN" sz="1000" dirty="0">
                          <a:effectLst/>
                        </a:rPr>
                        <a:t>Shri K R Krishnakumar</a:t>
                      </a:r>
                    </a:p>
                    <a:p>
                      <a:pPr marL="0" marR="0">
                        <a:lnSpc>
                          <a:spcPct val="115000"/>
                        </a:lnSpc>
                        <a:spcBef>
                          <a:spcPts val="0"/>
                        </a:spcBef>
                        <a:spcAft>
                          <a:spcPts val="0"/>
                        </a:spcAft>
                      </a:pPr>
                      <a:r>
                        <a:rPr lang="en-IN" sz="1000" dirty="0">
                          <a:effectLst/>
                        </a:rPr>
                        <a:t>Hon. Secretary</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Consultant</a:t>
                      </a:r>
                    </a:p>
                    <a:p>
                      <a:pPr marL="0" marR="0" algn="ctr">
                        <a:lnSpc>
                          <a:spcPct val="115000"/>
                        </a:lnSpc>
                        <a:spcBef>
                          <a:spcPts val="0"/>
                        </a:spcBef>
                        <a:spcAft>
                          <a:spcPts val="0"/>
                        </a:spcAft>
                      </a:pPr>
                      <a:r>
                        <a:rPr lang="en-IN" sz="1000">
                          <a:effectLst/>
                        </a:rPr>
                        <a:t>Ministry of Mines</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dirty="0">
                          <a:effectLst/>
                        </a:rPr>
                        <a:t>9818277840; 01202773861</a:t>
                      </a:r>
                    </a:p>
                    <a:p>
                      <a:pPr marL="0" marR="0">
                        <a:lnSpc>
                          <a:spcPct val="115000"/>
                        </a:lnSpc>
                        <a:spcBef>
                          <a:spcPts val="0"/>
                        </a:spcBef>
                        <a:spcAft>
                          <a:spcPts val="0"/>
                        </a:spcAft>
                      </a:pPr>
                      <a:r>
                        <a:rPr lang="en-IN" sz="1000" u="none" strike="noStrike" dirty="0">
                          <a:effectLst/>
                          <a:hlinkClick r:id="rId46"/>
                        </a:rPr>
                        <a:t>kuduvak059@gmail.com</a:t>
                      </a:r>
                      <a:endParaRPr lang="en-IN" sz="1000" dirty="0">
                        <a:effectLst/>
                        <a:latin typeface="Calibri"/>
                        <a:ea typeface="Calibri"/>
                        <a:cs typeface="Times New Roman"/>
                      </a:endParaRPr>
                    </a:p>
                  </a:txBody>
                  <a:tcPr marL="30598" marR="30598" marT="0" marB="0"/>
                </a:tc>
                <a:extLst>
                  <a:ext uri="{0D108BD9-81ED-4DB2-BD59-A6C34878D82A}">
                    <a16:rowId xmlns:a16="http://schemas.microsoft.com/office/drawing/2014/main" val="10003"/>
                  </a:ext>
                </a:extLst>
              </a:tr>
              <a:tr h="340297">
                <a:tc>
                  <a:txBody>
                    <a:bodyPr/>
                    <a:lstStyle/>
                    <a:p>
                      <a:pPr marL="0" marR="0">
                        <a:lnSpc>
                          <a:spcPct val="115000"/>
                        </a:lnSpc>
                        <a:spcBef>
                          <a:spcPts val="0"/>
                        </a:spcBef>
                        <a:spcAft>
                          <a:spcPts val="0"/>
                        </a:spcAft>
                      </a:pPr>
                      <a:r>
                        <a:rPr lang="en-IN" sz="1000" dirty="0">
                          <a:effectLst/>
                        </a:rPr>
                        <a:t>Shri Ramesh Kumar Narang, Hon. Treasurer </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Ex Head, Corporate Affair, BALCO</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9899298857</a:t>
                      </a:r>
                    </a:p>
                    <a:p>
                      <a:pPr marL="0" marR="0">
                        <a:lnSpc>
                          <a:spcPct val="115000"/>
                        </a:lnSpc>
                        <a:spcBef>
                          <a:spcPts val="0"/>
                        </a:spcBef>
                        <a:spcAft>
                          <a:spcPts val="0"/>
                        </a:spcAft>
                      </a:pPr>
                      <a:r>
                        <a:rPr lang="en-IN" sz="1000" u="none" strike="noStrike">
                          <a:effectLst/>
                          <a:hlinkClick r:id="rId47"/>
                        </a:rPr>
                        <a:t>rknarang62@gmail.com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4"/>
                  </a:ext>
                </a:extLst>
              </a:tr>
              <a:tr h="340297">
                <a:tc>
                  <a:txBody>
                    <a:bodyPr/>
                    <a:lstStyle/>
                    <a:p>
                      <a:pPr marL="0" marR="0">
                        <a:lnSpc>
                          <a:spcPct val="115000"/>
                        </a:lnSpc>
                        <a:spcBef>
                          <a:spcPts val="0"/>
                        </a:spcBef>
                        <a:spcAft>
                          <a:spcPts val="0"/>
                        </a:spcAft>
                      </a:pPr>
                      <a:r>
                        <a:rPr lang="en-IN" sz="1000">
                          <a:effectLst/>
                        </a:rPr>
                        <a:t>Dr. Jayant Jain</a:t>
                      </a:r>
                    </a:p>
                    <a:p>
                      <a:pPr marL="0" marR="0">
                        <a:lnSpc>
                          <a:spcPct val="115000"/>
                        </a:lnSpc>
                        <a:spcBef>
                          <a:spcPts val="0"/>
                        </a:spcBef>
                        <a:spcAft>
                          <a:spcPts val="0"/>
                        </a:spcAft>
                      </a:pPr>
                      <a:r>
                        <a:rPr lang="en-IN" sz="1000">
                          <a:effectLst/>
                        </a:rPr>
                        <a:t>Hon. Jt. Secretary </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Associate Professor, Dept. of Materials Science &amp; Engg., IIT Delhi</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9582513867</a:t>
                      </a:r>
                    </a:p>
                    <a:p>
                      <a:pPr marL="0" marR="0">
                        <a:lnSpc>
                          <a:spcPct val="115000"/>
                        </a:lnSpc>
                        <a:spcBef>
                          <a:spcPts val="0"/>
                        </a:spcBef>
                        <a:spcAft>
                          <a:spcPts val="0"/>
                        </a:spcAft>
                      </a:pPr>
                      <a:r>
                        <a:rPr lang="en-IN" sz="1000" u="none" strike="noStrike">
                          <a:effectLst/>
                          <a:hlinkClick r:id="rId48"/>
                        </a:rPr>
                        <a:t>jayantj@iitd.ac.in</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5"/>
                  </a:ext>
                </a:extLst>
              </a:tr>
              <a:tr h="340297">
                <a:tc>
                  <a:txBody>
                    <a:bodyPr/>
                    <a:lstStyle/>
                    <a:p>
                      <a:pPr marL="0" marR="0">
                        <a:lnSpc>
                          <a:spcPct val="115000"/>
                        </a:lnSpc>
                        <a:spcBef>
                          <a:spcPts val="0"/>
                        </a:spcBef>
                        <a:spcAft>
                          <a:spcPts val="0"/>
                        </a:spcAft>
                      </a:pPr>
                      <a:r>
                        <a:rPr lang="en-IN" sz="1000">
                          <a:effectLst/>
                        </a:rPr>
                        <a:t>Dr. Mukesh Kumar</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Sr. Adviser , JSP Group</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dirty="0">
                          <a:effectLst/>
                        </a:rPr>
                        <a:t>9650080849; 9584032329</a:t>
                      </a:r>
                    </a:p>
                    <a:p>
                      <a:pPr marL="0" marR="0">
                        <a:lnSpc>
                          <a:spcPct val="115000"/>
                        </a:lnSpc>
                        <a:spcBef>
                          <a:spcPts val="0"/>
                        </a:spcBef>
                        <a:spcAft>
                          <a:spcPts val="0"/>
                        </a:spcAft>
                      </a:pPr>
                      <a:r>
                        <a:rPr lang="en-IN" sz="1000" u="none" strike="noStrike" dirty="0">
                          <a:effectLst/>
                          <a:hlinkClick r:id="rId49"/>
                        </a:rPr>
                        <a:t>drmukeshkumar@gmail.com</a:t>
                      </a:r>
                      <a:endParaRPr lang="en-IN" sz="1000" dirty="0">
                        <a:effectLst/>
                        <a:latin typeface="Calibri"/>
                        <a:ea typeface="Calibri"/>
                        <a:cs typeface="Times New Roman"/>
                      </a:endParaRPr>
                    </a:p>
                  </a:txBody>
                  <a:tcPr marL="30598" marR="30598" marT="0" marB="0"/>
                </a:tc>
                <a:extLst>
                  <a:ext uri="{0D108BD9-81ED-4DB2-BD59-A6C34878D82A}">
                    <a16:rowId xmlns:a16="http://schemas.microsoft.com/office/drawing/2014/main" val="10006"/>
                  </a:ext>
                </a:extLst>
              </a:tr>
              <a:tr h="394411">
                <a:tc>
                  <a:txBody>
                    <a:bodyPr/>
                    <a:lstStyle/>
                    <a:p>
                      <a:pPr marL="0" marR="0">
                        <a:lnSpc>
                          <a:spcPct val="115000"/>
                        </a:lnSpc>
                        <a:spcBef>
                          <a:spcPts val="0"/>
                        </a:spcBef>
                        <a:spcAft>
                          <a:spcPts val="0"/>
                        </a:spcAft>
                      </a:pPr>
                      <a:r>
                        <a:rPr lang="en-IN" sz="1000">
                          <a:effectLst/>
                        </a:rPr>
                        <a:t>Shri Manoranjan Ram</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Vice President, Head of Sales &amp; Marketing, </a:t>
                      </a:r>
                      <a:r>
                        <a:rPr lang="en-IN" sz="1000" dirty="0" err="1">
                          <a:effectLst/>
                        </a:rPr>
                        <a:t>Danieli</a:t>
                      </a:r>
                      <a:r>
                        <a:rPr lang="en-IN" sz="1000" dirty="0">
                          <a:effectLst/>
                        </a:rPr>
                        <a:t> Group</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9910014989; </a:t>
                      </a:r>
                      <a:r>
                        <a:rPr lang="en-IN" sz="1000" u="none" strike="noStrike">
                          <a:effectLst/>
                          <a:hlinkClick r:id="rId50"/>
                        </a:rPr>
                        <a:t>m.ram@danieli.com</a:t>
                      </a:r>
                      <a:endParaRPr lang="en-IN" sz="1000">
                        <a:effectLst/>
                      </a:endParaRPr>
                    </a:p>
                    <a:p>
                      <a:pPr marL="0" marR="0">
                        <a:lnSpc>
                          <a:spcPct val="115000"/>
                        </a:lnSpc>
                        <a:spcBef>
                          <a:spcPts val="0"/>
                        </a:spcBef>
                        <a:spcAft>
                          <a:spcPts val="0"/>
                        </a:spcAft>
                      </a:pPr>
                      <a:r>
                        <a:rPr lang="en-IN" sz="1000" u="none" strike="noStrike">
                          <a:effectLst/>
                          <a:hlinkClick r:id="rId51"/>
                        </a:rPr>
                        <a:t>manoranjanram@yahoo.com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7"/>
                  </a:ext>
                </a:extLst>
              </a:tr>
              <a:tr h="340297">
                <a:tc>
                  <a:txBody>
                    <a:bodyPr/>
                    <a:lstStyle/>
                    <a:p>
                      <a:pPr marL="0" marR="0">
                        <a:lnSpc>
                          <a:spcPct val="115000"/>
                        </a:lnSpc>
                        <a:spcBef>
                          <a:spcPts val="0"/>
                        </a:spcBef>
                        <a:spcAft>
                          <a:spcPts val="0"/>
                        </a:spcAft>
                      </a:pPr>
                      <a:r>
                        <a:rPr lang="en-IN" sz="1000">
                          <a:effectLst/>
                        </a:rPr>
                        <a:t>Shri N K Kakkar</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Former Vice President </a:t>
                      </a:r>
                    </a:p>
                    <a:p>
                      <a:pPr marL="0" marR="0" algn="ctr">
                        <a:lnSpc>
                          <a:spcPct val="115000"/>
                        </a:lnSpc>
                        <a:spcBef>
                          <a:spcPts val="0"/>
                        </a:spcBef>
                        <a:spcAft>
                          <a:spcPts val="0"/>
                        </a:spcAft>
                      </a:pPr>
                      <a:r>
                        <a:rPr lang="en-IN" sz="1000" dirty="0" err="1">
                          <a:effectLst/>
                        </a:rPr>
                        <a:t>Somani</a:t>
                      </a:r>
                      <a:r>
                        <a:rPr lang="en-IN" sz="1000" dirty="0">
                          <a:effectLst/>
                        </a:rPr>
                        <a:t> </a:t>
                      </a:r>
                      <a:r>
                        <a:rPr lang="en-IN" sz="1000" dirty="0" err="1">
                          <a:effectLst/>
                        </a:rPr>
                        <a:t>Kuttner</a:t>
                      </a:r>
                      <a:r>
                        <a:rPr lang="en-IN" sz="1000" dirty="0">
                          <a:effectLst/>
                        </a:rPr>
                        <a:t> India Pvt. Ltd.</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9871008505</a:t>
                      </a:r>
                    </a:p>
                    <a:p>
                      <a:pPr marL="0" marR="0">
                        <a:lnSpc>
                          <a:spcPct val="115000"/>
                        </a:lnSpc>
                        <a:spcBef>
                          <a:spcPts val="0"/>
                        </a:spcBef>
                        <a:spcAft>
                          <a:spcPts val="0"/>
                        </a:spcAft>
                      </a:pPr>
                      <a:r>
                        <a:rPr lang="en-IN" sz="1000" u="none" strike="noStrike">
                          <a:effectLst/>
                          <a:hlinkClick r:id="rId52"/>
                        </a:rPr>
                        <a:t>nirmalkakkar@gmail.com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8"/>
                  </a:ext>
                </a:extLst>
              </a:tr>
              <a:tr h="340297">
                <a:tc>
                  <a:txBody>
                    <a:bodyPr/>
                    <a:lstStyle/>
                    <a:p>
                      <a:pPr marL="0" marR="0">
                        <a:lnSpc>
                          <a:spcPct val="115000"/>
                        </a:lnSpc>
                        <a:spcBef>
                          <a:spcPts val="0"/>
                        </a:spcBef>
                        <a:spcAft>
                          <a:spcPts val="0"/>
                        </a:spcAft>
                      </a:pPr>
                      <a:r>
                        <a:rPr lang="en-IN" sz="1000">
                          <a:effectLst/>
                        </a:rPr>
                        <a:t>Dr. Ramen Datta</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Consultant,  Steel Research &amp; Technology Mission of India</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9958084110</a:t>
                      </a:r>
                    </a:p>
                    <a:p>
                      <a:pPr marL="0" marR="0">
                        <a:lnSpc>
                          <a:spcPct val="115000"/>
                        </a:lnSpc>
                        <a:spcBef>
                          <a:spcPts val="0"/>
                        </a:spcBef>
                        <a:spcAft>
                          <a:spcPts val="0"/>
                        </a:spcAft>
                      </a:pPr>
                      <a:r>
                        <a:rPr lang="en-IN" sz="1000" u="none" strike="noStrike">
                          <a:effectLst/>
                          <a:hlinkClick r:id="rId53"/>
                        </a:rPr>
                        <a:t>dattaramen@gmail.com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09"/>
                  </a:ext>
                </a:extLst>
              </a:tr>
              <a:tr h="340297">
                <a:tc>
                  <a:txBody>
                    <a:bodyPr/>
                    <a:lstStyle/>
                    <a:p>
                      <a:pPr marL="0" marR="0">
                        <a:lnSpc>
                          <a:spcPct val="115000"/>
                        </a:lnSpc>
                        <a:spcBef>
                          <a:spcPts val="0"/>
                        </a:spcBef>
                        <a:spcAft>
                          <a:spcPts val="0"/>
                        </a:spcAft>
                      </a:pPr>
                      <a:r>
                        <a:rPr lang="en-IN" sz="1000">
                          <a:effectLst/>
                        </a:rPr>
                        <a:t>Shri G I S Chauhan </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Former ED I/c, RDCIS, SAIL</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9717302437;  7048993116 </a:t>
                      </a:r>
                      <a:r>
                        <a:rPr lang="en-IN" sz="1000" u="none" strike="noStrike">
                          <a:effectLst/>
                          <a:hlinkClick r:id="rId54"/>
                        </a:rPr>
                        <a:t>gisc.delhi@gmail.com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0"/>
                  </a:ext>
                </a:extLst>
              </a:tr>
              <a:tr h="340297">
                <a:tc>
                  <a:txBody>
                    <a:bodyPr/>
                    <a:lstStyle/>
                    <a:p>
                      <a:pPr marL="0" marR="0">
                        <a:lnSpc>
                          <a:spcPct val="115000"/>
                        </a:lnSpc>
                        <a:spcBef>
                          <a:spcPts val="0"/>
                        </a:spcBef>
                        <a:spcAft>
                          <a:spcPts val="0"/>
                        </a:spcAft>
                      </a:pPr>
                      <a:r>
                        <a:rPr lang="en-IN" sz="1000">
                          <a:effectLst/>
                        </a:rPr>
                        <a:t>Shri N Vijayan</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Director</a:t>
                      </a:r>
                    </a:p>
                    <a:p>
                      <a:pPr marL="0" marR="0" algn="ctr">
                        <a:lnSpc>
                          <a:spcPct val="115000"/>
                        </a:lnSpc>
                        <a:spcBef>
                          <a:spcPts val="0"/>
                        </a:spcBef>
                        <a:spcAft>
                          <a:spcPts val="0"/>
                        </a:spcAft>
                      </a:pPr>
                      <a:r>
                        <a:rPr lang="en-IN" sz="1000">
                          <a:effectLst/>
                        </a:rPr>
                        <a:t>Technotherma India Pvt. Ltd</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9818695690</a:t>
                      </a:r>
                    </a:p>
                    <a:p>
                      <a:pPr marL="0" marR="0">
                        <a:lnSpc>
                          <a:spcPct val="115000"/>
                        </a:lnSpc>
                        <a:spcBef>
                          <a:spcPts val="0"/>
                        </a:spcBef>
                        <a:spcAft>
                          <a:spcPts val="0"/>
                        </a:spcAft>
                      </a:pPr>
                      <a:r>
                        <a:rPr lang="en-IN" sz="1000" u="none" strike="noStrike">
                          <a:effectLst/>
                          <a:hlinkClick r:id="rId55"/>
                        </a:rPr>
                        <a:t>technothermaindia@gmail.com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1"/>
                  </a:ext>
                </a:extLst>
              </a:tr>
              <a:tr h="525883">
                <a:tc>
                  <a:txBody>
                    <a:bodyPr/>
                    <a:lstStyle/>
                    <a:p>
                      <a:pPr marL="0" marR="0">
                        <a:lnSpc>
                          <a:spcPct val="115000"/>
                        </a:lnSpc>
                        <a:spcBef>
                          <a:spcPts val="0"/>
                        </a:spcBef>
                        <a:spcAft>
                          <a:spcPts val="0"/>
                        </a:spcAft>
                      </a:pPr>
                      <a:r>
                        <a:rPr lang="en-IN" sz="1000" dirty="0">
                          <a:effectLst/>
                        </a:rPr>
                        <a:t>Shri M P Sharma</a:t>
                      </a:r>
                    </a:p>
                    <a:p>
                      <a:pPr marL="0" marR="0">
                        <a:lnSpc>
                          <a:spcPct val="115000"/>
                        </a:lnSpc>
                        <a:spcBef>
                          <a:spcPts val="0"/>
                        </a:spcBef>
                        <a:spcAft>
                          <a:spcPts val="0"/>
                        </a:spcAft>
                      </a:pPr>
                      <a:r>
                        <a:rPr lang="en-IN" sz="1000" dirty="0">
                          <a:effectLst/>
                        </a:rPr>
                        <a:t>Member</a:t>
                      </a:r>
                    </a:p>
                    <a:p>
                      <a:pPr marL="0" marR="0">
                        <a:lnSpc>
                          <a:spcPct val="115000"/>
                        </a:lnSpc>
                        <a:spcBef>
                          <a:spcPts val="0"/>
                        </a:spcBef>
                        <a:spcAft>
                          <a:spcPts val="0"/>
                        </a:spcAft>
                      </a:pPr>
                      <a:r>
                        <a:rPr lang="en-IN" sz="1000" dirty="0">
                          <a:effectLst/>
                        </a:rPr>
                        <a:t> </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Scientific &amp; Technical Consultant, Aluminium Industries</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9212202084; 9818508300</a:t>
                      </a:r>
                    </a:p>
                    <a:p>
                      <a:pPr marL="0" marR="0">
                        <a:lnSpc>
                          <a:spcPct val="115000"/>
                        </a:lnSpc>
                        <a:spcBef>
                          <a:spcPts val="0"/>
                        </a:spcBef>
                        <a:spcAft>
                          <a:spcPts val="0"/>
                        </a:spcAft>
                      </a:pPr>
                      <a:r>
                        <a:rPr lang="en-IN" sz="1000" u="none" strike="noStrike">
                          <a:effectLst/>
                          <a:hlinkClick r:id="rId56"/>
                        </a:rPr>
                        <a:t>aluminiumconsultant@yahoo.com</a:t>
                      </a:r>
                      <a:endParaRPr lang="en-IN" sz="1000">
                        <a:effectLst/>
                      </a:endParaRPr>
                    </a:p>
                    <a:p>
                      <a:pPr marL="0" marR="0">
                        <a:lnSpc>
                          <a:spcPct val="115000"/>
                        </a:lnSpc>
                        <a:spcBef>
                          <a:spcPts val="0"/>
                        </a:spcBef>
                        <a:spcAft>
                          <a:spcPts val="0"/>
                        </a:spcAft>
                      </a:pPr>
                      <a:r>
                        <a:rPr lang="en-IN" sz="1000" u="none" strike="noStrike">
                          <a:effectLst/>
                          <a:hlinkClick r:id="rId57"/>
                        </a:rPr>
                        <a:t>aflmps@rediffmail.com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2"/>
                  </a:ext>
                </a:extLst>
              </a:tr>
              <a:tr h="340297">
                <a:tc>
                  <a:txBody>
                    <a:bodyPr/>
                    <a:lstStyle/>
                    <a:p>
                      <a:pPr marL="0" marR="0">
                        <a:lnSpc>
                          <a:spcPct val="115000"/>
                        </a:lnSpc>
                        <a:spcBef>
                          <a:spcPts val="0"/>
                        </a:spcBef>
                        <a:spcAft>
                          <a:spcPts val="0"/>
                        </a:spcAft>
                      </a:pPr>
                      <a:r>
                        <a:rPr lang="en-IN" sz="1000">
                          <a:effectLst/>
                        </a:rPr>
                        <a:t>Dr. Lakshmi Narayan R</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spcBef>
                          <a:spcPts val="0"/>
                        </a:spcBef>
                        <a:spcAft>
                          <a:spcPts val="0"/>
                        </a:spcAft>
                      </a:pPr>
                      <a:r>
                        <a:rPr lang="en-US" sz="1000">
                          <a:effectLst/>
                        </a:rPr>
                        <a:t>Assistant Professor, Materials Science and Engineering, IIT Delhi</a:t>
                      </a:r>
                      <a:endParaRPr lang="en-IN" sz="1000">
                        <a:effectLst/>
                        <a:latin typeface="Consolas"/>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8860996485</a:t>
                      </a:r>
                    </a:p>
                    <a:p>
                      <a:pPr marL="0" marR="0">
                        <a:lnSpc>
                          <a:spcPct val="115000"/>
                        </a:lnSpc>
                        <a:spcBef>
                          <a:spcPts val="0"/>
                        </a:spcBef>
                        <a:spcAft>
                          <a:spcPts val="0"/>
                        </a:spcAft>
                      </a:pPr>
                      <a:r>
                        <a:rPr lang="en-IN" sz="1000" u="none" strike="noStrike">
                          <a:effectLst/>
                          <a:hlinkClick r:id="rId58"/>
                        </a:rPr>
                        <a:t>rlnarayan@iitd.ac.in</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3"/>
                  </a:ext>
                </a:extLst>
              </a:tr>
              <a:tr h="340297">
                <a:tc>
                  <a:txBody>
                    <a:bodyPr/>
                    <a:lstStyle/>
                    <a:p>
                      <a:pPr marL="0" marR="0">
                        <a:lnSpc>
                          <a:spcPct val="115000"/>
                        </a:lnSpc>
                        <a:spcBef>
                          <a:spcPts val="0"/>
                        </a:spcBef>
                        <a:spcAft>
                          <a:spcPts val="0"/>
                        </a:spcAft>
                      </a:pPr>
                      <a:r>
                        <a:rPr lang="en-IN" sz="1000">
                          <a:effectLst/>
                        </a:rPr>
                        <a:t>Shri Ram Gopal</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Former ED, SAIL</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9968605059</a:t>
                      </a:r>
                    </a:p>
                    <a:p>
                      <a:pPr marL="0" marR="0">
                        <a:lnSpc>
                          <a:spcPct val="115000"/>
                        </a:lnSpc>
                        <a:spcBef>
                          <a:spcPts val="0"/>
                        </a:spcBef>
                        <a:spcAft>
                          <a:spcPts val="0"/>
                        </a:spcAft>
                      </a:pPr>
                      <a:r>
                        <a:rPr lang="en-IN" sz="1000" u="none" strike="noStrike">
                          <a:effectLst/>
                          <a:hlinkClick r:id="rId59"/>
                        </a:rPr>
                        <a:t>ramgopal.sail@gmail.com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4"/>
                  </a:ext>
                </a:extLst>
              </a:tr>
              <a:tr h="340297">
                <a:tc>
                  <a:txBody>
                    <a:bodyPr/>
                    <a:lstStyle/>
                    <a:p>
                      <a:pPr marL="0" marR="0">
                        <a:lnSpc>
                          <a:spcPct val="115000"/>
                        </a:lnSpc>
                        <a:spcBef>
                          <a:spcPts val="0"/>
                        </a:spcBef>
                        <a:spcAft>
                          <a:spcPts val="0"/>
                        </a:spcAft>
                      </a:pPr>
                      <a:r>
                        <a:rPr lang="en-IN" sz="1000">
                          <a:effectLst/>
                        </a:rPr>
                        <a:t>Shri B R Jain</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Sr. Adviser</a:t>
                      </a:r>
                    </a:p>
                    <a:p>
                      <a:pPr marL="0" marR="0" algn="ctr">
                        <a:lnSpc>
                          <a:spcPct val="115000"/>
                        </a:lnSpc>
                        <a:spcBef>
                          <a:spcPts val="0"/>
                        </a:spcBef>
                        <a:spcAft>
                          <a:spcPts val="0"/>
                        </a:spcAft>
                      </a:pPr>
                      <a:r>
                        <a:rPr lang="en-IN" sz="1000" dirty="0">
                          <a:effectLst/>
                        </a:rPr>
                        <a:t>Engineering Council of India</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9313190011</a:t>
                      </a:r>
                    </a:p>
                    <a:p>
                      <a:pPr marL="0" marR="0">
                        <a:lnSpc>
                          <a:spcPct val="115000"/>
                        </a:lnSpc>
                        <a:spcBef>
                          <a:spcPts val="0"/>
                        </a:spcBef>
                        <a:spcAft>
                          <a:spcPts val="0"/>
                        </a:spcAft>
                      </a:pPr>
                      <a:r>
                        <a:rPr lang="en-IN" sz="1000" u="none" strike="noStrike">
                          <a:effectLst/>
                          <a:hlinkClick r:id="rId60"/>
                        </a:rPr>
                        <a:t>jainbinay@gmail.com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5"/>
                  </a:ext>
                </a:extLst>
              </a:tr>
              <a:tr h="340297">
                <a:tc>
                  <a:txBody>
                    <a:bodyPr/>
                    <a:lstStyle/>
                    <a:p>
                      <a:pPr marL="0" marR="0">
                        <a:lnSpc>
                          <a:spcPct val="115000"/>
                        </a:lnSpc>
                        <a:spcBef>
                          <a:spcPts val="0"/>
                        </a:spcBef>
                        <a:spcAft>
                          <a:spcPts val="0"/>
                        </a:spcAft>
                      </a:pPr>
                      <a:r>
                        <a:rPr lang="en-IN" sz="1000">
                          <a:effectLst/>
                        </a:rPr>
                        <a:t>Shri Deepak Bhatnagar</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Secretary General, Pellet Manufacturers Association of India</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9910018504</a:t>
                      </a:r>
                    </a:p>
                    <a:p>
                      <a:pPr marL="0" marR="0">
                        <a:lnSpc>
                          <a:spcPct val="115000"/>
                        </a:lnSpc>
                        <a:spcBef>
                          <a:spcPts val="0"/>
                        </a:spcBef>
                        <a:spcAft>
                          <a:spcPts val="0"/>
                        </a:spcAft>
                      </a:pPr>
                      <a:r>
                        <a:rPr lang="en-IN" sz="1000">
                          <a:effectLst/>
                        </a:rPr>
                        <a:t>deepas1949@gmail.com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6"/>
                  </a:ext>
                </a:extLst>
              </a:tr>
              <a:tr h="394411">
                <a:tc>
                  <a:txBody>
                    <a:bodyPr/>
                    <a:lstStyle/>
                    <a:p>
                      <a:pPr marL="0" marR="0">
                        <a:lnSpc>
                          <a:spcPct val="115000"/>
                        </a:lnSpc>
                        <a:spcBef>
                          <a:spcPts val="0"/>
                        </a:spcBef>
                        <a:spcAft>
                          <a:spcPts val="0"/>
                        </a:spcAft>
                      </a:pPr>
                      <a:r>
                        <a:rPr lang="en-IN" sz="1000">
                          <a:effectLst/>
                        </a:rPr>
                        <a:t>Shri Ranit Rana</a:t>
                      </a:r>
                    </a:p>
                    <a:p>
                      <a:pPr marL="0" marR="0">
                        <a:lnSpc>
                          <a:spcPct val="115000"/>
                        </a:lnSpc>
                        <a:spcBef>
                          <a:spcPts val="0"/>
                        </a:spcBef>
                        <a:spcAft>
                          <a:spcPts val="0"/>
                        </a:spcAft>
                      </a:pPr>
                      <a:r>
                        <a:rPr lang="en-IN" sz="1000">
                          <a:effectLst/>
                        </a:rPr>
                        <a:t>Member</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Associate Vice President, Sales &amp; Distribution, JSL</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7042202268;</a:t>
                      </a:r>
                      <a:r>
                        <a:rPr lang="en-IN" sz="1000" u="none" strike="noStrike">
                          <a:effectLst/>
                          <a:hlinkClick r:id="rId61"/>
                        </a:rPr>
                        <a:t>ranitrana@gmail.com</a:t>
                      </a:r>
                      <a:endParaRPr lang="en-IN" sz="1000">
                        <a:effectLst/>
                      </a:endParaRPr>
                    </a:p>
                    <a:p>
                      <a:pPr marL="0" marR="0">
                        <a:lnSpc>
                          <a:spcPct val="115000"/>
                        </a:lnSpc>
                        <a:spcBef>
                          <a:spcPts val="0"/>
                        </a:spcBef>
                        <a:spcAft>
                          <a:spcPts val="0"/>
                        </a:spcAft>
                      </a:pPr>
                      <a:r>
                        <a:rPr lang="en-IN" sz="1000" u="none" strike="noStrike">
                          <a:effectLst/>
                          <a:hlinkClick r:id="rId62"/>
                        </a:rPr>
                        <a:t>ranit.rana@jindalstainless.com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7"/>
                  </a:ext>
                </a:extLst>
              </a:tr>
              <a:tr h="340297">
                <a:tc>
                  <a:txBody>
                    <a:bodyPr/>
                    <a:lstStyle/>
                    <a:p>
                      <a:pPr marL="0" marR="0">
                        <a:lnSpc>
                          <a:spcPct val="115000"/>
                        </a:lnSpc>
                        <a:spcBef>
                          <a:spcPts val="0"/>
                        </a:spcBef>
                        <a:spcAft>
                          <a:spcPts val="0"/>
                        </a:spcAft>
                      </a:pPr>
                      <a:r>
                        <a:rPr lang="en-IN" sz="1000">
                          <a:effectLst/>
                        </a:rPr>
                        <a:t>Shri B D Jethra</a:t>
                      </a:r>
                    </a:p>
                    <a:p>
                      <a:pPr marL="0" marR="0">
                        <a:lnSpc>
                          <a:spcPct val="115000"/>
                        </a:lnSpc>
                        <a:spcBef>
                          <a:spcPts val="0"/>
                        </a:spcBef>
                        <a:spcAft>
                          <a:spcPts val="0"/>
                        </a:spcAft>
                      </a:pPr>
                      <a:r>
                        <a:rPr lang="en-IN" sz="1000">
                          <a:effectLst/>
                        </a:rPr>
                        <a:t>Permanent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Former Adviser</a:t>
                      </a:r>
                    </a:p>
                    <a:p>
                      <a:pPr marL="0" marR="0" algn="ctr">
                        <a:lnSpc>
                          <a:spcPct val="115000"/>
                        </a:lnSpc>
                        <a:spcBef>
                          <a:spcPts val="0"/>
                        </a:spcBef>
                        <a:spcAft>
                          <a:spcPts val="0"/>
                        </a:spcAft>
                      </a:pPr>
                      <a:r>
                        <a:rPr lang="en-IN" sz="1000">
                          <a:effectLst/>
                        </a:rPr>
                        <a:t>Planning Commission</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9818326878</a:t>
                      </a:r>
                    </a:p>
                    <a:p>
                      <a:pPr marL="0" marR="0">
                        <a:lnSpc>
                          <a:spcPct val="115000"/>
                        </a:lnSpc>
                        <a:spcBef>
                          <a:spcPts val="0"/>
                        </a:spcBef>
                        <a:spcAft>
                          <a:spcPts val="0"/>
                        </a:spcAft>
                      </a:pPr>
                      <a:r>
                        <a:rPr lang="en-IN" sz="1000" u="none" strike="noStrike">
                          <a:effectLst/>
                          <a:hlinkClick r:id="rId63"/>
                        </a:rPr>
                        <a:t>jethra@yahoo.com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18"/>
                  </a:ext>
                </a:extLst>
              </a:tr>
              <a:tr h="394411">
                <a:tc>
                  <a:txBody>
                    <a:bodyPr/>
                    <a:lstStyle/>
                    <a:p>
                      <a:pPr marL="0" marR="0">
                        <a:lnSpc>
                          <a:spcPct val="115000"/>
                        </a:lnSpc>
                        <a:spcBef>
                          <a:spcPts val="0"/>
                        </a:spcBef>
                        <a:spcAft>
                          <a:spcPts val="0"/>
                        </a:spcAft>
                      </a:pPr>
                      <a:r>
                        <a:rPr lang="en-IN" sz="1000">
                          <a:effectLst/>
                        </a:rPr>
                        <a:t>Shri Anil Gupta</a:t>
                      </a:r>
                    </a:p>
                    <a:p>
                      <a:pPr marL="0" marR="0">
                        <a:lnSpc>
                          <a:spcPct val="115000"/>
                        </a:lnSpc>
                        <a:spcBef>
                          <a:spcPts val="0"/>
                        </a:spcBef>
                        <a:spcAft>
                          <a:spcPts val="0"/>
                        </a:spcAft>
                      </a:pPr>
                      <a:r>
                        <a:rPr lang="en-IN" sz="1000">
                          <a:effectLst/>
                        </a:rPr>
                        <a:t>Permanent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Ex CEO &amp; MD ,DDSIL, IL&amp;FS Environmental Infrastructure &amp; Services Ltd.,  </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dirty="0">
                          <a:effectLst/>
                        </a:rPr>
                        <a:t>9899414000</a:t>
                      </a:r>
                    </a:p>
                    <a:p>
                      <a:pPr marL="0" marR="0">
                        <a:lnSpc>
                          <a:spcPct val="115000"/>
                        </a:lnSpc>
                        <a:spcBef>
                          <a:spcPts val="0"/>
                        </a:spcBef>
                        <a:spcAft>
                          <a:spcPts val="0"/>
                        </a:spcAft>
                      </a:pPr>
                      <a:r>
                        <a:rPr lang="en-IN" sz="1000" u="none" strike="noStrike" dirty="0">
                          <a:effectLst/>
                          <a:hlinkClick r:id="rId64"/>
                        </a:rPr>
                        <a:t>indiantrader@gmail.com</a:t>
                      </a:r>
                      <a:endParaRPr lang="en-IN" sz="1000" dirty="0">
                        <a:effectLst/>
                        <a:latin typeface="Calibri"/>
                        <a:ea typeface="Calibri"/>
                        <a:cs typeface="Times New Roman"/>
                      </a:endParaRPr>
                    </a:p>
                  </a:txBody>
                  <a:tcPr marL="30598" marR="30598" marT="0" marB="0"/>
                </a:tc>
                <a:extLst>
                  <a:ext uri="{0D108BD9-81ED-4DB2-BD59-A6C34878D82A}">
                    <a16:rowId xmlns:a16="http://schemas.microsoft.com/office/drawing/2014/main" val="10019"/>
                  </a:ext>
                </a:extLst>
              </a:tr>
              <a:tr h="340297">
                <a:tc>
                  <a:txBody>
                    <a:bodyPr/>
                    <a:lstStyle/>
                    <a:p>
                      <a:pPr marL="0" marR="0">
                        <a:lnSpc>
                          <a:spcPct val="115000"/>
                        </a:lnSpc>
                        <a:spcBef>
                          <a:spcPts val="0"/>
                        </a:spcBef>
                        <a:spcAft>
                          <a:spcPts val="0"/>
                        </a:spcAft>
                      </a:pPr>
                      <a:r>
                        <a:rPr lang="en-IN" sz="1000">
                          <a:effectLst/>
                        </a:rPr>
                        <a:t>Shri S C Suri</a:t>
                      </a:r>
                    </a:p>
                    <a:p>
                      <a:pPr marL="0" marR="0">
                        <a:lnSpc>
                          <a:spcPct val="115000"/>
                        </a:lnSpc>
                        <a:spcBef>
                          <a:spcPts val="0"/>
                        </a:spcBef>
                        <a:spcAft>
                          <a:spcPts val="0"/>
                        </a:spcAft>
                      </a:pPr>
                      <a:r>
                        <a:rPr lang="en-IN" sz="1000">
                          <a:effectLst/>
                        </a:rPr>
                        <a:t>Permanent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a:effectLst/>
                        </a:rPr>
                        <a:t>Ex ED, SAIL</a:t>
                      </a:r>
                      <a:endParaRPr lang="en-IN" sz="100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a:effectLst/>
                        </a:rPr>
                        <a:t>9650936736; 46584279 </a:t>
                      </a:r>
                      <a:r>
                        <a:rPr lang="en-IN" sz="1000" u="none" strike="noStrike">
                          <a:effectLst/>
                          <a:hlinkClick r:id="rId65"/>
                        </a:rPr>
                        <a:t>scsuri.iimdc@gmail.com</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20"/>
                  </a:ext>
                </a:extLst>
              </a:tr>
              <a:tr h="394411">
                <a:tc>
                  <a:txBody>
                    <a:bodyPr/>
                    <a:lstStyle/>
                    <a:p>
                      <a:pPr marL="0" marR="0">
                        <a:lnSpc>
                          <a:spcPct val="115000"/>
                        </a:lnSpc>
                        <a:spcBef>
                          <a:spcPts val="0"/>
                        </a:spcBef>
                        <a:spcAft>
                          <a:spcPts val="0"/>
                        </a:spcAft>
                      </a:pPr>
                      <a:r>
                        <a:rPr lang="en-IN" sz="1000">
                          <a:effectLst/>
                        </a:rPr>
                        <a:t>Shri K L Mehrotra</a:t>
                      </a:r>
                    </a:p>
                    <a:p>
                      <a:pPr marL="0" marR="0">
                        <a:lnSpc>
                          <a:spcPct val="115000"/>
                        </a:lnSpc>
                        <a:spcBef>
                          <a:spcPts val="0"/>
                        </a:spcBef>
                        <a:spcAft>
                          <a:spcPts val="0"/>
                        </a:spcAft>
                      </a:pPr>
                      <a:r>
                        <a:rPr lang="en-IN" sz="1000">
                          <a:effectLst/>
                        </a:rPr>
                        <a:t>Permanent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Permanent Invitee</a:t>
                      </a:r>
                    </a:p>
                    <a:p>
                      <a:pPr marL="0" marR="0" algn="ctr">
                        <a:lnSpc>
                          <a:spcPct val="115000"/>
                        </a:lnSpc>
                        <a:spcBef>
                          <a:spcPts val="0"/>
                        </a:spcBef>
                        <a:spcAft>
                          <a:spcPts val="0"/>
                        </a:spcAft>
                      </a:pPr>
                      <a:r>
                        <a:rPr lang="en-IN" sz="1000" dirty="0">
                          <a:effectLst/>
                        </a:rPr>
                        <a:t>Ex CMD, MOIL</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dirty="0">
                          <a:effectLst/>
                        </a:rPr>
                        <a:t>9810203544;</a:t>
                      </a:r>
                      <a:r>
                        <a:rPr lang="en-IN" sz="1000" u="none" strike="noStrike" dirty="0">
                          <a:effectLst/>
                          <a:hlinkClick r:id="rId66"/>
                        </a:rPr>
                        <a:t>klm91048@gmail.com</a:t>
                      </a:r>
                      <a:endParaRPr lang="en-IN" sz="1000" dirty="0">
                        <a:effectLst/>
                      </a:endParaRPr>
                    </a:p>
                    <a:p>
                      <a:pPr marL="0" marR="0">
                        <a:lnSpc>
                          <a:spcPct val="115000"/>
                        </a:lnSpc>
                        <a:spcBef>
                          <a:spcPts val="0"/>
                        </a:spcBef>
                        <a:spcAft>
                          <a:spcPts val="0"/>
                        </a:spcAft>
                      </a:pPr>
                      <a:r>
                        <a:rPr lang="en-IN" sz="1000" u="none" strike="noStrike" dirty="0">
                          <a:effectLst/>
                          <a:hlinkClick r:id="rId67"/>
                        </a:rPr>
                        <a:t>klmehrotra48@gmail.com</a:t>
                      </a:r>
                      <a:endParaRPr lang="en-IN" sz="1000" dirty="0">
                        <a:effectLst/>
                        <a:latin typeface="Calibri"/>
                        <a:ea typeface="Calibri"/>
                        <a:cs typeface="Times New Roman"/>
                      </a:endParaRPr>
                    </a:p>
                  </a:txBody>
                  <a:tcPr marL="30598" marR="30598" marT="0" marB="0"/>
                </a:tc>
                <a:extLst>
                  <a:ext uri="{0D108BD9-81ED-4DB2-BD59-A6C34878D82A}">
                    <a16:rowId xmlns:a16="http://schemas.microsoft.com/office/drawing/2014/main" val="10021"/>
                  </a:ext>
                </a:extLst>
              </a:tr>
              <a:tr h="340297">
                <a:tc>
                  <a:txBody>
                    <a:bodyPr/>
                    <a:lstStyle/>
                    <a:p>
                      <a:pPr marL="0" marR="0">
                        <a:lnSpc>
                          <a:spcPct val="115000"/>
                        </a:lnSpc>
                        <a:spcBef>
                          <a:spcPts val="0"/>
                        </a:spcBef>
                        <a:spcAft>
                          <a:spcPts val="0"/>
                        </a:spcAft>
                      </a:pPr>
                      <a:r>
                        <a:rPr lang="en-IN" sz="1000">
                          <a:effectLst/>
                        </a:rPr>
                        <a:t>Shri K K Mehrotra</a:t>
                      </a:r>
                    </a:p>
                    <a:p>
                      <a:pPr marL="0" marR="0">
                        <a:lnSpc>
                          <a:spcPct val="115000"/>
                        </a:lnSpc>
                        <a:spcBef>
                          <a:spcPts val="0"/>
                        </a:spcBef>
                        <a:spcAft>
                          <a:spcPts val="0"/>
                        </a:spcAft>
                      </a:pPr>
                      <a:r>
                        <a:rPr lang="en-IN" sz="1000">
                          <a:effectLst/>
                        </a:rPr>
                        <a:t>Permanent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Ex CMD, MECON Limited</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dirty="0">
                          <a:effectLst/>
                        </a:rPr>
                        <a:t>9868112514; 01203645267 </a:t>
                      </a:r>
                      <a:r>
                        <a:rPr lang="en-IN" sz="1000" u="none" strike="noStrike" dirty="0">
                          <a:effectLst/>
                          <a:hlinkClick r:id="rId68"/>
                        </a:rPr>
                        <a:t>kishorekmehrotra@gmail.com</a:t>
                      </a:r>
                      <a:endParaRPr lang="en-IN" sz="1000" dirty="0">
                        <a:effectLst/>
                        <a:latin typeface="Calibri"/>
                        <a:ea typeface="Calibri"/>
                        <a:cs typeface="Times New Roman"/>
                      </a:endParaRPr>
                    </a:p>
                  </a:txBody>
                  <a:tcPr marL="30598" marR="30598" marT="0" marB="0"/>
                </a:tc>
                <a:extLst>
                  <a:ext uri="{0D108BD9-81ED-4DB2-BD59-A6C34878D82A}">
                    <a16:rowId xmlns:a16="http://schemas.microsoft.com/office/drawing/2014/main" val="10022"/>
                  </a:ext>
                </a:extLst>
              </a:tr>
              <a:tr h="340297">
                <a:tc>
                  <a:txBody>
                    <a:bodyPr/>
                    <a:lstStyle/>
                    <a:p>
                      <a:pPr marL="0" marR="0">
                        <a:lnSpc>
                          <a:spcPct val="115000"/>
                        </a:lnSpc>
                        <a:spcBef>
                          <a:spcPts val="0"/>
                        </a:spcBef>
                        <a:spcAft>
                          <a:spcPts val="0"/>
                        </a:spcAft>
                      </a:pPr>
                      <a:r>
                        <a:rPr lang="en-IN" sz="1000" dirty="0">
                          <a:effectLst/>
                        </a:rPr>
                        <a:t>Prof. Suddhasatwa Basu</a:t>
                      </a:r>
                    </a:p>
                    <a:p>
                      <a:pPr marL="0" marR="0">
                        <a:lnSpc>
                          <a:spcPct val="115000"/>
                        </a:lnSpc>
                        <a:spcBef>
                          <a:spcPts val="0"/>
                        </a:spcBef>
                        <a:spcAft>
                          <a:spcPts val="0"/>
                        </a:spcAft>
                      </a:pPr>
                      <a:r>
                        <a:rPr lang="en-IN" sz="1000" dirty="0">
                          <a:effectLst/>
                        </a:rPr>
                        <a:t>Special Invitee</a:t>
                      </a:r>
                      <a:endParaRPr lang="en-IN" sz="1000" dirty="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FIPI  Chair Professor</a:t>
                      </a:r>
                    </a:p>
                    <a:p>
                      <a:pPr marL="0" marR="0" algn="ctr">
                        <a:lnSpc>
                          <a:spcPct val="115000"/>
                        </a:lnSpc>
                        <a:spcBef>
                          <a:spcPts val="0"/>
                        </a:spcBef>
                        <a:spcAft>
                          <a:spcPts val="0"/>
                        </a:spcAft>
                      </a:pPr>
                      <a:r>
                        <a:rPr lang="en-IN" sz="1000" dirty="0">
                          <a:effectLst/>
                        </a:rPr>
                        <a:t>IIT Delhi</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US" sz="1000">
                          <a:effectLst/>
                        </a:rPr>
                        <a:t>7838134181</a:t>
                      </a:r>
                      <a:endParaRPr lang="en-IN" sz="1000">
                        <a:effectLst/>
                      </a:endParaRPr>
                    </a:p>
                    <a:p>
                      <a:pPr marL="0" marR="0">
                        <a:lnSpc>
                          <a:spcPct val="115000"/>
                        </a:lnSpc>
                        <a:spcBef>
                          <a:spcPts val="0"/>
                        </a:spcBef>
                        <a:spcAft>
                          <a:spcPts val="0"/>
                        </a:spcAft>
                      </a:pPr>
                      <a:r>
                        <a:rPr lang="en-IN" sz="1000">
                          <a:effectLst/>
                        </a:rPr>
                        <a:t>sbasu@chemical.iitd.ac.in</a:t>
                      </a:r>
                      <a:endParaRPr lang="en-IN" sz="1000">
                        <a:effectLst/>
                        <a:latin typeface="Calibri"/>
                        <a:ea typeface="Calibri"/>
                        <a:cs typeface="Times New Roman"/>
                      </a:endParaRPr>
                    </a:p>
                  </a:txBody>
                  <a:tcPr marL="30598" marR="30598" marT="0" marB="0"/>
                </a:tc>
                <a:extLst>
                  <a:ext uri="{0D108BD9-81ED-4DB2-BD59-A6C34878D82A}">
                    <a16:rowId xmlns:a16="http://schemas.microsoft.com/office/drawing/2014/main" val="10023"/>
                  </a:ext>
                </a:extLst>
              </a:tr>
              <a:tr h="340297">
                <a:tc>
                  <a:txBody>
                    <a:bodyPr/>
                    <a:lstStyle/>
                    <a:p>
                      <a:pPr marL="0" marR="0">
                        <a:lnSpc>
                          <a:spcPct val="115000"/>
                        </a:lnSpc>
                        <a:spcBef>
                          <a:spcPts val="0"/>
                        </a:spcBef>
                        <a:spcAft>
                          <a:spcPts val="0"/>
                        </a:spcAft>
                      </a:pPr>
                      <a:r>
                        <a:rPr lang="en-IN" sz="1000">
                          <a:effectLst/>
                        </a:rPr>
                        <a:t>Dr. Rahul Sharma</a:t>
                      </a:r>
                    </a:p>
                    <a:p>
                      <a:pPr marL="0" marR="0">
                        <a:lnSpc>
                          <a:spcPct val="115000"/>
                        </a:lnSpc>
                        <a:spcBef>
                          <a:spcPts val="0"/>
                        </a:spcBef>
                        <a:spcAft>
                          <a:spcPts val="0"/>
                        </a:spcAft>
                      </a:pPr>
                      <a:r>
                        <a:rPr lang="en-IN" sz="1000">
                          <a:effectLst/>
                        </a:rPr>
                        <a:t>Special Invitee</a:t>
                      </a:r>
                      <a:endParaRPr lang="en-IN" sz="1000">
                        <a:effectLst/>
                        <a:latin typeface="Calibri"/>
                        <a:ea typeface="Calibri"/>
                        <a:cs typeface="Times New Roman"/>
                      </a:endParaRPr>
                    </a:p>
                  </a:txBody>
                  <a:tcPr marL="30598" marR="30598" marT="0" marB="0"/>
                </a:tc>
                <a:tc>
                  <a:txBody>
                    <a:bodyPr/>
                    <a:lstStyle/>
                    <a:p>
                      <a:pPr marL="0" marR="0" algn="ctr">
                        <a:lnSpc>
                          <a:spcPct val="115000"/>
                        </a:lnSpc>
                        <a:spcBef>
                          <a:spcPts val="0"/>
                        </a:spcBef>
                        <a:spcAft>
                          <a:spcPts val="0"/>
                        </a:spcAft>
                      </a:pPr>
                      <a:r>
                        <a:rPr lang="en-IN" sz="1000" dirty="0">
                          <a:effectLst/>
                        </a:rPr>
                        <a:t>Director  </a:t>
                      </a:r>
                    </a:p>
                    <a:p>
                      <a:pPr marL="0" marR="0" algn="ctr">
                        <a:lnSpc>
                          <a:spcPct val="115000"/>
                        </a:lnSpc>
                        <a:spcBef>
                          <a:spcPts val="0"/>
                        </a:spcBef>
                        <a:spcAft>
                          <a:spcPts val="0"/>
                        </a:spcAft>
                      </a:pPr>
                      <a:r>
                        <a:rPr lang="en-IN" sz="1000" dirty="0">
                          <a:effectLst/>
                        </a:rPr>
                        <a:t>India International Zinc Association</a:t>
                      </a:r>
                      <a:endParaRPr lang="en-IN" sz="1000" dirty="0">
                        <a:effectLst/>
                        <a:latin typeface="Calibri"/>
                        <a:ea typeface="Calibri"/>
                        <a:cs typeface="Times New Roman"/>
                      </a:endParaRPr>
                    </a:p>
                  </a:txBody>
                  <a:tcPr marL="30598" marR="30598" marT="0" marB="0"/>
                </a:tc>
                <a:tc>
                  <a:txBody>
                    <a:bodyPr/>
                    <a:lstStyle/>
                    <a:p>
                      <a:pPr marL="0" marR="0">
                        <a:lnSpc>
                          <a:spcPct val="115000"/>
                        </a:lnSpc>
                        <a:spcBef>
                          <a:spcPts val="0"/>
                        </a:spcBef>
                        <a:spcAft>
                          <a:spcPts val="0"/>
                        </a:spcAft>
                      </a:pPr>
                      <a:r>
                        <a:rPr lang="en-IN" sz="1000" dirty="0">
                          <a:effectLst/>
                        </a:rPr>
                        <a:t>9910299297</a:t>
                      </a:r>
                    </a:p>
                    <a:p>
                      <a:pPr marL="0" marR="0">
                        <a:lnSpc>
                          <a:spcPct val="115000"/>
                        </a:lnSpc>
                        <a:spcBef>
                          <a:spcPts val="0"/>
                        </a:spcBef>
                        <a:spcAft>
                          <a:spcPts val="0"/>
                        </a:spcAft>
                      </a:pPr>
                      <a:r>
                        <a:rPr lang="en-IN" sz="1000" u="none" strike="noStrike" dirty="0">
                          <a:effectLst/>
                          <a:hlinkClick r:id="rId69"/>
                        </a:rPr>
                        <a:t>rshamra@zinc.org</a:t>
                      </a:r>
                      <a:endParaRPr lang="en-IN" sz="1000" dirty="0">
                        <a:effectLst/>
                        <a:latin typeface="Calibri"/>
                        <a:ea typeface="Calibri"/>
                        <a:cs typeface="Times New Roman"/>
                      </a:endParaRPr>
                    </a:p>
                  </a:txBody>
                  <a:tcPr marL="30598" marR="30598" marT="0" marB="0"/>
                </a:tc>
                <a:extLst>
                  <a:ext uri="{0D108BD9-81ED-4DB2-BD59-A6C34878D82A}">
                    <a16:rowId xmlns:a16="http://schemas.microsoft.com/office/drawing/2014/main" val="10024"/>
                  </a:ext>
                </a:extLst>
              </a:tr>
            </a:tbl>
          </a:graphicData>
        </a:graphic>
      </p:graphicFrame>
      <p:sp>
        <p:nvSpPr>
          <p:cNvPr id="2157" name="Rectangle 1"/>
          <p:cNvSpPr>
            <a:spLocks noChangeArrowheads="1"/>
          </p:cNvSpPr>
          <p:nvPr/>
        </p:nvSpPr>
        <p:spPr bwMode="auto">
          <a:xfrm>
            <a:off x="148" y="625475"/>
            <a:ext cx="75565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200" b="1" i="0" u="none" strike="noStrike" cap="none" normalizeH="0" baseline="0" dirty="0">
                <a:ln>
                  <a:noFill/>
                </a:ln>
                <a:solidFill>
                  <a:srgbClr val="0000CC"/>
                </a:solidFill>
                <a:effectLst/>
                <a:latin typeface="Open Sans" pitchFamily="2" charset="0"/>
                <a:ea typeface="Calibri" pitchFamily="34" charset="0"/>
                <a:cs typeface="Open Sans" pitchFamily="2" charset="0"/>
              </a:rPr>
              <a:t>Executive Committee Members: Contact Details</a:t>
            </a:r>
            <a:endParaRPr kumimoji="0" lang="en-US" altLang="en-US" sz="500" b="0" i="0" u="none" strike="noStrike" cap="none" normalizeH="0" baseline="0" dirty="0">
              <a:ln>
                <a:noFill/>
              </a:ln>
              <a:solidFill>
                <a:schemeClr val="tx1"/>
              </a:solidFill>
              <a:effectLst/>
              <a:latin typeface="Arial" pitchFamily="34" charset="0"/>
              <a:cs typeface="Arial"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itchFamily="34" charset="0"/>
              <a:cs typeface="Arial" pitchFamily="34"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40</a:t>
            </a:fld>
            <a:endParaRPr spc="229" dirty="0"/>
          </a:p>
        </p:txBody>
      </p:sp>
      <p:sp>
        <p:nvSpPr>
          <p:cNvPr id="275" name="Rectangle 274"/>
          <p:cNvSpPr/>
          <p:nvPr/>
        </p:nvSpPr>
        <p:spPr>
          <a:xfrm>
            <a:off x="363343" y="740184"/>
            <a:ext cx="6855376" cy="9110186"/>
          </a:xfrm>
          <a:prstGeom prst="rect">
            <a:avLst/>
          </a:prstGeom>
        </p:spPr>
        <p:txBody>
          <a:bodyPr wrap="square">
            <a:spAutoFit/>
          </a:bodyPr>
          <a:lstStyle/>
          <a:p>
            <a:pPr algn="just"/>
            <a:r>
              <a:rPr lang="en-IN" dirty="0"/>
              <a:t>Electra sees opportunities to cut not just the cost of making green iron but also the cost of building the facilities to produce it. Today, iron ore and energy are responsible for about three-quarters of steelmaking costs. But the colossal costs of building new large-scale facilities — DRI plants, green hydrogen systems and supply chains, and mining operations that can provide the higher-quality ore required for the hydrogen DRI process — are also a daunting barrier.</a:t>
            </a:r>
          </a:p>
          <a:p>
            <a:pPr algn="just"/>
            <a:endParaRPr lang="en-IN" dirty="0"/>
          </a:p>
          <a:p>
            <a:pPr algn="just"/>
            <a:r>
              <a:rPr lang="en-IN" dirty="0"/>
              <a:t>Electra’s technology skirts the need for enormous capital investments — at least in its early stages. It’s ​an electrochemical system. ​This modular approach could allow the steel industry to avoid sinking gigantic amounts of money into huge, one-off facilities. That’s a vital consideration in a highly cost-competitive global industry.</a:t>
            </a:r>
          </a:p>
          <a:p>
            <a:pPr algn="just"/>
            <a:endParaRPr lang="en-IN" dirty="0"/>
          </a:p>
          <a:p>
            <a:pPr algn="just"/>
            <a:r>
              <a:rPr lang="en-IN" dirty="0"/>
              <a:t>There are certainly technical challenges to scaling up an alternative production method.</a:t>
            </a:r>
          </a:p>
          <a:p>
            <a:pPr algn="just"/>
            <a:endParaRPr lang="en-IN" dirty="0"/>
          </a:p>
          <a:p>
            <a:pPr algn="just"/>
            <a:r>
              <a:rPr lang="en-IN" dirty="0"/>
              <a:t>By the end of this year, Electra expects to have built its first module capable of producing ​“industrial-scale plates of iron.” That process works almost identically to how copper and zinc </a:t>
            </a:r>
            <a:r>
              <a:rPr lang="en-IN" dirty="0" err="1"/>
              <a:t>electrowinning</a:t>
            </a:r>
            <a:r>
              <a:rPr lang="en-IN" dirty="0"/>
              <a:t> systems work today. The pure metal ions adhere to a plate. Those plates are removed by cranes, and metal — about 100 kilograms per plate — is stripped and collected for shipment to electric arc furnaces.</a:t>
            </a:r>
          </a:p>
          <a:p>
            <a:pPr algn="just"/>
            <a:endParaRPr lang="en-IN" dirty="0"/>
          </a:p>
          <a:p>
            <a:pPr algn="just"/>
            <a:r>
              <a:rPr lang="en-IN" dirty="0"/>
              <a:t>Current government policies meant to drive the </a:t>
            </a:r>
            <a:r>
              <a:rPr lang="en-IN" dirty="0" err="1"/>
              <a:t>decarbonization</a:t>
            </a:r>
            <a:r>
              <a:rPr lang="en-IN" dirty="0"/>
              <a:t> of the steel industry don’t offer the same support for novel methods like Electra’s as they do for the hydrogen DRI processes now. Both the U.S. and the European Union have created significant incentives for producing low- to zero-carbon hydrogen and capturing carbon from industrial processes.</a:t>
            </a:r>
          </a:p>
          <a:p>
            <a:pPr algn="r"/>
            <a:endParaRPr lang="en-IN" sz="1400" i="1" dirty="0"/>
          </a:p>
          <a:p>
            <a:pPr algn="r"/>
            <a:r>
              <a:rPr lang="en-IN" sz="1400" i="1" dirty="0"/>
              <a:t>Source: Canary Media, 25 October 2023</a:t>
            </a:r>
            <a:endParaRPr lang="en-IN" sz="1400" dirty="0"/>
          </a:p>
          <a:p>
            <a:pPr algn="just"/>
            <a:endParaRPr lang="en-IN" dirty="0"/>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75353388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41</a:t>
            </a:fld>
            <a:endParaRPr spc="229" dirty="0"/>
          </a:p>
        </p:txBody>
      </p:sp>
      <p:sp>
        <p:nvSpPr>
          <p:cNvPr id="283" name="object 275"/>
          <p:cNvSpPr/>
          <p:nvPr/>
        </p:nvSpPr>
        <p:spPr>
          <a:xfrm>
            <a:off x="277225" y="740184"/>
            <a:ext cx="5327015"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a:t>JSW Steel to Start Using Green Hydrogen within Two Years</a:t>
            </a:r>
          </a:p>
        </p:txBody>
      </p:sp>
      <p:sp>
        <p:nvSpPr>
          <p:cNvPr id="276" name="Rectangle 275"/>
          <p:cNvSpPr/>
          <p:nvPr/>
        </p:nvSpPr>
        <p:spPr>
          <a:xfrm>
            <a:off x="277225" y="1539875"/>
            <a:ext cx="6903527" cy="8402300"/>
          </a:xfrm>
          <a:prstGeom prst="rect">
            <a:avLst/>
          </a:prstGeom>
        </p:spPr>
        <p:txBody>
          <a:bodyPr wrap="square">
            <a:spAutoFit/>
          </a:bodyPr>
          <a:lstStyle/>
          <a:p>
            <a:pPr algn="just"/>
            <a:r>
              <a:rPr lang="en-IN" dirty="0"/>
              <a:t>JSW will commission the country’s largest H</a:t>
            </a:r>
            <a:r>
              <a:rPr lang="en-IN" baseline="-25000" dirty="0"/>
              <a:t>2</a:t>
            </a:r>
            <a:r>
              <a:rPr lang="en-IN" dirty="0"/>
              <a:t> plant in 18-24 months to supply </a:t>
            </a:r>
            <a:r>
              <a:rPr lang="en-IN" dirty="0" err="1"/>
              <a:t>Vijayanagar</a:t>
            </a:r>
            <a:r>
              <a:rPr lang="en-IN" dirty="0"/>
              <a:t> steelworks. JSW Energy, a subsidiary of Indian conglomerate JSW, plans to commission what could be the country’s largest green hydrogen plant within 18-24 months in order to supply volumes of the gas for green steel production, according to its annual report.</a:t>
            </a:r>
          </a:p>
          <a:p>
            <a:pPr algn="just"/>
            <a:endParaRPr lang="en-IN" dirty="0"/>
          </a:p>
          <a:p>
            <a:pPr algn="just"/>
            <a:r>
              <a:rPr lang="en-IN" dirty="0"/>
              <a:t>The facility, to be sited in the northern state of Rajasthan, will produce 3,800 tonnes of H</a:t>
            </a:r>
            <a:r>
              <a:rPr lang="en-IN" baseline="-25000" dirty="0"/>
              <a:t>2</a:t>
            </a:r>
            <a:r>
              <a:rPr lang="en-IN" dirty="0"/>
              <a:t> a year using 25 MW of renewable electricity.</a:t>
            </a:r>
          </a:p>
          <a:p>
            <a:pPr algn="just"/>
            <a:endParaRPr lang="en-IN" dirty="0"/>
          </a:p>
          <a:p>
            <a:pPr algn="just"/>
            <a:r>
              <a:rPr lang="en-IN" dirty="0"/>
              <a:t>While this implies the electrolyser will only be around 12MW in size, this is still expected to be the largest in India when it starts operations.</a:t>
            </a:r>
          </a:p>
          <a:p>
            <a:pPr algn="just"/>
            <a:endParaRPr lang="en-IN" dirty="0"/>
          </a:p>
          <a:p>
            <a:pPr algn="just"/>
            <a:r>
              <a:rPr lang="en-IN" dirty="0"/>
              <a:t>Land has been identified and the proposal with the government of Rajasthan for necessary incentives and other things are in final stage of approval. The plant is “on track to be commissioned by March 2025”. Negotiations for the project and its machinery are ongoing.</a:t>
            </a:r>
          </a:p>
          <a:p>
            <a:pPr algn="just"/>
            <a:endParaRPr lang="en-IN" dirty="0"/>
          </a:p>
          <a:p>
            <a:pPr algn="just"/>
            <a:r>
              <a:rPr lang="en-IN" dirty="0"/>
              <a:t>JSW Steel has agreed to offtake this hydrogen for use in its </a:t>
            </a:r>
            <a:r>
              <a:rPr lang="en-IN" dirty="0" err="1"/>
              <a:t>Vijayanagar</a:t>
            </a:r>
            <a:r>
              <a:rPr lang="en-IN" dirty="0"/>
              <a:t> steelworks - which at 12 million tonnes of production capacity is the sixth largest in the world - in the southern state of Karnataka for seven years.</a:t>
            </a:r>
          </a:p>
          <a:p>
            <a:pPr algn="just"/>
            <a:endParaRPr lang="en-IN" dirty="0"/>
          </a:p>
          <a:p>
            <a:pPr algn="just"/>
            <a:r>
              <a:rPr lang="en-IN" dirty="0"/>
              <a:t>Hydrogen will be transported between the production site and the steel plant, the two are about 1,600 km apart. The green steel will be sold at a premium in addition to generating credits for India’s upcoming carbon market.</a:t>
            </a:r>
          </a:p>
          <a:p>
            <a:pPr algn="just"/>
            <a:endParaRPr lang="en-IN" dirty="0"/>
          </a:p>
          <a:p>
            <a:pPr algn="just"/>
            <a:r>
              <a:rPr lang="en-IN" dirty="0"/>
              <a:t>Use of green hydrogen is one route the firm was exploring in an effort to very actively reduce carbon emissions. New and upcoming  </a:t>
            </a:r>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105011264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42</a:t>
            </a:fld>
            <a:endParaRPr spc="229" dirty="0"/>
          </a:p>
        </p:txBody>
      </p:sp>
      <p:sp>
        <p:nvSpPr>
          <p:cNvPr id="275" name="Rectangle 274"/>
          <p:cNvSpPr/>
          <p:nvPr/>
        </p:nvSpPr>
        <p:spPr>
          <a:xfrm>
            <a:off x="209339" y="854075"/>
            <a:ext cx="7018033" cy="3970318"/>
          </a:xfrm>
          <a:prstGeom prst="rect">
            <a:avLst/>
          </a:prstGeom>
        </p:spPr>
        <p:txBody>
          <a:bodyPr wrap="square">
            <a:spAutoFit/>
          </a:bodyPr>
          <a:lstStyle/>
          <a:p>
            <a:pPr algn="just"/>
            <a:r>
              <a:rPr lang="en-IN" dirty="0"/>
              <a:t>technologies in hydrogen and carbon capture shall be adopted as these technologies becomes commercially viable. JSW is also investing in electric arc furnaces, sourcing renewable electricity and working to increase energy and process efficiencies. By 2030, intent is to bring the thermal coal usage to as close to zero as possible.</a:t>
            </a:r>
          </a:p>
          <a:p>
            <a:pPr algn="just"/>
            <a:endParaRPr lang="en-IN" dirty="0"/>
          </a:p>
          <a:p>
            <a:pPr algn="just"/>
            <a:r>
              <a:rPr lang="en-IN" dirty="0"/>
              <a:t>The Iron and steel industry is India’s largest source of greenhouse emissions from industry, releasing around 320 million tonnes of CO</a:t>
            </a:r>
            <a:r>
              <a:rPr lang="en-IN" baseline="-25000" dirty="0"/>
              <a:t>2</a:t>
            </a:r>
            <a:r>
              <a:rPr lang="en-IN" dirty="0"/>
              <a:t> in 2022. A report by US think-tank Rocky Mountain Institute published earlier this year estimated that if crude steel production grows as predicted to 576 million tonnes by 2050, annual emissions from this industry could reach nearly 900 million tonnes of CO</a:t>
            </a:r>
            <a:r>
              <a:rPr lang="en-IN" baseline="-25000" dirty="0"/>
              <a:t>2</a:t>
            </a:r>
            <a:r>
              <a:rPr lang="en-IN" dirty="0"/>
              <a:t>.</a:t>
            </a:r>
          </a:p>
          <a:p>
            <a:pPr algn="just"/>
            <a:endParaRPr lang="en-IN" sz="1400" dirty="0"/>
          </a:p>
          <a:p>
            <a:pPr algn="r"/>
            <a:r>
              <a:rPr lang="en-IN" i="1" dirty="0"/>
              <a:t>Source: </a:t>
            </a:r>
            <a:r>
              <a:rPr lang="en-IN" i="1" dirty="0" err="1"/>
              <a:t>Hydrogeninsight</a:t>
            </a:r>
            <a:r>
              <a:rPr lang="en-IN" i="1" dirty="0"/>
              <a:t>, 31 July 2023</a:t>
            </a:r>
            <a:endParaRPr lang="en-IN" dirty="0"/>
          </a:p>
        </p:txBody>
      </p:sp>
      <p:sp>
        <p:nvSpPr>
          <p:cNvPr id="281" name="object 275"/>
          <p:cNvSpPr/>
          <p:nvPr/>
        </p:nvSpPr>
        <p:spPr>
          <a:xfrm>
            <a:off x="277137" y="4849809"/>
            <a:ext cx="5587920" cy="571504"/>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a:t>Hydrogen Storage Slashes the Cost of Grid-connected Green H</a:t>
            </a:r>
            <a:r>
              <a:rPr lang="en-IN" b="1" baseline="-25000" dirty="0"/>
              <a:t>2 </a:t>
            </a:r>
            <a:r>
              <a:rPr lang="en-IN" b="1" dirty="0"/>
              <a:t>Production </a:t>
            </a:r>
          </a:p>
        </p:txBody>
      </p:sp>
      <p:sp>
        <p:nvSpPr>
          <p:cNvPr id="277" name="Rectangle 276"/>
          <p:cNvSpPr/>
          <p:nvPr/>
        </p:nvSpPr>
        <p:spPr>
          <a:xfrm>
            <a:off x="281068" y="5578475"/>
            <a:ext cx="6797850" cy="4524315"/>
          </a:xfrm>
          <a:prstGeom prst="rect">
            <a:avLst/>
          </a:prstGeom>
        </p:spPr>
        <p:txBody>
          <a:bodyPr wrap="square">
            <a:spAutoFit/>
          </a:bodyPr>
          <a:lstStyle/>
          <a:p>
            <a:pPr algn="just"/>
            <a:r>
              <a:rPr lang="en-IN" dirty="0" err="1"/>
              <a:t>Hybrit</a:t>
            </a:r>
            <a:r>
              <a:rPr lang="en-IN" dirty="0"/>
              <a:t> — a collaboration between Swedish utility </a:t>
            </a:r>
            <a:r>
              <a:rPr lang="en-IN" dirty="0" err="1"/>
              <a:t>Vattenfall</a:t>
            </a:r>
            <a:r>
              <a:rPr lang="en-IN" dirty="0"/>
              <a:t>, mining group LKAB and steel producer SSAB — powered it's 4.5MW of electrolysers at its </a:t>
            </a:r>
            <a:r>
              <a:rPr lang="en-IN" dirty="0" err="1"/>
              <a:t>Luleå</a:t>
            </a:r>
            <a:r>
              <a:rPr lang="en-IN" dirty="0"/>
              <a:t> H</a:t>
            </a:r>
            <a:r>
              <a:rPr lang="en-IN" baseline="-25000" dirty="0"/>
              <a:t>2</a:t>
            </a:r>
            <a:r>
              <a:rPr lang="en-IN" dirty="0"/>
              <a:t> storage pilot project in northern Sweden with “fossil-free” electricity bought from the Nord Pool. Consortium partner </a:t>
            </a:r>
            <a:r>
              <a:rPr lang="en-IN" dirty="0" err="1"/>
              <a:t>Vattenfall</a:t>
            </a:r>
            <a:r>
              <a:rPr lang="en-IN" dirty="0"/>
              <a:t> bid for 5MW of power daily, then sent a plan to </a:t>
            </a:r>
            <a:r>
              <a:rPr lang="en-IN" dirty="0" err="1"/>
              <a:t>Hybrit</a:t>
            </a:r>
            <a:r>
              <a:rPr lang="en-IN" dirty="0"/>
              <a:t> — which then sought to optimise H</a:t>
            </a:r>
            <a:r>
              <a:rPr lang="en-IN" baseline="-25000" dirty="0"/>
              <a:t>2</a:t>
            </a:r>
            <a:r>
              <a:rPr lang="en-IN" dirty="0"/>
              <a:t> production to coincide with the lowest possible power prices, at times when demand was low or when weather-dependent electricity generation such as wind power was in good supply.</a:t>
            </a:r>
          </a:p>
          <a:p>
            <a:pPr algn="just"/>
            <a:endParaRPr lang="en-IN" dirty="0"/>
          </a:p>
          <a:p>
            <a:pPr algn="just"/>
            <a:r>
              <a:rPr lang="en-IN" dirty="0"/>
              <a:t>By using the project’s underground storage facility, the partners were able to deliver hydrogen in a steady flow to SSAB, while also cutting costs by 25-40%. The 100-cubic-metre pilot facility, a steel-clad rock cavern, is capable of storing around 100MWh of electricity converted into green H</a:t>
            </a:r>
            <a:r>
              <a:rPr lang="en-IN" baseline="-25000" dirty="0"/>
              <a:t>2</a:t>
            </a:r>
            <a:r>
              <a:rPr lang="en-IN" dirty="0"/>
              <a:t> pressurised up to 250 bar.</a:t>
            </a:r>
          </a:p>
          <a:p>
            <a:pPr algn="just"/>
            <a:endParaRPr lang="en-IN" dirty="0"/>
          </a:p>
        </p:txBody>
      </p:sp>
      <p:sp>
        <p:nvSpPr>
          <p:cNvPr id="283"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193487645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9"/>
            <a:ext cx="67712" cy="67695"/>
          </a:xfrm>
          <a:prstGeom prst="rect">
            <a:avLst/>
          </a:prstGeom>
        </p:spPr>
      </p:pic>
      <p:pic>
        <p:nvPicPr>
          <p:cNvPr id="3" name="object 3"/>
          <p:cNvPicPr/>
          <p:nvPr/>
        </p:nvPicPr>
        <p:blipFill>
          <a:blip r:embed="rId3" cstate="print"/>
          <a:stretch>
            <a:fillRect/>
          </a:stretch>
        </p:blipFill>
        <p:spPr>
          <a:xfrm>
            <a:off x="156931" y="672489"/>
            <a:ext cx="67712" cy="67695"/>
          </a:xfrm>
          <a:prstGeom prst="rect">
            <a:avLst/>
          </a:prstGeom>
        </p:spPr>
      </p:pic>
      <p:pic>
        <p:nvPicPr>
          <p:cNvPr id="4" name="object 4"/>
          <p:cNvPicPr/>
          <p:nvPr/>
        </p:nvPicPr>
        <p:blipFill>
          <a:blip r:embed="rId4" cstate="print"/>
          <a:stretch>
            <a:fillRect/>
          </a:stretch>
        </p:blipFill>
        <p:spPr>
          <a:xfrm>
            <a:off x="21262" y="672489"/>
            <a:ext cx="67742" cy="67695"/>
          </a:xfrm>
          <a:prstGeom prst="rect">
            <a:avLst/>
          </a:prstGeom>
        </p:spPr>
      </p:pic>
      <p:sp>
        <p:nvSpPr>
          <p:cNvPr id="5" name="object 5"/>
          <p:cNvSpPr/>
          <p:nvPr/>
        </p:nvSpPr>
        <p:spPr>
          <a:xfrm>
            <a:off x="748929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51"/>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6"/>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51"/>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6"/>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51"/>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6"/>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6"/>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6"/>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8"/>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5"/>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80"/>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8"/>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7"/>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7"/>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2"/>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7"/>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7"/>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4"/>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2"/>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9"/>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9"/>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4"/>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9"/>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7"/>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4"/>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80"/>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3"/>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3"/>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8"/>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6"/>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7"/>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9"/>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5"/>
            <a:ext cx="64712" cy="64665"/>
          </a:xfrm>
          <a:prstGeom prst="rect">
            <a:avLst/>
          </a:prstGeom>
        </p:spPr>
      </p:pic>
      <p:pic>
        <p:nvPicPr>
          <p:cNvPr id="47" name="object 47"/>
          <p:cNvPicPr/>
          <p:nvPr/>
        </p:nvPicPr>
        <p:blipFill>
          <a:blip r:embed="rId6" cstate="print"/>
          <a:stretch>
            <a:fillRect/>
          </a:stretch>
        </p:blipFill>
        <p:spPr>
          <a:xfrm>
            <a:off x="1785699" y="537620"/>
            <a:ext cx="66212" cy="66195"/>
          </a:xfrm>
          <a:prstGeom prst="rect">
            <a:avLst/>
          </a:prstGeom>
        </p:spPr>
      </p:pic>
      <p:pic>
        <p:nvPicPr>
          <p:cNvPr id="48" name="object 48"/>
          <p:cNvPicPr/>
          <p:nvPr/>
        </p:nvPicPr>
        <p:blipFill>
          <a:blip r:embed="rId7" cstate="print"/>
          <a:stretch>
            <a:fillRect/>
          </a:stretch>
        </p:blipFill>
        <p:spPr>
          <a:xfrm>
            <a:off x="1648529" y="536120"/>
            <a:ext cx="69212" cy="69194"/>
          </a:xfrm>
          <a:prstGeom prst="rect">
            <a:avLst/>
          </a:prstGeom>
        </p:spPr>
      </p:pic>
      <p:pic>
        <p:nvPicPr>
          <p:cNvPr id="49" name="object 49"/>
          <p:cNvPicPr/>
          <p:nvPr/>
        </p:nvPicPr>
        <p:blipFill>
          <a:blip r:embed="rId3" cstate="print"/>
          <a:stretch>
            <a:fillRect/>
          </a:stretch>
        </p:blipFill>
        <p:spPr>
          <a:xfrm>
            <a:off x="1513595" y="536855"/>
            <a:ext cx="67712" cy="67695"/>
          </a:xfrm>
          <a:prstGeom prst="rect">
            <a:avLst/>
          </a:prstGeom>
        </p:spPr>
      </p:pic>
      <p:pic>
        <p:nvPicPr>
          <p:cNvPr id="50" name="object 50"/>
          <p:cNvPicPr/>
          <p:nvPr/>
        </p:nvPicPr>
        <p:blipFill>
          <a:blip r:embed="rId6" cstate="print"/>
          <a:stretch>
            <a:fillRect/>
          </a:stretch>
        </p:blipFill>
        <p:spPr>
          <a:xfrm>
            <a:off x="1378691" y="537620"/>
            <a:ext cx="66212" cy="66195"/>
          </a:xfrm>
          <a:prstGeom prst="rect">
            <a:avLst/>
          </a:prstGeom>
        </p:spPr>
      </p:pic>
      <p:pic>
        <p:nvPicPr>
          <p:cNvPr id="51" name="object 51"/>
          <p:cNvPicPr/>
          <p:nvPr/>
        </p:nvPicPr>
        <p:blipFill>
          <a:blip r:embed="rId8" cstate="print"/>
          <a:stretch>
            <a:fillRect/>
          </a:stretch>
        </p:blipFill>
        <p:spPr>
          <a:xfrm>
            <a:off x="1242286" y="536855"/>
            <a:ext cx="67712" cy="67695"/>
          </a:xfrm>
          <a:prstGeom prst="rect">
            <a:avLst/>
          </a:prstGeom>
        </p:spPr>
      </p:pic>
      <p:pic>
        <p:nvPicPr>
          <p:cNvPr id="52" name="object 52"/>
          <p:cNvPicPr/>
          <p:nvPr/>
        </p:nvPicPr>
        <p:blipFill>
          <a:blip r:embed="rId3" cstate="print"/>
          <a:stretch>
            <a:fillRect/>
          </a:stretch>
        </p:blipFill>
        <p:spPr>
          <a:xfrm>
            <a:off x="970182" y="536120"/>
            <a:ext cx="69212" cy="69194"/>
          </a:xfrm>
          <a:prstGeom prst="rect">
            <a:avLst/>
          </a:prstGeom>
        </p:spPr>
      </p:pic>
      <p:pic>
        <p:nvPicPr>
          <p:cNvPr id="53" name="object 53"/>
          <p:cNvPicPr/>
          <p:nvPr/>
        </p:nvPicPr>
        <p:blipFill>
          <a:blip r:embed="rId9" cstate="print"/>
          <a:stretch>
            <a:fillRect/>
          </a:stretch>
        </p:blipFill>
        <p:spPr>
          <a:xfrm>
            <a:off x="1106617" y="536855"/>
            <a:ext cx="67712" cy="67695"/>
          </a:xfrm>
          <a:prstGeom prst="rect">
            <a:avLst/>
          </a:prstGeom>
        </p:spPr>
      </p:pic>
      <p:pic>
        <p:nvPicPr>
          <p:cNvPr id="54" name="object 54"/>
          <p:cNvPicPr/>
          <p:nvPr/>
        </p:nvPicPr>
        <p:blipFill>
          <a:blip r:embed="rId10" cstate="print"/>
          <a:stretch>
            <a:fillRect/>
          </a:stretch>
        </p:blipFill>
        <p:spPr>
          <a:xfrm>
            <a:off x="834513" y="536120"/>
            <a:ext cx="69242" cy="69194"/>
          </a:xfrm>
          <a:prstGeom prst="rect">
            <a:avLst/>
          </a:prstGeom>
        </p:spPr>
      </p:pic>
      <p:pic>
        <p:nvPicPr>
          <p:cNvPr id="55" name="object 55"/>
          <p:cNvPicPr/>
          <p:nvPr/>
        </p:nvPicPr>
        <p:blipFill>
          <a:blip r:embed="rId6" cstate="print"/>
          <a:stretch>
            <a:fillRect/>
          </a:stretch>
        </p:blipFill>
        <p:spPr>
          <a:xfrm>
            <a:off x="698843" y="536120"/>
            <a:ext cx="69242" cy="69194"/>
          </a:xfrm>
          <a:prstGeom prst="rect">
            <a:avLst/>
          </a:prstGeom>
        </p:spPr>
      </p:pic>
      <p:pic>
        <p:nvPicPr>
          <p:cNvPr id="56" name="object 56"/>
          <p:cNvPicPr/>
          <p:nvPr/>
        </p:nvPicPr>
        <p:blipFill>
          <a:blip r:embed="rId11" cstate="print"/>
          <a:stretch>
            <a:fillRect/>
          </a:stretch>
        </p:blipFill>
        <p:spPr>
          <a:xfrm>
            <a:off x="562439" y="535355"/>
            <a:ext cx="70712" cy="70724"/>
          </a:xfrm>
          <a:prstGeom prst="rect">
            <a:avLst/>
          </a:prstGeom>
        </p:spPr>
      </p:pic>
      <p:pic>
        <p:nvPicPr>
          <p:cNvPr id="57" name="object 57"/>
          <p:cNvPicPr/>
          <p:nvPr/>
        </p:nvPicPr>
        <p:blipFill>
          <a:blip r:embed="rId3" cstate="print"/>
          <a:stretch>
            <a:fillRect/>
          </a:stretch>
        </p:blipFill>
        <p:spPr>
          <a:xfrm>
            <a:off x="427505" y="536120"/>
            <a:ext cx="69242" cy="69194"/>
          </a:xfrm>
          <a:prstGeom prst="rect">
            <a:avLst/>
          </a:prstGeom>
        </p:spPr>
      </p:pic>
      <p:pic>
        <p:nvPicPr>
          <p:cNvPr id="58" name="object 58"/>
          <p:cNvPicPr/>
          <p:nvPr/>
        </p:nvPicPr>
        <p:blipFill>
          <a:blip r:embed="rId12" cstate="print"/>
          <a:stretch>
            <a:fillRect/>
          </a:stretch>
        </p:blipFill>
        <p:spPr>
          <a:xfrm>
            <a:off x="291866" y="536120"/>
            <a:ext cx="69212" cy="69194"/>
          </a:xfrm>
          <a:prstGeom prst="rect">
            <a:avLst/>
          </a:prstGeom>
        </p:spPr>
      </p:pic>
      <p:pic>
        <p:nvPicPr>
          <p:cNvPr id="59" name="object 59"/>
          <p:cNvPicPr/>
          <p:nvPr/>
        </p:nvPicPr>
        <p:blipFill>
          <a:blip r:embed="rId6" cstate="print"/>
          <a:stretch>
            <a:fillRect/>
          </a:stretch>
        </p:blipFill>
        <p:spPr>
          <a:xfrm>
            <a:off x="156196" y="536120"/>
            <a:ext cx="69212" cy="69194"/>
          </a:xfrm>
          <a:prstGeom prst="rect">
            <a:avLst/>
          </a:prstGeom>
        </p:spPr>
      </p:pic>
      <p:pic>
        <p:nvPicPr>
          <p:cNvPr id="60" name="object 60"/>
          <p:cNvPicPr/>
          <p:nvPr/>
        </p:nvPicPr>
        <p:blipFill>
          <a:blip r:embed="rId12" cstate="print"/>
          <a:stretch>
            <a:fillRect/>
          </a:stretch>
        </p:blipFill>
        <p:spPr>
          <a:xfrm>
            <a:off x="20527" y="536120"/>
            <a:ext cx="69212" cy="69194"/>
          </a:xfrm>
          <a:prstGeom prst="rect">
            <a:avLst/>
          </a:prstGeom>
        </p:spPr>
      </p:pic>
      <p:sp>
        <p:nvSpPr>
          <p:cNvPr id="61" name="object 61"/>
          <p:cNvSpPr/>
          <p:nvPr/>
        </p:nvSpPr>
        <p:spPr>
          <a:xfrm>
            <a:off x="748779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1"/>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6"/>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1"/>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1"/>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6"/>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6"/>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81"/>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3"/>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8"/>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3"/>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3"/>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3"/>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80"/>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5"/>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2"/>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5"/>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2"/>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7"/>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4"/>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2"/>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2"/>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80"/>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2"/>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3"/>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8"/>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6"/>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6"/>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2"/>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9"/>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5"/>
            <a:ext cx="66212" cy="66195"/>
          </a:xfrm>
          <a:prstGeom prst="rect">
            <a:avLst/>
          </a:prstGeom>
        </p:spPr>
      </p:pic>
      <p:pic>
        <p:nvPicPr>
          <p:cNvPr id="102" name="object 102"/>
          <p:cNvPicPr/>
          <p:nvPr/>
        </p:nvPicPr>
        <p:blipFill>
          <a:blip r:embed="rId13" cstate="print"/>
          <a:stretch>
            <a:fillRect/>
          </a:stretch>
        </p:blipFill>
        <p:spPr>
          <a:xfrm>
            <a:off x="1922103" y="402750"/>
            <a:ext cx="64712" cy="64665"/>
          </a:xfrm>
          <a:prstGeom prst="rect">
            <a:avLst/>
          </a:prstGeom>
        </p:spPr>
      </p:pic>
      <p:pic>
        <p:nvPicPr>
          <p:cNvPr id="103" name="object 103"/>
          <p:cNvPicPr/>
          <p:nvPr/>
        </p:nvPicPr>
        <p:blipFill>
          <a:blip r:embed="rId14" cstate="print"/>
          <a:stretch>
            <a:fillRect/>
          </a:stretch>
        </p:blipFill>
        <p:spPr>
          <a:xfrm>
            <a:off x="1784933" y="401250"/>
            <a:ext cx="67712" cy="67695"/>
          </a:xfrm>
          <a:prstGeom prst="rect">
            <a:avLst/>
          </a:prstGeom>
        </p:spPr>
      </p:pic>
      <p:pic>
        <p:nvPicPr>
          <p:cNvPr id="104" name="object 104"/>
          <p:cNvPicPr/>
          <p:nvPr/>
        </p:nvPicPr>
        <p:blipFill>
          <a:blip r:embed="rId11" cstate="print"/>
          <a:stretch>
            <a:fillRect/>
          </a:stretch>
        </p:blipFill>
        <p:spPr>
          <a:xfrm>
            <a:off x="1647764" y="399720"/>
            <a:ext cx="70712" cy="70724"/>
          </a:xfrm>
          <a:prstGeom prst="rect">
            <a:avLst/>
          </a:prstGeom>
        </p:spPr>
      </p:pic>
      <p:pic>
        <p:nvPicPr>
          <p:cNvPr id="105" name="object 105"/>
          <p:cNvPicPr/>
          <p:nvPr/>
        </p:nvPicPr>
        <p:blipFill>
          <a:blip r:embed="rId15" cstate="print"/>
          <a:stretch>
            <a:fillRect/>
          </a:stretch>
        </p:blipFill>
        <p:spPr>
          <a:xfrm>
            <a:off x="1512860" y="400485"/>
            <a:ext cx="69212" cy="69194"/>
          </a:xfrm>
          <a:prstGeom prst="rect">
            <a:avLst/>
          </a:prstGeom>
        </p:spPr>
      </p:pic>
      <p:pic>
        <p:nvPicPr>
          <p:cNvPr id="106" name="object 106"/>
          <p:cNvPicPr/>
          <p:nvPr/>
        </p:nvPicPr>
        <p:blipFill>
          <a:blip r:embed="rId16" cstate="print"/>
          <a:stretch>
            <a:fillRect/>
          </a:stretch>
        </p:blipFill>
        <p:spPr>
          <a:xfrm>
            <a:off x="1376425" y="399720"/>
            <a:ext cx="70742" cy="70724"/>
          </a:xfrm>
          <a:prstGeom prst="rect">
            <a:avLst/>
          </a:prstGeom>
        </p:spPr>
      </p:pic>
      <p:pic>
        <p:nvPicPr>
          <p:cNvPr id="107" name="object 107"/>
          <p:cNvPicPr/>
          <p:nvPr/>
        </p:nvPicPr>
        <p:blipFill>
          <a:blip r:embed="rId15" cstate="print"/>
          <a:stretch>
            <a:fillRect/>
          </a:stretch>
        </p:blipFill>
        <p:spPr>
          <a:xfrm>
            <a:off x="1241521" y="400485"/>
            <a:ext cx="69212" cy="69194"/>
          </a:xfrm>
          <a:prstGeom prst="rect">
            <a:avLst/>
          </a:prstGeom>
        </p:spPr>
      </p:pic>
      <p:pic>
        <p:nvPicPr>
          <p:cNvPr id="108" name="object 108"/>
          <p:cNvPicPr/>
          <p:nvPr/>
        </p:nvPicPr>
        <p:blipFill>
          <a:blip r:embed="rId17" cstate="print"/>
          <a:stretch>
            <a:fillRect/>
          </a:stretch>
        </p:blipFill>
        <p:spPr>
          <a:xfrm>
            <a:off x="1105852" y="400485"/>
            <a:ext cx="69212" cy="69194"/>
          </a:xfrm>
          <a:prstGeom prst="rect">
            <a:avLst/>
          </a:prstGeom>
        </p:spPr>
      </p:pic>
      <p:pic>
        <p:nvPicPr>
          <p:cNvPr id="109" name="object 109"/>
          <p:cNvPicPr/>
          <p:nvPr/>
        </p:nvPicPr>
        <p:blipFill>
          <a:blip r:embed="rId18" cstate="print"/>
          <a:stretch>
            <a:fillRect/>
          </a:stretch>
        </p:blipFill>
        <p:spPr>
          <a:xfrm>
            <a:off x="969448" y="399720"/>
            <a:ext cx="70712" cy="70724"/>
          </a:xfrm>
          <a:prstGeom prst="rect">
            <a:avLst/>
          </a:prstGeom>
        </p:spPr>
      </p:pic>
      <p:pic>
        <p:nvPicPr>
          <p:cNvPr id="110" name="object 110"/>
          <p:cNvPicPr/>
          <p:nvPr/>
        </p:nvPicPr>
        <p:blipFill>
          <a:blip r:embed="rId19" cstate="print"/>
          <a:stretch>
            <a:fillRect/>
          </a:stretch>
        </p:blipFill>
        <p:spPr>
          <a:xfrm>
            <a:off x="833748" y="399720"/>
            <a:ext cx="70742" cy="70724"/>
          </a:xfrm>
          <a:prstGeom prst="rect">
            <a:avLst/>
          </a:prstGeom>
        </p:spPr>
      </p:pic>
      <p:pic>
        <p:nvPicPr>
          <p:cNvPr id="111" name="object 111"/>
          <p:cNvPicPr/>
          <p:nvPr/>
        </p:nvPicPr>
        <p:blipFill>
          <a:blip r:embed="rId18" cstate="print"/>
          <a:stretch>
            <a:fillRect/>
          </a:stretch>
        </p:blipFill>
        <p:spPr>
          <a:xfrm>
            <a:off x="698109" y="399720"/>
            <a:ext cx="70712" cy="70724"/>
          </a:xfrm>
          <a:prstGeom prst="rect">
            <a:avLst/>
          </a:prstGeom>
        </p:spPr>
      </p:pic>
      <p:pic>
        <p:nvPicPr>
          <p:cNvPr id="112" name="object 112"/>
          <p:cNvPicPr/>
          <p:nvPr/>
        </p:nvPicPr>
        <p:blipFill>
          <a:blip r:embed="rId20" cstate="print"/>
          <a:stretch>
            <a:fillRect/>
          </a:stretch>
        </p:blipFill>
        <p:spPr>
          <a:xfrm>
            <a:off x="561674" y="398985"/>
            <a:ext cx="72242" cy="72193"/>
          </a:xfrm>
          <a:prstGeom prst="rect">
            <a:avLst/>
          </a:prstGeom>
        </p:spPr>
      </p:pic>
      <p:pic>
        <p:nvPicPr>
          <p:cNvPr id="113" name="object 113"/>
          <p:cNvPicPr/>
          <p:nvPr/>
        </p:nvPicPr>
        <p:blipFill>
          <a:blip r:embed="rId18" cstate="print"/>
          <a:stretch>
            <a:fillRect/>
          </a:stretch>
        </p:blipFill>
        <p:spPr>
          <a:xfrm>
            <a:off x="426770" y="399720"/>
            <a:ext cx="70712" cy="70724"/>
          </a:xfrm>
          <a:prstGeom prst="rect">
            <a:avLst/>
          </a:prstGeom>
        </p:spPr>
      </p:pic>
      <p:pic>
        <p:nvPicPr>
          <p:cNvPr id="114" name="object 114"/>
          <p:cNvPicPr/>
          <p:nvPr/>
        </p:nvPicPr>
        <p:blipFill>
          <a:blip r:embed="rId11" cstate="print"/>
          <a:stretch>
            <a:fillRect/>
          </a:stretch>
        </p:blipFill>
        <p:spPr>
          <a:xfrm>
            <a:off x="291101" y="399720"/>
            <a:ext cx="70712" cy="70724"/>
          </a:xfrm>
          <a:prstGeom prst="rect">
            <a:avLst/>
          </a:prstGeom>
        </p:spPr>
      </p:pic>
      <p:pic>
        <p:nvPicPr>
          <p:cNvPr id="115" name="object 115"/>
          <p:cNvPicPr/>
          <p:nvPr/>
        </p:nvPicPr>
        <p:blipFill>
          <a:blip r:embed="rId21" cstate="print"/>
          <a:stretch>
            <a:fillRect/>
          </a:stretch>
        </p:blipFill>
        <p:spPr>
          <a:xfrm>
            <a:off x="155431" y="399720"/>
            <a:ext cx="70742" cy="70724"/>
          </a:xfrm>
          <a:prstGeom prst="rect">
            <a:avLst/>
          </a:prstGeom>
        </p:spPr>
      </p:pic>
      <p:pic>
        <p:nvPicPr>
          <p:cNvPr id="116" name="object 116"/>
          <p:cNvPicPr/>
          <p:nvPr/>
        </p:nvPicPr>
        <p:blipFill>
          <a:blip r:embed="rId19" cstate="print"/>
          <a:stretch>
            <a:fillRect/>
          </a:stretch>
        </p:blipFill>
        <p:spPr>
          <a:xfrm>
            <a:off x="19762" y="399720"/>
            <a:ext cx="70742" cy="70724"/>
          </a:xfrm>
          <a:prstGeom prst="rect">
            <a:avLst/>
          </a:prstGeom>
        </p:spPr>
      </p:pic>
      <p:sp>
        <p:nvSpPr>
          <p:cNvPr id="117" name="object 117"/>
          <p:cNvSpPr/>
          <p:nvPr/>
        </p:nvSpPr>
        <p:spPr>
          <a:xfrm>
            <a:off x="7487028"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7"/>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1"/>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1"/>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1"/>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1"/>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7"/>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1"/>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3"/>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3"/>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3"/>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8"/>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5"/>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7"/>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7"/>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10"/>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2"/>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10"/>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3"/>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8"/>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8"/>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3"/>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1"/>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9"/>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5"/>
            <a:ext cx="64712" cy="64695"/>
          </a:xfrm>
          <a:prstGeom prst="rect">
            <a:avLst/>
          </a:prstGeom>
        </p:spPr>
      </p:pic>
      <p:pic>
        <p:nvPicPr>
          <p:cNvPr id="157" name="object 157"/>
          <p:cNvPicPr/>
          <p:nvPr/>
        </p:nvPicPr>
        <p:blipFill>
          <a:blip r:embed="rId3" cstate="print"/>
          <a:stretch>
            <a:fillRect/>
          </a:stretch>
        </p:blipFill>
        <p:spPr>
          <a:xfrm>
            <a:off x="2056272" y="265615"/>
            <a:ext cx="67712" cy="67695"/>
          </a:xfrm>
          <a:prstGeom prst="rect">
            <a:avLst/>
          </a:prstGeom>
        </p:spPr>
      </p:pic>
      <p:pic>
        <p:nvPicPr>
          <p:cNvPr id="158" name="object 158"/>
          <p:cNvPicPr/>
          <p:nvPr/>
        </p:nvPicPr>
        <p:blipFill>
          <a:blip r:embed="rId3" cstate="print"/>
          <a:stretch>
            <a:fillRect/>
          </a:stretch>
        </p:blipFill>
        <p:spPr>
          <a:xfrm>
            <a:off x="1920603" y="265615"/>
            <a:ext cx="67712" cy="67695"/>
          </a:xfrm>
          <a:prstGeom prst="rect">
            <a:avLst/>
          </a:prstGeom>
        </p:spPr>
      </p:pic>
      <p:pic>
        <p:nvPicPr>
          <p:cNvPr id="159" name="object 159"/>
          <p:cNvPicPr/>
          <p:nvPr/>
        </p:nvPicPr>
        <p:blipFill>
          <a:blip r:embed="rId22" cstate="print"/>
          <a:stretch>
            <a:fillRect/>
          </a:stretch>
        </p:blipFill>
        <p:spPr>
          <a:xfrm>
            <a:off x="1783433" y="264116"/>
            <a:ext cx="70712" cy="70694"/>
          </a:xfrm>
          <a:prstGeom prst="rect">
            <a:avLst/>
          </a:prstGeom>
        </p:spPr>
      </p:pic>
      <p:pic>
        <p:nvPicPr>
          <p:cNvPr id="160" name="object 160"/>
          <p:cNvPicPr/>
          <p:nvPr/>
        </p:nvPicPr>
        <p:blipFill>
          <a:blip r:embed="rId23" cstate="print"/>
          <a:stretch>
            <a:fillRect/>
          </a:stretch>
        </p:blipFill>
        <p:spPr>
          <a:xfrm>
            <a:off x="1646264" y="262585"/>
            <a:ext cx="73742" cy="73723"/>
          </a:xfrm>
          <a:prstGeom prst="rect">
            <a:avLst/>
          </a:prstGeom>
        </p:spPr>
      </p:pic>
      <p:pic>
        <p:nvPicPr>
          <p:cNvPr id="161" name="object 161"/>
          <p:cNvPicPr/>
          <p:nvPr/>
        </p:nvPicPr>
        <p:blipFill>
          <a:blip r:embed="rId15" cstate="print"/>
          <a:stretch>
            <a:fillRect/>
          </a:stretch>
        </p:blipFill>
        <p:spPr>
          <a:xfrm>
            <a:off x="1512095" y="264116"/>
            <a:ext cx="70742" cy="70694"/>
          </a:xfrm>
          <a:prstGeom prst="rect">
            <a:avLst/>
          </a:prstGeom>
        </p:spPr>
      </p:pic>
      <p:pic>
        <p:nvPicPr>
          <p:cNvPr id="162" name="object 162"/>
          <p:cNvPicPr/>
          <p:nvPr/>
        </p:nvPicPr>
        <p:blipFill>
          <a:blip r:embed="rId24" cstate="print"/>
          <a:stretch>
            <a:fillRect/>
          </a:stretch>
        </p:blipFill>
        <p:spPr>
          <a:xfrm>
            <a:off x="1375691" y="263351"/>
            <a:ext cx="72212" cy="72193"/>
          </a:xfrm>
          <a:prstGeom prst="rect">
            <a:avLst/>
          </a:prstGeom>
        </p:spPr>
      </p:pic>
      <p:pic>
        <p:nvPicPr>
          <p:cNvPr id="163" name="object 163"/>
          <p:cNvPicPr/>
          <p:nvPr/>
        </p:nvPicPr>
        <p:blipFill>
          <a:blip r:embed="rId25" cstate="print"/>
          <a:stretch>
            <a:fillRect/>
          </a:stretch>
        </p:blipFill>
        <p:spPr>
          <a:xfrm>
            <a:off x="1240021" y="263351"/>
            <a:ext cx="72212" cy="72193"/>
          </a:xfrm>
          <a:prstGeom prst="rect">
            <a:avLst/>
          </a:prstGeom>
        </p:spPr>
      </p:pic>
      <p:pic>
        <p:nvPicPr>
          <p:cNvPr id="164" name="object 164"/>
          <p:cNvPicPr/>
          <p:nvPr/>
        </p:nvPicPr>
        <p:blipFill>
          <a:blip r:embed="rId26" cstate="print"/>
          <a:stretch>
            <a:fillRect/>
          </a:stretch>
        </p:blipFill>
        <p:spPr>
          <a:xfrm>
            <a:off x="1105086" y="264116"/>
            <a:ext cx="70742" cy="70694"/>
          </a:xfrm>
          <a:prstGeom prst="rect">
            <a:avLst/>
          </a:prstGeom>
        </p:spPr>
      </p:pic>
      <p:pic>
        <p:nvPicPr>
          <p:cNvPr id="165" name="object 165"/>
          <p:cNvPicPr/>
          <p:nvPr/>
        </p:nvPicPr>
        <p:blipFill>
          <a:blip r:embed="rId18" cstate="print"/>
          <a:stretch>
            <a:fillRect/>
          </a:stretch>
        </p:blipFill>
        <p:spPr>
          <a:xfrm>
            <a:off x="969448" y="264116"/>
            <a:ext cx="70712" cy="70694"/>
          </a:xfrm>
          <a:prstGeom prst="rect">
            <a:avLst/>
          </a:prstGeom>
        </p:spPr>
      </p:pic>
      <p:pic>
        <p:nvPicPr>
          <p:cNvPr id="166" name="object 166"/>
          <p:cNvPicPr/>
          <p:nvPr/>
        </p:nvPicPr>
        <p:blipFill>
          <a:blip r:embed="rId27" cstate="print"/>
          <a:stretch>
            <a:fillRect/>
          </a:stretch>
        </p:blipFill>
        <p:spPr>
          <a:xfrm>
            <a:off x="833013" y="263351"/>
            <a:ext cx="72242" cy="72193"/>
          </a:xfrm>
          <a:prstGeom prst="rect">
            <a:avLst/>
          </a:prstGeom>
        </p:spPr>
      </p:pic>
      <p:pic>
        <p:nvPicPr>
          <p:cNvPr id="167" name="object 167"/>
          <p:cNvPicPr/>
          <p:nvPr/>
        </p:nvPicPr>
        <p:blipFill>
          <a:blip r:embed="rId28" cstate="print"/>
          <a:stretch>
            <a:fillRect/>
          </a:stretch>
        </p:blipFill>
        <p:spPr>
          <a:xfrm>
            <a:off x="696578" y="262585"/>
            <a:ext cx="73742" cy="73723"/>
          </a:xfrm>
          <a:prstGeom prst="rect">
            <a:avLst/>
          </a:prstGeom>
        </p:spPr>
      </p:pic>
      <p:pic>
        <p:nvPicPr>
          <p:cNvPr id="168" name="object 168"/>
          <p:cNvPicPr/>
          <p:nvPr/>
        </p:nvPicPr>
        <p:blipFill>
          <a:blip r:embed="rId29" cstate="print"/>
          <a:stretch>
            <a:fillRect/>
          </a:stretch>
        </p:blipFill>
        <p:spPr>
          <a:xfrm>
            <a:off x="560939" y="262585"/>
            <a:ext cx="73712" cy="73723"/>
          </a:xfrm>
          <a:prstGeom prst="rect">
            <a:avLst/>
          </a:prstGeom>
        </p:spPr>
      </p:pic>
      <p:pic>
        <p:nvPicPr>
          <p:cNvPr id="169" name="object 169"/>
          <p:cNvPicPr/>
          <p:nvPr/>
        </p:nvPicPr>
        <p:blipFill>
          <a:blip r:embed="rId30" cstate="print"/>
          <a:stretch>
            <a:fillRect/>
          </a:stretch>
        </p:blipFill>
        <p:spPr>
          <a:xfrm>
            <a:off x="426005" y="263351"/>
            <a:ext cx="72242" cy="72193"/>
          </a:xfrm>
          <a:prstGeom prst="rect">
            <a:avLst/>
          </a:prstGeom>
        </p:spPr>
      </p:pic>
      <p:pic>
        <p:nvPicPr>
          <p:cNvPr id="170" name="object 170"/>
          <p:cNvPicPr/>
          <p:nvPr/>
        </p:nvPicPr>
        <p:blipFill>
          <a:blip r:embed="rId31" cstate="print"/>
          <a:stretch>
            <a:fillRect/>
          </a:stretch>
        </p:blipFill>
        <p:spPr>
          <a:xfrm>
            <a:off x="290335" y="263351"/>
            <a:ext cx="72242" cy="72193"/>
          </a:xfrm>
          <a:prstGeom prst="rect">
            <a:avLst/>
          </a:prstGeom>
        </p:spPr>
      </p:pic>
      <p:pic>
        <p:nvPicPr>
          <p:cNvPr id="171" name="object 171"/>
          <p:cNvPicPr/>
          <p:nvPr/>
        </p:nvPicPr>
        <p:blipFill>
          <a:blip r:embed="rId25" cstate="print"/>
          <a:stretch>
            <a:fillRect/>
          </a:stretch>
        </p:blipFill>
        <p:spPr>
          <a:xfrm>
            <a:off x="154697" y="263351"/>
            <a:ext cx="72212" cy="72193"/>
          </a:xfrm>
          <a:prstGeom prst="rect">
            <a:avLst/>
          </a:prstGeom>
        </p:spPr>
      </p:pic>
      <p:pic>
        <p:nvPicPr>
          <p:cNvPr id="172" name="object 172"/>
          <p:cNvPicPr/>
          <p:nvPr/>
        </p:nvPicPr>
        <p:blipFill>
          <a:blip r:embed="rId26" cstate="print"/>
          <a:stretch>
            <a:fillRect/>
          </a:stretch>
        </p:blipFill>
        <p:spPr>
          <a:xfrm>
            <a:off x="19762" y="264116"/>
            <a:ext cx="70742" cy="70694"/>
          </a:xfrm>
          <a:prstGeom prst="rect">
            <a:avLst/>
          </a:prstGeom>
        </p:spPr>
      </p:pic>
      <p:sp>
        <p:nvSpPr>
          <p:cNvPr id="173" name="object 173"/>
          <p:cNvSpPr/>
          <p:nvPr/>
        </p:nvSpPr>
        <p:spPr>
          <a:xfrm>
            <a:off x="7485895" y="132979"/>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2"/>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4"/>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4"/>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2"/>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7"/>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1"/>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1"/>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6"/>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6"/>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3"/>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9"/>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3"/>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3"/>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41"/>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3"/>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3"/>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41"/>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8"/>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11"/>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9"/>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11"/>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6"/>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2"/>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9"/>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80"/>
            <a:ext cx="64681" cy="64695"/>
          </a:xfrm>
          <a:prstGeom prst="rect">
            <a:avLst/>
          </a:prstGeom>
        </p:spPr>
      </p:pic>
      <p:pic>
        <p:nvPicPr>
          <p:cNvPr id="212" name="object 212"/>
          <p:cNvPicPr/>
          <p:nvPr/>
        </p:nvPicPr>
        <p:blipFill>
          <a:blip r:embed="rId3" cstate="print"/>
          <a:stretch>
            <a:fillRect/>
          </a:stretch>
        </p:blipFill>
        <p:spPr>
          <a:xfrm>
            <a:off x="2191942" y="129980"/>
            <a:ext cx="67712" cy="67695"/>
          </a:xfrm>
          <a:prstGeom prst="rect">
            <a:avLst/>
          </a:prstGeom>
        </p:spPr>
      </p:pic>
      <p:pic>
        <p:nvPicPr>
          <p:cNvPr id="213" name="object 213"/>
          <p:cNvPicPr/>
          <p:nvPr/>
        </p:nvPicPr>
        <p:blipFill>
          <a:blip r:embed="rId22" cstate="print"/>
          <a:stretch>
            <a:fillRect/>
          </a:stretch>
        </p:blipFill>
        <p:spPr>
          <a:xfrm>
            <a:off x="2054772" y="128481"/>
            <a:ext cx="70712" cy="70694"/>
          </a:xfrm>
          <a:prstGeom prst="rect">
            <a:avLst/>
          </a:prstGeom>
        </p:spPr>
      </p:pic>
      <p:pic>
        <p:nvPicPr>
          <p:cNvPr id="214" name="object 214"/>
          <p:cNvPicPr/>
          <p:nvPr/>
        </p:nvPicPr>
        <p:blipFill>
          <a:blip r:embed="rId22" cstate="print"/>
          <a:stretch>
            <a:fillRect/>
          </a:stretch>
        </p:blipFill>
        <p:spPr>
          <a:xfrm>
            <a:off x="1919103" y="128481"/>
            <a:ext cx="70712" cy="70694"/>
          </a:xfrm>
          <a:prstGeom prst="rect">
            <a:avLst/>
          </a:prstGeom>
        </p:spPr>
      </p:pic>
      <p:pic>
        <p:nvPicPr>
          <p:cNvPr id="215" name="object 215"/>
          <p:cNvPicPr/>
          <p:nvPr/>
        </p:nvPicPr>
        <p:blipFill>
          <a:blip r:embed="rId22" cstate="print"/>
          <a:stretch>
            <a:fillRect/>
          </a:stretch>
        </p:blipFill>
        <p:spPr>
          <a:xfrm>
            <a:off x="1783433" y="128481"/>
            <a:ext cx="70712" cy="70694"/>
          </a:xfrm>
          <a:prstGeom prst="rect">
            <a:avLst/>
          </a:prstGeom>
        </p:spPr>
      </p:pic>
      <p:pic>
        <p:nvPicPr>
          <p:cNvPr id="216" name="object 216"/>
          <p:cNvPicPr/>
          <p:nvPr/>
        </p:nvPicPr>
        <p:blipFill>
          <a:blip r:embed="rId32" cstate="print"/>
          <a:stretch>
            <a:fillRect/>
          </a:stretch>
        </p:blipFill>
        <p:spPr>
          <a:xfrm>
            <a:off x="1510595" y="126950"/>
            <a:ext cx="73742" cy="73723"/>
          </a:xfrm>
          <a:prstGeom prst="rect">
            <a:avLst/>
          </a:prstGeom>
        </p:spPr>
      </p:pic>
      <p:pic>
        <p:nvPicPr>
          <p:cNvPr id="217" name="object 217"/>
          <p:cNvPicPr/>
          <p:nvPr/>
        </p:nvPicPr>
        <p:blipFill>
          <a:blip r:embed="rId33" cstate="print"/>
          <a:stretch>
            <a:fillRect/>
          </a:stretch>
        </p:blipFill>
        <p:spPr>
          <a:xfrm>
            <a:off x="1645499" y="126216"/>
            <a:ext cx="75242" cy="75223"/>
          </a:xfrm>
          <a:prstGeom prst="rect">
            <a:avLst/>
          </a:prstGeom>
        </p:spPr>
      </p:pic>
      <p:pic>
        <p:nvPicPr>
          <p:cNvPr id="218" name="object 218"/>
          <p:cNvPicPr/>
          <p:nvPr/>
        </p:nvPicPr>
        <p:blipFill>
          <a:blip r:embed="rId34" cstate="print"/>
          <a:stretch>
            <a:fillRect/>
          </a:stretch>
        </p:blipFill>
        <p:spPr>
          <a:xfrm>
            <a:off x="1374925" y="126950"/>
            <a:ext cx="73742" cy="73723"/>
          </a:xfrm>
          <a:prstGeom prst="rect">
            <a:avLst/>
          </a:prstGeom>
        </p:spPr>
      </p:pic>
      <p:pic>
        <p:nvPicPr>
          <p:cNvPr id="219" name="object 219"/>
          <p:cNvPicPr/>
          <p:nvPr/>
        </p:nvPicPr>
        <p:blipFill>
          <a:blip r:embed="rId28" cstate="print"/>
          <a:stretch>
            <a:fillRect/>
          </a:stretch>
        </p:blipFill>
        <p:spPr>
          <a:xfrm>
            <a:off x="1238521" y="126216"/>
            <a:ext cx="75211" cy="75223"/>
          </a:xfrm>
          <a:prstGeom prst="rect">
            <a:avLst/>
          </a:prstGeom>
        </p:spPr>
      </p:pic>
      <p:pic>
        <p:nvPicPr>
          <p:cNvPr id="220" name="object 220"/>
          <p:cNvPicPr/>
          <p:nvPr/>
        </p:nvPicPr>
        <p:blipFill>
          <a:blip r:embed="rId33" cstate="print"/>
          <a:stretch>
            <a:fillRect/>
          </a:stretch>
        </p:blipFill>
        <p:spPr>
          <a:xfrm>
            <a:off x="1102852" y="126216"/>
            <a:ext cx="75242" cy="75223"/>
          </a:xfrm>
          <a:prstGeom prst="rect">
            <a:avLst/>
          </a:prstGeom>
        </p:spPr>
      </p:pic>
      <p:pic>
        <p:nvPicPr>
          <p:cNvPr id="221" name="object 221"/>
          <p:cNvPicPr/>
          <p:nvPr/>
        </p:nvPicPr>
        <p:blipFill>
          <a:blip r:embed="rId28" cstate="print"/>
          <a:stretch>
            <a:fillRect/>
          </a:stretch>
        </p:blipFill>
        <p:spPr>
          <a:xfrm>
            <a:off x="967182" y="126216"/>
            <a:ext cx="75242" cy="75223"/>
          </a:xfrm>
          <a:prstGeom prst="rect">
            <a:avLst/>
          </a:prstGeom>
        </p:spPr>
      </p:pic>
      <p:pic>
        <p:nvPicPr>
          <p:cNvPr id="222" name="object 222"/>
          <p:cNvPicPr/>
          <p:nvPr/>
        </p:nvPicPr>
        <p:blipFill>
          <a:blip r:embed="rId28" cstate="print"/>
          <a:stretch>
            <a:fillRect/>
          </a:stretch>
        </p:blipFill>
        <p:spPr>
          <a:xfrm>
            <a:off x="695844" y="126216"/>
            <a:ext cx="75242" cy="75223"/>
          </a:xfrm>
          <a:prstGeom prst="rect">
            <a:avLst/>
          </a:prstGeom>
        </p:spPr>
      </p:pic>
      <p:pic>
        <p:nvPicPr>
          <p:cNvPr id="223" name="object 223"/>
          <p:cNvPicPr/>
          <p:nvPr/>
        </p:nvPicPr>
        <p:blipFill>
          <a:blip r:embed="rId33" cstate="print"/>
          <a:stretch>
            <a:fillRect/>
          </a:stretch>
        </p:blipFill>
        <p:spPr>
          <a:xfrm>
            <a:off x="831513" y="126216"/>
            <a:ext cx="75242" cy="75223"/>
          </a:xfrm>
          <a:prstGeom prst="rect">
            <a:avLst/>
          </a:prstGeom>
        </p:spPr>
      </p:pic>
      <p:pic>
        <p:nvPicPr>
          <p:cNvPr id="224" name="object 224"/>
          <p:cNvPicPr/>
          <p:nvPr/>
        </p:nvPicPr>
        <p:blipFill>
          <a:blip r:embed="rId33" cstate="print"/>
          <a:stretch>
            <a:fillRect/>
          </a:stretch>
        </p:blipFill>
        <p:spPr>
          <a:xfrm>
            <a:off x="560174" y="126216"/>
            <a:ext cx="75242" cy="75223"/>
          </a:xfrm>
          <a:prstGeom prst="rect">
            <a:avLst/>
          </a:prstGeom>
        </p:spPr>
      </p:pic>
      <p:pic>
        <p:nvPicPr>
          <p:cNvPr id="225" name="object 225"/>
          <p:cNvPicPr/>
          <p:nvPr/>
        </p:nvPicPr>
        <p:blipFill>
          <a:blip r:embed="rId35" cstate="print"/>
          <a:stretch>
            <a:fillRect/>
          </a:stretch>
        </p:blipFill>
        <p:spPr>
          <a:xfrm>
            <a:off x="425270" y="126950"/>
            <a:ext cx="73712" cy="73723"/>
          </a:xfrm>
          <a:prstGeom prst="rect">
            <a:avLst/>
          </a:prstGeom>
        </p:spPr>
      </p:pic>
      <p:pic>
        <p:nvPicPr>
          <p:cNvPr id="226" name="object 226"/>
          <p:cNvPicPr/>
          <p:nvPr/>
        </p:nvPicPr>
        <p:blipFill>
          <a:blip r:embed="rId34" cstate="print"/>
          <a:stretch>
            <a:fillRect/>
          </a:stretch>
        </p:blipFill>
        <p:spPr>
          <a:xfrm>
            <a:off x="289601" y="126950"/>
            <a:ext cx="73742" cy="73723"/>
          </a:xfrm>
          <a:prstGeom prst="rect">
            <a:avLst/>
          </a:prstGeom>
        </p:spPr>
      </p:pic>
      <p:pic>
        <p:nvPicPr>
          <p:cNvPr id="227" name="object 227"/>
          <p:cNvPicPr/>
          <p:nvPr/>
        </p:nvPicPr>
        <p:blipFill>
          <a:blip r:embed="rId36" cstate="print"/>
          <a:stretch>
            <a:fillRect/>
          </a:stretch>
        </p:blipFill>
        <p:spPr>
          <a:xfrm>
            <a:off x="153931" y="126950"/>
            <a:ext cx="73742" cy="73723"/>
          </a:xfrm>
          <a:prstGeom prst="rect">
            <a:avLst/>
          </a:prstGeom>
        </p:spPr>
      </p:pic>
      <p:pic>
        <p:nvPicPr>
          <p:cNvPr id="228" name="object 228"/>
          <p:cNvPicPr/>
          <p:nvPr/>
        </p:nvPicPr>
        <p:blipFill>
          <a:blip r:embed="rId37" cstate="print"/>
          <a:stretch>
            <a:fillRect/>
          </a:stretch>
        </p:blipFill>
        <p:spPr>
          <a:xfrm>
            <a:off x="18262" y="126950"/>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7" y="0"/>
                </a:moveTo>
                <a:lnTo>
                  <a:pt x="45234" y="0"/>
                </a:lnTo>
                <a:lnTo>
                  <a:pt x="53929" y="5860"/>
                </a:lnTo>
                <a:lnTo>
                  <a:pt x="60699" y="15899"/>
                </a:lnTo>
                <a:lnTo>
                  <a:pt x="63181" y="28193"/>
                </a:lnTo>
                <a:lnTo>
                  <a:pt x="60699" y="40487"/>
                </a:lnTo>
                <a:lnTo>
                  <a:pt x="53929" y="50526"/>
                </a:lnTo>
                <a:lnTo>
                  <a:pt x="43888"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7" y="0"/>
                </a:moveTo>
                <a:lnTo>
                  <a:pt x="45240" y="0"/>
                </a:lnTo>
                <a:lnTo>
                  <a:pt x="53944" y="5860"/>
                </a:lnTo>
                <a:lnTo>
                  <a:pt x="60725" y="15899"/>
                </a:lnTo>
                <a:lnTo>
                  <a:pt x="63212" y="28193"/>
                </a:lnTo>
                <a:lnTo>
                  <a:pt x="60725" y="40487"/>
                </a:lnTo>
                <a:lnTo>
                  <a:pt x="53944" y="50526"/>
                </a:lnTo>
                <a:lnTo>
                  <a:pt x="43892" y="57294"/>
                </a:lnTo>
                <a:lnTo>
                  <a:pt x="31590" y="59776"/>
                </a:lnTo>
                <a:lnTo>
                  <a:pt x="19293" y="57294"/>
                </a:lnTo>
                <a:lnTo>
                  <a:pt x="9252" y="50526"/>
                </a:lnTo>
                <a:lnTo>
                  <a:pt x="2482" y="40487"/>
                </a:lnTo>
                <a:lnTo>
                  <a:pt x="0" y="28193"/>
                </a:lnTo>
                <a:lnTo>
                  <a:pt x="2482" y="15899"/>
                </a:lnTo>
                <a:lnTo>
                  <a:pt x="9252" y="5860"/>
                </a:lnTo>
                <a:lnTo>
                  <a:pt x="17947"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5" y="0"/>
                </a:moveTo>
                <a:lnTo>
                  <a:pt x="43183" y="0"/>
                </a:lnTo>
                <a:lnTo>
                  <a:pt x="52647" y="6377"/>
                </a:lnTo>
                <a:lnTo>
                  <a:pt x="59258" y="16182"/>
                </a:lnTo>
                <a:lnTo>
                  <a:pt x="61681" y="28193"/>
                </a:lnTo>
                <a:lnTo>
                  <a:pt x="59258" y="40192"/>
                </a:lnTo>
                <a:lnTo>
                  <a:pt x="52647" y="49998"/>
                </a:lnTo>
                <a:lnTo>
                  <a:pt x="42840" y="56614"/>
                </a:lnTo>
                <a:lnTo>
                  <a:pt x="30825" y="59042"/>
                </a:lnTo>
                <a:lnTo>
                  <a:pt x="18828" y="56614"/>
                </a:lnTo>
                <a:lnTo>
                  <a:pt x="9030" y="49998"/>
                </a:lnTo>
                <a:lnTo>
                  <a:pt x="2423" y="40192"/>
                </a:lnTo>
                <a:lnTo>
                  <a:pt x="0" y="28193"/>
                </a:lnTo>
                <a:lnTo>
                  <a:pt x="2423" y="16182"/>
                </a:lnTo>
                <a:lnTo>
                  <a:pt x="9030" y="6377"/>
                </a:lnTo>
                <a:lnTo>
                  <a:pt x="18485"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8" y="0"/>
                </a:moveTo>
                <a:lnTo>
                  <a:pt x="43196" y="0"/>
                </a:lnTo>
                <a:lnTo>
                  <a:pt x="52651" y="6377"/>
                </a:lnTo>
                <a:lnTo>
                  <a:pt x="59258" y="16182"/>
                </a:lnTo>
                <a:lnTo>
                  <a:pt x="61681" y="28193"/>
                </a:lnTo>
                <a:lnTo>
                  <a:pt x="59258" y="40192"/>
                </a:lnTo>
                <a:lnTo>
                  <a:pt x="52651" y="49998"/>
                </a:lnTo>
                <a:lnTo>
                  <a:pt x="42852"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72" y="0"/>
                </a:moveTo>
                <a:lnTo>
                  <a:pt x="45264" y="0"/>
                </a:lnTo>
                <a:lnTo>
                  <a:pt x="53960" y="5860"/>
                </a:lnTo>
                <a:lnTo>
                  <a:pt x="60730" y="15899"/>
                </a:lnTo>
                <a:lnTo>
                  <a:pt x="63212" y="28193"/>
                </a:lnTo>
                <a:lnTo>
                  <a:pt x="60730" y="40487"/>
                </a:lnTo>
                <a:lnTo>
                  <a:pt x="53960" y="50526"/>
                </a:lnTo>
                <a:lnTo>
                  <a:pt x="43918" y="57294"/>
                </a:lnTo>
                <a:lnTo>
                  <a:pt x="31621" y="59776"/>
                </a:lnTo>
                <a:lnTo>
                  <a:pt x="19319" y="57294"/>
                </a:lnTo>
                <a:lnTo>
                  <a:pt x="9267" y="50526"/>
                </a:lnTo>
                <a:lnTo>
                  <a:pt x="2487" y="40487"/>
                </a:lnTo>
                <a:lnTo>
                  <a:pt x="0" y="28193"/>
                </a:lnTo>
                <a:lnTo>
                  <a:pt x="2487" y="15899"/>
                </a:lnTo>
                <a:lnTo>
                  <a:pt x="9267" y="5860"/>
                </a:lnTo>
                <a:lnTo>
                  <a:pt x="17972"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8" y="0"/>
                </a:moveTo>
                <a:lnTo>
                  <a:pt x="43201" y="0"/>
                </a:lnTo>
                <a:lnTo>
                  <a:pt x="52666" y="6377"/>
                </a:lnTo>
                <a:lnTo>
                  <a:pt x="59284" y="16182"/>
                </a:lnTo>
                <a:lnTo>
                  <a:pt x="61712" y="28193"/>
                </a:lnTo>
                <a:lnTo>
                  <a:pt x="59284" y="40192"/>
                </a:lnTo>
                <a:lnTo>
                  <a:pt x="52666" y="49998"/>
                </a:lnTo>
                <a:lnTo>
                  <a:pt x="42857"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8" y="0"/>
                </a:moveTo>
                <a:lnTo>
                  <a:pt x="43214" y="0"/>
                </a:lnTo>
                <a:lnTo>
                  <a:pt x="52678" y="6377"/>
                </a:lnTo>
                <a:lnTo>
                  <a:pt x="59288" y="16182"/>
                </a:lnTo>
                <a:lnTo>
                  <a:pt x="61712" y="28193"/>
                </a:lnTo>
                <a:lnTo>
                  <a:pt x="59288" y="40192"/>
                </a:lnTo>
                <a:lnTo>
                  <a:pt x="52678" y="49998"/>
                </a:lnTo>
                <a:lnTo>
                  <a:pt x="42870" y="56614"/>
                </a:lnTo>
                <a:lnTo>
                  <a:pt x="30856" y="59042"/>
                </a:lnTo>
                <a:lnTo>
                  <a:pt x="18841" y="56614"/>
                </a:lnTo>
                <a:lnTo>
                  <a:pt x="9034" y="49998"/>
                </a:lnTo>
                <a:lnTo>
                  <a:pt x="2423" y="40192"/>
                </a:lnTo>
                <a:lnTo>
                  <a:pt x="0" y="28193"/>
                </a:lnTo>
                <a:lnTo>
                  <a:pt x="2423" y="16182"/>
                </a:lnTo>
                <a:lnTo>
                  <a:pt x="9034" y="6377"/>
                </a:lnTo>
                <a:lnTo>
                  <a:pt x="18498"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6"/>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1"/>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1"/>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6"/>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3"/>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4"/>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4"/>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8"/>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6"/>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43</a:t>
            </a:fld>
            <a:endParaRPr spc="229" dirty="0"/>
          </a:p>
        </p:txBody>
      </p:sp>
      <p:sp>
        <p:nvSpPr>
          <p:cNvPr id="276" name="Rectangle 275"/>
          <p:cNvSpPr/>
          <p:nvPr/>
        </p:nvSpPr>
        <p:spPr>
          <a:xfrm>
            <a:off x="289600" y="854075"/>
            <a:ext cx="6851547" cy="6801862"/>
          </a:xfrm>
          <a:prstGeom prst="rect">
            <a:avLst/>
          </a:prstGeom>
        </p:spPr>
        <p:txBody>
          <a:bodyPr wrap="square">
            <a:spAutoFit/>
          </a:bodyPr>
          <a:lstStyle/>
          <a:p>
            <a:pPr algn="just"/>
            <a:r>
              <a:rPr lang="en-IN" dirty="0"/>
              <a:t>The storage cavern design itself has proven to be well suited for rapid emptying and filling</a:t>
            </a:r>
            <a:r>
              <a:rPr lang="en-IN" sz="1400" dirty="0"/>
              <a:t>, interspersed by periods of less activity. </a:t>
            </a:r>
          </a:p>
          <a:p>
            <a:pPr algn="just"/>
            <a:r>
              <a:rPr lang="en-IN" sz="1400" dirty="0"/>
              <a:t>The Nord Pool power </a:t>
            </a:r>
            <a:r>
              <a:rPr lang="en-IN" dirty="0"/>
              <a:t>market encompasses power supply from Norway, Sweden, Denmark, Finland and the Baltic states of Lithuania, Latvia and Estonia.</a:t>
            </a:r>
          </a:p>
          <a:p>
            <a:pPr algn="just"/>
            <a:r>
              <a:rPr lang="en-IN" dirty="0" err="1"/>
              <a:t>Hybrit’s</a:t>
            </a:r>
            <a:r>
              <a:rPr lang="en-IN" dirty="0"/>
              <a:t> underground storage cavity, commissioned in summer 2022,  is located adjacent to its direct-reduced iron (DRI) pilot plant, which is testing the use of green hydrogen to extract iron from ore, replacing the use of coke in a blast furnace. It was funded by a joint investment of </a:t>
            </a:r>
            <a:r>
              <a:rPr lang="en-IN" dirty="0" err="1"/>
              <a:t>Skr</a:t>
            </a:r>
            <a:r>
              <a:rPr lang="en-IN" dirty="0"/>
              <a:t> 200 m ($18m) as well as a Skr52m investment from the Swedish government.</a:t>
            </a:r>
          </a:p>
          <a:p>
            <a:pPr algn="just"/>
            <a:r>
              <a:rPr lang="en-IN" dirty="0"/>
              <a:t>Ultimately the consortium partners plan to scale up the storage element of the project to 100,000–120,000 cubic metres, a facility capable of storing 100 </a:t>
            </a:r>
            <a:r>
              <a:rPr lang="en-IN" dirty="0" err="1"/>
              <a:t>GWh</a:t>
            </a:r>
            <a:r>
              <a:rPr lang="en-IN" dirty="0"/>
              <a:t> of electricity — enough to power a full-size steel mill’s production for up to four days.</a:t>
            </a:r>
          </a:p>
          <a:p>
            <a:pPr algn="just"/>
            <a:endParaRPr lang="en-IN" dirty="0"/>
          </a:p>
          <a:p>
            <a:pPr algn="just"/>
            <a:r>
              <a:rPr lang="en-IN" dirty="0"/>
              <a:t>Tests at the pilot facility are expected to continue into next year.</a:t>
            </a:r>
          </a:p>
          <a:p>
            <a:pPr algn="just"/>
            <a:r>
              <a:rPr lang="en-IN" dirty="0" err="1"/>
              <a:t>Hybrit</a:t>
            </a:r>
            <a:r>
              <a:rPr lang="en-IN" dirty="0"/>
              <a:t> has plans to build a bigger DRI and green steel pilot project in Sweden, for which it has landed €143m of grants from the EU Innovation Fund. The majority of the cash would be used to fund a DRI plant in </a:t>
            </a:r>
            <a:r>
              <a:rPr lang="en-IN" dirty="0" err="1"/>
              <a:t>Gällivare</a:t>
            </a:r>
            <a:r>
              <a:rPr lang="en-IN" dirty="0"/>
              <a:t>, northern Sweden, that would use 500 MW of electrolysers. The remainder will be spent on two new electric-arc furnaces at SSAB’s steel plant in </a:t>
            </a:r>
            <a:r>
              <a:rPr lang="en-IN" dirty="0" err="1"/>
              <a:t>Oxelösund</a:t>
            </a:r>
            <a:r>
              <a:rPr lang="en-IN" dirty="0"/>
              <a:t>, near Stockholm.</a:t>
            </a:r>
          </a:p>
          <a:p>
            <a:pPr algn="just"/>
            <a:endParaRPr lang="en-IN" sz="800" dirty="0"/>
          </a:p>
          <a:p>
            <a:pPr algn="r"/>
            <a:r>
              <a:rPr lang="en-IN" sz="1400" i="1" dirty="0"/>
              <a:t>Source: Accelerate Hydrogen Newsletter, October 17, 2023</a:t>
            </a:r>
            <a:endParaRPr lang="en-IN" dirty="0"/>
          </a:p>
        </p:txBody>
      </p:sp>
      <p:sp>
        <p:nvSpPr>
          <p:cNvPr id="283" name="object 275"/>
          <p:cNvSpPr/>
          <p:nvPr/>
        </p:nvSpPr>
        <p:spPr>
          <a:xfrm>
            <a:off x="326472" y="7847787"/>
            <a:ext cx="5327015"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a:t>Slags Replace over 1.1 billion tons of Natural Rock</a:t>
            </a:r>
          </a:p>
        </p:txBody>
      </p:sp>
      <p:sp>
        <p:nvSpPr>
          <p:cNvPr id="275" name="Rectangle 274"/>
          <p:cNvSpPr/>
          <p:nvPr/>
        </p:nvSpPr>
        <p:spPr>
          <a:xfrm>
            <a:off x="288434" y="8702675"/>
            <a:ext cx="6853877" cy="1200329"/>
          </a:xfrm>
          <a:prstGeom prst="rect">
            <a:avLst/>
          </a:prstGeom>
        </p:spPr>
        <p:txBody>
          <a:bodyPr wrap="square">
            <a:spAutoFit/>
          </a:bodyPr>
          <a:lstStyle/>
          <a:p>
            <a:pPr algn="just"/>
            <a:r>
              <a:rPr lang="en-IN" dirty="0"/>
              <a:t>The European Union and the UK produced around 38.5 million metric tonnes of ferrous slag in 2022, 99% of which could be used primarily as a building material and in fertilizers, claims </a:t>
            </a:r>
            <a:r>
              <a:rPr lang="en-IN" dirty="0" err="1"/>
              <a:t>Euroslag</a:t>
            </a:r>
            <a:r>
              <a:rPr lang="en-IN" dirty="0"/>
              <a:t>, the Duisburg-based European Association of ferrous slag producers and processors.</a:t>
            </a:r>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346595692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73050" y="777875"/>
            <a:ext cx="6997065" cy="5632311"/>
          </a:xfrm>
          <a:prstGeom prst="rect">
            <a:avLst/>
          </a:prstGeom>
        </p:spPr>
        <p:txBody>
          <a:bodyPr wrap="square">
            <a:spAutoFit/>
          </a:bodyPr>
          <a:lstStyle/>
          <a:p>
            <a:pPr algn="just"/>
            <a:r>
              <a:rPr lang="en-IN" dirty="0"/>
              <a:t>This means that the by-products of the steel industry have substituted more than 1.1 billion tons of natural rock over the period 2000 to 2022. In addition, the use of granulated blast furnace slag instead of Portland cement clinker has avoided the emission of 408 Mt of CO</a:t>
            </a:r>
            <a:r>
              <a:rPr lang="en-IN" baseline="-25000" dirty="0"/>
              <a:t>2</a:t>
            </a:r>
            <a:r>
              <a:rPr lang="en-IN" dirty="0"/>
              <a:t> over the same period.</a:t>
            </a:r>
          </a:p>
          <a:p>
            <a:pPr algn="just"/>
            <a:endParaRPr lang="en-IN" dirty="0"/>
          </a:p>
          <a:p>
            <a:pPr algn="just"/>
            <a:r>
              <a:rPr lang="en-IN" dirty="0"/>
              <a:t>Last year, blast furnace slag accounted for 21.3 Mt of the 38.5 Mt of ferrous slag. Of this, 17.57 Mt – or 82.5% – was used in cement and concrete, 3.07 Mt in traffic route construction and 0.66 Mt for other uses. Of the total 17.0 Mt of steelmaking slag, 12.07 Mt – or 70.2% – went to traffic route construction, 2.20 Mt to metallurgical work, 1.57 Mt to fertilizer, 0.67 Mt to cement and concrete, and 0.69 Mt to other applications.</a:t>
            </a:r>
          </a:p>
          <a:p>
            <a:pPr algn="just"/>
            <a:endParaRPr lang="en-IN" dirty="0"/>
          </a:p>
          <a:p>
            <a:pPr algn="just"/>
            <a:r>
              <a:rPr lang="en-IN" dirty="0"/>
              <a:t>Resource conservation through secondary raw materials, especially in the construction sector, and lower emissions of climate-damaging CO2 are of outstanding ecological and economic importance. The use of ferrous slags makes an important contribution to this.</a:t>
            </a:r>
          </a:p>
          <a:p>
            <a:pPr algn="just"/>
            <a:endParaRPr lang="en-IN" sz="800" dirty="0"/>
          </a:p>
          <a:p>
            <a:pPr algn="r"/>
            <a:r>
              <a:rPr lang="en-IN" sz="1400" i="1" dirty="0"/>
              <a:t>Source : Weekly news from Steel Times International, 18.10.23</a:t>
            </a:r>
            <a:endParaRPr lang="en-IN" sz="1400" dirty="0"/>
          </a:p>
        </p:txBody>
      </p:sp>
      <p:sp>
        <p:nvSpPr>
          <p:cNvPr id="4"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sp>
        <p:nvSpPr>
          <p:cNvPr id="6"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7" name="object 272"/>
          <p:cNvSpPr/>
          <p:nvPr/>
        </p:nvSpPr>
        <p:spPr>
          <a:xfrm>
            <a:off x="6566535"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8" name="object 272"/>
          <p:cNvSpPr/>
          <p:nvPr/>
        </p:nvSpPr>
        <p:spPr>
          <a:xfrm>
            <a:off x="6140450" y="10116820"/>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9" name="object 273"/>
          <p:cNvSpPr/>
          <p:nvPr/>
        </p:nvSpPr>
        <p:spPr>
          <a:xfrm>
            <a:off x="6750050"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10"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11" name="object 269"/>
          <p:cNvSpPr/>
          <p:nvPr/>
        </p:nvSpPr>
        <p:spPr>
          <a:xfrm>
            <a:off x="702056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12" name="object 273"/>
          <p:cNvSpPr/>
          <p:nvPr/>
        </p:nvSpPr>
        <p:spPr>
          <a:xfrm>
            <a:off x="7270115"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13" name="object 280"/>
          <p:cNvSpPr txBox="1">
            <a:spLocks noGrp="1"/>
          </p:cNvSpPr>
          <p:nvPr>
            <p:ph type="sldNum" sz="quarter" idx="7"/>
          </p:nvPr>
        </p:nvSpPr>
        <p:spPr>
          <a:xfrm>
            <a:off x="5463983" y="10199255"/>
            <a:ext cx="344170" cy="247650"/>
          </a:xfrm>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44</a:t>
            </a:fld>
            <a:endParaRPr spc="229" dirty="0"/>
          </a:p>
        </p:txBody>
      </p:sp>
      <p:sp>
        <p:nvSpPr>
          <p:cNvPr id="16" name="object 275"/>
          <p:cNvSpPr/>
          <p:nvPr/>
        </p:nvSpPr>
        <p:spPr>
          <a:xfrm>
            <a:off x="299525" y="6561356"/>
            <a:ext cx="2985770" cy="625475"/>
          </a:xfrm>
          <a:custGeom>
            <a:avLst/>
            <a:gdLst/>
            <a:ahLst/>
            <a:cxnLst/>
            <a:rect l="l" t="t" r="r" b="b"/>
            <a:pathLst>
              <a:path w="5824855" h="625475">
                <a:moveTo>
                  <a:pt x="5824715" y="1511"/>
                </a:moveTo>
                <a:lnTo>
                  <a:pt x="2655316" y="1511"/>
                </a:lnTo>
                <a:lnTo>
                  <a:pt x="969467" y="1511"/>
                </a:lnTo>
                <a:lnTo>
                  <a:pt x="891451" y="1511"/>
                </a:lnTo>
                <a:lnTo>
                  <a:pt x="891451" y="1003"/>
                </a:lnTo>
                <a:lnTo>
                  <a:pt x="657466" y="1003"/>
                </a:lnTo>
                <a:lnTo>
                  <a:pt x="657466" y="1511"/>
                </a:lnTo>
                <a:lnTo>
                  <a:pt x="579462" y="1511"/>
                </a:lnTo>
                <a:lnTo>
                  <a:pt x="501446" y="1511"/>
                </a:lnTo>
                <a:lnTo>
                  <a:pt x="423481" y="1511"/>
                </a:lnTo>
                <a:lnTo>
                  <a:pt x="423481" y="1003"/>
                </a:lnTo>
                <a:lnTo>
                  <a:pt x="267500" y="1003"/>
                </a:lnTo>
                <a:lnTo>
                  <a:pt x="267500" y="1511"/>
                </a:lnTo>
                <a:lnTo>
                  <a:pt x="32893" y="1511"/>
                </a:lnTo>
                <a:lnTo>
                  <a:pt x="32893" y="0"/>
                </a:lnTo>
                <a:lnTo>
                  <a:pt x="0" y="0"/>
                </a:lnTo>
                <a:lnTo>
                  <a:pt x="0" y="1511"/>
                </a:lnTo>
                <a:lnTo>
                  <a:pt x="0" y="77978"/>
                </a:lnTo>
                <a:lnTo>
                  <a:pt x="0" y="625424"/>
                </a:lnTo>
                <a:lnTo>
                  <a:pt x="423481" y="625424"/>
                </a:lnTo>
                <a:lnTo>
                  <a:pt x="5336273" y="625424"/>
                </a:lnTo>
                <a:lnTo>
                  <a:pt x="5824715" y="1511"/>
                </a:lnTo>
                <a:close/>
              </a:path>
            </a:pathLst>
          </a:custGeom>
          <a:solidFill>
            <a:srgbClr val="FFBD58"/>
          </a:solidFill>
        </p:spPr>
        <p:txBody>
          <a:bodyPr wrap="square" lIns="0" tIns="0" rIns="0" bIns="0" rtlCol="0" anchor="ctr"/>
          <a:lstStyle/>
          <a:p>
            <a:r>
              <a:rPr lang="en-IN" b="1" dirty="0"/>
              <a:t>Greenwashing</a:t>
            </a:r>
            <a:endParaRPr lang="en-IN" dirty="0"/>
          </a:p>
        </p:txBody>
      </p:sp>
      <p:sp>
        <p:nvSpPr>
          <p:cNvPr id="17" name="Rectangle 16"/>
          <p:cNvSpPr/>
          <p:nvPr/>
        </p:nvSpPr>
        <p:spPr>
          <a:xfrm>
            <a:off x="273050" y="7407275"/>
            <a:ext cx="6812914" cy="1754326"/>
          </a:xfrm>
          <a:prstGeom prst="rect">
            <a:avLst/>
          </a:prstGeom>
        </p:spPr>
        <p:txBody>
          <a:bodyPr wrap="square">
            <a:spAutoFit/>
          </a:bodyPr>
          <a:lstStyle/>
          <a:p>
            <a:pPr algn="just"/>
            <a:r>
              <a:rPr lang="en-IN" dirty="0"/>
              <a:t>A deceptive practice, greenwashing, means a company exaggerating or falsely claiming the environmental benefits of its products, services, or practices. They try to appeal to eco-conscious consumers without making substantial changes. Such practices make it essential for consumers to be discerning while supporting genuinely sustainable initiatives.</a:t>
            </a:r>
          </a:p>
        </p:txBody>
      </p:sp>
      <p:sp>
        <p:nvSpPr>
          <p:cNvPr id="18"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extLst>
      <p:ext uri="{BB962C8B-B14F-4D97-AF65-F5344CB8AC3E}">
        <p14:creationId xmlns:p14="http://schemas.microsoft.com/office/powerpoint/2010/main" val="348713127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277"/>
          <p:cNvSpPr txBox="1"/>
          <p:nvPr/>
        </p:nvSpPr>
        <p:spPr>
          <a:xfrm>
            <a:off x="4729036" y="0"/>
            <a:ext cx="2653030" cy="42545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sz="1050" b="1" spc="135" dirty="0">
                <a:solidFill>
                  <a:srgbClr val="FFFFFF"/>
                </a:solidFill>
                <a:latin typeface="Trebuchet MS"/>
                <a:cs typeface="Trebuchet MS"/>
              </a:rPr>
              <a:t>50,</a:t>
            </a:r>
            <a:r>
              <a:rPr sz="1050" b="1" spc="130" dirty="0">
                <a:solidFill>
                  <a:srgbClr val="FFFFFF"/>
                </a:solidFill>
                <a:latin typeface="Trebuchet MS"/>
                <a:cs typeface="Trebuchet MS"/>
              </a:rPr>
              <a:t> SEPT. </a:t>
            </a:r>
            <a:r>
              <a:rPr sz="1050" b="1" spc="229" dirty="0">
                <a:solidFill>
                  <a:srgbClr val="FFFFFF"/>
                </a:solidFill>
                <a:latin typeface="Trebuchet MS"/>
                <a:cs typeface="Trebuchet MS"/>
              </a:rPr>
              <a:t>2023</a:t>
            </a:r>
            <a:endParaRPr sz="1050" dirty="0">
              <a:latin typeface="Trebuchet MS"/>
              <a:cs typeface="Trebuchet MS"/>
            </a:endParaRPr>
          </a:p>
        </p:txBody>
      </p:sp>
      <p:sp>
        <p:nvSpPr>
          <p:cNvPr id="5" name="object 277"/>
          <p:cNvSpPr txBox="1"/>
          <p:nvPr/>
        </p:nvSpPr>
        <p:spPr>
          <a:xfrm>
            <a:off x="4881436" y="152400"/>
            <a:ext cx="2653030" cy="42545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160" dirty="0">
                <a:solidFill>
                  <a:srgbClr val="FFFFFF"/>
                </a:solidFill>
                <a:latin typeface="Trebuchet MS"/>
                <a:cs typeface="Trebuchet MS"/>
              </a:rPr>
              <a:t>IIM</a:t>
            </a:r>
            <a:r>
              <a:rPr sz="1050" b="1" spc="130" dirty="0">
                <a:solidFill>
                  <a:srgbClr val="FFFFFF"/>
                </a:solidFill>
                <a:latin typeface="Trebuchet MS"/>
                <a:cs typeface="Trebuchet MS"/>
              </a:rPr>
              <a:t> DELHI</a:t>
            </a:r>
            <a:r>
              <a:rPr sz="1050" b="1" spc="135" dirty="0">
                <a:solidFill>
                  <a:srgbClr val="FFFFFF"/>
                </a:solidFill>
                <a:latin typeface="Trebuchet MS"/>
                <a:cs typeface="Trebuchet MS"/>
              </a:rPr>
              <a:t> </a:t>
            </a:r>
            <a:r>
              <a:rPr sz="1050" b="1" spc="175" dirty="0">
                <a:solidFill>
                  <a:srgbClr val="FFFFFF"/>
                </a:solidFill>
                <a:latin typeface="Trebuchet MS"/>
                <a:cs typeface="Trebuchet MS"/>
              </a:rPr>
              <a:t>CHAPTER</a:t>
            </a:r>
            <a:r>
              <a:rPr sz="1050" b="1" spc="135" dirty="0">
                <a:solidFill>
                  <a:srgbClr val="FFFFFF"/>
                </a:solidFill>
                <a:latin typeface="Trebuchet MS"/>
                <a:cs typeface="Trebuchet MS"/>
              </a:rPr>
              <a:t> </a:t>
            </a:r>
            <a:r>
              <a:rPr sz="1050" b="1" spc="165" dirty="0">
                <a:solidFill>
                  <a:srgbClr val="FFFFFF"/>
                </a:solidFill>
                <a:latin typeface="Trebuchet MS"/>
                <a:cs typeface="Trebuchet MS"/>
              </a:rPr>
              <a:t>NEWSLETTER </a:t>
            </a:r>
            <a:r>
              <a:rPr sz="1050" b="1" spc="-305" dirty="0">
                <a:solidFill>
                  <a:srgbClr val="FFFFFF"/>
                </a:solidFill>
                <a:latin typeface="Trebuchet MS"/>
                <a:cs typeface="Trebuchet MS"/>
              </a:rPr>
              <a:t> </a:t>
            </a:r>
            <a:r>
              <a:rPr sz="1050" b="1" spc="175" dirty="0">
                <a:solidFill>
                  <a:srgbClr val="FFFFFF"/>
                </a:solidFill>
                <a:latin typeface="Trebuchet MS"/>
                <a:cs typeface="Trebuchet MS"/>
              </a:rPr>
              <a:t>ISSUE</a:t>
            </a:r>
            <a:r>
              <a:rPr sz="1050" b="1" spc="125" dirty="0">
                <a:solidFill>
                  <a:srgbClr val="FFFFFF"/>
                </a:solidFill>
                <a:latin typeface="Trebuchet MS"/>
                <a:cs typeface="Trebuchet MS"/>
              </a:rPr>
              <a:t> </a:t>
            </a:r>
            <a:r>
              <a:rPr sz="1050" b="1" spc="170" dirty="0">
                <a:solidFill>
                  <a:srgbClr val="FFFFFF"/>
                </a:solidFill>
                <a:latin typeface="Trebuchet MS"/>
                <a:cs typeface="Trebuchet MS"/>
              </a:rPr>
              <a:t>N0.</a:t>
            </a:r>
            <a:r>
              <a:rPr sz="1050" b="1" spc="130" dirty="0">
                <a:solidFill>
                  <a:srgbClr val="FFFFFF"/>
                </a:solidFill>
                <a:latin typeface="Trebuchet MS"/>
                <a:cs typeface="Trebuchet MS"/>
              </a:rPr>
              <a:t> </a:t>
            </a:r>
            <a:r>
              <a:rPr sz="1050" b="1" spc="135" dirty="0">
                <a:solidFill>
                  <a:srgbClr val="FFFFFF"/>
                </a:solidFill>
                <a:latin typeface="Trebuchet MS"/>
                <a:cs typeface="Trebuchet MS"/>
              </a:rPr>
              <a:t>50,</a:t>
            </a:r>
            <a:r>
              <a:rPr sz="1050" b="1" spc="130" dirty="0">
                <a:solidFill>
                  <a:srgbClr val="FFFFFF"/>
                </a:solidFill>
                <a:latin typeface="Trebuchet MS"/>
                <a:cs typeface="Trebuchet MS"/>
              </a:rPr>
              <a:t> SEPT. </a:t>
            </a:r>
            <a:r>
              <a:rPr sz="1050" b="1" spc="229" dirty="0">
                <a:solidFill>
                  <a:srgbClr val="FFFFFF"/>
                </a:solidFill>
                <a:latin typeface="Trebuchet MS"/>
                <a:cs typeface="Trebuchet MS"/>
              </a:rPr>
              <a:t>2023</a:t>
            </a:r>
            <a:endParaRPr sz="1050" dirty="0">
              <a:latin typeface="Trebuchet MS"/>
              <a:cs typeface="Trebuchet MS"/>
            </a:endParaRPr>
          </a:p>
        </p:txBody>
      </p:sp>
      <p:grpSp>
        <p:nvGrpSpPr>
          <p:cNvPr id="6" name="object 265"/>
          <p:cNvGrpSpPr/>
          <p:nvPr/>
        </p:nvGrpSpPr>
        <p:grpSpPr>
          <a:xfrm>
            <a:off x="-22034" y="-44767"/>
            <a:ext cx="7556500" cy="514984"/>
            <a:chOff x="0" y="0"/>
            <a:chExt cx="7556500" cy="514984"/>
          </a:xfrm>
        </p:grpSpPr>
        <p:sp>
          <p:nvSpPr>
            <p:cNvPr id="7"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8"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14"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15"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17"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18"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19"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0" name="object 279"/>
          <p:cNvSpPr txBox="1">
            <a:spLocks noGrp="1"/>
          </p:cNvSpPr>
          <p:nvPr>
            <p:ph type="ftr" sz="quarter" idx="5"/>
          </p:nvPr>
        </p:nvSpPr>
        <p:spPr>
          <a:xfrm>
            <a:off x="742664" y="10199256"/>
            <a:ext cx="3340385" cy="205184"/>
          </a:xfrm>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lang="en-IN" spc="100" dirty="0"/>
              <a:t> </a:t>
            </a:r>
            <a:r>
              <a:rPr spc="-45" dirty="0"/>
              <a:t> </a:t>
            </a:r>
            <a:r>
              <a:rPr spc="85" dirty="0"/>
              <a:t>NEWSLETTER</a:t>
            </a:r>
          </a:p>
        </p:txBody>
      </p:sp>
      <p:sp>
        <p:nvSpPr>
          <p:cNvPr id="21" name="Rectangle 20"/>
          <p:cNvSpPr/>
          <p:nvPr/>
        </p:nvSpPr>
        <p:spPr>
          <a:xfrm>
            <a:off x="5432270" y="10143723"/>
            <a:ext cx="426142" cy="307777"/>
          </a:xfrm>
          <a:prstGeom prst="rect">
            <a:avLst/>
          </a:prstGeom>
        </p:spPr>
        <p:txBody>
          <a:bodyPr wrap="none">
            <a:spAutoFit/>
          </a:bodyPr>
          <a:lstStyle/>
          <a:p>
            <a:fld id="{81D60167-4931-47E6-BA6A-407CBD079E47}" type="slidenum">
              <a:rPr lang="en-IN" sz="1400" spc="229">
                <a:solidFill>
                  <a:schemeClr val="bg1"/>
                </a:solidFill>
              </a:rPr>
              <a:pPr/>
              <a:t>45</a:t>
            </a:fld>
            <a:endParaRPr lang="en-IN" sz="1400" dirty="0">
              <a:solidFill>
                <a:schemeClr val="bg1"/>
              </a:solidFill>
            </a:endParaRPr>
          </a:p>
        </p:txBody>
      </p:sp>
      <p:sp>
        <p:nvSpPr>
          <p:cNvPr id="22" name="object 276"/>
          <p:cNvSpPr/>
          <p:nvPr/>
        </p:nvSpPr>
        <p:spPr>
          <a:xfrm>
            <a:off x="0" y="805276"/>
            <a:ext cx="4779010" cy="624205"/>
          </a:xfrm>
          <a:custGeom>
            <a:avLst/>
            <a:gdLst/>
            <a:ahLst/>
            <a:cxnLst/>
            <a:rect l="l" t="t" r="r" b="b"/>
            <a:pathLst>
              <a:path w="4779010" h="624205">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lstStyle/>
          <a:p>
            <a:endParaRPr/>
          </a:p>
        </p:txBody>
      </p:sp>
      <p:sp>
        <p:nvSpPr>
          <p:cNvPr id="23" name="object 289"/>
          <p:cNvSpPr txBox="1"/>
          <p:nvPr/>
        </p:nvSpPr>
        <p:spPr>
          <a:xfrm>
            <a:off x="232031" y="856423"/>
            <a:ext cx="4083685" cy="1356782"/>
          </a:xfrm>
          <a:prstGeom prst="rect">
            <a:avLst/>
          </a:prstGeom>
        </p:spPr>
        <p:txBody>
          <a:bodyPr vert="horz" wrap="square" lIns="0" tIns="35560" rIns="0" bIns="0" rtlCol="0">
            <a:spAutoFit/>
          </a:bodyPr>
          <a:lstStyle/>
          <a:p>
            <a:pPr marL="48260">
              <a:lnSpc>
                <a:spcPct val="100000"/>
              </a:lnSpc>
              <a:spcBef>
                <a:spcPts val="280"/>
              </a:spcBef>
            </a:pPr>
            <a:r>
              <a:rPr sz="1050" b="1" spc="270" dirty="0">
                <a:latin typeface="Trebuchet MS"/>
                <a:cs typeface="Trebuchet MS"/>
              </a:rPr>
              <a:t>KNOW</a:t>
            </a:r>
            <a:r>
              <a:rPr sz="1050" b="1" spc="125" dirty="0">
                <a:latin typeface="Trebuchet MS"/>
                <a:cs typeface="Trebuchet MS"/>
              </a:rPr>
              <a:t> </a:t>
            </a:r>
            <a:r>
              <a:rPr sz="1050" b="1" spc="195" dirty="0">
                <a:latin typeface="Trebuchet MS"/>
                <a:cs typeface="Trebuchet MS"/>
              </a:rPr>
              <a:t>YOUR</a:t>
            </a:r>
            <a:r>
              <a:rPr sz="1050" b="1" spc="125" dirty="0">
                <a:latin typeface="Trebuchet MS"/>
                <a:cs typeface="Trebuchet MS"/>
              </a:rPr>
              <a:t> </a:t>
            </a:r>
            <a:r>
              <a:rPr sz="1050" b="1" spc="195" dirty="0">
                <a:latin typeface="Trebuchet MS"/>
                <a:cs typeface="Trebuchet MS"/>
              </a:rPr>
              <a:t>MEMBER</a:t>
            </a:r>
            <a:r>
              <a:rPr lang="en-US" sz="1050" b="1" spc="195" dirty="0">
                <a:latin typeface="Trebuchet MS"/>
                <a:cs typeface="Trebuchet MS"/>
              </a:rPr>
              <a:t>S</a:t>
            </a:r>
            <a:endParaRPr sz="1050" dirty="0">
              <a:latin typeface="Trebuchet MS"/>
              <a:cs typeface="Trebuchet MS"/>
            </a:endParaRPr>
          </a:p>
          <a:p>
            <a:pPr marL="438784">
              <a:lnSpc>
                <a:spcPct val="100000"/>
              </a:lnSpc>
              <a:spcBef>
                <a:spcPts val="265"/>
              </a:spcBef>
            </a:pPr>
            <a:r>
              <a:rPr lang="en-IN" sz="1550" b="1" spc="300" dirty="0">
                <a:latin typeface="Trebuchet MS"/>
                <a:cs typeface="Trebuchet MS"/>
              </a:rPr>
              <a:t>Dr. Vipin Jain</a:t>
            </a:r>
            <a:endParaRPr sz="1550" dirty="0">
              <a:latin typeface="Trebuchet MS"/>
              <a:cs typeface="Trebuchet MS"/>
            </a:endParaRPr>
          </a:p>
          <a:p>
            <a:pPr marL="184150" indent="-171450">
              <a:lnSpc>
                <a:spcPct val="100000"/>
              </a:lnSpc>
              <a:spcBef>
                <a:spcPts val="209"/>
              </a:spcBef>
              <a:buFont typeface="Arial" panose="020B0604020202020204" pitchFamily="34" charset="0"/>
              <a:buChar char="•"/>
            </a:pPr>
            <a:endParaRPr lang="en-IN" sz="1200" dirty="0">
              <a:solidFill>
                <a:srgbClr val="0000FF"/>
              </a:solidFill>
              <a:latin typeface="Trebuchet MS"/>
              <a:cs typeface="Trebuchet MS"/>
            </a:endParaRPr>
          </a:p>
          <a:p>
            <a:pPr marL="12700" algn="just">
              <a:lnSpc>
                <a:spcPct val="100000"/>
              </a:lnSpc>
              <a:spcBef>
                <a:spcPts val="209"/>
              </a:spcBef>
            </a:pPr>
            <a:r>
              <a:rPr lang="en-IN" sz="1400" b="1" i="1" dirty="0"/>
              <a:t>Education</a:t>
            </a:r>
            <a:r>
              <a:rPr lang="en-IN" sz="1400" dirty="0"/>
              <a:t>: </a:t>
            </a:r>
            <a:r>
              <a:rPr lang="en-IN" sz="1400" b="1" dirty="0"/>
              <a:t>BE </a:t>
            </a:r>
            <a:r>
              <a:rPr lang="en-IN" sz="1400" dirty="0"/>
              <a:t>- </a:t>
            </a:r>
            <a:r>
              <a:rPr lang="en-IN" sz="1400" i="1" dirty="0"/>
              <a:t>Met. Eng.</a:t>
            </a:r>
            <a:r>
              <a:rPr lang="en-IN" sz="1400" dirty="0"/>
              <a:t> (MNIT, Jaipur-1994), </a:t>
            </a:r>
            <a:r>
              <a:rPr lang="en-IN" sz="1400" b="1" dirty="0"/>
              <a:t>M. Tech.</a:t>
            </a:r>
            <a:r>
              <a:rPr lang="en-IN" sz="1400" dirty="0"/>
              <a:t> - </a:t>
            </a:r>
            <a:r>
              <a:rPr lang="en-IN" sz="1400" i="1" dirty="0"/>
              <a:t>Mat. &amp; Met. Eng.</a:t>
            </a:r>
            <a:r>
              <a:rPr lang="en-IN" sz="1400" dirty="0"/>
              <a:t> (IIT, Kanpur-1996), </a:t>
            </a:r>
            <a:r>
              <a:rPr lang="en-IN" sz="1400" b="1" dirty="0"/>
              <a:t>Ph.D.</a:t>
            </a:r>
            <a:r>
              <a:rPr lang="en-IN" sz="1400" dirty="0"/>
              <a:t> – </a:t>
            </a:r>
            <a:r>
              <a:rPr lang="en-IN" sz="1400" i="1" dirty="0"/>
              <a:t>Mat. &amp; Met. Eng.</a:t>
            </a:r>
            <a:r>
              <a:rPr lang="en-IN" sz="1400" dirty="0"/>
              <a:t> (IIT,  Kanpur-2014). </a:t>
            </a:r>
            <a:endParaRPr sz="1600" dirty="0">
              <a:solidFill>
                <a:srgbClr val="0000FF"/>
              </a:solidFill>
              <a:latin typeface="Trebuchet MS"/>
              <a:cs typeface="Trebuchet MS"/>
            </a:endParaRPr>
          </a:p>
        </p:txBody>
      </p:sp>
      <p:pic>
        <p:nvPicPr>
          <p:cNvPr id="39" name="Picture 38"/>
          <p:cNvPicPr/>
          <p:nvPr/>
        </p:nvPicPr>
        <p:blipFill>
          <a:blip r:embed="rId2">
            <a:extLst>
              <a:ext uri="{28A0092B-C50C-407E-A947-70E740481C1C}">
                <a14:useLocalDpi xmlns:a14="http://schemas.microsoft.com/office/drawing/2010/main" val="0"/>
              </a:ext>
            </a:extLst>
          </a:blip>
          <a:stretch>
            <a:fillRect/>
          </a:stretch>
        </p:blipFill>
        <p:spPr>
          <a:xfrm>
            <a:off x="5527866" y="848254"/>
            <a:ext cx="1360170" cy="179070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 name="Rectangle 1"/>
          <p:cNvSpPr/>
          <p:nvPr/>
        </p:nvSpPr>
        <p:spPr>
          <a:xfrm>
            <a:off x="232031" y="2606675"/>
            <a:ext cx="1607684" cy="307777"/>
          </a:xfrm>
          <a:prstGeom prst="rect">
            <a:avLst/>
          </a:prstGeom>
        </p:spPr>
        <p:txBody>
          <a:bodyPr wrap="none">
            <a:spAutoFit/>
          </a:bodyPr>
          <a:lstStyle/>
          <a:p>
            <a:r>
              <a:rPr lang="en-IN" sz="1400" b="1" dirty="0"/>
              <a:t>Present Experience</a:t>
            </a:r>
            <a:endParaRPr lang="en-IN" sz="1400" dirty="0"/>
          </a:p>
        </p:txBody>
      </p:sp>
      <p:sp>
        <p:nvSpPr>
          <p:cNvPr id="4" name="Rectangle 3"/>
          <p:cNvSpPr/>
          <p:nvPr/>
        </p:nvSpPr>
        <p:spPr>
          <a:xfrm>
            <a:off x="2406649" y="2682875"/>
            <a:ext cx="4660729" cy="1615827"/>
          </a:xfrm>
          <a:prstGeom prst="rect">
            <a:avLst/>
          </a:prstGeom>
        </p:spPr>
        <p:txBody>
          <a:bodyPr wrap="square">
            <a:spAutoFit/>
          </a:bodyPr>
          <a:lstStyle/>
          <a:p>
            <a:pPr algn="just"/>
            <a:r>
              <a:rPr lang="en-IN" sz="1100" b="1" dirty="0"/>
              <a:t>Senior Principal Scientist</a:t>
            </a:r>
            <a:r>
              <a:rPr lang="en-IN" sz="1100" dirty="0"/>
              <a:t> (2020 to till date, Joined in 2004), CSIR-National Physical Laboratory (NPL), New Delhi. (i) Developed Certified Reference Materials (CRMs) with tradename BND</a:t>
            </a:r>
            <a:r>
              <a:rPr lang="en-IN" sz="1100" baseline="30000" dirty="0"/>
              <a:t>®</a:t>
            </a:r>
            <a:r>
              <a:rPr lang="en-IN" sz="1100" dirty="0"/>
              <a:t> under the </a:t>
            </a:r>
            <a:r>
              <a:rPr lang="en-IN" sz="1100" i="1" dirty="0"/>
              <a:t>‘Make-In-India Program’</a:t>
            </a:r>
            <a:r>
              <a:rPr lang="en-IN" sz="1100" dirty="0"/>
              <a:t> of Govt. of India in numerous fields; such as, Hardness Blocks (Rockwell &amp; Vickers), Ultimate Tensile Strength (UTS), PMMA Blocks, Precious Metals (Gold &amp; Silver), Cement &amp; Building Materials, Drinking Water, etc. BND</a:t>
            </a:r>
            <a:r>
              <a:rPr lang="en-IN" sz="1100" baseline="30000" dirty="0"/>
              <a:t>®</a:t>
            </a:r>
            <a:r>
              <a:rPr lang="en-IN" sz="1100" dirty="0"/>
              <a:t> is the registered trademark (TM No.: 3669341) of CSIR. (ii) Friction Stir Processing &amp; Hot extrusion and Characterization of numerous Magnesium Alloys (AZ31/AZ91/AM30/AM60/Mg-Y-Zn, </a:t>
            </a:r>
            <a:r>
              <a:rPr lang="en-IN" sz="1100" dirty="0" err="1"/>
              <a:t>etc</a:t>
            </a:r>
            <a:r>
              <a:rPr lang="en-IN" sz="1100" dirty="0"/>
              <a:t>). </a:t>
            </a:r>
          </a:p>
        </p:txBody>
      </p:sp>
      <p:sp>
        <p:nvSpPr>
          <p:cNvPr id="9" name="Rectangle 8"/>
          <p:cNvSpPr/>
          <p:nvPr/>
        </p:nvSpPr>
        <p:spPr>
          <a:xfrm>
            <a:off x="227619" y="4359275"/>
            <a:ext cx="1919564" cy="523220"/>
          </a:xfrm>
          <a:prstGeom prst="rect">
            <a:avLst/>
          </a:prstGeom>
        </p:spPr>
        <p:txBody>
          <a:bodyPr wrap="none">
            <a:spAutoFit/>
          </a:bodyPr>
          <a:lstStyle/>
          <a:p>
            <a:r>
              <a:rPr lang="en-IN" sz="1400" b="1" dirty="0"/>
              <a:t>Collaborators/Industry </a:t>
            </a:r>
          </a:p>
          <a:p>
            <a:r>
              <a:rPr lang="en-IN" sz="1400" b="1" dirty="0"/>
              <a:t>Partners</a:t>
            </a:r>
          </a:p>
        </p:txBody>
      </p:sp>
      <p:sp>
        <p:nvSpPr>
          <p:cNvPr id="10" name="Rectangle 9"/>
          <p:cNvSpPr/>
          <p:nvPr/>
        </p:nvSpPr>
        <p:spPr>
          <a:xfrm>
            <a:off x="2406651" y="4359275"/>
            <a:ext cx="4632940" cy="769441"/>
          </a:xfrm>
          <a:prstGeom prst="rect">
            <a:avLst/>
          </a:prstGeom>
        </p:spPr>
        <p:txBody>
          <a:bodyPr wrap="square">
            <a:spAutoFit/>
          </a:bodyPr>
          <a:lstStyle/>
          <a:p>
            <a:pPr algn="just"/>
            <a:r>
              <a:rPr lang="en-IN" sz="1100" dirty="0"/>
              <a:t>IIT Kanpur (India), General Motors R&amp;D Centre (Warren, USA &amp; Bangalore, India), CANMET (Ottawa, Canada), Missouri S&amp;T (Rolla, USA), University of North Texas (Denton, USA), United Stated India Educational Foundation (USIEF, New Delhi, India), etc.   </a:t>
            </a:r>
          </a:p>
        </p:txBody>
      </p:sp>
      <p:sp>
        <p:nvSpPr>
          <p:cNvPr id="12" name="Rectangle 11"/>
          <p:cNvSpPr/>
          <p:nvPr/>
        </p:nvSpPr>
        <p:spPr>
          <a:xfrm>
            <a:off x="196850" y="5197475"/>
            <a:ext cx="1435586" cy="307777"/>
          </a:xfrm>
          <a:prstGeom prst="rect">
            <a:avLst/>
          </a:prstGeom>
        </p:spPr>
        <p:txBody>
          <a:bodyPr wrap="none">
            <a:spAutoFit/>
          </a:bodyPr>
          <a:lstStyle/>
          <a:p>
            <a:r>
              <a:rPr lang="en-IN" sz="1400" b="1" dirty="0"/>
              <a:t>Past Experience </a:t>
            </a:r>
          </a:p>
        </p:txBody>
      </p:sp>
      <p:sp>
        <p:nvSpPr>
          <p:cNvPr id="13" name="Rectangle 12"/>
          <p:cNvSpPr/>
          <p:nvPr/>
        </p:nvSpPr>
        <p:spPr>
          <a:xfrm>
            <a:off x="2406651" y="5197475"/>
            <a:ext cx="4632940" cy="430887"/>
          </a:xfrm>
          <a:prstGeom prst="rect">
            <a:avLst/>
          </a:prstGeom>
        </p:spPr>
        <p:txBody>
          <a:bodyPr wrap="square">
            <a:spAutoFit/>
          </a:bodyPr>
          <a:lstStyle/>
          <a:p>
            <a:pPr algn="just"/>
            <a:r>
              <a:rPr lang="en-IN" sz="1100" dirty="0"/>
              <a:t>1999-2004: </a:t>
            </a:r>
            <a:r>
              <a:rPr lang="en-IN" sz="1100" b="1" dirty="0"/>
              <a:t>Scientist </a:t>
            </a:r>
            <a:r>
              <a:rPr lang="en-IN" sz="1100" dirty="0"/>
              <a:t>(ARC International, Hyderabad), 1996-1999: </a:t>
            </a:r>
            <a:r>
              <a:rPr lang="en-IN" sz="1100" b="1" dirty="0"/>
              <a:t>Engineer</a:t>
            </a:r>
            <a:r>
              <a:rPr lang="en-IN" sz="1100" dirty="0"/>
              <a:t> (ERDA, Vadodara). </a:t>
            </a:r>
          </a:p>
        </p:txBody>
      </p:sp>
      <p:sp>
        <p:nvSpPr>
          <p:cNvPr id="16" name="Rectangle 15"/>
          <p:cNvSpPr/>
          <p:nvPr/>
        </p:nvSpPr>
        <p:spPr>
          <a:xfrm>
            <a:off x="196850" y="5730875"/>
            <a:ext cx="1615379" cy="307777"/>
          </a:xfrm>
          <a:prstGeom prst="rect">
            <a:avLst/>
          </a:prstGeom>
        </p:spPr>
        <p:txBody>
          <a:bodyPr wrap="none">
            <a:spAutoFit/>
          </a:bodyPr>
          <a:lstStyle/>
          <a:p>
            <a:r>
              <a:rPr lang="en-IN" sz="1400" b="1" dirty="0"/>
              <a:t>Deputation Abroad</a:t>
            </a:r>
          </a:p>
        </p:txBody>
      </p:sp>
      <p:sp>
        <p:nvSpPr>
          <p:cNvPr id="25" name="Rectangle 24"/>
          <p:cNvSpPr/>
          <p:nvPr/>
        </p:nvSpPr>
        <p:spPr>
          <a:xfrm>
            <a:off x="2406648" y="5730875"/>
            <a:ext cx="4717657" cy="430887"/>
          </a:xfrm>
          <a:prstGeom prst="rect">
            <a:avLst/>
          </a:prstGeom>
        </p:spPr>
        <p:txBody>
          <a:bodyPr wrap="square">
            <a:spAutoFit/>
          </a:bodyPr>
          <a:lstStyle/>
          <a:p>
            <a:pPr algn="just"/>
            <a:r>
              <a:rPr lang="en-IN" sz="1100" dirty="0"/>
              <a:t>2010-2011: </a:t>
            </a:r>
            <a:r>
              <a:rPr lang="en-IN" sz="1100" b="1" dirty="0"/>
              <a:t>Fulbright Fellow</a:t>
            </a:r>
            <a:r>
              <a:rPr lang="en-IN" sz="1100" dirty="0"/>
              <a:t> (Missouri S&amp;T, Rolla, USA), 1</a:t>
            </a:r>
            <a:r>
              <a:rPr lang="en-IN" sz="1100" baseline="30000" dirty="0"/>
              <a:t>st</a:t>
            </a:r>
            <a:r>
              <a:rPr lang="en-IN" sz="1100" dirty="0"/>
              <a:t>-31</a:t>
            </a:r>
            <a:r>
              <a:rPr lang="en-IN" sz="1100" baseline="30000" dirty="0"/>
              <a:t>st</a:t>
            </a:r>
            <a:r>
              <a:rPr lang="en-IN" sz="1100" dirty="0"/>
              <a:t> Oct 2001: </a:t>
            </a:r>
            <a:r>
              <a:rPr lang="en-IN" sz="1100" b="1" dirty="0"/>
              <a:t>Visiting Scholar</a:t>
            </a:r>
            <a:r>
              <a:rPr lang="en-IN" sz="1100" dirty="0"/>
              <a:t> (IPMS, Kiev, Ukraine). </a:t>
            </a:r>
          </a:p>
        </p:txBody>
      </p:sp>
      <p:sp>
        <p:nvSpPr>
          <p:cNvPr id="40" name="Rectangle 39"/>
          <p:cNvSpPr/>
          <p:nvPr/>
        </p:nvSpPr>
        <p:spPr>
          <a:xfrm>
            <a:off x="232031" y="6340475"/>
            <a:ext cx="1906676" cy="307777"/>
          </a:xfrm>
          <a:prstGeom prst="rect">
            <a:avLst/>
          </a:prstGeom>
        </p:spPr>
        <p:txBody>
          <a:bodyPr wrap="none">
            <a:spAutoFit/>
          </a:bodyPr>
          <a:lstStyle/>
          <a:p>
            <a:r>
              <a:rPr lang="en-IN" sz="1400" b="1" dirty="0"/>
              <a:t>Awards &amp; Recognitions</a:t>
            </a:r>
          </a:p>
        </p:txBody>
      </p:sp>
      <p:sp>
        <p:nvSpPr>
          <p:cNvPr id="41" name="Rectangle 40"/>
          <p:cNvSpPr/>
          <p:nvPr/>
        </p:nvSpPr>
        <p:spPr>
          <a:xfrm>
            <a:off x="2406649" y="6338749"/>
            <a:ext cx="4660729" cy="1446550"/>
          </a:xfrm>
          <a:prstGeom prst="rect">
            <a:avLst/>
          </a:prstGeom>
        </p:spPr>
        <p:txBody>
          <a:bodyPr wrap="square">
            <a:spAutoFit/>
          </a:bodyPr>
          <a:lstStyle/>
          <a:p>
            <a:pPr algn="just"/>
            <a:r>
              <a:rPr lang="en-IN" sz="1100" dirty="0"/>
              <a:t>2021: Awarded Training Certificate for ISO 17034: 2016 and ISO 17025: 2017 by CSIR-HRDC, Ghaziabad (India), 2016-2020: </a:t>
            </a:r>
            <a:r>
              <a:rPr lang="en-IN" sz="1100" b="1" dirty="0"/>
              <a:t>Principal Member</a:t>
            </a:r>
            <a:r>
              <a:rPr lang="en-IN" sz="1100" dirty="0"/>
              <a:t> (MTDC-Bureau of Indian Standards), 2015: IIM Distinguished Services Award-2015 conferred by The Indian Institute of Metals (IIM) Delhi Chapter, 2014-2017: </a:t>
            </a:r>
            <a:r>
              <a:rPr lang="en-IN" sz="1100" b="1" dirty="0"/>
              <a:t>Hon. Joint Secretary</a:t>
            </a:r>
            <a:r>
              <a:rPr lang="en-IN" sz="1100" dirty="0"/>
              <a:t> (Executive Committee-IIM Delhi Chapter), 2010-2011: </a:t>
            </a:r>
            <a:r>
              <a:rPr lang="en-IN" sz="1100" b="1" dirty="0"/>
              <a:t>Fulbright Nehru Doctoral &amp; Professional Research Fellowship</a:t>
            </a:r>
            <a:r>
              <a:rPr lang="en-IN" sz="1100" dirty="0"/>
              <a:t> (USA) for Nine Months at Missouri S&amp;T, Rolla, USA , 2003: </a:t>
            </a:r>
            <a:r>
              <a:rPr lang="en-IN" sz="1100" b="1" dirty="0"/>
              <a:t>Officer-In-Charge</a:t>
            </a:r>
            <a:r>
              <a:rPr lang="en-IN" sz="1100" dirty="0"/>
              <a:t> (AMIIM Examinations- IIM Hyderabad Chapter). </a:t>
            </a:r>
          </a:p>
        </p:txBody>
      </p:sp>
      <p:sp>
        <p:nvSpPr>
          <p:cNvPr id="42" name="Rectangle 41"/>
          <p:cNvSpPr/>
          <p:nvPr/>
        </p:nvSpPr>
        <p:spPr>
          <a:xfrm>
            <a:off x="196850" y="7864475"/>
            <a:ext cx="2332498" cy="307777"/>
          </a:xfrm>
          <a:prstGeom prst="rect">
            <a:avLst/>
          </a:prstGeom>
        </p:spPr>
        <p:txBody>
          <a:bodyPr wrap="none">
            <a:spAutoFit/>
          </a:bodyPr>
          <a:lstStyle/>
          <a:p>
            <a:r>
              <a:rPr lang="en-IN" sz="1400" b="1" dirty="0"/>
              <a:t>Invited Conferences Abroad </a:t>
            </a:r>
          </a:p>
        </p:txBody>
      </p:sp>
      <p:sp>
        <p:nvSpPr>
          <p:cNvPr id="43" name="Rectangle 42"/>
          <p:cNvSpPr/>
          <p:nvPr/>
        </p:nvSpPr>
        <p:spPr>
          <a:xfrm>
            <a:off x="2406649" y="7864475"/>
            <a:ext cx="4632942" cy="769441"/>
          </a:xfrm>
          <a:prstGeom prst="rect">
            <a:avLst/>
          </a:prstGeom>
        </p:spPr>
        <p:txBody>
          <a:bodyPr wrap="square">
            <a:spAutoFit/>
          </a:bodyPr>
          <a:lstStyle/>
          <a:p>
            <a:pPr algn="just"/>
            <a:r>
              <a:rPr lang="en-IN" sz="1100" dirty="0"/>
              <a:t>10-13 Feb., 2011: Nashville Fulbright Enrichment Seminar (conducted by US Dept. of State, Education &amp; Cultural Affairs (ECA) and Institute of International Education (IIE) at Nashville, USA), 27 Feb. 3 March 2011: Magnesium Technology Symposium 2011 (at San Diego, California, USA). </a:t>
            </a:r>
          </a:p>
        </p:txBody>
      </p:sp>
      <p:sp>
        <p:nvSpPr>
          <p:cNvPr id="44" name="Rectangle 43"/>
          <p:cNvSpPr/>
          <p:nvPr/>
        </p:nvSpPr>
        <p:spPr>
          <a:xfrm>
            <a:off x="197383" y="8626475"/>
            <a:ext cx="1636474" cy="480131"/>
          </a:xfrm>
          <a:prstGeom prst="rect">
            <a:avLst/>
          </a:prstGeom>
        </p:spPr>
        <p:txBody>
          <a:bodyPr wrap="none">
            <a:spAutoFit/>
          </a:bodyPr>
          <a:lstStyle/>
          <a:p>
            <a:pPr>
              <a:lnSpc>
                <a:spcPct val="90000"/>
              </a:lnSpc>
            </a:pPr>
            <a:r>
              <a:rPr lang="en-IN" sz="1400" b="1" dirty="0"/>
              <a:t>Membership of </a:t>
            </a:r>
          </a:p>
          <a:p>
            <a:pPr>
              <a:lnSpc>
                <a:spcPct val="90000"/>
              </a:lnSpc>
            </a:pPr>
            <a:r>
              <a:rPr lang="en-IN" sz="1400" b="1" dirty="0"/>
              <a:t>Professional Bodies</a:t>
            </a:r>
            <a:endParaRPr lang="en-IN" sz="1400" dirty="0"/>
          </a:p>
        </p:txBody>
      </p:sp>
      <p:sp>
        <p:nvSpPr>
          <p:cNvPr id="45" name="Rectangle 44"/>
          <p:cNvSpPr/>
          <p:nvPr/>
        </p:nvSpPr>
        <p:spPr>
          <a:xfrm>
            <a:off x="2386965" y="8626475"/>
            <a:ext cx="4591685" cy="430887"/>
          </a:xfrm>
          <a:prstGeom prst="rect">
            <a:avLst/>
          </a:prstGeom>
        </p:spPr>
        <p:txBody>
          <a:bodyPr wrap="square">
            <a:spAutoFit/>
          </a:bodyPr>
          <a:lstStyle/>
          <a:p>
            <a:pPr algn="just"/>
            <a:r>
              <a:rPr lang="en-IN" sz="1100" dirty="0"/>
              <a:t>Life Member : Indian Institute of Metals (IIM), Materials Research Society of India (MRSI), Metrology Society of India (MSI). </a:t>
            </a:r>
            <a:r>
              <a:rPr lang="en-IN" sz="1100" i="1" dirty="0"/>
              <a:t> </a:t>
            </a:r>
            <a:endParaRPr lang="en-IN" sz="1100" dirty="0"/>
          </a:p>
        </p:txBody>
      </p:sp>
      <p:sp>
        <p:nvSpPr>
          <p:cNvPr id="46" name="Rectangle 45"/>
          <p:cNvSpPr/>
          <p:nvPr/>
        </p:nvSpPr>
        <p:spPr>
          <a:xfrm>
            <a:off x="196850" y="9159875"/>
            <a:ext cx="822276" cy="307777"/>
          </a:xfrm>
          <a:prstGeom prst="rect">
            <a:avLst/>
          </a:prstGeom>
        </p:spPr>
        <p:txBody>
          <a:bodyPr wrap="none">
            <a:spAutoFit/>
          </a:bodyPr>
          <a:lstStyle/>
          <a:p>
            <a:r>
              <a:rPr lang="en-IN" sz="1400" b="1" dirty="0"/>
              <a:t>Address</a:t>
            </a:r>
            <a:r>
              <a:rPr lang="en-IN" sz="1400" dirty="0"/>
              <a:t> </a:t>
            </a:r>
          </a:p>
        </p:txBody>
      </p:sp>
      <p:sp>
        <p:nvSpPr>
          <p:cNvPr id="47" name="Rectangle 46"/>
          <p:cNvSpPr/>
          <p:nvPr/>
        </p:nvSpPr>
        <p:spPr>
          <a:xfrm>
            <a:off x="2406651" y="9083675"/>
            <a:ext cx="4632940" cy="769441"/>
          </a:xfrm>
          <a:prstGeom prst="rect">
            <a:avLst/>
          </a:prstGeom>
        </p:spPr>
        <p:txBody>
          <a:bodyPr wrap="square">
            <a:spAutoFit/>
          </a:bodyPr>
          <a:lstStyle/>
          <a:p>
            <a:pPr algn="just"/>
            <a:r>
              <a:rPr lang="en-IN" sz="1100" b="1" i="1" dirty="0"/>
              <a:t>(Off.)</a:t>
            </a:r>
            <a:r>
              <a:rPr lang="en-IN" sz="1100" i="1" dirty="0"/>
              <a:t>:</a:t>
            </a:r>
            <a:r>
              <a:rPr lang="en-IN" sz="1100" dirty="0"/>
              <a:t> Room No. 60, Main Building, CSIR - National Physical Laboratory, Dr. K.S. Krishnan Marg, New Delhi 110012, Ph: 011-4560 9270; </a:t>
            </a:r>
          </a:p>
          <a:p>
            <a:pPr algn="just"/>
            <a:r>
              <a:rPr lang="en-IN" sz="1100" b="1" i="1" dirty="0"/>
              <a:t>(Res.):</a:t>
            </a:r>
            <a:r>
              <a:rPr lang="en-IN" sz="1100" i="1" dirty="0"/>
              <a:t> House No., 34/45, </a:t>
            </a:r>
            <a:r>
              <a:rPr lang="en-IN" sz="1100" dirty="0"/>
              <a:t>2</a:t>
            </a:r>
            <a:r>
              <a:rPr lang="en-IN" sz="1100" baseline="30000" dirty="0"/>
              <a:t>nd</a:t>
            </a:r>
            <a:r>
              <a:rPr lang="en-IN" sz="1100" dirty="0"/>
              <a:t> Floor, West Patel Nagar, New Delhi 110008. E-mail: </a:t>
            </a:r>
            <a:r>
              <a:rPr lang="en-IN" sz="1100" u="sng" dirty="0">
                <a:hlinkClick r:id="rId3"/>
              </a:rPr>
              <a:t>vipin@nplindia.org</a:t>
            </a:r>
            <a:endParaRPr lang="en-IN" sz="1100" dirty="0"/>
          </a:p>
        </p:txBody>
      </p:sp>
    </p:spTree>
    <p:extLst>
      <p:ext uri="{BB962C8B-B14F-4D97-AF65-F5344CB8AC3E}">
        <p14:creationId xmlns:p14="http://schemas.microsoft.com/office/powerpoint/2010/main" val="339479170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bject 276"/>
          <p:cNvSpPr/>
          <p:nvPr/>
        </p:nvSpPr>
        <p:spPr>
          <a:xfrm>
            <a:off x="332645" y="652305"/>
            <a:ext cx="5445869" cy="839918"/>
          </a:xfrm>
          <a:custGeom>
            <a:avLst/>
            <a:gdLst/>
            <a:ahLst/>
            <a:cxnLst/>
            <a:rect l="l" t="t" r="r" b="b"/>
            <a:pathLst>
              <a:path w="4779010" h="624205">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lstStyle/>
          <a:p>
            <a:r>
              <a:rPr lang="en-IN" b="1" dirty="0"/>
              <a:t>Membership  Development – Actions &amp; Strategies</a:t>
            </a:r>
          </a:p>
          <a:p>
            <a:r>
              <a:rPr lang="en-IN" sz="1400" i="1" dirty="0"/>
              <a:t>Dr. L. Pugazhenthy , Executive Director, ILZDA &amp;</a:t>
            </a:r>
          </a:p>
          <a:p>
            <a:r>
              <a:rPr lang="en-IN" sz="1400" i="1" dirty="0"/>
              <a:t> Former President, The Indian Institute of Metals</a:t>
            </a:r>
          </a:p>
        </p:txBody>
      </p:sp>
      <p:sp>
        <p:nvSpPr>
          <p:cNvPr id="2" name="Rectangle 1"/>
          <p:cNvSpPr/>
          <p:nvPr/>
        </p:nvSpPr>
        <p:spPr>
          <a:xfrm>
            <a:off x="332644" y="1539875"/>
            <a:ext cx="6874605" cy="8125301"/>
          </a:xfrm>
          <a:prstGeom prst="rect">
            <a:avLst/>
          </a:prstGeom>
        </p:spPr>
        <p:txBody>
          <a:bodyPr wrap="square">
            <a:spAutoFit/>
          </a:bodyPr>
          <a:lstStyle/>
          <a:p>
            <a:pPr marL="342900" lvl="0" indent="-342900" algn="just">
              <a:buFont typeface="+mj-lt"/>
              <a:buAutoNum type="arabicPeriod"/>
            </a:pPr>
            <a:r>
              <a:rPr lang="en-IN" dirty="0"/>
              <a:t>From a membership level of 11071 during 2014-2015, the IIM Membership at present stands at 7848. What a decline for a 77 years old metals professional body, especially when the Indian metals sector is growing!</a:t>
            </a:r>
          </a:p>
          <a:p>
            <a:pPr algn="just"/>
            <a:r>
              <a:rPr lang="en-IN" dirty="0"/>
              <a:t> </a:t>
            </a:r>
          </a:p>
          <a:p>
            <a:pPr lvl="0" algn="just">
              <a:tabLst>
                <a:tab pos="346075" algn="l"/>
              </a:tabLst>
            </a:pPr>
            <a:r>
              <a:rPr lang="en-IN" dirty="0"/>
              <a:t>2.  	Therefore IIM needs a massive, collective outreach by all – 	President, Vice Presidents, Council Members, Chapter office 	bearers as well as  the IIM HQs. </a:t>
            </a:r>
          </a:p>
          <a:p>
            <a:pPr algn="just"/>
            <a:r>
              <a:rPr lang="en-IN" dirty="0"/>
              <a:t> </a:t>
            </a:r>
          </a:p>
          <a:p>
            <a:pPr marL="342900" lvl="0" indent="-342900" algn="just">
              <a:buAutoNum type="arabicPeriod" startAt="3"/>
              <a:tabLst>
                <a:tab pos="346075" algn="l"/>
              </a:tabLst>
            </a:pPr>
            <a:r>
              <a:rPr lang="en-IN" dirty="0"/>
              <a:t>From my personal experience IIM Chapter office bearers and 	members always like to meet the President and the three Vice 	Presidents at the chapter levels too (besides NMD-ATM and the 	Council Meetings). As and when the four of them go to any Indian 	city or town for official or personnel reasons, it will be nice if they 	can spare 30-45 </a:t>
            </a:r>
            <a:r>
              <a:rPr lang="en-IN" dirty="0" err="1"/>
              <a:t>mts</a:t>
            </a:r>
            <a:r>
              <a:rPr lang="en-IN" dirty="0"/>
              <a:t> to meet the local chapter office bearers over a 	lunch, dinner or coffee for mutual interactions. (I used to practice 	this during my Vice </a:t>
            </a:r>
            <a:r>
              <a:rPr lang="en-IN" dirty="0" err="1"/>
              <a:t>Presidentship</a:t>
            </a:r>
            <a:r>
              <a:rPr lang="en-IN" dirty="0"/>
              <a:t> as well as </a:t>
            </a:r>
            <a:r>
              <a:rPr lang="en-IN" dirty="0" err="1"/>
              <a:t>Presidentship</a:t>
            </a:r>
            <a:r>
              <a:rPr lang="en-IN" dirty="0"/>
              <a:t>). This 	action will certainly motivate them a great deal for membership 	development and increased activities.</a:t>
            </a:r>
          </a:p>
          <a:p>
            <a:pPr marL="342900" lvl="0" indent="-342900" algn="just">
              <a:buAutoNum type="arabicPeriod" startAt="3"/>
              <a:tabLst>
                <a:tab pos="346075" algn="l"/>
              </a:tabLst>
            </a:pPr>
            <a:endParaRPr lang="en-IN" dirty="0"/>
          </a:p>
          <a:p>
            <a:pPr marL="342900" indent="-342900" algn="just">
              <a:buFontTx/>
              <a:buAutoNum type="arabicPeriod" startAt="3"/>
              <a:tabLst>
                <a:tab pos="346075" algn="l"/>
              </a:tabLst>
            </a:pPr>
            <a:r>
              <a:rPr lang="en-IN" dirty="0"/>
              <a:t>President should also advise the Council Members to meet as many Chapter office bearers locally as well as other chapter office bearers for bridging a meaningful  relationship with the Council as well as the </a:t>
            </a:r>
            <a:r>
              <a:rPr lang="en-IN" dirty="0" err="1"/>
              <a:t>HQrs</a:t>
            </a:r>
            <a:r>
              <a:rPr lang="en-IN" dirty="0"/>
              <a:t>. </a:t>
            </a:r>
          </a:p>
          <a:p>
            <a:pPr marL="342900" indent="-342900" algn="just">
              <a:buFontTx/>
              <a:buAutoNum type="arabicPeriod" startAt="3"/>
              <a:tabLst>
                <a:tab pos="346075" algn="l"/>
              </a:tabLst>
            </a:pPr>
            <a:endParaRPr lang="en-IN" dirty="0"/>
          </a:p>
          <a:p>
            <a:pPr marL="342900" indent="-342900" algn="just">
              <a:buFontTx/>
              <a:buAutoNum type="arabicPeriod" startAt="3"/>
              <a:tabLst>
                <a:tab pos="346075" algn="l"/>
              </a:tabLst>
            </a:pPr>
            <a:r>
              <a:rPr lang="en-IN" dirty="0"/>
              <a:t>	IIM Secretary General should have periodic video conferences with different Zonal Chapter office bearers so as to understand their genuine concerns for addressing them and also for extending supportive measures.</a:t>
            </a:r>
          </a:p>
        </p:txBody>
      </p:sp>
      <p:grpSp>
        <p:nvGrpSpPr>
          <p:cNvPr id="5" name="object 265"/>
          <p:cNvGrpSpPr/>
          <p:nvPr/>
        </p:nvGrpSpPr>
        <p:grpSpPr>
          <a:xfrm>
            <a:off x="0" y="0"/>
            <a:ext cx="7556500" cy="514984"/>
            <a:chOff x="0" y="0"/>
            <a:chExt cx="7556500" cy="514984"/>
          </a:xfrm>
        </p:grpSpPr>
        <p:sp>
          <p:nvSpPr>
            <p:cNvPr id="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8"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
        <p:nvSpPr>
          <p:cNvPr id="9"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10" name="object 269"/>
          <p:cNvSpPr/>
          <p:nvPr/>
        </p:nvSpPr>
        <p:spPr>
          <a:xfrm>
            <a:off x="6978650" y="9981438"/>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11" name="object 272"/>
          <p:cNvSpPr/>
          <p:nvPr/>
        </p:nvSpPr>
        <p:spPr>
          <a:xfrm>
            <a:off x="6159182" y="10024546"/>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12"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14" name="object 269"/>
          <p:cNvSpPr/>
          <p:nvPr/>
        </p:nvSpPr>
        <p:spPr>
          <a:xfrm>
            <a:off x="702056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15" name="object 273"/>
          <p:cNvSpPr/>
          <p:nvPr/>
        </p:nvSpPr>
        <p:spPr>
          <a:xfrm>
            <a:off x="6660515" y="10365541"/>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16" name="object 2155"/>
          <p:cNvSpPr txBox="1">
            <a:spLocks noGrp="1"/>
          </p:cNvSpPr>
          <p:nvPr>
            <p:ph type="sldNum" sz="quarter" idx="7"/>
          </p:nvPr>
        </p:nvSpPr>
        <p:spPr>
          <a:xfrm>
            <a:off x="5463983" y="10199255"/>
            <a:ext cx="344170" cy="247650"/>
          </a:xfrm>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5</a:t>
            </a:fld>
            <a:endParaRPr spc="229" dirty="0"/>
          </a:p>
        </p:txBody>
      </p:sp>
    </p:spTree>
    <p:extLst>
      <p:ext uri="{BB962C8B-B14F-4D97-AF65-F5344CB8AC3E}">
        <p14:creationId xmlns:p14="http://schemas.microsoft.com/office/powerpoint/2010/main" val="252706351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sp>
        <p:nvSpPr>
          <p:cNvPr id="5"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6" name="object 272"/>
          <p:cNvSpPr/>
          <p:nvPr/>
        </p:nvSpPr>
        <p:spPr>
          <a:xfrm>
            <a:off x="6566535" y="10024546"/>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8" name="object 269"/>
          <p:cNvSpPr/>
          <p:nvPr/>
        </p:nvSpPr>
        <p:spPr>
          <a:xfrm>
            <a:off x="6140450" y="10150475"/>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9" name="object 269"/>
          <p:cNvSpPr/>
          <p:nvPr/>
        </p:nvSpPr>
        <p:spPr>
          <a:xfrm>
            <a:off x="6944360" y="995610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10" name="object 269"/>
          <p:cNvSpPr/>
          <p:nvPr/>
        </p:nvSpPr>
        <p:spPr>
          <a:xfrm>
            <a:off x="6882190" y="10365503"/>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12" name="Rectangle 11"/>
          <p:cNvSpPr/>
          <p:nvPr/>
        </p:nvSpPr>
        <p:spPr>
          <a:xfrm>
            <a:off x="257285" y="859018"/>
            <a:ext cx="6892985" cy="6740307"/>
          </a:xfrm>
          <a:prstGeom prst="rect">
            <a:avLst/>
          </a:prstGeom>
        </p:spPr>
        <p:txBody>
          <a:bodyPr wrap="square">
            <a:spAutoFit/>
          </a:bodyPr>
          <a:lstStyle/>
          <a:p>
            <a:pPr marL="342900" lvl="0" indent="-342900" algn="just">
              <a:buAutoNum type="arabicPeriod" startAt="6"/>
              <a:tabLst>
                <a:tab pos="393700" algn="l"/>
              </a:tabLst>
            </a:pPr>
            <a:r>
              <a:rPr lang="en-IN" dirty="0"/>
              <a:t>Chapter office bearers should visit as many nearby </a:t>
            </a:r>
            <a:r>
              <a:rPr lang="en-IN" dirty="0" err="1"/>
              <a:t>Engg</a:t>
            </a:r>
            <a:r>
              <a:rPr lang="en-IN" dirty="0"/>
              <a:t>. Colleges, 	Research Labs etc. to propagate our aims and objectives and to 	enhance IIMs visibility.</a:t>
            </a:r>
          </a:p>
          <a:p>
            <a:pPr marL="342900" lvl="0" indent="-342900" algn="just">
              <a:buAutoNum type="arabicPeriod" startAt="6"/>
              <a:tabLst>
                <a:tab pos="393700" algn="l"/>
              </a:tabLst>
            </a:pPr>
            <a:endParaRPr lang="en-IN" dirty="0"/>
          </a:p>
          <a:p>
            <a:pPr marL="342900" indent="-342900" algn="just">
              <a:buFontTx/>
              <a:buAutoNum type="arabicPeriod" startAt="6"/>
              <a:tabLst>
                <a:tab pos="393700" algn="l"/>
              </a:tabLst>
            </a:pPr>
            <a:r>
              <a:rPr lang="en-IN" dirty="0"/>
              <a:t>Council should set an achievable membership target for the next 3 years </a:t>
            </a:r>
            <a:r>
              <a:rPr lang="en-IN" dirty="0" err="1"/>
              <a:t>alongwith</a:t>
            </a:r>
            <a:r>
              <a:rPr lang="en-IN" dirty="0"/>
              <a:t> appropriate strategies for achieving the result; periodic review is required for any fine tuning.</a:t>
            </a:r>
          </a:p>
          <a:p>
            <a:pPr marL="342900" lvl="0" indent="-342900" algn="just">
              <a:buAutoNum type="arabicPeriod" startAt="6"/>
              <a:tabLst>
                <a:tab pos="393700" algn="l"/>
              </a:tabLst>
            </a:pPr>
            <a:endParaRPr lang="en-IN" dirty="0"/>
          </a:p>
          <a:p>
            <a:pPr marL="342900" indent="-342900" algn="just">
              <a:buFontTx/>
              <a:buAutoNum type="arabicPeriod" startAt="6"/>
              <a:tabLst>
                <a:tab pos="393700" algn="l"/>
              </a:tabLst>
            </a:pPr>
            <a:r>
              <a:rPr lang="en-IN" dirty="0"/>
              <a:t>The Joint Secy. attached to the President as well as the HINDALCO team should persuade as many potential Donor Members or Sustaining Members from the downstream non-ferrous metals industry in India. At the moment, the NF metals sector is very week in IIM and hence this imperative action. Such a step will also bring in more revenue to the IIM as a whole.</a:t>
            </a:r>
          </a:p>
          <a:p>
            <a:pPr marL="342900" lvl="0" indent="-342900" algn="just">
              <a:buAutoNum type="arabicPeriod" startAt="6"/>
              <a:tabLst>
                <a:tab pos="393700" algn="l"/>
              </a:tabLst>
            </a:pPr>
            <a:endParaRPr lang="en-IN" dirty="0"/>
          </a:p>
          <a:p>
            <a:pPr marL="342900" lvl="0" indent="-342900" algn="just">
              <a:buAutoNum type="arabicPeriod" startAt="9"/>
              <a:tabLst>
                <a:tab pos="346075" algn="l"/>
              </a:tabLst>
            </a:pPr>
            <a:r>
              <a:rPr lang="en-IN" dirty="0"/>
              <a:t>Chapter office bearers should interact with the local MSME units for 	any technical assistance or support; we need to bridge the IIM-	industry gap at the MSME level too.</a:t>
            </a:r>
          </a:p>
          <a:p>
            <a:pPr marL="342900" lvl="0" indent="-342900" algn="just">
              <a:buAutoNum type="arabicPeriod" startAt="9"/>
              <a:tabLst>
                <a:tab pos="346075" algn="l"/>
              </a:tabLst>
            </a:pPr>
            <a:endParaRPr lang="en-IN" dirty="0"/>
          </a:p>
          <a:p>
            <a:pPr marL="342900" indent="-342900" algn="just">
              <a:buFontTx/>
              <a:buAutoNum type="arabicPeriod" startAt="9"/>
              <a:tabLst>
                <a:tab pos="346075" algn="l"/>
              </a:tabLst>
            </a:pPr>
            <a:r>
              <a:rPr lang="en-IN" dirty="0"/>
              <a:t>IIM gives away several awards and unfortunately this is not at all known to many in the metals industry. Only well known public and private companies attached to IIM for long keep getting the awards again and again.</a:t>
            </a:r>
          </a:p>
          <a:p>
            <a:pPr marL="342900" lvl="0" indent="-342900" algn="just">
              <a:buAutoNum type="arabicPeriod" startAt="6"/>
              <a:tabLst>
                <a:tab pos="393700" algn="l"/>
              </a:tabLst>
            </a:pPr>
            <a:endParaRPr lang="en-IN" dirty="0"/>
          </a:p>
        </p:txBody>
      </p:sp>
      <p:sp>
        <p:nvSpPr>
          <p:cNvPr id="1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
        <p:nvSpPr>
          <p:cNvPr id="13" name="object 2155"/>
          <p:cNvSpPr txBox="1">
            <a:spLocks noGrp="1"/>
          </p:cNvSpPr>
          <p:nvPr>
            <p:ph type="sldNum" sz="quarter" idx="7"/>
          </p:nvPr>
        </p:nvSpPr>
        <p:spPr>
          <a:xfrm>
            <a:off x="5463983" y="10199255"/>
            <a:ext cx="344170" cy="247650"/>
          </a:xfrm>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6</a:t>
            </a:fld>
            <a:endParaRPr spc="229" dirty="0"/>
          </a:p>
        </p:txBody>
      </p:sp>
    </p:spTree>
    <p:extLst>
      <p:ext uri="{BB962C8B-B14F-4D97-AF65-F5344CB8AC3E}">
        <p14:creationId xmlns:p14="http://schemas.microsoft.com/office/powerpoint/2010/main" val="148612616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292601" y="672486"/>
            <a:ext cx="67712" cy="67695"/>
          </a:xfrm>
          <a:prstGeom prst="rect">
            <a:avLst/>
          </a:prstGeom>
        </p:spPr>
      </p:pic>
      <p:pic>
        <p:nvPicPr>
          <p:cNvPr id="3" name="object 3"/>
          <p:cNvPicPr/>
          <p:nvPr/>
        </p:nvPicPr>
        <p:blipFill>
          <a:blip r:embed="rId3" cstate="print"/>
          <a:stretch>
            <a:fillRect/>
          </a:stretch>
        </p:blipFill>
        <p:spPr>
          <a:xfrm>
            <a:off x="156931" y="672486"/>
            <a:ext cx="67712" cy="67695"/>
          </a:xfrm>
          <a:prstGeom prst="rect">
            <a:avLst/>
          </a:prstGeom>
        </p:spPr>
      </p:pic>
      <p:pic>
        <p:nvPicPr>
          <p:cNvPr id="4" name="object 4"/>
          <p:cNvPicPr/>
          <p:nvPr/>
        </p:nvPicPr>
        <p:blipFill>
          <a:blip r:embed="rId4" cstate="print"/>
          <a:stretch>
            <a:fillRect/>
          </a:stretch>
        </p:blipFill>
        <p:spPr>
          <a:xfrm>
            <a:off x="21262" y="672486"/>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3"/>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3"/>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3"/>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3"/>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3"/>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2"/>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7"/>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4"/>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4"/>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09"/>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4"/>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4"/>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1"/>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09"/>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6"/>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6"/>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1"/>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6"/>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4"/>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1"/>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7"/>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79"/>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0"/>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5"/>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3"/>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6"/>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2"/>
            <a:ext cx="64712" cy="64665"/>
          </a:xfrm>
          <a:prstGeom prst="rect">
            <a:avLst/>
          </a:prstGeom>
        </p:spPr>
      </p:pic>
      <p:pic>
        <p:nvPicPr>
          <p:cNvPr id="47" name="object 47"/>
          <p:cNvPicPr/>
          <p:nvPr/>
        </p:nvPicPr>
        <p:blipFill>
          <a:blip r:embed="rId6" cstate="print"/>
          <a:stretch>
            <a:fillRect/>
          </a:stretch>
        </p:blipFill>
        <p:spPr>
          <a:xfrm>
            <a:off x="1785699" y="537616"/>
            <a:ext cx="66212" cy="66195"/>
          </a:xfrm>
          <a:prstGeom prst="rect">
            <a:avLst/>
          </a:prstGeom>
        </p:spPr>
      </p:pic>
      <p:pic>
        <p:nvPicPr>
          <p:cNvPr id="48" name="object 48"/>
          <p:cNvPicPr/>
          <p:nvPr/>
        </p:nvPicPr>
        <p:blipFill>
          <a:blip r:embed="rId7" cstate="print"/>
          <a:stretch>
            <a:fillRect/>
          </a:stretch>
        </p:blipFill>
        <p:spPr>
          <a:xfrm>
            <a:off x="1648529" y="536117"/>
            <a:ext cx="69212" cy="69194"/>
          </a:xfrm>
          <a:prstGeom prst="rect">
            <a:avLst/>
          </a:prstGeom>
        </p:spPr>
      </p:pic>
      <p:pic>
        <p:nvPicPr>
          <p:cNvPr id="49" name="object 49"/>
          <p:cNvPicPr/>
          <p:nvPr/>
        </p:nvPicPr>
        <p:blipFill>
          <a:blip r:embed="rId3" cstate="print"/>
          <a:stretch>
            <a:fillRect/>
          </a:stretch>
        </p:blipFill>
        <p:spPr>
          <a:xfrm>
            <a:off x="1513595" y="536851"/>
            <a:ext cx="67712" cy="67695"/>
          </a:xfrm>
          <a:prstGeom prst="rect">
            <a:avLst/>
          </a:prstGeom>
        </p:spPr>
      </p:pic>
      <p:pic>
        <p:nvPicPr>
          <p:cNvPr id="50" name="object 50"/>
          <p:cNvPicPr/>
          <p:nvPr/>
        </p:nvPicPr>
        <p:blipFill>
          <a:blip r:embed="rId6" cstate="print"/>
          <a:stretch>
            <a:fillRect/>
          </a:stretch>
        </p:blipFill>
        <p:spPr>
          <a:xfrm>
            <a:off x="1378691" y="537616"/>
            <a:ext cx="66212" cy="66195"/>
          </a:xfrm>
          <a:prstGeom prst="rect">
            <a:avLst/>
          </a:prstGeom>
        </p:spPr>
      </p:pic>
      <p:pic>
        <p:nvPicPr>
          <p:cNvPr id="51" name="object 51"/>
          <p:cNvPicPr/>
          <p:nvPr/>
        </p:nvPicPr>
        <p:blipFill>
          <a:blip r:embed="rId8" cstate="print"/>
          <a:stretch>
            <a:fillRect/>
          </a:stretch>
        </p:blipFill>
        <p:spPr>
          <a:xfrm>
            <a:off x="1242286" y="536851"/>
            <a:ext cx="67712" cy="67695"/>
          </a:xfrm>
          <a:prstGeom prst="rect">
            <a:avLst/>
          </a:prstGeom>
        </p:spPr>
      </p:pic>
      <p:pic>
        <p:nvPicPr>
          <p:cNvPr id="52" name="object 52"/>
          <p:cNvPicPr/>
          <p:nvPr/>
        </p:nvPicPr>
        <p:blipFill>
          <a:blip r:embed="rId3" cstate="print"/>
          <a:stretch>
            <a:fillRect/>
          </a:stretch>
        </p:blipFill>
        <p:spPr>
          <a:xfrm>
            <a:off x="970182" y="536117"/>
            <a:ext cx="69212" cy="69194"/>
          </a:xfrm>
          <a:prstGeom prst="rect">
            <a:avLst/>
          </a:prstGeom>
        </p:spPr>
      </p:pic>
      <p:pic>
        <p:nvPicPr>
          <p:cNvPr id="53" name="object 53"/>
          <p:cNvPicPr/>
          <p:nvPr/>
        </p:nvPicPr>
        <p:blipFill>
          <a:blip r:embed="rId9" cstate="print"/>
          <a:stretch>
            <a:fillRect/>
          </a:stretch>
        </p:blipFill>
        <p:spPr>
          <a:xfrm>
            <a:off x="1106617" y="536851"/>
            <a:ext cx="67712" cy="67695"/>
          </a:xfrm>
          <a:prstGeom prst="rect">
            <a:avLst/>
          </a:prstGeom>
        </p:spPr>
      </p:pic>
      <p:pic>
        <p:nvPicPr>
          <p:cNvPr id="54" name="object 54"/>
          <p:cNvPicPr/>
          <p:nvPr/>
        </p:nvPicPr>
        <p:blipFill>
          <a:blip r:embed="rId10" cstate="print"/>
          <a:stretch>
            <a:fillRect/>
          </a:stretch>
        </p:blipFill>
        <p:spPr>
          <a:xfrm>
            <a:off x="834513" y="536117"/>
            <a:ext cx="69242" cy="69194"/>
          </a:xfrm>
          <a:prstGeom prst="rect">
            <a:avLst/>
          </a:prstGeom>
        </p:spPr>
      </p:pic>
      <p:pic>
        <p:nvPicPr>
          <p:cNvPr id="55" name="object 55"/>
          <p:cNvPicPr/>
          <p:nvPr/>
        </p:nvPicPr>
        <p:blipFill>
          <a:blip r:embed="rId6" cstate="print"/>
          <a:stretch>
            <a:fillRect/>
          </a:stretch>
        </p:blipFill>
        <p:spPr>
          <a:xfrm>
            <a:off x="698843" y="536117"/>
            <a:ext cx="69242" cy="69194"/>
          </a:xfrm>
          <a:prstGeom prst="rect">
            <a:avLst/>
          </a:prstGeom>
        </p:spPr>
      </p:pic>
      <p:pic>
        <p:nvPicPr>
          <p:cNvPr id="56" name="object 56"/>
          <p:cNvPicPr/>
          <p:nvPr/>
        </p:nvPicPr>
        <p:blipFill>
          <a:blip r:embed="rId11" cstate="print"/>
          <a:stretch>
            <a:fillRect/>
          </a:stretch>
        </p:blipFill>
        <p:spPr>
          <a:xfrm>
            <a:off x="562439" y="535352"/>
            <a:ext cx="70712" cy="70724"/>
          </a:xfrm>
          <a:prstGeom prst="rect">
            <a:avLst/>
          </a:prstGeom>
        </p:spPr>
      </p:pic>
      <p:pic>
        <p:nvPicPr>
          <p:cNvPr id="57" name="object 57"/>
          <p:cNvPicPr/>
          <p:nvPr/>
        </p:nvPicPr>
        <p:blipFill>
          <a:blip r:embed="rId3" cstate="print"/>
          <a:stretch>
            <a:fillRect/>
          </a:stretch>
        </p:blipFill>
        <p:spPr>
          <a:xfrm>
            <a:off x="427505" y="536117"/>
            <a:ext cx="69242" cy="69194"/>
          </a:xfrm>
          <a:prstGeom prst="rect">
            <a:avLst/>
          </a:prstGeom>
        </p:spPr>
      </p:pic>
      <p:pic>
        <p:nvPicPr>
          <p:cNvPr id="58" name="object 58"/>
          <p:cNvPicPr/>
          <p:nvPr/>
        </p:nvPicPr>
        <p:blipFill>
          <a:blip r:embed="rId12" cstate="print"/>
          <a:stretch>
            <a:fillRect/>
          </a:stretch>
        </p:blipFill>
        <p:spPr>
          <a:xfrm>
            <a:off x="291866" y="536117"/>
            <a:ext cx="69212" cy="69194"/>
          </a:xfrm>
          <a:prstGeom prst="rect">
            <a:avLst/>
          </a:prstGeom>
        </p:spPr>
      </p:pic>
      <p:pic>
        <p:nvPicPr>
          <p:cNvPr id="59" name="object 59"/>
          <p:cNvPicPr/>
          <p:nvPr/>
        </p:nvPicPr>
        <p:blipFill>
          <a:blip r:embed="rId6" cstate="print"/>
          <a:stretch>
            <a:fillRect/>
          </a:stretch>
        </p:blipFill>
        <p:spPr>
          <a:xfrm>
            <a:off x="156196" y="536117"/>
            <a:ext cx="69212" cy="69194"/>
          </a:xfrm>
          <a:prstGeom prst="rect">
            <a:avLst/>
          </a:prstGeom>
        </p:spPr>
      </p:pic>
      <p:pic>
        <p:nvPicPr>
          <p:cNvPr id="60" name="object 60"/>
          <p:cNvPicPr/>
          <p:nvPr/>
        </p:nvPicPr>
        <p:blipFill>
          <a:blip r:embed="rId12" cstate="print"/>
          <a:stretch>
            <a:fillRect/>
          </a:stretch>
        </p:blipFill>
        <p:spPr>
          <a:xfrm>
            <a:off x="20527" y="536117"/>
            <a:ext cx="69212" cy="69194"/>
          </a:xfrm>
          <a:prstGeom prst="rect">
            <a:avLst/>
          </a:prstGeom>
        </p:spPr>
      </p:pic>
      <p:sp>
        <p:nvSpPr>
          <p:cNvPr id="61" name="object 61"/>
          <p:cNvSpPr/>
          <p:nvPr/>
        </p:nvSpPr>
        <p:spPr>
          <a:xfrm>
            <a:off x="748779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8"/>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3"/>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8"/>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8"/>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3"/>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3"/>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8"/>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0"/>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5"/>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0"/>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0"/>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0"/>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7"/>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2"/>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09"/>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2"/>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09"/>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4"/>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1"/>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09"/>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09"/>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7"/>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09"/>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0"/>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3"/>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3"/>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79"/>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6"/>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3"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7"/>
            <a:ext cx="64712" cy="64665"/>
          </a:xfrm>
          <a:prstGeom prst="rect">
            <a:avLst/>
          </a:prstGeom>
        </p:spPr>
      </p:pic>
      <p:pic>
        <p:nvPicPr>
          <p:cNvPr id="103" name="object 103"/>
          <p:cNvPicPr/>
          <p:nvPr/>
        </p:nvPicPr>
        <p:blipFill>
          <a:blip r:embed="rId14" cstate="print"/>
          <a:stretch>
            <a:fillRect/>
          </a:stretch>
        </p:blipFill>
        <p:spPr>
          <a:xfrm>
            <a:off x="1784933" y="401247"/>
            <a:ext cx="67712" cy="67695"/>
          </a:xfrm>
          <a:prstGeom prst="rect">
            <a:avLst/>
          </a:prstGeom>
        </p:spPr>
      </p:pic>
      <p:pic>
        <p:nvPicPr>
          <p:cNvPr id="104" name="object 104"/>
          <p:cNvPicPr/>
          <p:nvPr/>
        </p:nvPicPr>
        <p:blipFill>
          <a:blip r:embed="rId11" cstate="print"/>
          <a:stretch>
            <a:fillRect/>
          </a:stretch>
        </p:blipFill>
        <p:spPr>
          <a:xfrm>
            <a:off x="1647764" y="399717"/>
            <a:ext cx="70712" cy="70724"/>
          </a:xfrm>
          <a:prstGeom prst="rect">
            <a:avLst/>
          </a:prstGeom>
        </p:spPr>
      </p:pic>
      <p:pic>
        <p:nvPicPr>
          <p:cNvPr id="105" name="object 105"/>
          <p:cNvPicPr/>
          <p:nvPr/>
        </p:nvPicPr>
        <p:blipFill>
          <a:blip r:embed="rId15" cstate="print"/>
          <a:stretch>
            <a:fillRect/>
          </a:stretch>
        </p:blipFill>
        <p:spPr>
          <a:xfrm>
            <a:off x="1512860" y="400482"/>
            <a:ext cx="69212" cy="69194"/>
          </a:xfrm>
          <a:prstGeom prst="rect">
            <a:avLst/>
          </a:prstGeom>
        </p:spPr>
      </p:pic>
      <p:pic>
        <p:nvPicPr>
          <p:cNvPr id="106" name="object 106"/>
          <p:cNvPicPr/>
          <p:nvPr/>
        </p:nvPicPr>
        <p:blipFill>
          <a:blip r:embed="rId16" cstate="print"/>
          <a:stretch>
            <a:fillRect/>
          </a:stretch>
        </p:blipFill>
        <p:spPr>
          <a:xfrm>
            <a:off x="1376425" y="399717"/>
            <a:ext cx="70742" cy="70724"/>
          </a:xfrm>
          <a:prstGeom prst="rect">
            <a:avLst/>
          </a:prstGeom>
        </p:spPr>
      </p:pic>
      <p:pic>
        <p:nvPicPr>
          <p:cNvPr id="107" name="object 107"/>
          <p:cNvPicPr/>
          <p:nvPr/>
        </p:nvPicPr>
        <p:blipFill>
          <a:blip r:embed="rId15" cstate="print"/>
          <a:stretch>
            <a:fillRect/>
          </a:stretch>
        </p:blipFill>
        <p:spPr>
          <a:xfrm>
            <a:off x="1241521" y="400482"/>
            <a:ext cx="69212" cy="69194"/>
          </a:xfrm>
          <a:prstGeom prst="rect">
            <a:avLst/>
          </a:prstGeom>
        </p:spPr>
      </p:pic>
      <p:pic>
        <p:nvPicPr>
          <p:cNvPr id="108" name="object 108"/>
          <p:cNvPicPr/>
          <p:nvPr/>
        </p:nvPicPr>
        <p:blipFill>
          <a:blip r:embed="rId17" cstate="print"/>
          <a:stretch>
            <a:fillRect/>
          </a:stretch>
        </p:blipFill>
        <p:spPr>
          <a:xfrm>
            <a:off x="1105852" y="400482"/>
            <a:ext cx="69212" cy="69194"/>
          </a:xfrm>
          <a:prstGeom prst="rect">
            <a:avLst/>
          </a:prstGeom>
        </p:spPr>
      </p:pic>
      <p:pic>
        <p:nvPicPr>
          <p:cNvPr id="109" name="object 109"/>
          <p:cNvPicPr/>
          <p:nvPr/>
        </p:nvPicPr>
        <p:blipFill>
          <a:blip r:embed="rId18" cstate="print"/>
          <a:stretch>
            <a:fillRect/>
          </a:stretch>
        </p:blipFill>
        <p:spPr>
          <a:xfrm>
            <a:off x="969448" y="399717"/>
            <a:ext cx="70712" cy="70724"/>
          </a:xfrm>
          <a:prstGeom prst="rect">
            <a:avLst/>
          </a:prstGeom>
        </p:spPr>
      </p:pic>
      <p:pic>
        <p:nvPicPr>
          <p:cNvPr id="110" name="object 110"/>
          <p:cNvPicPr/>
          <p:nvPr/>
        </p:nvPicPr>
        <p:blipFill>
          <a:blip r:embed="rId19" cstate="print"/>
          <a:stretch>
            <a:fillRect/>
          </a:stretch>
        </p:blipFill>
        <p:spPr>
          <a:xfrm>
            <a:off x="833748" y="399717"/>
            <a:ext cx="70742" cy="70724"/>
          </a:xfrm>
          <a:prstGeom prst="rect">
            <a:avLst/>
          </a:prstGeom>
        </p:spPr>
      </p:pic>
      <p:pic>
        <p:nvPicPr>
          <p:cNvPr id="111" name="object 111"/>
          <p:cNvPicPr/>
          <p:nvPr/>
        </p:nvPicPr>
        <p:blipFill>
          <a:blip r:embed="rId18" cstate="print"/>
          <a:stretch>
            <a:fillRect/>
          </a:stretch>
        </p:blipFill>
        <p:spPr>
          <a:xfrm>
            <a:off x="698109" y="399717"/>
            <a:ext cx="70712" cy="70724"/>
          </a:xfrm>
          <a:prstGeom prst="rect">
            <a:avLst/>
          </a:prstGeom>
        </p:spPr>
      </p:pic>
      <p:pic>
        <p:nvPicPr>
          <p:cNvPr id="112" name="object 112"/>
          <p:cNvPicPr/>
          <p:nvPr/>
        </p:nvPicPr>
        <p:blipFill>
          <a:blip r:embed="rId20" cstate="print"/>
          <a:stretch>
            <a:fillRect/>
          </a:stretch>
        </p:blipFill>
        <p:spPr>
          <a:xfrm>
            <a:off x="561674" y="398982"/>
            <a:ext cx="72242" cy="72193"/>
          </a:xfrm>
          <a:prstGeom prst="rect">
            <a:avLst/>
          </a:prstGeom>
        </p:spPr>
      </p:pic>
      <p:pic>
        <p:nvPicPr>
          <p:cNvPr id="113" name="object 113"/>
          <p:cNvPicPr/>
          <p:nvPr/>
        </p:nvPicPr>
        <p:blipFill>
          <a:blip r:embed="rId18" cstate="print"/>
          <a:stretch>
            <a:fillRect/>
          </a:stretch>
        </p:blipFill>
        <p:spPr>
          <a:xfrm>
            <a:off x="426770" y="399717"/>
            <a:ext cx="70712" cy="70724"/>
          </a:xfrm>
          <a:prstGeom prst="rect">
            <a:avLst/>
          </a:prstGeom>
        </p:spPr>
      </p:pic>
      <p:pic>
        <p:nvPicPr>
          <p:cNvPr id="114" name="object 114"/>
          <p:cNvPicPr/>
          <p:nvPr/>
        </p:nvPicPr>
        <p:blipFill>
          <a:blip r:embed="rId11" cstate="print"/>
          <a:stretch>
            <a:fillRect/>
          </a:stretch>
        </p:blipFill>
        <p:spPr>
          <a:xfrm>
            <a:off x="291101" y="399717"/>
            <a:ext cx="70712" cy="70724"/>
          </a:xfrm>
          <a:prstGeom prst="rect">
            <a:avLst/>
          </a:prstGeom>
        </p:spPr>
      </p:pic>
      <p:pic>
        <p:nvPicPr>
          <p:cNvPr id="115" name="object 115"/>
          <p:cNvPicPr/>
          <p:nvPr/>
        </p:nvPicPr>
        <p:blipFill>
          <a:blip r:embed="rId21" cstate="print"/>
          <a:stretch>
            <a:fillRect/>
          </a:stretch>
        </p:blipFill>
        <p:spPr>
          <a:xfrm>
            <a:off x="155431" y="399717"/>
            <a:ext cx="70742" cy="70724"/>
          </a:xfrm>
          <a:prstGeom prst="rect">
            <a:avLst/>
          </a:prstGeom>
        </p:spPr>
      </p:pic>
      <p:pic>
        <p:nvPicPr>
          <p:cNvPr id="116" name="object 116"/>
          <p:cNvPicPr/>
          <p:nvPr/>
        </p:nvPicPr>
        <p:blipFill>
          <a:blip r:embed="rId19" cstate="print"/>
          <a:stretch>
            <a:fillRect/>
          </a:stretch>
        </p:blipFill>
        <p:spPr>
          <a:xfrm>
            <a:off x="19762" y="399717"/>
            <a:ext cx="70742" cy="70724"/>
          </a:xfrm>
          <a:prstGeom prst="rect">
            <a:avLst/>
          </a:prstGeom>
        </p:spPr>
      </p:pic>
      <p:sp>
        <p:nvSpPr>
          <p:cNvPr id="117" name="object 117"/>
          <p:cNvSpPr/>
          <p:nvPr/>
        </p:nvSpPr>
        <p:spPr>
          <a:xfrm>
            <a:off x="7487028"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4"/>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8"/>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8"/>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8"/>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8"/>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4"/>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8"/>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0"/>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0"/>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0"/>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5"/>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2"/>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4"/>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4"/>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7"/>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39"/>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7"/>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0"/>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5"/>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5"/>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0"/>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8"/>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6"/>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2"/>
            <a:ext cx="64712" cy="64695"/>
          </a:xfrm>
          <a:prstGeom prst="rect">
            <a:avLst/>
          </a:prstGeom>
        </p:spPr>
      </p:pic>
      <p:pic>
        <p:nvPicPr>
          <p:cNvPr id="157" name="object 157"/>
          <p:cNvPicPr/>
          <p:nvPr/>
        </p:nvPicPr>
        <p:blipFill>
          <a:blip r:embed="rId3" cstate="print"/>
          <a:stretch>
            <a:fillRect/>
          </a:stretch>
        </p:blipFill>
        <p:spPr>
          <a:xfrm>
            <a:off x="2056272" y="265612"/>
            <a:ext cx="67712" cy="67695"/>
          </a:xfrm>
          <a:prstGeom prst="rect">
            <a:avLst/>
          </a:prstGeom>
        </p:spPr>
      </p:pic>
      <p:pic>
        <p:nvPicPr>
          <p:cNvPr id="158" name="object 158"/>
          <p:cNvPicPr/>
          <p:nvPr/>
        </p:nvPicPr>
        <p:blipFill>
          <a:blip r:embed="rId3" cstate="print"/>
          <a:stretch>
            <a:fillRect/>
          </a:stretch>
        </p:blipFill>
        <p:spPr>
          <a:xfrm>
            <a:off x="1920603" y="265612"/>
            <a:ext cx="67712" cy="67695"/>
          </a:xfrm>
          <a:prstGeom prst="rect">
            <a:avLst/>
          </a:prstGeom>
        </p:spPr>
      </p:pic>
      <p:pic>
        <p:nvPicPr>
          <p:cNvPr id="159" name="object 159"/>
          <p:cNvPicPr/>
          <p:nvPr/>
        </p:nvPicPr>
        <p:blipFill>
          <a:blip r:embed="rId22" cstate="print"/>
          <a:stretch>
            <a:fillRect/>
          </a:stretch>
        </p:blipFill>
        <p:spPr>
          <a:xfrm>
            <a:off x="1783433" y="264113"/>
            <a:ext cx="70712" cy="70694"/>
          </a:xfrm>
          <a:prstGeom prst="rect">
            <a:avLst/>
          </a:prstGeom>
        </p:spPr>
      </p:pic>
      <p:pic>
        <p:nvPicPr>
          <p:cNvPr id="160" name="object 160"/>
          <p:cNvPicPr/>
          <p:nvPr/>
        </p:nvPicPr>
        <p:blipFill>
          <a:blip r:embed="rId23" cstate="print"/>
          <a:stretch>
            <a:fillRect/>
          </a:stretch>
        </p:blipFill>
        <p:spPr>
          <a:xfrm>
            <a:off x="1646264" y="262582"/>
            <a:ext cx="73742" cy="73723"/>
          </a:xfrm>
          <a:prstGeom prst="rect">
            <a:avLst/>
          </a:prstGeom>
        </p:spPr>
      </p:pic>
      <p:pic>
        <p:nvPicPr>
          <p:cNvPr id="161" name="object 161"/>
          <p:cNvPicPr/>
          <p:nvPr/>
        </p:nvPicPr>
        <p:blipFill>
          <a:blip r:embed="rId15" cstate="print"/>
          <a:stretch>
            <a:fillRect/>
          </a:stretch>
        </p:blipFill>
        <p:spPr>
          <a:xfrm>
            <a:off x="1512095" y="264113"/>
            <a:ext cx="70742" cy="70694"/>
          </a:xfrm>
          <a:prstGeom prst="rect">
            <a:avLst/>
          </a:prstGeom>
        </p:spPr>
      </p:pic>
      <p:pic>
        <p:nvPicPr>
          <p:cNvPr id="162" name="object 162"/>
          <p:cNvPicPr/>
          <p:nvPr/>
        </p:nvPicPr>
        <p:blipFill>
          <a:blip r:embed="rId24" cstate="print"/>
          <a:stretch>
            <a:fillRect/>
          </a:stretch>
        </p:blipFill>
        <p:spPr>
          <a:xfrm>
            <a:off x="1375691" y="263347"/>
            <a:ext cx="72212" cy="72193"/>
          </a:xfrm>
          <a:prstGeom prst="rect">
            <a:avLst/>
          </a:prstGeom>
        </p:spPr>
      </p:pic>
      <p:pic>
        <p:nvPicPr>
          <p:cNvPr id="163" name="object 163"/>
          <p:cNvPicPr/>
          <p:nvPr/>
        </p:nvPicPr>
        <p:blipFill>
          <a:blip r:embed="rId25" cstate="print"/>
          <a:stretch>
            <a:fillRect/>
          </a:stretch>
        </p:blipFill>
        <p:spPr>
          <a:xfrm>
            <a:off x="1240021" y="263347"/>
            <a:ext cx="72212" cy="72193"/>
          </a:xfrm>
          <a:prstGeom prst="rect">
            <a:avLst/>
          </a:prstGeom>
        </p:spPr>
      </p:pic>
      <p:pic>
        <p:nvPicPr>
          <p:cNvPr id="164" name="object 164"/>
          <p:cNvPicPr/>
          <p:nvPr/>
        </p:nvPicPr>
        <p:blipFill>
          <a:blip r:embed="rId26" cstate="print"/>
          <a:stretch>
            <a:fillRect/>
          </a:stretch>
        </p:blipFill>
        <p:spPr>
          <a:xfrm>
            <a:off x="1105086" y="264113"/>
            <a:ext cx="70742" cy="70694"/>
          </a:xfrm>
          <a:prstGeom prst="rect">
            <a:avLst/>
          </a:prstGeom>
        </p:spPr>
      </p:pic>
      <p:pic>
        <p:nvPicPr>
          <p:cNvPr id="165" name="object 165"/>
          <p:cNvPicPr/>
          <p:nvPr/>
        </p:nvPicPr>
        <p:blipFill>
          <a:blip r:embed="rId18" cstate="print"/>
          <a:stretch>
            <a:fillRect/>
          </a:stretch>
        </p:blipFill>
        <p:spPr>
          <a:xfrm>
            <a:off x="969448" y="264113"/>
            <a:ext cx="70712" cy="70694"/>
          </a:xfrm>
          <a:prstGeom prst="rect">
            <a:avLst/>
          </a:prstGeom>
        </p:spPr>
      </p:pic>
      <p:pic>
        <p:nvPicPr>
          <p:cNvPr id="166" name="object 166"/>
          <p:cNvPicPr/>
          <p:nvPr/>
        </p:nvPicPr>
        <p:blipFill>
          <a:blip r:embed="rId27" cstate="print"/>
          <a:stretch>
            <a:fillRect/>
          </a:stretch>
        </p:blipFill>
        <p:spPr>
          <a:xfrm>
            <a:off x="833013" y="263347"/>
            <a:ext cx="72242" cy="72193"/>
          </a:xfrm>
          <a:prstGeom prst="rect">
            <a:avLst/>
          </a:prstGeom>
        </p:spPr>
      </p:pic>
      <p:pic>
        <p:nvPicPr>
          <p:cNvPr id="167" name="object 167"/>
          <p:cNvPicPr/>
          <p:nvPr/>
        </p:nvPicPr>
        <p:blipFill>
          <a:blip r:embed="rId28" cstate="print"/>
          <a:stretch>
            <a:fillRect/>
          </a:stretch>
        </p:blipFill>
        <p:spPr>
          <a:xfrm>
            <a:off x="696578" y="262582"/>
            <a:ext cx="73742" cy="73723"/>
          </a:xfrm>
          <a:prstGeom prst="rect">
            <a:avLst/>
          </a:prstGeom>
        </p:spPr>
      </p:pic>
      <p:pic>
        <p:nvPicPr>
          <p:cNvPr id="168" name="object 168"/>
          <p:cNvPicPr/>
          <p:nvPr/>
        </p:nvPicPr>
        <p:blipFill>
          <a:blip r:embed="rId29" cstate="print"/>
          <a:stretch>
            <a:fillRect/>
          </a:stretch>
        </p:blipFill>
        <p:spPr>
          <a:xfrm>
            <a:off x="560939" y="262582"/>
            <a:ext cx="73712" cy="73723"/>
          </a:xfrm>
          <a:prstGeom prst="rect">
            <a:avLst/>
          </a:prstGeom>
        </p:spPr>
      </p:pic>
      <p:pic>
        <p:nvPicPr>
          <p:cNvPr id="169" name="object 169"/>
          <p:cNvPicPr/>
          <p:nvPr/>
        </p:nvPicPr>
        <p:blipFill>
          <a:blip r:embed="rId30" cstate="print"/>
          <a:stretch>
            <a:fillRect/>
          </a:stretch>
        </p:blipFill>
        <p:spPr>
          <a:xfrm>
            <a:off x="426005" y="263347"/>
            <a:ext cx="72242" cy="72193"/>
          </a:xfrm>
          <a:prstGeom prst="rect">
            <a:avLst/>
          </a:prstGeom>
        </p:spPr>
      </p:pic>
      <p:pic>
        <p:nvPicPr>
          <p:cNvPr id="170" name="object 170"/>
          <p:cNvPicPr/>
          <p:nvPr/>
        </p:nvPicPr>
        <p:blipFill>
          <a:blip r:embed="rId31" cstate="print"/>
          <a:stretch>
            <a:fillRect/>
          </a:stretch>
        </p:blipFill>
        <p:spPr>
          <a:xfrm>
            <a:off x="290335" y="263347"/>
            <a:ext cx="72242" cy="72193"/>
          </a:xfrm>
          <a:prstGeom prst="rect">
            <a:avLst/>
          </a:prstGeom>
        </p:spPr>
      </p:pic>
      <p:pic>
        <p:nvPicPr>
          <p:cNvPr id="171" name="object 171"/>
          <p:cNvPicPr/>
          <p:nvPr/>
        </p:nvPicPr>
        <p:blipFill>
          <a:blip r:embed="rId25" cstate="print"/>
          <a:stretch>
            <a:fillRect/>
          </a:stretch>
        </p:blipFill>
        <p:spPr>
          <a:xfrm>
            <a:off x="154697" y="263347"/>
            <a:ext cx="72212" cy="72193"/>
          </a:xfrm>
          <a:prstGeom prst="rect">
            <a:avLst/>
          </a:prstGeom>
        </p:spPr>
      </p:pic>
      <p:pic>
        <p:nvPicPr>
          <p:cNvPr id="172" name="object 172"/>
          <p:cNvPicPr/>
          <p:nvPr/>
        </p:nvPicPr>
        <p:blipFill>
          <a:blip r:embed="rId26" cstate="print"/>
          <a:stretch>
            <a:fillRect/>
          </a:stretch>
        </p:blipFill>
        <p:spPr>
          <a:xfrm>
            <a:off x="19762" y="264113"/>
            <a:ext cx="70742" cy="70694"/>
          </a:xfrm>
          <a:prstGeom prst="rect">
            <a:avLst/>
          </a:prstGeom>
        </p:spPr>
      </p:pic>
      <p:sp>
        <p:nvSpPr>
          <p:cNvPr id="173" name="object 173"/>
          <p:cNvSpPr/>
          <p:nvPr/>
        </p:nvSpPr>
        <p:spPr>
          <a:xfrm>
            <a:off x="7485895" y="132976"/>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09"/>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1"/>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1"/>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09"/>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4"/>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8"/>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8"/>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3"/>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3"/>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0"/>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6"/>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0"/>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0"/>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8"/>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0"/>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0"/>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8"/>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5"/>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8"/>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6"/>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8"/>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3"/>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09"/>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6"/>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7"/>
            <a:ext cx="64681" cy="64695"/>
          </a:xfrm>
          <a:prstGeom prst="rect">
            <a:avLst/>
          </a:prstGeom>
        </p:spPr>
      </p:pic>
      <p:pic>
        <p:nvPicPr>
          <p:cNvPr id="212" name="object 212"/>
          <p:cNvPicPr/>
          <p:nvPr/>
        </p:nvPicPr>
        <p:blipFill>
          <a:blip r:embed="rId3" cstate="print"/>
          <a:stretch>
            <a:fillRect/>
          </a:stretch>
        </p:blipFill>
        <p:spPr>
          <a:xfrm>
            <a:off x="2191942" y="129977"/>
            <a:ext cx="67712" cy="67695"/>
          </a:xfrm>
          <a:prstGeom prst="rect">
            <a:avLst/>
          </a:prstGeom>
        </p:spPr>
      </p:pic>
      <p:pic>
        <p:nvPicPr>
          <p:cNvPr id="213" name="object 213"/>
          <p:cNvPicPr/>
          <p:nvPr/>
        </p:nvPicPr>
        <p:blipFill>
          <a:blip r:embed="rId22" cstate="print"/>
          <a:stretch>
            <a:fillRect/>
          </a:stretch>
        </p:blipFill>
        <p:spPr>
          <a:xfrm>
            <a:off x="2054772" y="128478"/>
            <a:ext cx="70712" cy="70694"/>
          </a:xfrm>
          <a:prstGeom prst="rect">
            <a:avLst/>
          </a:prstGeom>
        </p:spPr>
      </p:pic>
      <p:pic>
        <p:nvPicPr>
          <p:cNvPr id="214" name="object 214"/>
          <p:cNvPicPr/>
          <p:nvPr/>
        </p:nvPicPr>
        <p:blipFill>
          <a:blip r:embed="rId22" cstate="print"/>
          <a:stretch>
            <a:fillRect/>
          </a:stretch>
        </p:blipFill>
        <p:spPr>
          <a:xfrm>
            <a:off x="1919103" y="128478"/>
            <a:ext cx="70712" cy="70694"/>
          </a:xfrm>
          <a:prstGeom prst="rect">
            <a:avLst/>
          </a:prstGeom>
        </p:spPr>
      </p:pic>
      <p:pic>
        <p:nvPicPr>
          <p:cNvPr id="215" name="object 215"/>
          <p:cNvPicPr/>
          <p:nvPr/>
        </p:nvPicPr>
        <p:blipFill>
          <a:blip r:embed="rId22" cstate="print"/>
          <a:stretch>
            <a:fillRect/>
          </a:stretch>
        </p:blipFill>
        <p:spPr>
          <a:xfrm>
            <a:off x="1783433" y="128478"/>
            <a:ext cx="70712" cy="70694"/>
          </a:xfrm>
          <a:prstGeom prst="rect">
            <a:avLst/>
          </a:prstGeom>
        </p:spPr>
      </p:pic>
      <p:pic>
        <p:nvPicPr>
          <p:cNvPr id="216" name="object 216"/>
          <p:cNvPicPr/>
          <p:nvPr/>
        </p:nvPicPr>
        <p:blipFill>
          <a:blip r:embed="rId32" cstate="print"/>
          <a:stretch>
            <a:fillRect/>
          </a:stretch>
        </p:blipFill>
        <p:spPr>
          <a:xfrm>
            <a:off x="1510595" y="126947"/>
            <a:ext cx="73742" cy="73723"/>
          </a:xfrm>
          <a:prstGeom prst="rect">
            <a:avLst/>
          </a:prstGeom>
        </p:spPr>
      </p:pic>
      <p:pic>
        <p:nvPicPr>
          <p:cNvPr id="217" name="object 217"/>
          <p:cNvPicPr/>
          <p:nvPr/>
        </p:nvPicPr>
        <p:blipFill>
          <a:blip r:embed="rId33" cstate="print"/>
          <a:stretch>
            <a:fillRect/>
          </a:stretch>
        </p:blipFill>
        <p:spPr>
          <a:xfrm>
            <a:off x="1645499" y="126213"/>
            <a:ext cx="75242" cy="75223"/>
          </a:xfrm>
          <a:prstGeom prst="rect">
            <a:avLst/>
          </a:prstGeom>
        </p:spPr>
      </p:pic>
      <p:pic>
        <p:nvPicPr>
          <p:cNvPr id="218" name="object 218"/>
          <p:cNvPicPr/>
          <p:nvPr/>
        </p:nvPicPr>
        <p:blipFill>
          <a:blip r:embed="rId34" cstate="print"/>
          <a:stretch>
            <a:fillRect/>
          </a:stretch>
        </p:blipFill>
        <p:spPr>
          <a:xfrm>
            <a:off x="1374925" y="126947"/>
            <a:ext cx="73742" cy="73723"/>
          </a:xfrm>
          <a:prstGeom prst="rect">
            <a:avLst/>
          </a:prstGeom>
        </p:spPr>
      </p:pic>
      <p:pic>
        <p:nvPicPr>
          <p:cNvPr id="219" name="object 219"/>
          <p:cNvPicPr/>
          <p:nvPr/>
        </p:nvPicPr>
        <p:blipFill>
          <a:blip r:embed="rId28" cstate="print"/>
          <a:stretch>
            <a:fillRect/>
          </a:stretch>
        </p:blipFill>
        <p:spPr>
          <a:xfrm>
            <a:off x="1238521" y="126213"/>
            <a:ext cx="75211" cy="75223"/>
          </a:xfrm>
          <a:prstGeom prst="rect">
            <a:avLst/>
          </a:prstGeom>
        </p:spPr>
      </p:pic>
      <p:pic>
        <p:nvPicPr>
          <p:cNvPr id="220" name="object 220"/>
          <p:cNvPicPr/>
          <p:nvPr/>
        </p:nvPicPr>
        <p:blipFill>
          <a:blip r:embed="rId33" cstate="print"/>
          <a:stretch>
            <a:fillRect/>
          </a:stretch>
        </p:blipFill>
        <p:spPr>
          <a:xfrm>
            <a:off x="1102852" y="126213"/>
            <a:ext cx="75242" cy="75223"/>
          </a:xfrm>
          <a:prstGeom prst="rect">
            <a:avLst/>
          </a:prstGeom>
        </p:spPr>
      </p:pic>
      <p:pic>
        <p:nvPicPr>
          <p:cNvPr id="221" name="object 221"/>
          <p:cNvPicPr/>
          <p:nvPr/>
        </p:nvPicPr>
        <p:blipFill>
          <a:blip r:embed="rId28" cstate="print"/>
          <a:stretch>
            <a:fillRect/>
          </a:stretch>
        </p:blipFill>
        <p:spPr>
          <a:xfrm>
            <a:off x="967182" y="126213"/>
            <a:ext cx="75242" cy="75223"/>
          </a:xfrm>
          <a:prstGeom prst="rect">
            <a:avLst/>
          </a:prstGeom>
        </p:spPr>
      </p:pic>
      <p:pic>
        <p:nvPicPr>
          <p:cNvPr id="222" name="object 222"/>
          <p:cNvPicPr/>
          <p:nvPr/>
        </p:nvPicPr>
        <p:blipFill>
          <a:blip r:embed="rId28" cstate="print"/>
          <a:stretch>
            <a:fillRect/>
          </a:stretch>
        </p:blipFill>
        <p:spPr>
          <a:xfrm>
            <a:off x="695844" y="126213"/>
            <a:ext cx="75242" cy="75223"/>
          </a:xfrm>
          <a:prstGeom prst="rect">
            <a:avLst/>
          </a:prstGeom>
        </p:spPr>
      </p:pic>
      <p:pic>
        <p:nvPicPr>
          <p:cNvPr id="223" name="object 223"/>
          <p:cNvPicPr/>
          <p:nvPr/>
        </p:nvPicPr>
        <p:blipFill>
          <a:blip r:embed="rId33" cstate="print"/>
          <a:stretch>
            <a:fillRect/>
          </a:stretch>
        </p:blipFill>
        <p:spPr>
          <a:xfrm>
            <a:off x="831513" y="126213"/>
            <a:ext cx="75242" cy="75223"/>
          </a:xfrm>
          <a:prstGeom prst="rect">
            <a:avLst/>
          </a:prstGeom>
        </p:spPr>
      </p:pic>
      <p:pic>
        <p:nvPicPr>
          <p:cNvPr id="224" name="object 224"/>
          <p:cNvPicPr/>
          <p:nvPr/>
        </p:nvPicPr>
        <p:blipFill>
          <a:blip r:embed="rId33" cstate="print"/>
          <a:stretch>
            <a:fillRect/>
          </a:stretch>
        </p:blipFill>
        <p:spPr>
          <a:xfrm>
            <a:off x="560174" y="126213"/>
            <a:ext cx="75242" cy="75223"/>
          </a:xfrm>
          <a:prstGeom prst="rect">
            <a:avLst/>
          </a:prstGeom>
        </p:spPr>
      </p:pic>
      <p:pic>
        <p:nvPicPr>
          <p:cNvPr id="225" name="object 225"/>
          <p:cNvPicPr/>
          <p:nvPr/>
        </p:nvPicPr>
        <p:blipFill>
          <a:blip r:embed="rId35" cstate="print"/>
          <a:stretch>
            <a:fillRect/>
          </a:stretch>
        </p:blipFill>
        <p:spPr>
          <a:xfrm>
            <a:off x="425270" y="126947"/>
            <a:ext cx="73712" cy="73723"/>
          </a:xfrm>
          <a:prstGeom prst="rect">
            <a:avLst/>
          </a:prstGeom>
        </p:spPr>
      </p:pic>
      <p:pic>
        <p:nvPicPr>
          <p:cNvPr id="226" name="object 226"/>
          <p:cNvPicPr/>
          <p:nvPr/>
        </p:nvPicPr>
        <p:blipFill>
          <a:blip r:embed="rId34" cstate="print"/>
          <a:stretch>
            <a:fillRect/>
          </a:stretch>
        </p:blipFill>
        <p:spPr>
          <a:xfrm>
            <a:off x="289601" y="126947"/>
            <a:ext cx="73742" cy="73723"/>
          </a:xfrm>
          <a:prstGeom prst="rect">
            <a:avLst/>
          </a:prstGeom>
        </p:spPr>
      </p:pic>
      <p:pic>
        <p:nvPicPr>
          <p:cNvPr id="227" name="object 227"/>
          <p:cNvPicPr/>
          <p:nvPr/>
        </p:nvPicPr>
        <p:blipFill>
          <a:blip r:embed="rId36" cstate="print"/>
          <a:stretch>
            <a:fillRect/>
          </a:stretch>
        </p:blipFill>
        <p:spPr>
          <a:xfrm>
            <a:off x="153931" y="126947"/>
            <a:ext cx="73742" cy="73723"/>
          </a:xfrm>
          <a:prstGeom prst="rect">
            <a:avLst/>
          </a:prstGeom>
        </p:spPr>
      </p:pic>
      <p:pic>
        <p:nvPicPr>
          <p:cNvPr id="228" name="object 228"/>
          <p:cNvPicPr/>
          <p:nvPr/>
        </p:nvPicPr>
        <p:blipFill>
          <a:blip r:embed="rId37" cstate="print"/>
          <a:stretch>
            <a:fillRect/>
          </a:stretch>
        </p:blipFill>
        <p:spPr>
          <a:xfrm>
            <a:off x="18262" y="126947"/>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3" y="0"/>
                </a:moveTo>
                <a:lnTo>
                  <a:pt x="45238" y="0"/>
                </a:lnTo>
                <a:lnTo>
                  <a:pt x="53929" y="5857"/>
                </a:lnTo>
                <a:lnTo>
                  <a:pt x="60699" y="15896"/>
                </a:lnTo>
                <a:lnTo>
                  <a:pt x="63181" y="28190"/>
                </a:lnTo>
                <a:lnTo>
                  <a:pt x="60699" y="40484"/>
                </a:lnTo>
                <a:lnTo>
                  <a:pt x="53929" y="50523"/>
                </a:lnTo>
                <a:lnTo>
                  <a:pt x="43888"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3" y="0"/>
                </a:moveTo>
                <a:lnTo>
                  <a:pt x="45244" y="0"/>
                </a:lnTo>
                <a:lnTo>
                  <a:pt x="53944" y="5857"/>
                </a:lnTo>
                <a:lnTo>
                  <a:pt x="60725" y="15896"/>
                </a:lnTo>
                <a:lnTo>
                  <a:pt x="63212" y="28190"/>
                </a:lnTo>
                <a:lnTo>
                  <a:pt x="60725" y="40484"/>
                </a:lnTo>
                <a:lnTo>
                  <a:pt x="53944" y="50523"/>
                </a:lnTo>
                <a:lnTo>
                  <a:pt x="43892" y="57291"/>
                </a:lnTo>
                <a:lnTo>
                  <a:pt x="31590" y="59773"/>
                </a:lnTo>
                <a:lnTo>
                  <a:pt x="19293" y="57291"/>
                </a:lnTo>
                <a:lnTo>
                  <a:pt x="9252" y="50523"/>
                </a:lnTo>
                <a:lnTo>
                  <a:pt x="2482" y="40484"/>
                </a:lnTo>
                <a:lnTo>
                  <a:pt x="0" y="28190"/>
                </a:lnTo>
                <a:lnTo>
                  <a:pt x="2482" y="15896"/>
                </a:lnTo>
                <a:lnTo>
                  <a:pt x="9252" y="5857"/>
                </a:lnTo>
                <a:lnTo>
                  <a:pt x="17943"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0" y="0"/>
                </a:moveTo>
                <a:lnTo>
                  <a:pt x="43188" y="0"/>
                </a:lnTo>
                <a:lnTo>
                  <a:pt x="52647" y="6374"/>
                </a:lnTo>
                <a:lnTo>
                  <a:pt x="59258" y="16179"/>
                </a:lnTo>
                <a:lnTo>
                  <a:pt x="61681" y="28190"/>
                </a:lnTo>
                <a:lnTo>
                  <a:pt x="59258" y="40189"/>
                </a:lnTo>
                <a:lnTo>
                  <a:pt x="52647" y="49995"/>
                </a:lnTo>
                <a:lnTo>
                  <a:pt x="42840" y="56611"/>
                </a:lnTo>
                <a:lnTo>
                  <a:pt x="30825" y="59039"/>
                </a:lnTo>
                <a:lnTo>
                  <a:pt x="18828" y="56611"/>
                </a:lnTo>
                <a:lnTo>
                  <a:pt x="9030" y="49995"/>
                </a:lnTo>
                <a:lnTo>
                  <a:pt x="2423" y="40189"/>
                </a:lnTo>
                <a:lnTo>
                  <a:pt x="0" y="28190"/>
                </a:lnTo>
                <a:lnTo>
                  <a:pt x="2423" y="16179"/>
                </a:lnTo>
                <a:lnTo>
                  <a:pt x="9030" y="6374"/>
                </a:lnTo>
                <a:lnTo>
                  <a:pt x="18480"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3" y="0"/>
                </a:moveTo>
                <a:lnTo>
                  <a:pt x="43201" y="0"/>
                </a:lnTo>
                <a:lnTo>
                  <a:pt x="52651" y="6374"/>
                </a:lnTo>
                <a:lnTo>
                  <a:pt x="59258" y="16179"/>
                </a:lnTo>
                <a:lnTo>
                  <a:pt x="61681" y="28190"/>
                </a:lnTo>
                <a:lnTo>
                  <a:pt x="59258" y="40189"/>
                </a:lnTo>
                <a:lnTo>
                  <a:pt x="52651" y="49995"/>
                </a:lnTo>
                <a:lnTo>
                  <a:pt x="42852"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7" y="0"/>
                </a:moveTo>
                <a:lnTo>
                  <a:pt x="45269" y="0"/>
                </a:lnTo>
                <a:lnTo>
                  <a:pt x="53960" y="5857"/>
                </a:lnTo>
                <a:lnTo>
                  <a:pt x="60730" y="15896"/>
                </a:lnTo>
                <a:lnTo>
                  <a:pt x="63212" y="28190"/>
                </a:lnTo>
                <a:lnTo>
                  <a:pt x="60730" y="40484"/>
                </a:lnTo>
                <a:lnTo>
                  <a:pt x="53960" y="50523"/>
                </a:lnTo>
                <a:lnTo>
                  <a:pt x="43918" y="57291"/>
                </a:lnTo>
                <a:lnTo>
                  <a:pt x="31621" y="59773"/>
                </a:lnTo>
                <a:lnTo>
                  <a:pt x="19319" y="57291"/>
                </a:lnTo>
                <a:lnTo>
                  <a:pt x="9267" y="50523"/>
                </a:lnTo>
                <a:lnTo>
                  <a:pt x="2487" y="40484"/>
                </a:lnTo>
                <a:lnTo>
                  <a:pt x="0" y="28190"/>
                </a:lnTo>
                <a:lnTo>
                  <a:pt x="2487" y="15896"/>
                </a:lnTo>
                <a:lnTo>
                  <a:pt x="9267" y="5857"/>
                </a:lnTo>
                <a:lnTo>
                  <a:pt x="17967"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3" y="0"/>
                </a:moveTo>
                <a:lnTo>
                  <a:pt x="43206" y="0"/>
                </a:lnTo>
                <a:lnTo>
                  <a:pt x="52666" y="6374"/>
                </a:lnTo>
                <a:lnTo>
                  <a:pt x="59284" y="16179"/>
                </a:lnTo>
                <a:lnTo>
                  <a:pt x="61712" y="28190"/>
                </a:lnTo>
                <a:lnTo>
                  <a:pt x="59284" y="40189"/>
                </a:lnTo>
                <a:lnTo>
                  <a:pt x="52666" y="49995"/>
                </a:lnTo>
                <a:lnTo>
                  <a:pt x="42857"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3" y="0"/>
                </a:moveTo>
                <a:lnTo>
                  <a:pt x="43219" y="0"/>
                </a:lnTo>
                <a:lnTo>
                  <a:pt x="52678" y="6374"/>
                </a:lnTo>
                <a:lnTo>
                  <a:pt x="59288" y="16179"/>
                </a:lnTo>
                <a:lnTo>
                  <a:pt x="61712" y="28190"/>
                </a:lnTo>
                <a:lnTo>
                  <a:pt x="59288" y="40189"/>
                </a:lnTo>
                <a:lnTo>
                  <a:pt x="52678" y="49995"/>
                </a:lnTo>
                <a:lnTo>
                  <a:pt x="42870" y="56611"/>
                </a:lnTo>
                <a:lnTo>
                  <a:pt x="30856" y="59039"/>
                </a:lnTo>
                <a:lnTo>
                  <a:pt x="18841" y="56611"/>
                </a:lnTo>
                <a:lnTo>
                  <a:pt x="9034" y="49995"/>
                </a:lnTo>
                <a:lnTo>
                  <a:pt x="2423" y="40189"/>
                </a:lnTo>
                <a:lnTo>
                  <a:pt x="0" y="28190"/>
                </a:lnTo>
                <a:lnTo>
                  <a:pt x="2423" y="16179"/>
                </a:lnTo>
                <a:lnTo>
                  <a:pt x="9034" y="6374"/>
                </a:lnTo>
                <a:lnTo>
                  <a:pt x="18493"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3"/>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8"/>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8"/>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3"/>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0"/>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1"/>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1"/>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5"/>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3"/>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5"/>
                  </a:moveTo>
                  <a:lnTo>
                    <a:pt x="0" y="513045"/>
                  </a:lnTo>
                  <a:lnTo>
                    <a:pt x="0" y="0"/>
                  </a:lnTo>
                  <a:lnTo>
                    <a:pt x="7555991" y="0"/>
                  </a:lnTo>
                  <a:lnTo>
                    <a:pt x="7555991" y="513045"/>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58"/>
                </a:lnTo>
                <a:lnTo>
                  <a:pt x="6216091" y="706158"/>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23"/>
                </a:lnTo>
                <a:lnTo>
                  <a:pt x="6670040" y="113423"/>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31"/>
                </a:lnTo>
                <a:lnTo>
                  <a:pt x="0" y="453631"/>
                </a:lnTo>
                <a:lnTo>
                  <a:pt x="0" y="567042"/>
                </a:lnTo>
                <a:lnTo>
                  <a:pt x="340436" y="567042"/>
                </a:lnTo>
                <a:lnTo>
                  <a:pt x="340436" y="453631"/>
                </a:lnTo>
                <a:lnTo>
                  <a:pt x="453948" y="453631"/>
                </a:lnTo>
                <a:lnTo>
                  <a:pt x="453948" y="340144"/>
                </a:lnTo>
                <a:lnTo>
                  <a:pt x="567448" y="340144"/>
                </a:lnTo>
                <a:lnTo>
                  <a:pt x="567448" y="227304"/>
                </a:lnTo>
                <a:lnTo>
                  <a:pt x="680948" y="227304"/>
                </a:lnTo>
                <a:lnTo>
                  <a:pt x="680948" y="340144"/>
                </a:lnTo>
                <a:lnTo>
                  <a:pt x="794385" y="340144"/>
                </a:lnTo>
                <a:lnTo>
                  <a:pt x="794385" y="453631"/>
                </a:lnTo>
                <a:lnTo>
                  <a:pt x="907884" y="453631"/>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5"/>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6" name="object 276"/>
          <p:cNvSpPr/>
          <p:nvPr/>
        </p:nvSpPr>
        <p:spPr>
          <a:xfrm>
            <a:off x="-1" y="652305"/>
            <a:ext cx="5045805" cy="624205"/>
          </a:xfrm>
          <a:custGeom>
            <a:avLst/>
            <a:gdLst/>
            <a:ahLst/>
            <a:cxnLst/>
            <a:rect l="l" t="t" r="r" b="b"/>
            <a:pathLst>
              <a:path w="4779010" h="624205">
                <a:moveTo>
                  <a:pt x="0" y="0"/>
                </a:moveTo>
                <a:lnTo>
                  <a:pt x="4778759" y="0"/>
                </a:lnTo>
                <a:lnTo>
                  <a:pt x="4778759" y="398"/>
                </a:lnTo>
                <a:lnTo>
                  <a:pt x="4290624" y="623904"/>
                </a:lnTo>
                <a:lnTo>
                  <a:pt x="1831" y="623904"/>
                </a:lnTo>
                <a:lnTo>
                  <a:pt x="1831" y="545922"/>
                </a:lnTo>
                <a:lnTo>
                  <a:pt x="0" y="545922"/>
                </a:lnTo>
                <a:lnTo>
                  <a:pt x="0" y="311930"/>
                </a:lnTo>
                <a:lnTo>
                  <a:pt x="1831" y="311930"/>
                </a:lnTo>
                <a:lnTo>
                  <a:pt x="1831" y="233947"/>
                </a:lnTo>
                <a:lnTo>
                  <a:pt x="0" y="233947"/>
                </a:lnTo>
                <a:lnTo>
                  <a:pt x="0" y="0"/>
                </a:lnTo>
                <a:close/>
              </a:path>
            </a:pathLst>
          </a:custGeom>
          <a:solidFill>
            <a:srgbClr val="FFBD58"/>
          </a:solidFill>
        </p:spPr>
        <p:txBody>
          <a:bodyPr wrap="square" lIns="0" tIns="0" rIns="0" bIns="0" rtlCol="0"/>
          <a:lstStyle/>
          <a:p>
            <a:endParaRPr/>
          </a:p>
        </p:txBody>
      </p:sp>
      <p:sp>
        <p:nvSpPr>
          <p:cNvPr id="290" name="object 290"/>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91" name="object 291"/>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7</a:t>
            </a:fld>
            <a:endParaRPr spc="229" dirty="0"/>
          </a:p>
        </p:txBody>
      </p:sp>
      <p:sp>
        <p:nvSpPr>
          <p:cNvPr id="278" name="Rectangle 277"/>
          <p:cNvSpPr/>
          <p:nvPr/>
        </p:nvSpPr>
        <p:spPr>
          <a:xfrm>
            <a:off x="393654" y="1539875"/>
            <a:ext cx="6852052" cy="8125301"/>
          </a:xfrm>
          <a:prstGeom prst="rect">
            <a:avLst/>
          </a:prstGeom>
        </p:spPr>
        <p:txBody>
          <a:bodyPr wrap="square">
            <a:spAutoFit/>
          </a:bodyPr>
          <a:lstStyle/>
          <a:p>
            <a:pPr algn="just" fontAlgn="base"/>
            <a:r>
              <a:rPr lang="en-IN" dirty="0"/>
              <a:t>India is one of the largest importers of energy and commodities. It has  pledged to decarbonise its economy by 2070. </a:t>
            </a:r>
          </a:p>
          <a:p>
            <a:pPr algn="just" fontAlgn="base"/>
            <a:endParaRPr lang="en-IN" dirty="0"/>
          </a:p>
          <a:p>
            <a:pPr algn="just" fontAlgn="base"/>
            <a:r>
              <a:rPr lang="en-IN" dirty="0"/>
              <a:t>What does net zero in 2070 look like for India?</a:t>
            </a:r>
          </a:p>
          <a:p>
            <a:pPr algn="just" fontAlgn="base"/>
            <a:endParaRPr lang="en-IN" b="1" dirty="0"/>
          </a:p>
          <a:p>
            <a:pPr algn="just" fontAlgn="base"/>
            <a:r>
              <a:rPr lang="en-IN" dirty="0"/>
              <a:t>With 1.4 billion people, India is already the world’s most populous country. By 2070 it will add another quarter of a billion. At the same time, the country’s GDP will soar from US$3 trillion to around US$27 trillion.</a:t>
            </a:r>
          </a:p>
          <a:p>
            <a:pPr algn="just" fontAlgn="base"/>
            <a:endParaRPr lang="en-IN" dirty="0"/>
          </a:p>
          <a:p>
            <a:pPr algn="just" fontAlgn="base"/>
            <a:r>
              <a:rPr lang="en-IN" dirty="0"/>
              <a:t>A shift towards renewables, electrification, hydrogen and carbon removal  will see India align with a 2°C global warming trajectory and hit net zero by 2070.  Final energy demand would grow from 30 </a:t>
            </a:r>
            <a:r>
              <a:rPr lang="en-IN" dirty="0" err="1"/>
              <a:t>exajoules</a:t>
            </a:r>
            <a:r>
              <a:rPr lang="en-IN" dirty="0"/>
              <a:t> (EJ) to 52 EJ. Nevertheless, there is a positive outlook as the CO</a:t>
            </a:r>
            <a:r>
              <a:rPr lang="en-IN" baseline="-25000" dirty="0"/>
              <a:t>2</a:t>
            </a:r>
            <a:r>
              <a:rPr lang="en-IN" dirty="0"/>
              <a:t> emissions would start to decouple from GDP in early 2030s and would fall from 2037 onwards reaching to gross emission of 1.2 billion tonnes by 2070.</a:t>
            </a:r>
          </a:p>
          <a:p>
            <a:pPr algn="just" fontAlgn="base"/>
            <a:endParaRPr lang="en-IN" dirty="0"/>
          </a:p>
          <a:p>
            <a:pPr fontAlgn="base"/>
            <a:r>
              <a:rPr lang="en-IN" b="1" dirty="0"/>
              <a:t>How India can get to net zero</a:t>
            </a:r>
          </a:p>
          <a:p>
            <a:pPr fontAlgn="base"/>
            <a:endParaRPr lang="en-IN" b="1" dirty="0"/>
          </a:p>
          <a:p>
            <a:pPr algn="just" fontAlgn="base"/>
            <a:r>
              <a:rPr lang="en-IN" dirty="0"/>
              <a:t>Reaching net zero by 2070 will require a radical transformation of India’s energy landscape. Zero-carbon fuels currently account for around a quarter of primary energy generation – that would have to leap to 73%. Electricity generation would increase by five times to provide half of all primary energy, with 93% of generation powered by non-fossil sources. Low-carbon hydrogen would cover a further 11% of energy demand, with bioenergy making up the remaining 12% of energy accounted for by non-fossil fuels.</a:t>
            </a:r>
          </a:p>
          <a:p>
            <a:pPr algn="just" fontAlgn="base"/>
            <a:endParaRPr lang="en-IN" dirty="0"/>
          </a:p>
        </p:txBody>
      </p:sp>
      <p:sp>
        <p:nvSpPr>
          <p:cNvPr id="279" name="Rectangle 278"/>
          <p:cNvSpPr/>
          <p:nvPr/>
        </p:nvSpPr>
        <p:spPr>
          <a:xfrm>
            <a:off x="446867" y="636098"/>
            <a:ext cx="3949842" cy="646331"/>
          </a:xfrm>
          <a:prstGeom prst="rect">
            <a:avLst/>
          </a:prstGeom>
        </p:spPr>
        <p:txBody>
          <a:bodyPr wrap="square">
            <a:spAutoFit/>
          </a:bodyPr>
          <a:lstStyle/>
          <a:p>
            <a:pPr algn="just"/>
            <a:r>
              <a:rPr lang="en-IN" b="1" dirty="0">
                <a:latin typeface="Trebuchet MS" panose="020B0603020202020204" pitchFamily="34" charset="0"/>
              </a:rPr>
              <a:t>What Would it Take for India to Reach Net Zero Emissions?</a:t>
            </a:r>
          </a:p>
        </p:txBody>
      </p:sp>
      <p:sp>
        <p:nvSpPr>
          <p:cNvPr id="281" name="object 268"/>
          <p:cNvSpPr/>
          <p:nvPr/>
        </p:nvSpPr>
        <p:spPr>
          <a:xfrm>
            <a:off x="6481991" y="107009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82"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8"/>
            <a:ext cx="67712" cy="67695"/>
          </a:xfrm>
          <a:prstGeom prst="rect">
            <a:avLst/>
          </a:prstGeom>
        </p:spPr>
      </p:pic>
      <p:pic>
        <p:nvPicPr>
          <p:cNvPr id="3" name="object 3"/>
          <p:cNvPicPr/>
          <p:nvPr/>
        </p:nvPicPr>
        <p:blipFill>
          <a:blip r:embed="rId3" cstate="print"/>
          <a:stretch>
            <a:fillRect/>
          </a:stretch>
        </p:blipFill>
        <p:spPr>
          <a:xfrm>
            <a:off x="292601" y="672488"/>
            <a:ext cx="67712" cy="67695"/>
          </a:xfrm>
          <a:prstGeom prst="rect">
            <a:avLst/>
          </a:prstGeom>
        </p:spPr>
      </p:pic>
      <p:pic>
        <p:nvPicPr>
          <p:cNvPr id="4" name="object 4"/>
          <p:cNvPicPr/>
          <p:nvPr/>
        </p:nvPicPr>
        <p:blipFill>
          <a:blip r:embed="rId4" cstate="print"/>
          <a:stretch>
            <a:fillRect/>
          </a:stretch>
        </p:blipFill>
        <p:spPr>
          <a:xfrm>
            <a:off x="21262" y="672488"/>
            <a:ext cx="67742" cy="67695"/>
          </a:xfrm>
          <a:prstGeom prst="rect">
            <a:avLst/>
          </a:prstGeom>
        </p:spPr>
      </p:pic>
      <p:sp>
        <p:nvSpPr>
          <p:cNvPr id="5" name="object 5"/>
          <p:cNvSpPr/>
          <p:nvPr/>
        </p:nvSpPr>
        <p:spPr>
          <a:xfrm>
            <a:off x="748929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9"/>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5"/>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9"/>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9"/>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6"/>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6"/>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6"/>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6"/>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1"/>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1"/>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8"/>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8"/>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3"/>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8"/>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6"/>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1"/>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7"/>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5"/>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5"/>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8"/>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8"/>
            <a:ext cx="66212" cy="66195"/>
          </a:xfrm>
          <a:prstGeom prst="rect">
            <a:avLst/>
          </a:prstGeom>
        </p:spPr>
      </p:pic>
      <p:pic>
        <p:nvPicPr>
          <p:cNvPr id="48" name="object 48"/>
          <p:cNvPicPr/>
          <p:nvPr/>
        </p:nvPicPr>
        <p:blipFill>
          <a:blip r:embed="rId2" cstate="print"/>
          <a:stretch>
            <a:fillRect/>
          </a:stretch>
        </p:blipFill>
        <p:spPr>
          <a:xfrm>
            <a:off x="1513595" y="536853"/>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8"/>
            <a:ext cx="66212" cy="66195"/>
          </a:xfrm>
          <a:prstGeom prst="rect">
            <a:avLst/>
          </a:prstGeom>
        </p:spPr>
      </p:pic>
      <p:pic>
        <p:nvPicPr>
          <p:cNvPr id="51" name="object 51"/>
          <p:cNvPicPr/>
          <p:nvPr/>
        </p:nvPicPr>
        <p:blipFill>
          <a:blip r:embed="rId8" cstate="print"/>
          <a:stretch>
            <a:fillRect/>
          </a:stretch>
        </p:blipFill>
        <p:spPr>
          <a:xfrm>
            <a:off x="1242286" y="536853"/>
            <a:ext cx="67712" cy="67695"/>
          </a:xfrm>
          <a:prstGeom prst="rect">
            <a:avLst/>
          </a:prstGeom>
        </p:spPr>
      </p:pic>
      <p:pic>
        <p:nvPicPr>
          <p:cNvPr id="52" name="object 52"/>
          <p:cNvPicPr/>
          <p:nvPr/>
        </p:nvPicPr>
        <p:blipFill>
          <a:blip r:embed="rId9" cstate="print"/>
          <a:stretch>
            <a:fillRect/>
          </a:stretch>
        </p:blipFill>
        <p:spPr>
          <a:xfrm>
            <a:off x="1106617" y="536853"/>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80"/>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5"/>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80"/>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80"/>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5"/>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2"/>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2"/>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2"/>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1"/>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6"/>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3"/>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1"/>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1"/>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6"/>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8"/>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3"/>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9"/>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4"/>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4"/>
            <a:ext cx="69212" cy="69194"/>
          </a:xfrm>
          <a:prstGeom prst="rect">
            <a:avLst/>
          </a:prstGeom>
        </p:spPr>
      </p:pic>
      <p:pic>
        <p:nvPicPr>
          <p:cNvPr id="108" name="object 108"/>
          <p:cNvPicPr/>
          <p:nvPr/>
        </p:nvPicPr>
        <p:blipFill>
          <a:blip r:embed="rId17" cstate="print"/>
          <a:stretch>
            <a:fillRect/>
          </a:stretch>
        </p:blipFill>
        <p:spPr>
          <a:xfrm>
            <a:off x="1105852" y="400484"/>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4"/>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80"/>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80"/>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80"/>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80"/>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10"/>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2"/>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2"/>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2"/>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7"/>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6"/>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6"/>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9"/>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1"/>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9"/>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2"/>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7"/>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2"/>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80"/>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8"/>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4"/>
            <a:ext cx="67712" cy="67695"/>
          </a:xfrm>
          <a:prstGeom prst="rect">
            <a:avLst/>
          </a:prstGeom>
        </p:spPr>
      </p:pic>
      <p:pic>
        <p:nvPicPr>
          <p:cNvPr id="158" name="object 158"/>
          <p:cNvPicPr/>
          <p:nvPr/>
        </p:nvPicPr>
        <p:blipFill>
          <a:blip r:embed="rId2" cstate="print"/>
          <a:stretch>
            <a:fillRect/>
          </a:stretch>
        </p:blipFill>
        <p:spPr>
          <a:xfrm>
            <a:off x="1920603" y="265614"/>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4"/>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9"/>
            <a:ext cx="72212" cy="72193"/>
          </a:xfrm>
          <a:prstGeom prst="rect">
            <a:avLst/>
          </a:prstGeom>
        </p:spPr>
      </p:pic>
      <p:pic>
        <p:nvPicPr>
          <p:cNvPr id="163" name="object 163"/>
          <p:cNvPicPr/>
          <p:nvPr/>
        </p:nvPicPr>
        <p:blipFill>
          <a:blip r:embed="rId25" cstate="print"/>
          <a:stretch>
            <a:fillRect/>
          </a:stretch>
        </p:blipFill>
        <p:spPr>
          <a:xfrm>
            <a:off x="1240021" y="263349"/>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9"/>
            <a:ext cx="72242" cy="72193"/>
          </a:xfrm>
          <a:prstGeom prst="rect">
            <a:avLst/>
          </a:prstGeom>
        </p:spPr>
      </p:pic>
      <p:pic>
        <p:nvPicPr>
          <p:cNvPr id="167" name="object 167"/>
          <p:cNvPicPr/>
          <p:nvPr/>
        </p:nvPicPr>
        <p:blipFill>
          <a:blip r:embed="rId28" cstate="print"/>
          <a:stretch>
            <a:fillRect/>
          </a:stretch>
        </p:blipFill>
        <p:spPr>
          <a:xfrm>
            <a:off x="696578" y="262584"/>
            <a:ext cx="73742" cy="73723"/>
          </a:xfrm>
          <a:prstGeom prst="rect">
            <a:avLst/>
          </a:prstGeom>
        </p:spPr>
      </p:pic>
      <p:pic>
        <p:nvPicPr>
          <p:cNvPr id="168" name="object 168"/>
          <p:cNvPicPr/>
          <p:nvPr/>
        </p:nvPicPr>
        <p:blipFill>
          <a:blip r:embed="rId29" cstate="print"/>
          <a:stretch>
            <a:fillRect/>
          </a:stretch>
        </p:blipFill>
        <p:spPr>
          <a:xfrm>
            <a:off x="560939" y="262584"/>
            <a:ext cx="73712" cy="73723"/>
          </a:xfrm>
          <a:prstGeom prst="rect">
            <a:avLst/>
          </a:prstGeom>
        </p:spPr>
      </p:pic>
      <p:pic>
        <p:nvPicPr>
          <p:cNvPr id="169" name="object 169"/>
          <p:cNvPicPr/>
          <p:nvPr/>
        </p:nvPicPr>
        <p:blipFill>
          <a:blip r:embed="rId30" cstate="print"/>
          <a:stretch>
            <a:fillRect/>
          </a:stretch>
        </p:blipFill>
        <p:spPr>
          <a:xfrm>
            <a:off x="426005" y="263349"/>
            <a:ext cx="72242" cy="72193"/>
          </a:xfrm>
          <a:prstGeom prst="rect">
            <a:avLst/>
          </a:prstGeom>
        </p:spPr>
      </p:pic>
      <p:pic>
        <p:nvPicPr>
          <p:cNvPr id="170" name="object 170"/>
          <p:cNvPicPr/>
          <p:nvPr/>
        </p:nvPicPr>
        <p:blipFill>
          <a:blip r:embed="rId31" cstate="print"/>
          <a:stretch>
            <a:fillRect/>
          </a:stretch>
        </p:blipFill>
        <p:spPr>
          <a:xfrm>
            <a:off x="290335" y="263349"/>
            <a:ext cx="72242" cy="72193"/>
          </a:xfrm>
          <a:prstGeom prst="rect">
            <a:avLst/>
          </a:prstGeom>
        </p:spPr>
      </p:pic>
      <p:pic>
        <p:nvPicPr>
          <p:cNvPr id="171" name="object 171"/>
          <p:cNvPicPr/>
          <p:nvPr/>
        </p:nvPicPr>
        <p:blipFill>
          <a:blip r:embed="rId25" cstate="print"/>
          <a:stretch>
            <a:fillRect/>
          </a:stretch>
        </p:blipFill>
        <p:spPr>
          <a:xfrm>
            <a:off x="154697" y="263349"/>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8"/>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3"/>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3"/>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10"/>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10"/>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5"/>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5"/>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2"/>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2"/>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2"/>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7"/>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5"/>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8"/>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9"/>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9"/>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9"/>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9"/>
            <a:ext cx="73712" cy="73723"/>
          </a:xfrm>
          <a:prstGeom prst="rect">
            <a:avLst/>
          </a:prstGeom>
        </p:spPr>
      </p:pic>
      <p:pic>
        <p:nvPicPr>
          <p:cNvPr id="226" name="object 226"/>
          <p:cNvPicPr/>
          <p:nvPr/>
        </p:nvPicPr>
        <p:blipFill>
          <a:blip r:embed="rId34" cstate="print"/>
          <a:stretch>
            <a:fillRect/>
          </a:stretch>
        </p:blipFill>
        <p:spPr>
          <a:xfrm>
            <a:off x="289601" y="126949"/>
            <a:ext cx="73742" cy="73723"/>
          </a:xfrm>
          <a:prstGeom prst="rect">
            <a:avLst/>
          </a:prstGeom>
        </p:spPr>
      </p:pic>
      <p:pic>
        <p:nvPicPr>
          <p:cNvPr id="227" name="object 227"/>
          <p:cNvPicPr/>
          <p:nvPr/>
        </p:nvPicPr>
        <p:blipFill>
          <a:blip r:embed="rId36" cstate="print"/>
          <a:stretch>
            <a:fillRect/>
          </a:stretch>
        </p:blipFill>
        <p:spPr>
          <a:xfrm>
            <a:off x="153931" y="126949"/>
            <a:ext cx="73742" cy="73723"/>
          </a:xfrm>
          <a:prstGeom prst="rect">
            <a:avLst/>
          </a:prstGeom>
        </p:spPr>
      </p:pic>
      <p:pic>
        <p:nvPicPr>
          <p:cNvPr id="228" name="object 228"/>
          <p:cNvPicPr/>
          <p:nvPr/>
        </p:nvPicPr>
        <p:blipFill>
          <a:blip r:embed="rId37" cstate="print"/>
          <a:stretch>
            <a:fillRect/>
          </a:stretch>
        </p:blipFill>
        <p:spPr>
          <a:xfrm>
            <a:off x="18262" y="126949"/>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5" y="0"/>
                </a:moveTo>
                <a:lnTo>
                  <a:pt x="45236" y="0"/>
                </a:lnTo>
                <a:lnTo>
                  <a:pt x="53929" y="5859"/>
                </a:lnTo>
                <a:lnTo>
                  <a:pt x="60699" y="15898"/>
                </a:lnTo>
                <a:lnTo>
                  <a:pt x="63181" y="28192"/>
                </a:lnTo>
                <a:lnTo>
                  <a:pt x="60699" y="40486"/>
                </a:lnTo>
                <a:lnTo>
                  <a:pt x="53929" y="50525"/>
                </a:lnTo>
                <a:lnTo>
                  <a:pt x="43888"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5" y="0"/>
                </a:moveTo>
                <a:lnTo>
                  <a:pt x="45242" y="0"/>
                </a:lnTo>
                <a:lnTo>
                  <a:pt x="53944" y="5859"/>
                </a:lnTo>
                <a:lnTo>
                  <a:pt x="60725" y="15898"/>
                </a:lnTo>
                <a:lnTo>
                  <a:pt x="63212" y="28192"/>
                </a:lnTo>
                <a:lnTo>
                  <a:pt x="60725" y="40486"/>
                </a:lnTo>
                <a:lnTo>
                  <a:pt x="53944" y="50525"/>
                </a:lnTo>
                <a:lnTo>
                  <a:pt x="43892" y="57293"/>
                </a:lnTo>
                <a:lnTo>
                  <a:pt x="31590" y="59775"/>
                </a:lnTo>
                <a:lnTo>
                  <a:pt x="19293" y="57293"/>
                </a:lnTo>
                <a:lnTo>
                  <a:pt x="9252" y="50525"/>
                </a:lnTo>
                <a:lnTo>
                  <a:pt x="2482" y="40486"/>
                </a:lnTo>
                <a:lnTo>
                  <a:pt x="0" y="28192"/>
                </a:lnTo>
                <a:lnTo>
                  <a:pt x="2482" y="15898"/>
                </a:lnTo>
                <a:lnTo>
                  <a:pt x="9252" y="5859"/>
                </a:lnTo>
                <a:lnTo>
                  <a:pt x="17945"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3" y="0"/>
                </a:moveTo>
                <a:lnTo>
                  <a:pt x="43186" y="0"/>
                </a:lnTo>
                <a:lnTo>
                  <a:pt x="52647" y="6375"/>
                </a:lnTo>
                <a:lnTo>
                  <a:pt x="59258" y="16180"/>
                </a:lnTo>
                <a:lnTo>
                  <a:pt x="61681" y="28192"/>
                </a:lnTo>
                <a:lnTo>
                  <a:pt x="59258" y="40190"/>
                </a:lnTo>
                <a:lnTo>
                  <a:pt x="52647" y="49997"/>
                </a:lnTo>
                <a:lnTo>
                  <a:pt x="42840" y="56613"/>
                </a:lnTo>
                <a:lnTo>
                  <a:pt x="30825" y="59040"/>
                </a:lnTo>
                <a:lnTo>
                  <a:pt x="18828" y="56613"/>
                </a:lnTo>
                <a:lnTo>
                  <a:pt x="9030" y="49997"/>
                </a:lnTo>
                <a:lnTo>
                  <a:pt x="2423" y="40190"/>
                </a:lnTo>
                <a:lnTo>
                  <a:pt x="0" y="28192"/>
                </a:lnTo>
                <a:lnTo>
                  <a:pt x="2423" y="16180"/>
                </a:lnTo>
                <a:lnTo>
                  <a:pt x="9030" y="6375"/>
                </a:lnTo>
                <a:lnTo>
                  <a:pt x="18483"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5" y="0"/>
                </a:moveTo>
                <a:lnTo>
                  <a:pt x="43198" y="0"/>
                </a:lnTo>
                <a:lnTo>
                  <a:pt x="52651" y="6375"/>
                </a:lnTo>
                <a:lnTo>
                  <a:pt x="59258" y="16180"/>
                </a:lnTo>
                <a:lnTo>
                  <a:pt x="61681" y="28192"/>
                </a:lnTo>
                <a:lnTo>
                  <a:pt x="59258" y="40190"/>
                </a:lnTo>
                <a:lnTo>
                  <a:pt x="52651" y="49997"/>
                </a:lnTo>
                <a:lnTo>
                  <a:pt x="42852"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9" y="0"/>
                </a:moveTo>
                <a:lnTo>
                  <a:pt x="45267" y="0"/>
                </a:lnTo>
                <a:lnTo>
                  <a:pt x="53960" y="5859"/>
                </a:lnTo>
                <a:lnTo>
                  <a:pt x="60730" y="15898"/>
                </a:lnTo>
                <a:lnTo>
                  <a:pt x="63212" y="28192"/>
                </a:lnTo>
                <a:lnTo>
                  <a:pt x="60730" y="40486"/>
                </a:lnTo>
                <a:lnTo>
                  <a:pt x="53960" y="50525"/>
                </a:lnTo>
                <a:lnTo>
                  <a:pt x="43918" y="57293"/>
                </a:lnTo>
                <a:lnTo>
                  <a:pt x="31621" y="59775"/>
                </a:lnTo>
                <a:lnTo>
                  <a:pt x="19319" y="57293"/>
                </a:lnTo>
                <a:lnTo>
                  <a:pt x="9267" y="50525"/>
                </a:lnTo>
                <a:lnTo>
                  <a:pt x="2487" y="40486"/>
                </a:lnTo>
                <a:lnTo>
                  <a:pt x="0" y="28192"/>
                </a:lnTo>
                <a:lnTo>
                  <a:pt x="2487" y="15898"/>
                </a:lnTo>
                <a:lnTo>
                  <a:pt x="9267" y="5859"/>
                </a:lnTo>
                <a:lnTo>
                  <a:pt x="17969"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5" y="0"/>
                </a:moveTo>
                <a:lnTo>
                  <a:pt x="43203" y="0"/>
                </a:lnTo>
                <a:lnTo>
                  <a:pt x="52666" y="6375"/>
                </a:lnTo>
                <a:lnTo>
                  <a:pt x="59284" y="16180"/>
                </a:lnTo>
                <a:lnTo>
                  <a:pt x="61712" y="28192"/>
                </a:lnTo>
                <a:lnTo>
                  <a:pt x="59284" y="40190"/>
                </a:lnTo>
                <a:lnTo>
                  <a:pt x="52666" y="49997"/>
                </a:lnTo>
                <a:lnTo>
                  <a:pt x="42857"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5" y="0"/>
                </a:moveTo>
                <a:lnTo>
                  <a:pt x="43216" y="0"/>
                </a:lnTo>
                <a:lnTo>
                  <a:pt x="52678" y="6375"/>
                </a:lnTo>
                <a:lnTo>
                  <a:pt x="59288" y="16180"/>
                </a:lnTo>
                <a:lnTo>
                  <a:pt x="61712" y="28192"/>
                </a:lnTo>
                <a:lnTo>
                  <a:pt x="59288" y="40190"/>
                </a:lnTo>
                <a:lnTo>
                  <a:pt x="52678" y="49997"/>
                </a:lnTo>
                <a:lnTo>
                  <a:pt x="42870" y="56613"/>
                </a:lnTo>
                <a:lnTo>
                  <a:pt x="30856" y="59040"/>
                </a:lnTo>
                <a:lnTo>
                  <a:pt x="18841" y="56613"/>
                </a:lnTo>
                <a:lnTo>
                  <a:pt x="9034" y="49997"/>
                </a:lnTo>
                <a:lnTo>
                  <a:pt x="2423" y="40190"/>
                </a:lnTo>
                <a:lnTo>
                  <a:pt x="0" y="28192"/>
                </a:lnTo>
                <a:lnTo>
                  <a:pt x="2423" y="16180"/>
                </a:lnTo>
                <a:lnTo>
                  <a:pt x="9034" y="6375"/>
                </a:lnTo>
                <a:lnTo>
                  <a:pt x="18495"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3" name="object 243"/>
          <p:cNvSpPr/>
          <p:nvPr/>
        </p:nvSpPr>
        <p:spPr>
          <a:xfrm>
            <a:off x="5587350"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40"/>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40"/>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2"/>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7"/>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2"/>
                  </a:moveTo>
                  <a:lnTo>
                    <a:pt x="0" y="513042"/>
                  </a:lnTo>
                  <a:lnTo>
                    <a:pt x="0" y="0"/>
                  </a:lnTo>
                  <a:lnTo>
                    <a:pt x="7555991" y="0"/>
                  </a:lnTo>
                  <a:lnTo>
                    <a:pt x="7555991" y="513042"/>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04"/>
                </a:lnTo>
                <a:lnTo>
                  <a:pt x="226936" y="227304"/>
                </a:lnTo>
                <a:lnTo>
                  <a:pt x="226936" y="113017"/>
                </a:lnTo>
                <a:lnTo>
                  <a:pt x="113499" y="113017"/>
                </a:lnTo>
                <a:lnTo>
                  <a:pt x="113499" y="0"/>
                </a:lnTo>
                <a:lnTo>
                  <a:pt x="0" y="0"/>
                </a:lnTo>
                <a:lnTo>
                  <a:pt x="0" y="113017"/>
                </a:lnTo>
                <a:lnTo>
                  <a:pt x="0" y="227304"/>
                </a:lnTo>
                <a:lnTo>
                  <a:pt x="0" y="340334"/>
                </a:lnTo>
                <a:lnTo>
                  <a:pt x="226936" y="340334"/>
                </a:lnTo>
                <a:lnTo>
                  <a:pt x="226936" y="365734"/>
                </a:lnTo>
                <a:lnTo>
                  <a:pt x="340436" y="365734"/>
                </a:lnTo>
                <a:lnTo>
                  <a:pt x="340436" y="340334"/>
                </a:lnTo>
                <a:lnTo>
                  <a:pt x="567372" y="340334"/>
                </a:lnTo>
                <a:lnTo>
                  <a:pt x="567372" y="227304"/>
                </a:lnTo>
                <a:lnTo>
                  <a:pt x="453872" y="227304"/>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3"/>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28"/>
                </a:lnTo>
                <a:lnTo>
                  <a:pt x="0" y="706145"/>
                </a:lnTo>
                <a:lnTo>
                  <a:pt x="6216091" y="706145"/>
                </a:lnTo>
                <a:lnTo>
                  <a:pt x="6216091" y="567728"/>
                </a:lnTo>
                <a:lnTo>
                  <a:pt x="5989091" y="567728"/>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9" name="object 279"/>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80" name="object 280"/>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8</a:t>
            </a:fld>
            <a:endParaRPr spc="229" dirty="0"/>
          </a:p>
        </p:txBody>
      </p:sp>
      <p:sp>
        <p:nvSpPr>
          <p:cNvPr id="276" name="Rectangle 275"/>
          <p:cNvSpPr/>
          <p:nvPr/>
        </p:nvSpPr>
        <p:spPr>
          <a:xfrm>
            <a:off x="242474" y="1006475"/>
            <a:ext cx="7119772" cy="8679299"/>
          </a:xfrm>
          <a:prstGeom prst="rect">
            <a:avLst/>
          </a:prstGeom>
        </p:spPr>
        <p:txBody>
          <a:bodyPr wrap="square">
            <a:spAutoFit/>
          </a:bodyPr>
          <a:lstStyle/>
          <a:p>
            <a:pPr algn="just" fontAlgn="base"/>
            <a:r>
              <a:rPr lang="en-IN" dirty="0"/>
              <a:t>In tandem, fossil fuel’s share of final energy demand would need to fall from 60% today to 27%. Oil demand would peak in the 2030s before halving from six million barrels per day (</a:t>
            </a:r>
            <a:r>
              <a:rPr lang="en-IN" dirty="0" err="1"/>
              <a:t>mb</a:t>
            </a:r>
            <a:r>
              <a:rPr lang="en-IN" dirty="0"/>
              <a:t>/d) to 3 billon </a:t>
            </a:r>
            <a:r>
              <a:rPr lang="en-IN" dirty="0" err="1"/>
              <a:t>mb</a:t>
            </a:r>
            <a:r>
              <a:rPr lang="en-IN" dirty="0"/>
              <a:t>/d between 2050 and 2070. Coal demand would peak even earlier and fall to 25% of current levels by 2070. Natural gas would act as a transition fuel, with demand growing into the 2040s before falling to 128 </a:t>
            </a:r>
            <a:r>
              <a:rPr lang="en-IN" dirty="0" err="1"/>
              <a:t>bcm</a:t>
            </a:r>
            <a:r>
              <a:rPr lang="en-IN" dirty="0"/>
              <a:t> in 2070.</a:t>
            </a:r>
          </a:p>
          <a:p>
            <a:pPr algn="just" fontAlgn="base"/>
            <a:endParaRPr lang="en-IN" dirty="0"/>
          </a:p>
          <a:p>
            <a:pPr algn="just" fontAlgn="base"/>
            <a:r>
              <a:rPr lang="en-IN" b="1" dirty="0"/>
              <a:t>Ensuring India’s energy security</a:t>
            </a:r>
          </a:p>
          <a:p>
            <a:pPr algn="just" fontAlgn="base"/>
            <a:endParaRPr lang="en-IN" b="1" dirty="0"/>
          </a:p>
          <a:p>
            <a:pPr algn="just" fontAlgn="base"/>
            <a:r>
              <a:rPr lang="en-IN" dirty="0"/>
              <a:t>India’s strategy is dual-pronged. It combines the necessary rapid deployment of low-carbon technologies at scale with a new focus on domestic production to meet ongoing oil and gas needs.</a:t>
            </a:r>
          </a:p>
          <a:p>
            <a:pPr algn="just" fontAlgn="base"/>
            <a:endParaRPr lang="en-IN" dirty="0"/>
          </a:p>
          <a:p>
            <a:pPr algn="just" fontAlgn="base"/>
            <a:r>
              <a:rPr lang="en-IN" dirty="0"/>
              <a:t>However, even if enhanced fiscal terms manage to attract the necessary investment to exploit India’s domestic resources, it will remain a net importer of oil and gas.</a:t>
            </a:r>
          </a:p>
          <a:p>
            <a:pPr algn="just" fontAlgn="base"/>
            <a:endParaRPr lang="en-IN" dirty="0"/>
          </a:p>
          <a:p>
            <a:pPr fontAlgn="base"/>
            <a:r>
              <a:rPr lang="en-IN" b="1" dirty="0"/>
              <a:t>Electric vehicles (EVs) and the materials transition in India</a:t>
            </a:r>
          </a:p>
          <a:p>
            <a:pPr fontAlgn="base"/>
            <a:endParaRPr lang="en-IN" b="1" dirty="0"/>
          </a:p>
          <a:p>
            <a:pPr algn="just" fontAlgn="base"/>
            <a:r>
              <a:rPr lang="en-IN" dirty="0" err="1"/>
              <a:t>Evs</a:t>
            </a:r>
            <a:r>
              <a:rPr lang="en-IN" dirty="0"/>
              <a:t> will play a vital role in decarbonising India’s economy, accounting for 50% of road transport by 2070. Most of the required EV manufacturing and renewable energy generation capacity has yet to be built, representing a significant investment opportunity.</a:t>
            </a:r>
          </a:p>
          <a:p>
            <a:pPr algn="just" fontAlgn="base"/>
            <a:endParaRPr lang="en-IN" dirty="0"/>
          </a:p>
          <a:p>
            <a:pPr algn="just" fontAlgn="base"/>
            <a:r>
              <a:rPr lang="en-IN" dirty="0"/>
              <a:t>Lithium iron phosphate is likely to be the preferred battery chemistry for EVs in India in the long term. Massive lithium deposits found recently in the Jammu and Kashmir region could help India become self-reliant in battery raw materials, if they are commercially exploitable. However, overall, demand will be largely met by imports.</a:t>
            </a:r>
          </a:p>
          <a:p>
            <a:pPr algn="just" fontAlgn="base"/>
            <a:endParaRPr lang="en-IN" dirty="0"/>
          </a:p>
          <a:p>
            <a:pPr algn="just" fontAlgn="base"/>
            <a:endParaRPr lang="en-IN" dirty="0"/>
          </a:p>
        </p:txBody>
      </p:sp>
      <p:sp>
        <p:nvSpPr>
          <p:cNvPr id="281"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56931" y="672487"/>
            <a:ext cx="67712" cy="67695"/>
          </a:xfrm>
          <a:prstGeom prst="rect">
            <a:avLst/>
          </a:prstGeom>
        </p:spPr>
      </p:pic>
      <p:pic>
        <p:nvPicPr>
          <p:cNvPr id="3" name="object 3"/>
          <p:cNvPicPr/>
          <p:nvPr/>
        </p:nvPicPr>
        <p:blipFill>
          <a:blip r:embed="rId3" cstate="print"/>
          <a:stretch>
            <a:fillRect/>
          </a:stretch>
        </p:blipFill>
        <p:spPr>
          <a:xfrm>
            <a:off x="292601" y="672487"/>
            <a:ext cx="67712" cy="67695"/>
          </a:xfrm>
          <a:prstGeom prst="rect">
            <a:avLst/>
          </a:prstGeom>
        </p:spPr>
      </p:pic>
      <p:pic>
        <p:nvPicPr>
          <p:cNvPr id="4" name="object 4"/>
          <p:cNvPicPr/>
          <p:nvPr/>
        </p:nvPicPr>
        <p:blipFill>
          <a:blip r:embed="rId4" cstate="print"/>
          <a:stretch>
            <a:fillRect/>
          </a:stretch>
        </p:blipFill>
        <p:spPr>
          <a:xfrm>
            <a:off x="21262" y="672487"/>
            <a:ext cx="67742" cy="67695"/>
          </a:xfrm>
          <a:prstGeom prst="rect">
            <a:avLst/>
          </a:prstGeom>
        </p:spPr>
      </p:pic>
      <p:sp>
        <p:nvSpPr>
          <p:cNvPr id="5" name="object 5"/>
          <p:cNvSpPr/>
          <p:nvPr/>
        </p:nvSpPr>
        <p:spPr>
          <a:xfrm>
            <a:off x="748929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 name="object 6"/>
          <p:cNvSpPr/>
          <p:nvPr/>
        </p:nvSpPr>
        <p:spPr>
          <a:xfrm>
            <a:off x="7353624" y="543248"/>
            <a:ext cx="55244" cy="55244"/>
          </a:xfrm>
          <a:custGeom>
            <a:avLst/>
            <a:gdLst/>
            <a:ahLst/>
            <a:cxnLst/>
            <a:rect l="l" t="t" r="r" b="b"/>
            <a:pathLst>
              <a:path w="55245"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7" name="object 7"/>
          <p:cNvSpPr/>
          <p:nvPr/>
        </p:nvSpPr>
        <p:spPr>
          <a:xfrm>
            <a:off x="7218719"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8" name="object 8"/>
          <p:cNvSpPr/>
          <p:nvPr/>
        </p:nvSpPr>
        <p:spPr>
          <a:xfrm>
            <a:off x="7081550" y="542514"/>
            <a:ext cx="56515" cy="56515"/>
          </a:xfrm>
          <a:custGeom>
            <a:avLst/>
            <a:gdLst/>
            <a:ahLst/>
            <a:cxnLst/>
            <a:rect l="l" t="t" r="r" b="b"/>
            <a:pathLst>
              <a:path w="56515" h="56515">
                <a:moveTo>
                  <a:pt x="28193" y="0"/>
                </a:moveTo>
                <a:lnTo>
                  <a:pt x="39176" y="2213"/>
                </a:lnTo>
                <a:lnTo>
                  <a:pt x="48147" y="8251"/>
                </a:lnTo>
                <a:lnTo>
                  <a:pt x="54197" y="17210"/>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9" name="object 9"/>
          <p:cNvSpPr/>
          <p:nvPr/>
        </p:nvSpPr>
        <p:spPr>
          <a:xfrm>
            <a:off x="6946616" y="543248"/>
            <a:ext cx="55244" cy="55244"/>
          </a:xfrm>
          <a:custGeom>
            <a:avLst/>
            <a:gdLst/>
            <a:ahLst/>
            <a:cxnLst/>
            <a:rect l="l" t="t" r="r" b="b"/>
            <a:pathLst>
              <a:path w="55245"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10" name="object 10"/>
          <p:cNvSpPr/>
          <p:nvPr/>
        </p:nvSpPr>
        <p:spPr>
          <a:xfrm>
            <a:off x="6811712" y="544014"/>
            <a:ext cx="53975" cy="53975"/>
          </a:xfrm>
          <a:custGeom>
            <a:avLst/>
            <a:gdLst/>
            <a:ahLst/>
            <a:cxnLst/>
            <a:rect l="l" t="t" r="r" b="b"/>
            <a:pathLst>
              <a:path w="53975" h="53975">
                <a:moveTo>
                  <a:pt x="26723" y="0"/>
                </a:moveTo>
                <a:lnTo>
                  <a:pt x="37106" y="2099"/>
                </a:lnTo>
                <a:lnTo>
                  <a:pt x="45591" y="7823"/>
                </a:lnTo>
                <a:lnTo>
                  <a:pt x="51316" y="16306"/>
                </a:lnTo>
                <a:lnTo>
                  <a:pt x="53416" y="26686"/>
                </a:lnTo>
                <a:lnTo>
                  <a:pt x="51316" y="37083"/>
                </a:lnTo>
                <a:lnTo>
                  <a:pt x="45591" y="45576"/>
                </a:lnTo>
                <a:lnTo>
                  <a:pt x="37106"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1" name="object 11"/>
          <p:cNvSpPr/>
          <p:nvPr/>
        </p:nvSpPr>
        <p:spPr>
          <a:xfrm>
            <a:off x="6675308" y="543248"/>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12" name="object 12"/>
          <p:cNvSpPr/>
          <p:nvPr/>
        </p:nvSpPr>
        <p:spPr>
          <a:xfrm>
            <a:off x="6540372" y="544014"/>
            <a:ext cx="53975" cy="53975"/>
          </a:xfrm>
          <a:custGeom>
            <a:avLst/>
            <a:gdLst/>
            <a:ahLst/>
            <a:cxnLst/>
            <a:rect l="l" t="t" r="r" b="b"/>
            <a:pathLst>
              <a:path w="53975" h="53975">
                <a:moveTo>
                  <a:pt x="26723" y="0"/>
                </a:moveTo>
                <a:lnTo>
                  <a:pt x="37119" y="2099"/>
                </a:lnTo>
                <a:lnTo>
                  <a:pt x="45603" y="7823"/>
                </a:lnTo>
                <a:lnTo>
                  <a:pt x="51320" y="16306"/>
                </a:lnTo>
                <a:lnTo>
                  <a:pt x="53416" y="26686"/>
                </a:lnTo>
                <a:lnTo>
                  <a:pt x="51320" y="37083"/>
                </a:lnTo>
                <a:lnTo>
                  <a:pt x="45603" y="45576"/>
                </a:lnTo>
                <a:lnTo>
                  <a:pt x="37119"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3" name="object 13"/>
          <p:cNvSpPr/>
          <p:nvPr/>
        </p:nvSpPr>
        <p:spPr>
          <a:xfrm>
            <a:off x="6404703" y="544014"/>
            <a:ext cx="53975" cy="53975"/>
          </a:xfrm>
          <a:custGeom>
            <a:avLst/>
            <a:gdLst/>
            <a:ahLst/>
            <a:cxnLst/>
            <a:rect l="l" t="t" r="r" b="b"/>
            <a:pathLst>
              <a:path w="53975" h="53975">
                <a:moveTo>
                  <a:pt x="26723" y="0"/>
                </a:moveTo>
                <a:lnTo>
                  <a:pt x="37123" y="2099"/>
                </a:lnTo>
                <a:lnTo>
                  <a:pt x="45618" y="7823"/>
                </a:lnTo>
                <a:lnTo>
                  <a:pt x="51346" y="16306"/>
                </a:lnTo>
                <a:lnTo>
                  <a:pt x="53447" y="26686"/>
                </a:lnTo>
                <a:lnTo>
                  <a:pt x="51346" y="37083"/>
                </a:lnTo>
                <a:lnTo>
                  <a:pt x="45618" y="45576"/>
                </a:lnTo>
                <a:lnTo>
                  <a:pt x="37123" y="51303"/>
                </a:lnTo>
                <a:lnTo>
                  <a:pt x="26723" y="53403"/>
                </a:lnTo>
                <a:lnTo>
                  <a:pt x="16323" y="51303"/>
                </a:lnTo>
                <a:lnTo>
                  <a:pt x="7828" y="45576"/>
                </a:lnTo>
                <a:lnTo>
                  <a:pt x="2100" y="37083"/>
                </a:lnTo>
                <a:lnTo>
                  <a:pt x="0" y="26686"/>
                </a:lnTo>
                <a:lnTo>
                  <a:pt x="2100" y="16306"/>
                </a:lnTo>
                <a:lnTo>
                  <a:pt x="7828" y="7823"/>
                </a:lnTo>
                <a:lnTo>
                  <a:pt x="16323" y="2099"/>
                </a:lnTo>
                <a:lnTo>
                  <a:pt x="26723" y="0"/>
                </a:lnTo>
                <a:close/>
              </a:path>
            </a:pathLst>
          </a:custGeom>
          <a:solidFill>
            <a:srgbClr val="D9D9D8">
              <a:alpha val="50000"/>
            </a:srgbClr>
          </a:solidFill>
        </p:spPr>
        <p:txBody>
          <a:bodyPr wrap="square" lIns="0" tIns="0" rIns="0" bIns="0" rtlCol="0"/>
          <a:lstStyle/>
          <a:p>
            <a:endParaRPr/>
          </a:p>
        </p:txBody>
      </p:sp>
      <p:sp>
        <p:nvSpPr>
          <p:cNvPr id="14" name="object 14"/>
          <p:cNvSpPr/>
          <p:nvPr/>
        </p:nvSpPr>
        <p:spPr>
          <a:xfrm>
            <a:off x="6269065" y="544014"/>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15" name="object 15"/>
          <p:cNvSpPr/>
          <p:nvPr/>
        </p:nvSpPr>
        <p:spPr>
          <a:xfrm>
            <a:off x="6135262"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16" name="object 16"/>
          <p:cNvSpPr/>
          <p:nvPr/>
        </p:nvSpPr>
        <p:spPr>
          <a:xfrm>
            <a:off x="6000358" y="546645"/>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17" name="object 17"/>
          <p:cNvSpPr/>
          <p:nvPr/>
        </p:nvSpPr>
        <p:spPr>
          <a:xfrm>
            <a:off x="5865056" y="547013"/>
            <a:ext cx="47625" cy="47625"/>
          </a:xfrm>
          <a:custGeom>
            <a:avLst/>
            <a:gdLst/>
            <a:ahLst/>
            <a:cxnLst/>
            <a:rect l="l" t="t" r="r" b="b"/>
            <a:pathLst>
              <a:path w="47625" h="47625">
                <a:moveTo>
                  <a:pt x="23693" y="0"/>
                </a:moveTo>
                <a:lnTo>
                  <a:pt x="32927" y="1863"/>
                </a:lnTo>
                <a:lnTo>
                  <a:pt x="40468" y="6943"/>
                </a:lnTo>
                <a:lnTo>
                  <a:pt x="45552" y="14473"/>
                </a:lnTo>
                <a:lnTo>
                  <a:pt x="47416" y="23687"/>
                </a:lnTo>
                <a:lnTo>
                  <a:pt x="45552" y="32918"/>
                </a:lnTo>
                <a:lnTo>
                  <a:pt x="40468" y="40457"/>
                </a:lnTo>
                <a:lnTo>
                  <a:pt x="32927" y="45540"/>
                </a:lnTo>
                <a:lnTo>
                  <a:pt x="23693" y="47404"/>
                </a:lnTo>
                <a:lnTo>
                  <a:pt x="14476" y="45540"/>
                </a:lnTo>
                <a:lnTo>
                  <a:pt x="6944" y="40457"/>
                </a:lnTo>
                <a:lnTo>
                  <a:pt x="1863" y="32918"/>
                </a:lnTo>
                <a:lnTo>
                  <a:pt x="0" y="23687"/>
                </a:lnTo>
                <a:lnTo>
                  <a:pt x="1863" y="14473"/>
                </a:lnTo>
                <a:lnTo>
                  <a:pt x="6944" y="6943"/>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8" name="object 18"/>
          <p:cNvSpPr/>
          <p:nvPr/>
        </p:nvSpPr>
        <p:spPr>
          <a:xfrm>
            <a:off x="5730152" y="547778"/>
            <a:ext cx="46355" cy="46355"/>
          </a:xfrm>
          <a:custGeom>
            <a:avLst/>
            <a:gdLst/>
            <a:ahLst/>
            <a:cxnLst/>
            <a:rect l="l" t="t" r="r" b="b"/>
            <a:pathLst>
              <a:path w="46354" h="46354">
                <a:moveTo>
                  <a:pt x="22927" y="0"/>
                </a:moveTo>
                <a:lnTo>
                  <a:pt x="31874" y="1799"/>
                </a:lnTo>
                <a:lnTo>
                  <a:pt x="39170" y="6709"/>
                </a:lnTo>
                <a:lnTo>
                  <a:pt x="44085" y="13995"/>
                </a:lnTo>
                <a:lnTo>
                  <a:pt x="45886" y="22922"/>
                </a:lnTo>
                <a:lnTo>
                  <a:pt x="44085" y="31866"/>
                </a:lnTo>
                <a:lnTo>
                  <a:pt x="39170" y="39161"/>
                </a:lnTo>
                <a:lnTo>
                  <a:pt x="31874" y="44074"/>
                </a:lnTo>
                <a:lnTo>
                  <a:pt x="22927" y="45874"/>
                </a:lnTo>
                <a:lnTo>
                  <a:pt x="14011" y="44074"/>
                </a:lnTo>
                <a:lnTo>
                  <a:pt x="6723" y="39161"/>
                </a:lnTo>
                <a:lnTo>
                  <a:pt x="1804" y="31866"/>
                </a:lnTo>
                <a:lnTo>
                  <a:pt x="0" y="22922"/>
                </a:lnTo>
                <a:lnTo>
                  <a:pt x="1804" y="13995"/>
                </a:lnTo>
                <a:lnTo>
                  <a:pt x="6723" y="6709"/>
                </a:lnTo>
                <a:lnTo>
                  <a:pt x="14011" y="1799"/>
                </a:lnTo>
                <a:lnTo>
                  <a:pt x="22927" y="0"/>
                </a:lnTo>
                <a:close/>
              </a:path>
            </a:pathLst>
          </a:custGeom>
          <a:solidFill>
            <a:srgbClr val="D9D9D8">
              <a:alpha val="50000"/>
            </a:srgbClr>
          </a:solidFill>
        </p:spPr>
        <p:txBody>
          <a:bodyPr wrap="square" lIns="0" tIns="0" rIns="0" bIns="0" rtlCol="0"/>
          <a:lstStyle/>
          <a:p>
            <a:endParaRPr/>
          </a:p>
        </p:txBody>
      </p:sp>
      <p:sp>
        <p:nvSpPr>
          <p:cNvPr id="19" name="object 19"/>
          <p:cNvSpPr/>
          <p:nvPr/>
        </p:nvSpPr>
        <p:spPr>
          <a:xfrm>
            <a:off x="5593350" y="546645"/>
            <a:ext cx="48260" cy="48260"/>
          </a:xfrm>
          <a:custGeom>
            <a:avLst/>
            <a:gdLst/>
            <a:ahLst/>
            <a:cxnLst/>
            <a:rect l="l" t="t" r="r" b="b"/>
            <a:pathLst>
              <a:path w="48260" h="48259">
                <a:moveTo>
                  <a:pt x="24091" y="0"/>
                </a:moveTo>
                <a:lnTo>
                  <a:pt x="33455" y="1890"/>
                </a:lnTo>
                <a:lnTo>
                  <a:pt x="41103" y="7046"/>
                </a:lnTo>
                <a:lnTo>
                  <a:pt x="46260" y="14692"/>
                </a:lnTo>
                <a:lnTo>
                  <a:pt x="48151" y="24054"/>
                </a:lnTo>
                <a:lnTo>
                  <a:pt x="46260" y="33433"/>
                </a:lnTo>
                <a:lnTo>
                  <a:pt x="41103" y="41089"/>
                </a:lnTo>
                <a:lnTo>
                  <a:pt x="33455" y="46248"/>
                </a:lnTo>
                <a:lnTo>
                  <a:pt x="24091" y="48139"/>
                </a:lnTo>
                <a:lnTo>
                  <a:pt x="14709" y="46248"/>
                </a:lnTo>
                <a:lnTo>
                  <a:pt x="7052" y="41089"/>
                </a:lnTo>
                <a:lnTo>
                  <a:pt x="1891" y="33433"/>
                </a:lnTo>
                <a:lnTo>
                  <a:pt x="0" y="24054"/>
                </a:lnTo>
                <a:lnTo>
                  <a:pt x="1891" y="14692"/>
                </a:lnTo>
                <a:lnTo>
                  <a:pt x="7052" y="7046"/>
                </a:lnTo>
                <a:lnTo>
                  <a:pt x="14709" y="1890"/>
                </a:lnTo>
                <a:lnTo>
                  <a:pt x="24091" y="0"/>
                </a:lnTo>
                <a:close/>
              </a:path>
            </a:pathLst>
          </a:custGeom>
          <a:solidFill>
            <a:srgbClr val="D9D9D8">
              <a:alpha val="50000"/>
            </a:srgbClr>
          </a:solidFill>
        </p:spPr>
        <p:txBody>
          <a:bodyPr wrap="square" lIns="0" tIns="0" rIns="0" bIns="0" rtlCol="0"/>
          <a:lstStyle/>
          <a:p>
            <a:endParaRPr/>
          </a:p>
        </p:txBody>
      </p:sp>
      <p:sp>
        <p:nvSpPr>
          <p:cNvPr id="20" name="object 20"/>
          <p:cNvSpPr/>
          <p:nvPr/>
        </p:nvSpPr>
        <p:spPr>
          <a:xfrm>
            <a:off x="5459181" y="548145"/>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21" name="object 21"/>
          <p:cNvSpPr/>
          <p:nvPr/>
        </p:nvSpPr>
        <p:spPr>
          <a:xfrm>
            <a:off x="5323542" y="548145"/>
            <a:ext cx="45720" cy="45720"/>
          </a:xfrm>
          <a:custGeom>
            <a:avLst/>
            <a:gdLst/>
            <a:ahLst/>
            <a:cxnLst/>
            <a:rect l="l" t="t" r="r" b="b"/>
            <a:pathLst>
              <a:path w="45720" h="45720">
                <a:moveTo>
                  <a:pt x="22560" y="0"/>
                </a:moveTo>
                <a:lnTo>
                  <a:pt x="31341" y="1772"/>
                </a:lnTo>
                <a:lnTo>
                  <a:pt x="38512" y="6606"/>
                </a:lnTo>
                <a:lnTo>
                  <a:pt x="43348" y="13775"/>
                </a:lnTo>
                <a:lnTo>
                  <a:pt x="45121" y="22554"/>
                </a:lnTo>
                <a:lnTo>
                  <a:pt x="43348" y="31351"/>
                </a:lnTo>
                <a:lnTo>
                  <a:pt x="38512" y="38529"/>
                </a:lnTo>
                <a:lnTo>
                  <a:pt x="31341"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22" name="object 22"/>
          <p:cNvSpPr/>
          <p:nvPr/>
        </p:nvSpPr>
        <p:spPr>
          <a:xfrm>
            <a:off x="5188607"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3" name="object 23"/>
          <p:cNvSpPr/>
          <p:nvPr/>
        </p:nvSpPr>
        <p:spPr>
          <a:xfrm>
            <a:off x="5052938" y="548910"/>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4" name="object 24"/>
          <p:cNvSpPr/>
          <p:nvPr/>
        </p:nvSpPr>
        <p:spPr>
          <a:xfrm>
            <a:off x="4918033" y="549645"/>
            <a:ext cx="42545" cy="42545"/>
          </a:xfrm>
          <a:custGeom>
            <a:avLst/>
            <a:gdLst/>
            <a:ahLst/>
            <a:cxnLst/>
            <a:rect l="l" t="t" r="r" b="b"/>
            <a:pathLst>
              <a:path w="42545" h="42545">
                <a:moveTo>
                  <a:pt x="21060" y="0"/>
                </a:moveTo>
                <a:lnTo>
                  <a:pt x="29258" y="1654"/>
                </a:lnTo>
                <a:lnTo>
                  <a:pt x="35953" y="6166"/>
                </a:lnTo>
                <a:lnTo>
                  <a:pt x="40466" y="12859"/>
                </a:lnTo>
                <a:lnTo>
                  <a:pt x="42121" y="21055"/>
                </a:lnTo>
                <a:lnTo>
                  <a:pt x="40466" y="29256"/>
                </a:lnTo>
                <a:lnTo>
                  <a:pt x="35953" y="35959"/>
                </a:lnTo>
                <a:lnTo>
                  <a:pt x="29258"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5" name="object 25"/>
          <p:cNvSpPr/>
          <p:nvPr/>
        </p:nvSpPr>
        <p:spPr>
          <a:xfrm>
            <a:off x="4782364" y="549645"/>
            <a:ext cx="42545" cy="42545"/>
          </a:xfrm>
          <a:custGeom>
            <a:avLst/>
            <a:gdLst/>
            <a:ahLst/>
            <a:cxnLst/>
            <a:rect l="l" t="t" r="r" b="b"/>
            <a:pathLst>
              <a:path w="42545" h="42545">
                <a:moveTo>
                  <a:pt x="21060" y="0"/>
                </a:moveTo>
                <a:lnTo>
                  <a:pt x="29271" y="1654"/>
                </a:lnTo>
                <a:lnTo>
                  <a:pt x="35964" y="6166"/>
                </a:lnTo>
                <a:lnTo>
                  <a:pt x="40470" y="12859"/>
                </a:lnTo>
                <a:lnTo>
                  <a:pt x="42121" y="21055"/>
                </a:lnTo>
                <a:lnTo>
                  <a:pt x="40470" y="29256"/>
                </a:lnTo>
                <a:lnTo>
                  <a:pt x="35964" y="35959"/>
                </a:lnTo>
                <a:lnTo>
                  <a:pt x="29271" y="40481"/>
                </a:lnTo>
                <a:lnTo>
                  <a:pt x="21060" y="42141"/>
                </a:lnTo>
                <a:lnTo>
                  <a:pt x="12862" y="40481"/>
                </a:lnTo>
                <a:lnTo>
                  <a:pt x="6168" y="35959"/>
                </a:lnTo>
                <a:lnTo>
                  <a:pt x="1654" y="29256"/>
                </a:lnTo>
                <a:lnTo>
                  <a:pt x="0" y="21055"/>
                </a:lnTo>
                <a:lnTo>
                  <a:pt x="1654" y="12859"/>
                </a:lnTo>
                <a:lnTo>
                  <a:pt x="6168" y="6166"/>
                </a:lnTo>
                <a:lnTo>
                  <a:pt x="12862" y="1654"/>
                </a:lnTo>
                <a:lnTo>
                  <a:pt x="21060" y="0"/>
                </a:lnTo>
                <a:close/>
              </a:path>
            </a:pathLst>
          </a:custGeom>
          <a:solidFill>
            <a:srgbClr val="D9D9D8">
              <a:alpha val="50000"/>
            </a:srgbClr>
          </a:solidFill>
        </p:spPr>
        <p:txBody>
          <a:bodyPr wrap="square" lIns="0" tIns="0" rIns="0" bIns="0" rtlCol="0"/>
          <a:lstStyle/>
          <a:p>
            <a:endParaRPr/>
          </a:p>
        </p:txBody>
      </p:sp>
      <p:sp>
        <p:nvSpPr>
          <p:cNvPr id="26" name="object 26"/>
          <p:cNvSpPr/>
          <p:nvPr/>
        </p:nvSpPr>
        <p:spPr>
          <a:xfrm>
            <a:off x="4647093" y="550012"/>
            <a:ext cx="41910" cy="41910"/>
          </a:xfrm>
          <a:custGeom>
            <a:avLst/>
            <a:gdLst/>
            <a:ahLst/>
            <a:cxnLst/>
            <a:rect l="l" t="t" r="r" b="b"/>
            <a:pathLst>
              <a:path w="41910" h="41909">
                <a:moveTo>
                  <a:pt x="20662" y="0"/>
                </a:moveTo>
                <a:lnTo>
                  <a:pt x="28725" y="1627"/>
                </a:lnTo>
                <a:lnTo>
                  <a:pt x="35302" y="6063"/>
                </a:lnTo>
                <a:lnTo>
                  <a:pt x="39732" y="12639"/>
                </a:lnTo>
                <a:lnTo>
                  <a:pt x="41355" y="20688"/>
                </a:lnTo>
                <a:lnTo>
                  <a:pt x="39732" y="28749"/>
                </a:lnTo>
                <a:lnTo>
                  <a:pt x="35302" y="35324"/>
                </a:lnTo>
                <a:lnTo>
                  <a:pt x="28725" y="39753"/>
                </a:lnTo>
                <a:lnTo>
                  <a:pt x="20662" y="41376"/>
                </a:lnTo>
                <a:lnTo>
                  <a:pt x="12617" y="39753"/>
                </a:lnTo>
                <a:lnTo>
                  <a:pt x="6049" y="35324"/>
                </a:lnTo>
                <a:lnTo>
                  <a:pt x="1622" y="28749"/>
                </a:lnTo>
                <a:lnTo>
                  <a:pt x="0" y="20688"/>
                </a:lnTo>
                <a:lnTo>
                  <a:pt x="1622" y="12639"/>
                </a:lnTo>
                <a:lnTo>
                  <a:pt x="6049" y="6063"/>
                </a:lnTo>
                <a:lnTo>
                  <a:pt x="12617" y="1627"/>
                </a:lnTo>
                <a:lnTo>
                  <a:pt x="20662" y="0"/>
                </a:lnTo>
                <a:close/>
              </a:path>
            </a:pathLst>
          </a:custGeom>
          <a:solidFill>
            <a:srgbClr val="D9D9D8">
              <a:alpha val="50000"/>
            </a:srgbClr>
          </a:solidFill>
        </p:spPr>
        <p:txBody>
          <a:bodyPr wrap="square" lIns="0" tIns="0" rIns="0" bIns="0" rtlCol="0"/>
          <a:lstStyle/>
          <a:p>
            <a:endParaRPr/>
          </a:p>
        </p:txBody>
      </p:sp>
      <p:sp>
        <p:nvSpPr>
          <p:cNvPr id="27" name="object 27"/>
          <p:cNvSpPr/>
          <p:nvPr/>
        </p:nvSpPr>
        <p:spPr>
          <a:xfrm>
            <a:off x="4510290" y="548910"/>
            <a:ext cx="43815" cy="43815"/>
          </a:xfrm>
          <a:custGeom>
            <a:avLst/>
            <a:gdLst/>
            <a:ahLst/>
            <a:cxnLst/>
            <a:rect l="l" t="t" r="r" b="b"/>
            <a:pathLst>
              <a:path w="43814" h="43815">
                <a:moveTo>
                  <a:pt x="21825" y="0"/>
                </a:moveTo>
                <a:lnTo>
                  <a:pt x="30306" y="1713"/>
                </a:lnTo>
                <a:lnTo>
                  <a:pt x="37234" y="6384"/>
                </a:lnTo>
                <a:lnTo>
                  <a:pt x="41907" y="13311"/>
                </a:lnTo>
                <a:lnTo>
                  <a:pt x="43621" y="21789"/>
                </a:lnTo>
                <a:lnTo>
                  <a:pt x="41907" y="30286"/>
                </a:lnTo>
                <a:lnTo>
                  <a:pt x="37234" y="37221"/>
                </a:lnTo>
                <a:lnTo>
                  <a:pt x="30306"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28" name="object 28"/>
          <p:cNvSpPr/>
          <p:nvPr/>
        </p:nvSpPr>
        <p:spPr>
          <a:xfrm>
            <a:off x="437575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29" name="object 29"/>
          <p:cNvSpPr/>
          <p:nvPr/>
        </p:nvSpPr>
        <p:spPr>
          <a:xfrm>
            <a:off x="4240084"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0" name="object 30"/>
          <p:cNvSpPr/>
          <p:nvPr/>
        </p:nvSpPr>
        <p:spPr>
          <a:xfrm>
            <a:off x="4104415"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1" name="object 31"/>
          <p:cNvSpPr/>
          <p:nvPr/>
        </p:nvSpPr>
        <p:spPr>
          <a:xfrm>
            <a:off x="3969511" y="550777"/>
            <a:ext cx="40005" cy="40005"/>
          </a:xfrm>
          <a:custGeom>
            <a:avLst/>
            <a:gdLst/>
            <a:ahLst/>
            <a:cxnLst/>
            <a:rect l="l" t="t" r="r" b="b"/>
            <a:pathLst>
              <a:path w="40004" h="40004">
                <a:moveTo>
                  <a:pt x="19927" y="0"/>
                </a:moveTo>
                <a:lnTo>
                  <a:pt x="27690" y="1567"/>
                </a:lnTo>
                <a:lnTo>
                  <a:pt x="34024" y="5841"/>
                </a:lnTo>
                <a:lnTo>
                  <a:pt x="38291" y="12174"/>
                </a:lnTo>
                <a:lnTo>
                  <a:pt x="39855" y="19922"/>
                </a:lnTo>
                <a:lnTo>
                  <a:pt x="38291" y="27688"/>
                </a:lnTo>
                <a:lnTo>
                  <a:pt x="34024" y="34031"/>
                </a:lnTo>
                <a:lnTo>
                  <a:pt x="27690" y="38307"/>
                </a:lnTo>
                <a:lnTo>
                  <a:pt x="19927" y="39876"/>
                </a:lnTo>
                <a:lnTo>
                  <a:pt x="12165" y="38307"/>
                </a:lnTo>
                <a:lnTo>
                  <a:pt x="5831" y="34031"/>
                </a:lnTo>
                <a:lnTo>
                  <a:pt x="1564" y="27688"/>
                </a:lnTo>
                <a:lnTo>
                  <a:pt x="0" y="19922"/>
                </a:lnTo>
                <a:lnTo>
                  <a:pt x="1564" y="12174"/>
                </a:lnTo>
                <a:lnTo>
                  <a:pt x="5831" y="5841"/>
                </a:lnTo>
                <a:lnTo>
                  <a:pt x="12165" y="1567"/>
                </a:lnTo>
                <a:lnTo>
                  <a:pt x="19927" y="0"/>
                </a:lnTo>
                <a:close/>
              </a:path>
            </a:pathLst>
          </a:custGeom>
          <a:solidFill>
            <a:srgbClr val="D9D9D8">
              <a:alpha val="50000"/>
            </a:srgbClr>
          </a:solidFill>
        </p:spPr>
        <p:txBody>
          <a:bodyPr wrap="square" lIns="0" tIns="0" rIns="0" bIns="0" rtlCol="0"/>
          <a:lstStyle/>
          <a:p>
            <a:endParaRPr/>
          </a:p>
        </p:txBody>
      </p:sp>
      <p:sp>
        <p:nvSpPr>
          <p:cNvPr id="32" name="object 32"/>
          <p:cNvSpPr/>
          <p:nvPr/>
        </p:nvSpPr>
        <p:spPr>
          <a:xfrm>
            <a:off x="3833841"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3" name="object 33"/>
          <p:cNvSpPr/>
          <p:nvPr/>
        </p:nvSpPr>
        <p:spPr>
          <a:xfrm>
            <a:off x="3698172" y="550777"/>
            <a:ext cx="40005" cy="40005"/>
          </a:xfrm>
          <a:custGeom>
            <a:avLst/>
            <a:gdLst/>
            <a:ahLst/>
            <a:cxnLst/>
            <a:rect l="l" t="t" r="r" b="b"/>
            <a:pathLst>
              <a:path w="40004" h="40004">
                <a:moveTo>
                  <a:pt x="19927" y="0"/>
                </a:moveTo>
                <a:lnTo>
                  <a:pt x="27695" y="1567"/>
                </a:lnTo>
                <a:lnTo>
                  <a:pt x="34039" y="5841"/>
                </a:lnTo>
                <a:lnTo>
                  <a:pt x="38317" y="12174"/>
                </a:lnTo>
                <a:lnTo>
                  <a:pt x="39886" y="19922"/>
                </a:lnTo>
                <a:lnTo>
                  <a:pt x="38317" y="27688"/>
                </a:lnTo>
                <a:lnTo>
                  <a:pt x="34039" y="34031"/>
                </a:lnTo>
                <a:lnTo>
                  <a:pt x="27695" y="38307"/>
                </a:lnTo>
                <a:lnTo>
                  <a:pt x="19927" y="39876"/>
                </a:lnTo>
                <a:lnTo>
                  <a:pt x="12178" y="38307"/>
                </a:lnTo>
                <a:lnTo>
                  <a:pt x="5842" y="34031"/>
                </a:lnTo>
                <a:lnTo>
                  <a:pt x="1568" y="27688"/>
                </a:lnTo>
                <a:lnTo>
                  <a:pt x="0" y="19922"/>
                </a:lnTo>
                <a:lnTo>
                  <a:pt x="1568" y="12174"/>
                </a:lnTo>
                <a:lnTo>
                  <a:pt x="5842" y="5841"/>
                </a:lnTo>
                <a:lnTo>
                  <a:pt x="12178" y="1567"/>
                </a:lnTo>
                <a:lnTo>
                  <a:pt x="19927" y="0"/>
                </a:lnTo>
                <a:close/>
              </a:path>
            </a:pathLst>
          </a:custGeom>
          <a:solidFill>
            <a:srgbClr val="D9D9D8">
              <a:alpha val="50000"/>
            </a:srgbClr>
          </a:solidFill>
        </p:spPr>
        <p:txBody>
          <a:bodyPr wrap="square" lIns="0" tIns="0" rIns="0" bIns="0" rtlCol="0"/>
          <a:lstStyle/>
          <a:p>
            <a:endParaRPr/>
          </a:p>
        </p:txBody>
      </p:sp>
      <p:sp>
        <p:nvSpPr>
          <p:cNvPr id="34" name="object 34"/>
          <p:cNvSpPr/>
          <p:nvPr/>
        </p:nvSpPr>
        <p:spPr>
          <a:xfrm>
            <a:off x="3563268" y="551542"/>
            <a:ext cx="38735" cy="38735"/>
          </a:xfrm>
          <a:custGeom>
            <a:avLst/>
            <a:gdLst/>
            <a:ahLst/>
            <a:cxnLst/>
            <a:rect l="l" t="t" r="r" b="b"/>
            <a:pathLst>
              <a:path w="38735" h="38734">
                <a:moveTo>
                  <a:pt x="19193" y="0"/>
                </a:moveTo>
                <a:lnTo>
                  <a:pt x="26655" y="1504"/>
                </a:lnTo>
                <a:lnTo>
                  <a:pt x="32746" y="5608"/>
                </a:lnTo>
                <a:lnTo>
                  <a:pt x="36851" y="11697"/>
                </a:lnTo>
                <a:lnTo>
                  <a:pt x="38355" y="19157"/>
                </a:lnTo>
                <a:lnTo>
                  <a:pt x="36851" y="26636"/>
                </a:lnTo>
                <a:lnTo>
                  <a:pt x="32746" y="32734"/>
                </a:lnTo>
                <a:lnTo>
                  <a:pt x="26655" y="36841"/>
                </a:lnTo>
                <a:lnTo>
                  <a:pt x="19193" y="38346"/>
                </a:lnTo>
                <a:lnTo>
                  <a:pt x="11713" y="36841"/>
                </a:lnTo>
                <a:lnTo>
                  <a:pt x="5613" y="32734"/>
                </a:lnTo>
                <a:lnTo>
                  <a:pt x="1505" y="26636"/>
                </a:lnTo>
                <a:lnTo>
                  <a:pt x="0" y="19157"/>
                </a:lnTo>
                <a:lnTo>
                  <a:pt x="1505" y="11697"/>
                </a:lnTo>
                <a:lnTo>
                  <a:pt x="5613" y="5608"/>
                </a:lnTo>
                <a:lnTo>
                  <a:pt x="11713" y="1504"/>
                </a:lnTo>
                <a:lnTo>
                  <a:pt x="19193" y="0"/>
                </a:lnTo>
                <a:close/>
              </a:path>
            </a:pathLst>
          </a:custGeom>
          <a:solidFill>
            <a:srgbClr val="D9D9D8">
              <a:alpha val="50000"/>
            </a:srgbClr>
          </a:solidFill>
        </p:spPr>
        <p:txBody>
          <a:bodyPr wrap="square" lIns="0" tIns="0" rIns="0" bIns="0" rtlCol="0"/>
          <a:lstStyle/>
          <a:p>
            <a:endParaRPr/>
          </a:p>
        </p:txBody>
      </p:sp>
      <p:sp>
        <p:nvSpPr>
          <p:cNvPr id="35" name="object 35"/>
          <p:cNvSpPr/>
          <p:nvPr/>
        </p:nvSpPr>
        <p:spPr>
          <a:xfrm>
            <a:off x="3426833" y="550777"/>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36" name="object 36"/>
          <p:cNvSpPr/>
          <p:nvPr/>
        </p:nvSpPr>
        <p:spPr>
          <a:xfrm>
            <a:off x="3290429"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30" y="39753"/>
                </a:lnTo>
                <a:lnTo>
                  <a:pt x="6053" y="35324"/>
                </a:lnTo>
                <a:lnTo>
                  <a:pt x="1623" y="28749"/>
                </a:lnTo>
                <a:lnTo>
                  <a:pt x="0" y="20688"/>
                </a:lnTo>
                <a:lnTo>
                  <a:pt x="1623" y="12639"/>
                </a:lnTo>
                <a:lnTo>
                  <a:pt x="6053" y="6063"/>
                </a:lnTo>
                <a:lnTo>
                  <a:pt x="12630" y="1627"/>
                </a:lnTo>
                <a:lnTo>
                  <a:pt x="20693" y="0"/>
                </a:lnTo>
                <a:close/>
              </a:path>
            </a:pathLst>
          </a:custGeom>
          <a:solidFill>
            <a:srgbClr val="D9D9D8">
              <a:alpha val="50000"/>
            </a:srgbClr>
          </a:solidFill>
        </p:spPr>
        <p:txBody>
          <a:bodyPr wrap="square" lIns="0" tIns="0" rIns="0" bIns="0" rtlCol="0"/>
          <a:lstStyle/>
          <a:p>
            <a:endParaRPr/>
          </a:p>
        </p:txBody>
      </p:sp>
      <p:sp>
        <p:nvSpPr>
          <p:cNvPr id="37" name="object 37"/>
          <p:cNvSpPr/>
          <p:nvPr/>
        </p:nvSpPr>
        <p:spPr>
          <a:xfrm>
            <a:off x="3152862" y="548145"/>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38" name="object 38"/>
          <p:cNvSpPr/>
          <p:nvPr/>
        </p:nvSpPr>
        <p:spPr>
          <a:xfrm>
            <a:off x="3019090" y="550012"/>
            <a:ext cx="41910" cy="41910"/>
          </a:xfrm>
          <a:custGeom>
            <a:avLst/>
            <a:gdLst/>
            <a:ahLst/>
            <a:cxnLst/>
            <a:rect l="l" t="t" r="r" b="b"/>
            <a:pathLst>
              <a:path w="41910" h="41909">
                <a:moveTo>
                  <a:pt x="20693" y="0"/>
                </a:moveTo>
                <a:lnTo>
                  <a:pt x="28743" y="1627"/>
                </a:lnTo>
                <a:lnTo>
                  <a:pt x="35321" y="6063"/>
                </a:lnTo>
                <a:lnTo>
                  <a:pt x="39758" y="12639"/>
                </a:lnTo>
                <a:lnTo>
                  <a:pt x="41386" y="20688"/>
                </a:lnTo>
                <a:lnTo>
                  <a:pt x="39758" y="28749"/>
                </a:lnTo>
                <a:lnTo>
                  <a:pt x="35321" y="35324"/>
                </a:lnTo>
                <a:lnTo>
                  <a:pt x="28743" y="39753"/>
                </a:lnTo>
                <a:lnTo>
                  <a:pt x="20693" y="41376"/>
                </a:lnTo>
                <a:lnTo>
                  <a:pt x="12642" y="39753"/>
                </a:lnTo>
                <a:lnTo>
                  <a:pt x="6064" y="35324"/>
                </a:lnTo>
                <a:lnTo>
                  <a:pt x="1627" y="28749"/>
                </a:lnTo>
                <a:lnTo>
                  <a:pt x="0" y="20688"/>
                </a:lnTo>
                <a:lnTo>
                  <a:pt x="1627" y="12639"/>
                </a:lnTo>
                <a:lnTo>
                  <a:pt x="6064" y="6063"/>
                </a:lnTo>
                <a:lnTo>
                  <a:pt x="12642" y="1627"/>
                </a:lnTo>
                <a:lnTo>
                  <a:pt x="20693" y="0"/>
                </a:lnTo>
                <a:close/>
              </a:path>
            </a:pathLst>
          </a:custGeom>
          <a:solidFill>
            <a:srgbClr val="D9D9D8">
              <a:alpha val="50000"/>
            </a:srgbClr>
          </a:solidFill>
        </p:spPr>
        <p:txBody>
          <a:bodyPr wrap="square" lIns="0" tIns="0" rIns="0" bIns="0" rtlCol="0"/>
          <a:lstStyle/>
          <a:p>
            <a:endParaRPr/>
          </a:p>
        </p:txBody>
      </p:sp>
      <p:sp>
        <p:nvSpPr>
          <p:cNvPr id="39" name="object 39"/>
          <p:cNvSpPr/>
          <p:nvPr/>
        </p:nvSpPr>
        <p:spPr>
          <a:xfrm>
            <a:off x="2881156" y="547778"/>
            <a:ext cx="46355" cy="46355"/>
          </a:xfrm>
          <a:custGeom>
            <a:avLst/>
            <a:gdLst/>
            <a:ahLst/>
            <a:cxnLst/>
            <a:rect l="l" t="t" r="r" b="b"/>
            <a:pathLst>
              <a:path w="46355" h="46354">
                <a:moveTo>
                  <a:pt x="22958" y="0"/>
                </a:moveTo>
                <a:lnTo>
                  <a:pt x="31892" y="1799"/>
                </a:lnTo>
                <a:lnTo>
                  <a:pt x="39190" y="6709"/>
                </a:lnTo>
                <a:lnTo>
                  <a:pt x="44111" y="13995"/>
                </a:lnTo>
                <a:lnTo>
                  <a:pt x="45916" y="22922"/>
                </a:lnTo>
                <a:lnTo>
                  <a:pt x="44111" y="31866"/>
                </a:lnTo>
                <a:lnTo>
                  <a:pt x="39190" y="39161"/>
                </a:lnTo>
                <a:lnTo>
                  <a:pt x="31892"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40" name="object 40"/>
          <p:cNvSpPr/>
          <p:nvPr/>
        </p:nvSpPr>
        <p:spPr>
          <a:xfrm>
            <a:off x="2743619" y="545880"/>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41" name="object 41"/>
          <p:cNvSpPr/>
          <p:nvPr/>
        </p:nvSpPr>
        <p:spPr>
          <a:xfrm>
            <a:off x="2606450" y="544381"/>
            <a:ext cx="52705" cy="52705"/>
          </a:xfrm>
          <a:custGeom>
            <a:avLst/>
            <a:gdLst/>
            <a:ahLst/>
            <a:cxnLst/>
            <a:rect l="l" t="t" r="r" b="b"/>
            <a:pathLst>
              <a:path w="52705" h="52704">
                <a:moveTo>
                  <a:pt x="26325" y="0"/>
                </a:moveTo>
                <a:lnTo>
                  <a:pt x="36578" y="2068"/>
                </a:lnTo>
                <a:lnTo>
                  <a:pt x="44956" y="7708"/>
                </a:lnTo>
                <a:lnTo>
                  <a:pt x="50608" y="16074"/>
                </a:lnTo>
                <a:lnTo>
                  <a:pt x="52682" y="26319"/>
                </a:lnTo>
                <a:lnTo>
                  <a:pt x="50608" y="36568"/>
                </a:lnTo>
                <a:lnTo>
                  <a:pt x="44956" y="44945"/>
                </a:lnTo>
                <a:lnTo>
                  <a:pt x="36578" y="50595"/>
                </a:lnTo>
                <a:lnTo>
                  <a:pt x="26325" y="52668"/>
                </a:lnTo>
                <a:lnTo>
                  <a:pt x="16078" y="50595"/>
                </a:lnTo>
                <a:lnTo>
                  <a:pt x="7710" y="44945"/>
                </a:lnTo>
                <a:lnTo>
                  <a:pt x="2068" y="36568"/>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42" name="object 42"/>
          <p:cNvSpPr/>
          <p:nvPr/>
        </p:nvSpPr>
        <p:spPr>
          <a:xfrm>
            <a:off x="2471546" y="545146"/>
            <a:ext cx="51435" cy="51435"/>
          </a:xfrm>
          <a:custGeom>
            <a:avLst/>
            <a:gdLst/>
            <a:ahLst/>
            <a:cxnLst/>
            <a:rect l="l" t="t" r="r" b="b"/>
            <a:pathLst>
              <a:path w="51435" h="51434">
                <a:moveTo>
                  <a:pt x="25560" y="0"/>
                </a:moveTo>
                <a:lnTo>
                  <a:pt x="35525" y="2008"/>
                </a:lnTo>
                <a:lnTo>
                  <a:pt x="43659" y="7486"/>
                </a:lnTo>
                <a:lnTo>
                  <a:pt x="49141" y="15609"/>
                </a:lnTo>
                <a:lnTo>
                  <a:pt x="51151" y="25553"/>
                </a:lnTo>
                <a:lnTo>
                  <a:pt x="49141" y="35516"/>
                </a:lnTo>
                <a:lnTo>
                  <a:pt x="43659" y="43648"/>
                </a:lnTo>
                <a:lnTo>
                  <a:pt x="35525" y="49129"/>
                </a:lnTo>
                <a:lnTo>
                  <a:pt x="25560" y="51138"/>
                </a:lnTo>
                <a:lnTo>
                  <a:pt x="15613" y="49129"/>
                </a:lnTo>
                <a:lnTo>
                  <a:pt x="7488" y="43648"/>
                </a:lnTo>
                <a:lnTo>
                  <a:pt x="2009" y="35516"/>
                </a:lnTo>
                <a:lnTo>
                  <a:pt x="0" y="25553"/>
                </a:lnTo>
                <a:lnTo>
                  <a:pt x="2009" y="15609"/>
                </a:lnTo>
                <a:lnTo>
                  <a:pt x="7488" y="7486"/>
                </a:lnTo>
                <a:lnTo>
                  <a:pt x="15613" y="2008"/>
                </a:lnTo>
                <a:lnTo>
                  <a:pt x="25560" y="0"/>
                </a:lnTo>
                <a:close/>
              </a:path>
            </a:pathLst>
          </a:custGeom>
          <a:solidFill>
            <a:srgbClr val="D9D9D8">
              <a:alpha val="50000"/>
            </a:srgbClr>
          </a:solidFill>
        </p:spPr>
        <p:txBody>
          <a:bodyPr wrap="square" lIns="0" tIns="0" rIns="0" bIns="0" rtlCol="0"/>
          <a:lstStyle/>
          <a:p>
            <a:endParaRPr/>
          </a:p>
        </p:txBody>
      </p:sp>
      <p:sp>
        <p:nvSpPr>
          <p:cNvPr id="43" name="object 43"/>
          <p:cNvSpPr/>
          <p:nvPr/>
        </p:nvSpPr>
        <p:spPr>
          <a:xfrm>
            <a:off x="2333244" y="542514"/>
            <a:ext cx="56515" cy="56515"/>
          </a:xfrm>
          <a:custGeom>
            <a:avLst/>
            <a:gdLst/>
            <a:ahLst/>
            <a:cxnLst/>
            <a:rect l="l" t="t" r="r" b="b"/>
            <a:pathLst>
              <a:path w="56514" h="56515">
                <a:moveTo>
                  <a:pt x="28193" y="0"/>
                </a:moveTo>
                <a:lnTo>
                  <a:pt x="39189" y="2213"/>
                </a:lnTo>
                <a:lnTo>
                  <a:pt x="48159" y="8251"/>
                </a:lnTo>
                <a:lnTo>
                  <a:pt x="54202" y="17210"/>
                </a:lnTo>
                <a:lnTo>
                  <a:pt x="56416" y="28185"/>
                </a:lnTo>
                <a:lnTo>
                  <a:pt x="54202" y="39179"/>
                </a:lnTo>
                <a:lnTo>
                  <a:pt x="48159" y="48147"/>
                </a:lnTo>
                <a:lnTo>
                  <a:pt x="39189" y="54188"/>
                </a:lnTo>
                <a:lnTo>
                  <a:pt x="28193" y="56402"/>
                </a:lnTo>
                <a:lnTo>
                  <a:pt x="17214" y="54188"/>
                </a:lnTo>
                <a:lnTo>
                  <a:pt x="8253" y="48147"/>
                </a:lnTo>
                <a:lnTo>
                  <a:pt x="2214" y="39179"/>
                </a:lnTo>
                <a:lnTo>
                  <a:pt x="0" y="28185"/>
                </a:lnTo>
                <a:lnTo>
                  <a:pt x="2214" y="17210"/>
                </a:lnTo>
                <a:lnTo>
                  <a:pt x="8253" y="8251"/>
                </a:lnTo>
                <a:lnTo>
                  <a:pt x="17214" y="2213"/>
                </a:lnTo>
                <a:lnTo>
                  <a:pt x="28193" y="0"/>
                </a:lnTo>
                <a:close/>
              </a:path>
            </a:pathLst>
          </a:custGeom>
          <a:solidFill>
            <a:srgbClr val="D9D9D8">
              <a:alpha val="50000"/>
            </a:srgbClr>
          </a:solidFill>
        </p:spPr>
        <p:txBody>
          <a:bodyPr wrap="square" lIns="0" tIns="0" rIns="0" bIns="0" rtlCol="0"/>
          <a:lstStyle/>
          <a:p>
            <a:endParaRPr/>
          </a:p>
        </p:txBody>
      </p:sp>
      <p:sp>
        <p:nvSpPr>
          <p:cNvPr id="44" name="object 44"/>
          <p:cNvSpPr/>
          <p:nvPr/>
        </p:nvSpPr>
        <p:spPr>
          <a:xfrm>
            <a:off x="2196074" y="541014"/>
            <a:ext cx="59690" cy="59690"/>
          </a:xfrm>
          <a:custGeom>
            <a:avLst/>
            <a:gdLst/>
            <a:ahLst/>
            <a:cxnLst/>
            <a:rect l="l" t="t" r="r" b="b"/>
            <a:pathLst>
              <a:path w="59689" h="59690">
                <a:moveTo>
                  <a:pt x="29723" y="0"/>
                </a:moveTo>
                <a:lnTo>
                  <a:pt x="41289" y="2331"/>
                </a:lnTo>
                <a:lnTo>
                  <a:pt x="50738" y="8691"/>
                </a:lnTo>
                <a:lnTo>
                  <a:pt x="57110" y="18126"/>
                </a:lnTo>
                <a:lnTo>
                  <a:pt x="59447" y="29685"/>
                </a:lnTo>
                <a:lnTo>
                  <a:pt x="57110" y="41261"/>
                </a:lnTo>
                <a:lnTo>
                  <a:pt x="50738" y="50706"/>
                </a:lnTo>
                <a:lnTo>
                  <a:pt x="41289" y="57069"/>
                </a:lnTo>
                <a:lnTo>
                  <a:pt x="29723" y="59401"/>
                </a:lnTo>
                <a:lnTo>
                  <a:pt x="18144" y="57069"/>
                </a:lnTo>
                <a:lnTo>
                  <a:pt x="8697" y="50706"/>
                </a:lnTo>
                <a:lnTo>
                  <a:pt x="2332" y="41261"/>
                </a:lnTo>
                <a:lnTo>
                  <a:pt x="0" y="29685"/>
                </a:lnTo>
                <a:lnTo>
                  <a:pt x="2332" y="18126"/>
                </a:lnTo>
                <a:lnTo>
                  <a:pt x="8697" y="8691"/>
                </a:lnTo>
                <a:lnTo>
                  <a:pt x="18144" y="2331"/>
                </a:lnTo>
                <a:lnTo>
                  <a:pt x="29723" y="0"/>
                </a:lnTo>
                <a:close/>
              </a:path>
            </a:pathLst>
          </a:custGeom>
          <a:solidFill>
            <a:srgbClr val="D9D9D8">
              <a:alpha val="50000"/>
            </a:srgbClr>
          </a:solidFill>
        </p:spPr>
        <p:txBody>
          <a:bodyPr wrap="square" lIns="0" tIns="0" rIns="0" bIns="0" rtlCol="0"/>
          <a:lstStyle/>
          <a:p>
            <a:endParaRPr/>
          </a:p>
        </p:txBody>
      </p:sp>
      <p:sp>
        <p:nvSpPr>
          <p:cNvPr id="45" name="object 45"/>
          <p:cNvSpPr/>
          <p:nvPr/>
        </p:nvSpPr>
        <p:spPr>
          <a:xfrm>
            <a:off x="2058507" y="539117"/>
            <a:ext cx="63500" cy="63500"/>
          </a:xfrm>
          <a:custGeom>
            <a:avLst/>
            <a:gdLst/>
            <a:ahLst/>
            <a:cxnLst/>
            <a:rect l="l" t="t" r="r" b="b"/>
            <a:pathLst>
              <a:path w="63500" h="63500">
                <a:moveTo>
                  <a:pt x="31621" y="0"/>
                </a:moveTo>
                <a:lnTo>
                  <a:pt x="43918" y="2481"/>
                </a:lnTo>
                <a:lnTo>
                  <a:pt x="53960" y="9249"/>
                </a:lnTo>
                <a:lnTo>
                  <a:pt x="60729" y="19288"/>
                </a:lnTo>
                <a:lnTo>
                  <a:pt x="63212" y="31582"/>
                </a:lnTo>
                <a:lnTo>
                  <a:pt x="60729" y="43894"/>
                </a:lnTo>
                <a:lnTo>
                  <a:pt x="53960" y="53942"/>
                </a:lnTo>
                <a:lnTo>
                  <a:pt x="43918" y="60714"/>
                </a:lnTo>
                <a:lnTo>
                  <a:pt x="31621" y="63196"/>
                </a:lnTo>
                <a:lnTo>
                  <a:pt x="19319" y="60714"/>
                </a:lnTo>
                <a:lnTo>
                  <a:pt x="9267" y="53942"/>
                </a:lnTo>
                <a:lnTo>
                  <a:pt x="2487" y="43894"/>
                </a:lnTo>
                <a:lnTo>
                  <a:pt x="0" y="31582"/>
                </a:lnTo>
                <a:lnTo>
                  <a:pt x="2487" y="19288"/>
                </a:lnTo>
                <a:lnTo>
                  <a:pt x="9267" y="9249"/>
                </a:lnTo>
                <a:lnTo>
                  <a:pt x="19319" y="2481"/>
                </a:lnTo>
                <a:lnTo>
                  <a:pt x="31621" y="0"/>
                </a:lnTo>
                <a:close/>
              </a:path>
            </a:pathLst>
          </a:custGeom>
          <a:solidFill>
            <a:srgbClr val="D9D9D8">
              <a:alpha val="50000"/>
            </a:srgbClr>
          </a:solidFill>
        </p:spPr>
        <p:txBody>
          <a:bodyPr wrap="square" lIns="0" tIns="0" rIns="0" bIns="0" rtlCol="0"/>
          <a:lstStyle/>
          <a:p>
            <a:endParaRPr/>
          </a:p>
        </p:txBody>
      </p:sp>
      <p:pic>
        <p:nvPicPr>
          <p:cNvPr id="46" name="object 46"/>
          <p:cNvPicPr/>
          <p:nvPr/>
        </p:nvPicPr>
        <p:blipFill>
          <a:blip r:embed="rId5" cstate="print"/>
          <a:stretch>
            <a:fillRect/>
          </a:stretch>
        </p:blipFill>
        <p:spPr>
          <a:xfrm>
            <a:off x="1922103" y="538383"/>
            <a:ext cx="64712" cy="64665"/>
          </a:xfrm>
          <a:prstGeom prst="rect">
            <a:avLst/>
          </a:prstGeom>
        </p:spPr>
      </p:pic>
      <p:pic>
        <p:nvPicPr>
          <p:cNvPr id="47" name="object 47"/>
          <p:cNvPicPr/>
          <p:nvPr/>
        </p:nvPicPr>
        <p:blipFill>
          <a:blip r:embed="rId6" cstate="print"/>
          <a:stretch>
            <a:fillRect/>
          </a:stretch>
        </p:blipFill>
        <p:spPr>
          <a:xfrm>
            <a:off x="1785699" y="537617"/>
            <a:ext cx="66212" cy="66195"/>
          </a:xfrm>
          <a:prstGeom prst="rect">
            <a:avLst/>
          </a:prstGeom>
        </p:spPr>
      </p:pic>
      <p:pic>
        <p:nvPicPr>
          <p:cNvPr id="48" name="object 48"/>
          <p:cNvPicPr/>
          <p:nvPr/>
        </p:nvPicPr>
        <p:blipFill>
          <a:blip r:embed="rId2" cstate="print"/>
          <a:stretch>
            <a:fillRect/>
          </a:stretch>
        </p:blipFill>
        <p:spPr>
          <a:xfrm>
            <a:off x="1513595" y="536852"/>
            <a:ext cx="67712" cy="67695"/>
          </a:xfrm>
          <a:prstGeom prst="rect">
            <a:avLst/>
          </a:prstGeom>
        </p:spPr>
      </p:pic>
      <p:pic>
        <p:nvPicPr>
          <p:cNvPr id="49" name="object 49"/>
          <p:cNvPicPr/>
          <p:nvPr/>
        </p:nvPicPr>
        <p:blipFill>
          <a:blip r:embed="rId7" cstate="print"/>
          <a:stretch>
            <a:fillRect/>
          </a:stretch>
        </p:blipFill>
        <p:spPr>
          <a:xfrm>
            <a:off x="1648529" y="536118"/>
            <a:ext cx="69212" cy="69194"/>
          </a:xfrm>
          <a:prstGeom prst="rect">
            <a:avLst/>
          </a:prstGeom>
        </p:spPr>
      </p:pic>
      <p:pic>
        <p:nvPicPr>
          <p:cNvPr id="50" name="object 50"/>
          <p:cNvPicPr/>
          <p:nvPr/>
        </p:nvPicPr>
        <p:blipFill>
          <a:blip r:embed="rId6" cstate="print"/>
          <a:stretch>
            <a:fillRect/>
          </a:stretch>
        </p:blipFill>
        <p:spPr>
          <a:xfrm>
            <a:off x="1378691" y="537617"/>
            <a:ext cx="66212" cy="66195"/>
          </a:xfrm>
          <a:prstGeom prst="rect">
            <a:avLst/>
          </a:prstGeom>
        </p:spPr>
      </p:pic>
      <p:pic>
        <p:nvPicPr>
          <p:cNvPr id="51" name="object 51"/>
          <p:cNvPicPr/>
          <p:nvPr/>
        </p:nvPicPr>
        <p:blipFill>
          <a:blip r:embed="rId8" cstate="print"/>
          <a:stretch>
            <a:fillRect/>
          </a:stretch>
        </p:blipFill>
        <p:spPr>
          <a:xfrm>
            <a:off x="1242286" y="536852"/>
            <a:ext cx="67712" cy="67695"/>
          </a:xfrm>
          <a:prstGeom prst="rect">
            <a:avLst/>
          </a:prstGeom>
        </p:spPr>
      </p:pic>
      <p:pic>
        <p:nvPicPr>
          <p:cNvPr id="52" name="object 52"/>
          <p:cNvPicPr/>
          <p:nvPr/>
        </p:nvPicPr>
        <p:blipFill>
          <a:blip r:embed="rId9" cstate="print"/>
          <a:stretch>
            <a:fillRect/>
          </a:stretch>
        </p:blipFill>
        <p:spPr>
          <a:xfrm>
            <a:off x="1106617" y="536852"/>
            <a:ext cx="67712" cy="67695"/>
          </a:xfrm>
          <a:prstGeom prst="rect">
            <a:avLst/>
          </a:prstGeom>
        </p:spPr>
      </p:pic>
      <p:pic>
        <p:nvPicPr>
          <p:cNvPr id="53" name="object 53"/>
          <p:cNvPicPr/>
          <p:nvPr/>
        </p:nvPicPr>
        <p:blipFill>
          <a:blip r:embed="rId2" cstate="print"/>
          <a:stretch>
            <a:fillRect/>
          </a:stretch>
        </p:blipFill>
        <p:spPr>
          <a:xfrm>
            <a:off x="970182" y="536118"/>
            <a:ext cx="69212" cy="69194"/>
          </a:xfrm>
          <a:prstGeom prst="rect">
            <a:avLst/>
          </a:prstGeom>
        </p:spPr>
      </p:pic>
      <p:pic>
        <p:nvPicPr>
          <p:cNvPr id="54" name="object 54"/>
          <p:cNvPicPr/>
          <p:nvPr/>
        </p:nvPicPr>
        <p:blipFill>
          <a:blip r:embed="rId10" cstate="print"/>
          <a:stretch>
            <a:fillRect/>
          </a:stretch>
        </p:blipFill>
        <p:spPr>
          <a:xfrm>
            <a:off x="834513" y="536118"/>
            <a:ext cx="69242" cy="69194"/>
          </a:xfrm>
          <a:prstGeom prst="rect">
            <a:avLst/>
          </a:prstGeom>
        </p:spPr>
      </p:pic>
      <p:pic>
        <p:nvPicPr>
          <p:cNvPr id="55" name="object 55"/>
          <p:cNvPicPr/>
          <p:nvPr/>
        </p:nvPicPr>
        <p:blipFill>
          <a:blip r:embed="rId6" cstate="print"/>
          <a:stretch>
            <a:fillRect/>
          </a:stretch>
        </p:blipFill>
        <p:spPr>
          <a:xfrm>
            <a:off x="698843" y="536118"/>
            <a:ext cx="69242" cy="69194"/>
          </a:xfrm>
          <a:prstGeom prst="rect">
            <a:avLst/>
          </a:prstGeom>
        </p:spPr>
      </p:pic>
      <p:pic>
        <p:nvPicPr>
          <p:cNvPr id="56" name="object 56"/>
          <p:cNvPicPr/>
          <p:nvPr/>
        </p:nvPicPr>
        <p:blipFill>
          <a:blip r:embed="rId11" cstate="print"/>
          <a:stretch>
            <a:fillRect/>
          </a:stretch>
        </p:blipFill>
        <p:spPr>
          <a:xfrm>
            <a:off x="562439" y="535353"/>
            <a:ext cx="70712" cy="70724"/>
          </a:xfrm>
          <a:prstGeom prst="rect">
            <a:avLst/>
          </a:prstGeom>
        </p:spPr>
      </p:pic>
      <p:pic>
        <p:nvPicPr>
          <p:cNvPr id="57" name="object 57"/>
          <p:cNvPicPr/>
          <p:nvPr/>
        </p:nvPicPr>
        <p:blipFill>
          <a:blip r:embed="rId2" cstate="print"/>
          <a:stretch>
            <a:fillRect/>
          </a:stretch>
        </p:blipFill>
        <p:spPr>
          <a:xfrm>
            <a:off x="427505" y="536118"/>
            <a:ext cx="69242" cy="69194"/>
          </a:xfrm>
          <a:prstGeom prst="rect">
            <a:avLst/>
          </a:prstGeom>
        </p:spPr>
      </p:pic>
      <p:pic>
        <p:nvPicPr>
          <p:cNvPr id="58" name="object 58"/>
          <p:cNvPicPr/>
          <p:nvPr/>
        </p:nvPicPr>
        <p:blipFill>
          <a:blip r:embed="rId12" cstate="print"/>
          <a:stretch>
            <a:fillRect/>
          </a:stretch>
        </p:blipFill>
        <p:spPr>
          <a:xfrm>
            <a:off x="291866" y="536118"/>
            <a:ext cx="69212" cy="69194"/>
          </a:xfrm>
          <a:prstGeom prst="rect">
            <a:avLst/>
          </a:prstGeom>
        </p:spPr>
      </p:pic>
      <p:pic>
        <p:nvPicPr>
          <p:cNvPr id="59" name="object 59"/>
          <p:cNvPicPr/>
          <p:nvPr/>
        </p:nvPicPr>
        <p:blipFill>
          <a:blip r:embed="rId6" cstate="print"/>
          <a:stretch>
            <a:fillRect/>
          </a:stretch>
        </p:blipFill>
        <p:spPr>
          <a:xfrm>
            <a:off x="156196" y="536118"/>
            <a:ext cx="69212" cy="69194"/>
          </a:xfrm>
          <a:prstGeom prst="rect">
            <a:avLst/>
          </a:prstGeom>
        </p:spPr>
      </p:pic>
      <p:pic>
        <p:nvPicPr>
          <p:cNvPr id="60" name="object 60"/>
          <p:cNvPicPr/>
          <p:nvPr/>
        </p:nvPicPr>
        <p:blipFill>
          <a:blip r:embed="rId12" cstate="print"/>
          <a:stretch>
            <a:fillRect/>
          </a:stretch>
        </p:blipFill>
        <p:spPr>
          <a:xfrm>
            <a:off x="20527" y="536118"/>
            <a:ext cx="69212" cy="69194"/>
          </a:xfrm>
          <a:prstGeom prst="rect">
            <a:avLst/>
          </a:prstGeom>
        </p:spPr>
      </p:pic>
      <p:sp>
        <p:nvSpPr>
          <p:cNvPr id="61" name="object 61"/>
          <p:cNvSpPr/>
          <p:nvPr/>
        </p:nvSpPr>
        <p:spPr>
          <a:xfrm>
            <a:off x="748779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79" y="55654"/>
                </a:lnTo>
                <a:lnTo>
                  <a:pt x="8475" y="49443"/>
                </a:lnTo>
                <a:lnTo>
                  <a:pt x="2273" y="40231"/>
                </a:lnTo>
                <a:lnTo>
                  <a:pt x="0" y="28950"/>
                </a:lnTo>
                <a:lnTo>
                  <a:pt x="2273" y="17687"/>
                </a:lnTo>
                <a:lnTo>
                  <a:pt x="8475" y="8484"/>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62" name="object 62"/>
          <p:cNvSpPr/>
          <p:nvPr/>
        </p:nvSpPr>
        <p:spPr>
          <a:xfrm>
            <a:off x="7352858" y="406879"/>
            <a:ext cx="56515" cy="56515"/>
          </a:xfrm>
          <a:custGeom>
            <a:avLst/>
            <a:gdLst/>
            <a:ahLst/>
            <a:cxnLst/>
            <a:rect l="l" t="t" r="r" b="b"/>
            <a:pathLst>
              <a:path w="56515" h="56515">
                <a:moveTo>
                  <a:pt x="28223" y="0"/>
                </a:moveTo>
                <a:lnTo>
                  <a:pt x="39206" y="2217"/>
                </a:lnTo>
                <a:lnTo>
                  <a:pt x="48178" y="8262"/>
                </a:lnTo>
                <a:lnTo>
                  <a:pt x="54228" y="17223"/>
                </a:lnTo>
                <a:lnTo>
                  <a:pt x="56447" y="28185"/>
                </a:lnTo>
                <a:lnTo>
                  <a:pt x="54228" y="39179"/>
                </a:lnTo>
                <a:lnTo>
                  <a:pt x="48178" y="48147"/>
                </a:lnTo>
                <a:lnTo>
                  <a:pt x="39206"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3" name="object 63"/>
          <p:cNvSpPr/>
          <p:nvPr/>
        </p:nvSpPr>
        <p:spPr>
          <a:xfrm>
            <a:off x="7216454" y="406114"/>
            <a:ext cx="58419" cy="58419"/>
          </a:xfrm>
          <a:custGeom>
            <a:avLst/>
            <a:gdLst/>
            <a:ahLst/>
            <a:cxnLst/>
            <a:rect l="l" t="t" r="r" b="b"/>
            <a:pathLst>
              <a:path w="58420" h="58420">
                <a:moveTo>
                  <a:pt x="28958" y="0"/>
                </a:moveTo>
                <a:lnTo>
                  <a:pt x="40237" y="2277"/>
                </a:lnTo>
                <a:lnTo>
                  <a:pt x="49441" y="8484"/>
                </a:lnTo>
                <a:lnTo>
                  <a:pt x="55643" y="17687"/>
                </a:lnTo>
                <a:lnTo>
                  <a:pt x="57916" y="28950"/>
                </a:lnTo>
                <a:lnTo>
                  <a:pt x="55643" y="40231"/>
                </a:lnTo>
                <a:lnTo>
                  <a:pt x="49441" y="49443"/>
                </a:lnTo>
                <a:lnTo>
                  <a:pt x="40237" y="55654"/>
                </a:lnTo>
                <a:lnTo>
                  <a:pt x="28958" y="57932"/>
                </a:lnTo>
                <a:lnTo>
                  <a:pt x="17692" y="55654"/>
                </a:lnTo>
                <a:lnTo>
                  <a:pt x="8486" y="49443"/>
                </a:lnTo>
                <a:lnTo>
                  <a:pt x="2277" y="40231"/>
                </a:lnTo>
                <a:lnTo>
                  <a:pt x="0" y="28950"/>
                </a:lnTo>
                <a:lnTo>
                  <a:pt x="2277" y="17687"/>
                </a:lnTo>
                <a:lnTo>
                  <a:pt x="8486" y="8484"/>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64" name="object 64"/>
          <p:cNvSpPr/>
          <p:nvPr/>
        </p:nvSpPr>
        <p:spPr>
          <a:xfrm>
            <a:off x="7081550"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5" name="object 65"/>
          <p:cNvSpPr/>
          <p:nvPr/>
        </p:nvSpPr>
        <p:spPr>
          <a:xfrm>
            <a:off x="6945881" y="406879"/>
            <a:ext cx="56515" cy="56515"/>
          </a:xfrm>
          <a:custGeom>
            <a:avLst/>
            <a:gdLst/>
            <a:ahLst/>
            <a:cxnLst/>
            <a:rect l="l" t="t" r="r" b="b"/>
            <a:pathLst>
              <a:path w="56515" h="56515">
                <a:moveTo>
                  <a:pt x="28193" y="0"/>
                </a:moveTo>
                <a:lnTo>
                  <a:pt x="39176" y="2217"/>
                </a:lnTo>
                <a:lnTo>
                  <a:pt x="48147" y="8262"/>
                </a:lnTo>
                <a:lnTo>
                  <a:pt x="54197" y="17223"/>
                </a:lnTo>
                <a:lnTo>
                  <a:pt x="56416" y="28185"/>
                </a:lnTo>
                <a:lnTo>
                  <a:pt x="54197" y="39179"/>
                </a:lnTo>
                <a:lnTo>
                  <a:pt x="48147" y="48147"/>
                </a:lnTo>
                <a:lnTo>
                  <a:pt x="39176" y="54188"/>
                </a:lnTo>
                <a:lnTo>
                  <a:pt x="28193" y="56402"/>
                </a:lnTo>
                <a:lnTo>
                  <a:pt x="17214" y="54188"/>
                </a:lnTo>
                <a:lnTo>
                  <a:pt x="8253" y="48147"/>
                </a:lnTo>
                <a:lnTo>
                  <a:pt x="2214" y="39179"/>
                </a:lnTo>
                <a:lnTo>
                  <a:pt x="0" y="28185"/>
                </a:lnTo>
                <a:lnTo>
                  <a:pt x="2214" y="17223"/>
                </a:lnTo>
                <a:lnTo>
                  <a:pt x="8253" y="8262"/>
                </a:lnTo>
                <a:lnTo>
                  <a:pt x="17214" y="2217"/>
                </a:lnTo>
                <a:lnTo>
                  <a:pt x="28193" y="0"/>
                </a:lnTo>
                <a:close/>
              </a:path>
            </a:pathLst>
          </a:custGeom>
          <a:solidFill>
            <a:srgbClr val="D9D9D8">
              <a:alpha val="50000"/>
            </a:srgbClr>
          </a:solidFill>
        </p:spPr>
        <p:txBody>
          <a:bodyPr wrap="square" lIns="0" tIns="0" rIns="0" bIns="0" rtlCol="0"/>
          <a:lstStyle/>
          <a:p>
            <a:endParaRPr/>
          </a:p>
        </p:txBody>
      </p:sp>
      <p:sp>
        <p:nvSpPr>
          <p:cNvPr id="66" name="object 66"/>
          <p:cNvSpPr/>
          <p:nvPr/>
        </p:nvSpPr>
        <p:spPr>
          <a:xfrm>
            <a:off x="6810212" y="406879"/>
            <a:ext cx="56515" cy="56515"/>
          </a:xfrm>
          <a:custGeom>
            <a:avLst/>
            <a:gdLst/>
            <a:ahLst/>
            <a:cxnLst/>
            <a:rect l="l" t="t" r="r" b="b"/>
            <a:pathLst>
              <a:path w="56515" h="56515">
                <a:moveTo>
                  <a:pt x="28223" y="0"/>
                </a:moveTo>
                <a:lnTo>
                  <a:pt x="39202" y="2217"/>
                </a:lnTo>
                <a:lnTo>
                  <a:pt x="48163" y="8262"/>
                </a:lnTo>
                <a:lnTo>
                  <a:pt x="54202" y="17223"/>
                </a:lnTo>
                <a:lnTo>
                  <a:pt x="56416" y="28185"/>
                </a:lnTo>
                <a:lnTo>
                  <a:pt x="54202" y="39179"/>
                </a:lnTo>
                <a:lnTo>
                  <a:pt x="48163" y="48147"/>
                </a:lnTo>
                <a:lnTo>
                  <a:pt x="39202" y="54188"/>
                </a:lnTo>
                <a:lnTo>
                  <a:pt x="28223" y="56402"/>
                </a:lnTo>
                <a:lnTo>
                  <a:pt x="17240" y="54188"/>
                </a:lnTo>
                <a:lnTo>
                  <a:pt x="8268" y="48147"/>
                </a:lnTo>
                <a:lnTo>
                  <a:pt x="2218" y="39179"/>
                </a:lnTo>
                <a:lnTo>
                  <a:pt x="0" y="28185"/>
                </a:lnTo>
                <a:lnTo>
                  <a:pt x="2218" y="17223"/>
                </a:lnTo>
                <a:lnTo>
                  <a:pt x="8268" y="8262"/>
                </a:lnTo>
                <a:lnTo>
                  <a:pt x="17240" y="2217"/>
                </a:lnTo>
                <a:lnTo>
                  <a:pt x="28223" y="0"/>
                </a:lnTo>
                <a:close/>
              </a:path>
            </a:pathLst>
          </a:custGeom>
          <a:solidFill>
            <a:srgbClr val="D9D9D8">
              <a:alpha val="50000"/>
            </a:srgbClr>
          </a:solidFill>
        </p:spPr>
        <p:txBody>
          <a:bodyPr wrap="square" lIns="0" tIns="0" rIns="0" bIns="0" rtlCol="0"/>
          <a:lstStyle/>
          <a:p>
            <a:endParaRPr/>
          </a:p>
        </p:txBody>
      </p:sp>
      <p:sp>
        <p:nvSpPr>
          <p:cNvPr id="67" name="object 67"/>
          <p:cNvSpPr/>
          <p:nvPr/>
        </p:nvSpPr>
        <p:spPr>
          <a:xfrm>
            <a:off x="6673777" y="406114"/>
            <a:ext cx="58419" cy="58419"/>
          </a:xfrm>
          <a:custGeom>
            <a:avLst/>
            <a:gdLst/>
            <a:ahLst/>
            <a:cxnLst/>
            <a:rect l="l" t="t" r="r" b="b"/>
            <a:pathLst>
              <a:path w="58420" h="58420">
                <a:moveTo>
                  <a:pt x="28988" y="0"/>
                </a:moveTo>
                <a:lnTo>
                  <a:pt x="40254" y="2277"/>
                </a:lnTo>
                <a:lnTo>
                  <a:pt x="49460" y="8484"/>
                </a:lnTo>
                <a:lnTo>
                  <a:pt x="55669" y="17687"/>
                </a:lnTo>
                <a:lnTo>
                  <a:pt x="57947" y="28950"/>
                </a:lnTo>
                <a:lnTo>
                  <a:pt x="55669" y="40231"/>
                </a:lnTo>
                <a:lnTo>
                  <a:pt x="49460" y="49443"/>
                </a:lnTo>
                <a:lnTo>
                  <a:pt x="40254" y="55654"/>
                </a:lnTo>
                <a:lnTo>
                  <a:pt x="28988" y="57932"/>
                </a:lnTo>
                <a:lnTo>
                  <a:pt x="17705" y="55654"/>
                </a:lnTo>
                <a:lnTo>
                  <a:pt x="8490" y="49443"/>
                </a:lnTo>
                <a:lnTo>
                  <a:pt x="2278" y="40231"/>
                </a:lnTo>
                <a:lnTo>
                  <a:pt x="0" y="28950"/>
                </a:lnTo>
                <a:lnTo>
                  <a:pt x="2278" y="17687"/>
                </a:lnTo>
                <a:lnTo>
                  <a:pt x="8490" y="8484"/>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68" name="object 68"/>
          <p:cNvSpPr/>
          <p:nvPr/>
        </p:nvSpPr>
        <p:spPr>
          <a:xfrm>
            <a:off x="6539638"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69" name="object 69"/>
          <p:cNvSpPr/>
          <p:nvPr/>
        </p:nvSpPr>
        <p:spPr>
          <a:xfrm>
            <a:off x="6403969" y="407614"/>
            <a:ext cx="55244" cy="55244"/>
          </a:xfrm>
          <a:custGeom>
            <a:avLst/>
            <a:gdLst/>
            <a:ahLst/>
            <a:cxnLst/>
            <a:rect l="l" t="t" r="r" b="b"/>
            <a:pathLst>
              <a:path w="55245" h="55245">
                <a:moveTo>
                  <a:pt x="27458" y="0"/>
                </a:moveTo>
                <a:lnTo>
                  <a:pt x="38141" y="2158"/>
                </a:lnTo>
                <a:lnTo>
                  <a:pt x="46869" y="8044"/>
                </a:lnTo>
                <a:lnTo>
                  <a:pt x="52757" y="16771"/>
                </a:lnTo>
                <a:lnTo>
                  <a:pt x="54916" y="27451"/>
                </a:lnTo>
                <a:lnTo>
                  <a:pt x="52757" y="38149"/>
                </a:lnTo>
                <a:lnTo>
                  <a:pt x="46869" y="46884"/>
                </a:lnTo>
                <a:lnTo>
                  <a:pt x="38141" y="52773"/>
                </a:lnTo>
                <a:lnTo>
                  <a:pt x="27458" y="54933"/>
                </a:lnTo>
                <a:lnTo>
                  <a:pt x="16762" y="52773"/>
                </a:lnTo>
                <a:lnTo>
                  <a:pt x="8035" y="46884"/>
                </a:lnTo>
                <a:lnTo>
                  <a:pt x="2155" y="38149"/>
                </a:lnTo>
                <a:lnTo>
                  <a:pt x="0" y="27451"/>
                </a:lnTo>
                <a:lnTo>
                  <a:pt x="2155" y="16771"/>
                </a:lnTo>
                <a:lnTo>
                  <a:pt x="8035" y="8044"/>
                </a:lnTo>
                <a:lnTo>
                  <a:pt x="16762" y="2158"/>
                </a:lnTo>
                <a:lnTo>
                  <a:pt x="27458" y="0"/>
                </a:lnTo>
                <a:close/>
              </a:path>
            </a:pathLst>
          </a:custGeom>
          <a:solidFill>
            <a:srgbClr val="D9D9D8">
              <a:alpha val="50000"/>
            </a:srgbClr>
          </a:solidFill>
        </p:spPr>
        <p:txBody>
          <a:bodyPr wrap="square" lIns="0" tIns="0" rIns="0" bIns="0" rtlCol="0"/>
          <a:lstStyle/>
          <a:p>
            <a:endParaRPr/>
          </a:p>
        </p:txBody>
      </p:sp>
      <p:sp>
        <p:nvSpPr>
          <p:cNvPr id="70" name="object 70"/>
          <p:cNvSpPr/>
          <p:nvPr/>
        </p:nvSpPr>
        <p:spPr>
          <a:xfrm>
            <a:off x="6269065" y="408379"/>
            <a:ext cx="53975" cy="53975"/>
          </a:xfrm>
          <a:custGeom>
            <a:avLst/>
            <a:gdLst/>
            <a:ahLst/>
            <a:cxnLst/>
            <a:rect l="l" t="t" r="r" b="b"/>
            <a:pathLst>
              <a:path w="53975" h="53975">
                <a:moveTo>
                  <a:pt x="26693" y="0"/>
                </a:moveTo>
                <a:lnTo>
                  <a:pt x="37093" y="2099"/>
                </a:lnTo>
                <a:lnTo>
                  <a:pt x="45587" y="7823"/>
                </a:lnTo>
                <a:lnTo>
                  <a:pt x="51316" y="16306"/>
                </a:lnTo>
                <a:lnTo>
                  <a:pt x="53416" y="26686"/>
                </a:lnTo>
                <a:lnTo>
                  <a:pt x="51316" y="37083"/>
                </a:lnTo>
                <a:lnTo>
                  <a:pt x="45587" y="45576"/>
                </a:lnTo>
                <a:lnTo>
                  <a:pt x="37093" y="51303"/>
                </a:lnTo>
                <a:lnTo>
                  <a:pt x="26693" y="53403"/>
                </a:lnTo>
                <a:lnTo>
                  <a:pt x="16297" y="51303"/>
                </a:lnTo>
                <a:lnTo>
                  <a:pt x="7813" y="45576"/>
                </a:lnTo>
                <a:lnTo>
                  <a:pt x="2095" y="37083"/>
                </a:lnTo>
                <a:lnTo>
                  <a:pt x="0" y="26686"/>
                </a:lnTo>
                <a:lnTo>
                  <a:pt x="2095" y="16306"/>
                </a:lnTo>
                <a:lnTo>
                  <a:pt x="7813" y="7823"/>
                </a:lnTo>
                <a:lnTo>
                  <a:pt x="16297" y="2099"/>
                </a:lnTo>
                <a:lnTo>
                  <a:pt x="26693" y="0"/>
                </a:lnTo>
                <a:close/>
              </a:path>
            </a:pathLst>
          </a:custGeom>
          <a:solidFill>
            <a:srgbClr val="D9D9D8">
              <a:alpha val="50000"/>
            </a:srgbClr>
          </a:solidFill>
        </p:spPr>
        <p:txBody>
          <a:bodyPr wrap="square" lIns="0" tIns="0" rIns="0" bIns="0" rtlCol="0"/>
          <a:lstStyle/>
          <a:p>
            <a:endParaRPr/>
          </a:p>
        </p:txBody>
      </p:sp>
      <p:sp>
        <p:nvSpPr>
          <p:cNvPr id="71" name="object 71"/>
          <p:cNvSpPr/>
          <p:nvPr/>
        </p:nvSpPr>
        <p:spPr>
          <a:xfrm>
            <a:off x="6134497" y="409511"/>
            <a:ext cx="51435" cy="51435"/>
          </a:xfrm>
          <a:custGeom>
            <a:avLst/>
            <a:gdLst/>
            <a:ahLst/>
            <a:cxnLst/>
            <a:rect l="l" t="t" r="r" b="b"/>
            <a:pathLst>
              <a:path w="51435" h="51434">
                <a:moveTo>
                  <a:pt x="25591" y="0"/>
                </a:moveTo>
                <a:lnTo>
                  <a:pt x="35556" y="2008"/>
                </a:lnTo>
                <a:lnTo>
                  <a:pt x="43690" y="7486"/>
                </a:lnTo>
                <a:lnTo>
                  <a:pt x="49172" y="15609"/>
                </a:lnTo>
                <a:lnTo>
                  <a:pt x="51182" y="25553"/>
                </a:lnTo>
                <a:lnTo>
                  <a:pt x="49172" y="35516"/>
                </a:lnTo>
                <a:lnTo>
                  <a:pt x="43690" y="43648"/>
                </a:lnTo>
                <a:lnTo>
                  <a:pt x="35556" y="49129"/>
                </a:lnTo>
                <a:lnTo>
                  <a:pt x="25591" y="51138"/>
                </a:lnTo>
                <a:lnTo>
                  <a:pt x="15639" y="49129"/>
                </a:lnTo>
                <a:lnTo>
                  <a:pt x="7503" y="43648"/>
                </a:lnTo>
                <a:lnTo>
                  <a:pt x="2014" y="35516"/>
                </a:lnTo>
                <a:lnTo>
                  <a:pt x="0" y="25553"/>
                </a:lnTo>
                <a:lnTo>
                  <a:pt x="2014" y="15609"/>
                </a:lnTo>
                <a:lnTo>
                  <a:pt x="7503" y="7486"/>
                </a:lnTo>
                <a:lnTo>
                  <a:pt x="15639" y="2008"/>
                </a:lnTo>
                <a:lnTo>
                  <a:pt x="25591" y="0"/>
                </a:lnTo>
                <a:close/>
              </a:path>
            </a:pathLst>
          </a:custGeom>
          <a:solidFill>
            <a:srgbClr val="D9D9D8">
              <a:alpha val="50000"/>
            </a:srgbClr>
          </a:solidFill>
        </p:spPr>
        <p:txBody>
          <a:bodyPr wrap="square" lIns="0" tIns="0" rIns="0" bIns="0" rtlCol="0"/>
          <a:lstStyle/>
          <a:p>
            <a:endParaRPr/>
          </a:p>
        </p:txBody>
      </p:sp>
      <p:sp>
        <p:nvSpPr>
          <p:cNvPr id="72" name="object 72"/>
          <p:cNvSpPr/>
          <p:nvPr/>
        </p:nvSpPr>
        <p:spPr>
          <a:xfrm>
            <a:off x="599809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3" name="object 73"/>
          <p:cNvSpPr/>
          <p:nvPr/>
        </p:nvSpPr>
        <p:spPr>
          <a:xfrm>
            <a:off x="5862423" y="408746"/>
            <a:ext cx="52705" cy="52705"/>
          </a:xfrm>
          <a:custGeom>
            <a:avLst/>
            <a:gdLst/>
            <a:ahLst/>
            <a:cxnLst/>
            <a:rect l="l" t="t" r="r" b="b"/>
            <a:pathLst>
              <a:path w="52704" h="52704">
                <a:moveTo>
                  <a:pt x="26325" y="0"/>
                </a:moveTo>
                <a:lnTo>
                  <a:pt x="36578" y="2068"/>
                </a:lnTo>
                <a:lnTo>
                  <a:pt x="44956" y="7708"/>
                </a:lnTo>
                <a:lnTo>
                  <a:pt x="50608" y="16074"/>
                </a:lnTo>
                <a:lnTo>
                  <a:pt x="52682" y="26319"/>
                </a:lnTo>
                <a:lnTo>
                  <a:pt x="50608" y="36581"/>
                </a:lnTo>
                <a:lnTo>
                  <a:pt x="44956" y="44956"/>
                </a:lnTo>
                <a:lnTo>
                  <a:pt x="36578" y="50600"/>
                </a:lnTo>
                <a:lnTo>
                  <a:pt x="26325" y="52668"/>
                </a:lnTo>
                <a:lnTo>
                  <a:pt x="16078" y="50600"/>
                </a:lnTo>
                <a:lnTo>
                  <a:pt x="7710" y="44956"/>
                </a:lnTo>
                <a:lnTo>
                  <a:pt x="2068" y="36581"/>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74" name="object 74"/>
          <p:cNvSpPr/>
          <p:nvPr/>
        </p:nvSpPr>
        <p:spPr>
          <a:xfrm>
            <a:off x="5729020" y="411011"/>
            <a:ext cx="48260" cy="48260"/>
          </a:xfrm>
          <a:custGeom>
            <a:avLst/>
            <a:gdLst/>
            <a:ahLst/>
            <a:cxnLst/>
            <a:rect l="l" t="t" r="r" b="b"/>
            <a:pathLst>
              <a:path w="48260" h="48259">
                <a:moveTo>
                  <a:pt x="24060" y="0"/>
                </a:moveTo>
                <a:lnTo>
                  <a:pt x="33442" y="1890"/>
                </a:lnTo>
                <a:lnTo>
                  <a:pt x="41099" y="7046"/>
                </a:lnTo>
                <a:lnTo>
                  <a:pt x="46260" y="14692"/>
                </a:lnTo>
                <a:lnTo>
                  <a:pt x="48151" y="24054"/>
                </a:lnTo>
                <a:lnTo>
                  <a:pt x="46260" y="33433"/>
                </a:lnTo>
                <a:lnTo>
                  <a:pt x="41099" y="41089"/>
                </a:lnTo>
                <a:lnTo>
                  <a:pt x="33442" y="46248"/>
                </a:lnTo>
                <a:lnTo>
                  <a:pt x="24060" y="48139"/>
                </a:lnTo>
                <a:lnTo>
                  <a:pt x="14696" y="46248"/>
                </a:lnTo>
                <a:lnTo>
                  <a:pt x="7048" y="41089"/>
                </a:lnTo>
                <a:lnTo>
                  <a:pt x="1891" y="33433"/>
                </a:lnTo>
                <a:lnTo>
                  <a:pt x="0" y="24054"/>
                </a:lnTo>
                <a:lnTo>
                  <a:pt x="1891" y="14692"/>
                </a:lnTo>
                <a:lnTo>
                  <a:pt x="7048" y="7046"/>
                </a:lnTo>
                <a:lnTo>
                  <a:pt x="14696" y="1890"/>
                </a:lnTo>
                <a:lnTo>
                  <a:pt x="24060" y="0"/>
                </a:lnTo>
                <a:close/>
              </a:path>
            </a:pathLst>
          </a:custGeom>
          <a:solidFill>
            <a:srgbClr val="D9D9D8">
              <a:alpha val="50000"/>
            </a:srgbClr>
          </a:solidFill>
        </p:spPr>
        <p:txBody>
          <a:bodyPr wrap="square" lIns="0" tIns="0" rIns="0" bIns="0" rtlCol="0"/>
          <a:lstStyle/>
          <a:p>
            <a:endParaRPr/>
          </a:p>
        </p:txBody>
      </p:sp>
      <p:sp>
        <p:nvSpPr>
          <p:cNvPr id="75" name="object 75"/>
          <p:cNvSpPr/>
          <p:nvPr/>
        </p:nvSpPr>
        <p:spPr>
          <a:xfrm>
            <a:off x="5591850" y="409511"/>
            <a:ext cx="51435" cy="51435"/>
          </a:xfrm>
          <a:custGeom>
            <a:avLst/>
            <a:gdLst/>
            <a:ahLst/>
            <a:cxnLst/>
            <a:rect l="l" t="t" r="r" b="b"/>
            <a:pathLst>
              <a:path w="51435" h="51434">
                <a:moveTo>
                  <a:pt x="25591" y="0"/>
                </a:moveTo>
                <a:lnTo>
                  <a:pt x="35538" y="2008"/>
                </a:lnTo>
                <a:lnTo>
                  <a:pt x="43663" y="7486"/>
                </a:lnTo>
                <a:lnTo>
                  <a:pt x="49142" y="15609"/>
                </a:lnTo>
                <a:lnTo>
                  <a:pt x="51151" y="25553"/>
                </a:lnTo>
                <a:lnTo>
                  <a:pt x="49142" y="35516"/>
                </a:lnTo>
                <a:lnTo>
                  <a:pt x="43663" y="43648"/>
                </a:lnTo>
                <a:lnTo>
                  <a:pt x="35538"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6" name="object 76"/>
          <p:cNvSpPr/>
          <p:nvPr/>
        </p:nvSpPr>
        <p:spPr>
          <a:xfrm>
            <a:off x="5456181" y="409511"/>
            <a:ext cx="51435" cy="51435"/>
          </a:xfrm>
          <a:custGeom>
            <a:avLst/>
            <a:gdLst/>
            <a:ahLst/>
            <a:cxnLst/>
            <a:rect l="l" t="t" r="r" b="b"/>
            <a:pathLst>
              <a:path w="51435" h="51434">
                <a:moveTo>
                  <a:pt x="25591" y="0"/>
                </a:moveTo>
                <a:lnTo>
                  <a:pt x="35543" y="2008"/>
                </a:lnTo>
                <a:lnTo>
                  <a:pt x="43678" y="7486"/>
                </a:lnTo>
                <a:lnTo>
                  <a:pt x="49168" y="15609"/>
                </a:lnTo>
                <a:lnTo>
                  <a:pt x="51182" y="25553"/>
                </a:lnTo>
                <a:lnTo>
                  <a:pt x="49168" y="35516"/>
                </a:lnTo>
                <a:lnTo>
                  <a:pt x="43678" y="43648"/>
                </a:lnTo>
                <a:lnTo>
                  <a:pt x="35543" y="49129"/>
                </a:lnTo>
                <a:lnTo>
                  <a:pt x="25591" y="51138"/>
                </a:lnTo>
                <a:lnTo>
                  <a:pt x="15626" y="49129"/>
                </a:lnTo>
                <a:lnTo>
                  <a:pt x="7492" y="43648"/>
                </a:lnTo>
                <a:lnTo>
                  <a:pt x="2009" y="35516"/>
                </a:lnTo>
                <a:lnTo>
                  <a:pt x="0" y="25553"/>
                </a:lnTo>
                <a:lnTo>
                  <a:pt x="2009" y="15609"/>
                </a:lnTo>
                <a:lnTo>
                  <a:pt x="7492" y="7486"/>
                </a:lnTo>
                <a:lnTo>
                  <a:pt x="15626" y="2008"/>
                </a:lnTo>
                <a:lnTo>
                  <a:pt x="25591" y="0"/>
                </a:lnTo>
                <a:close/>
              </a:path>
            </a:pathLst>
          </a:custGeom>
          <a:solidFill>
            <a:srgbClr val="D9D9D8">
              <a:alpha val="50000"/>
            </a:srgbClr>
          </a:solidFill>
        </p:spPr>
        <p:txBody>
          <a:bodyPr wrap="square" lIns="0" tIns="0" rIns="0" bIns="0" rtlCol="0"/>
          <a:lstStyle/>
          <a:p>
            <a:endParaRPr/>
          </a:p>
        </p:txBody>
      </p:sp>
      <p:sp>
        <p:nvSpPr>
          <p:cNvPr id="77" name="object 77"/>
          <p:cNvSpPr/>
          <p:nvPr/>
        </p:nvSpPr>
        <p:spPr>
          <a:xfrm>
            <a:off x="5322409"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8" name="object 78"/>
          <p:cNvSpPr/>
          <p:nvPr/>
        </p:nvSpPr>
        <p:spPr>
          <a:xfrm>
            <a:off x="5186740" y="411378"/>
            <a:ext cx="47625" cy="47625"/>
          </a:xfrm>
          <a:custGeom>
            <a:avLst/>
            <a:gdLst/>
            <a:ahLst/>
            <a:cxnLst/>
            <a:rect l="l" t="t" r="r" b="b"/>
            <a:pathLst>
              <a:path w="47625" h="47625">
                <a:moveTo>
                  <a:pt x="23693" y="0"/>
                </a:moveTo>
                <a:lnTo>
                  <a:pt x="32922" y="1863"/>
                </a:lnTo>
                <a:lnTo>
                  <a:pt x="40452" y="6943"/>
                </a:lnTo>
                <a:lnTo>
                  <a:pt x="45526" y="14473"/>
                </a:lnTo>
                <a:lnTo>
                  <a:pt x="47386" y="23687"/>
                </a:lnTo>
                <a:lnTo>
                  <a:pt x="45526" y="32918"/>
                </a:lnTo>
                <a:lnTo>
                  <a:pt x="40452" y="40457"/>
                </a:lnTo>
                <a:lnTo>
                  <a:pt x="32922" y="45540"/>
                </a:lnTo>
                <a:lnTo>
                  <a:pt x="23693" y="47404"/>
                </a:lnTo>
                <a:lnTo>
                  <a:pt x="14463" y="45540"/>
                </a:lnTo>
                <a:lnTo>
                  <a:pt x="6933" y="40457"/>
                </a:lnTo>
                <a:lnTo>
                  <a:pt x="1859" y="32918"/>
                </a:lnTo>
                <a:lnTo>
                  <a:pt x="0" y="23687"/>
                </a:lnTo>
                <a:lnTo>
                  <a:pt x="1859" y="14473"/>
                </a:lnTo>
                <a:lnTo>
                  <a:pt x="6933" y="6943"/>
                </a:lnTo>
                <a:lnTo>
                  <a:pt x="14463" y="1863"/>
                </a:lnTo>
                <a:lnTo>
                  <a:pt x="23693" y="0"/>
                </a:lnTo>
                <a:close/>
              </a:path>
            </a:pathLst>
          </a:custGeom>
          <a:solidFill>
            <a:srgbClr val="D9D9D8">
              <a:alpha val="50000"/>
            </a:srgbClr>
          </a:solidFill>
        </p:spPr>
        <p:txBody>
          <a:bodyPr wrap="square" lIns="0" tIns="0" rIns="0" bIns="0" rtlCol="0"/>
          <a:lstStyle/>
          <a:p>
            <a:endParaRPr/>
          </a:p>
        </p:txBody>
      </p:sp>
      <p:sp>
        <p:nvSpPr>
          <p:cNvPr id="79" name="object 79"/>
          <p:cNvSpPr/>
          <p:nvPr/>
        </p:nvSpPr>
        <p:spPr>
          <a:xfrm>
            <a:off x="505183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0" name="object 80"/>
          <p:cNvSpPr/>
          <p:nvPr/>
        </p:nvSpPr>
        <p:spPr>
          <a:xfrm>
            <a:off x="4916166" y="412143"/>
            <a:ext cx="46355" cy="46355"/>
          </a:xfrm>
          <a:custGeom>
            <a:avLst/>
            <a:gdLst/>
            <a:ahLst/>
            <a:cxnLst/>
            <a:rect l="l" t="t" r="r" b="b"/>
            <a:pathLst>
              <a:path w="46354" h="46354">
                <a:moveTo>
                  <a:pt x="22927" y="0"/>
                </a:moveTo>
                <a:lnTo>
                  <a:pt x="31861" y="1799"/>
                </a:lnTo>
                <a:lnTo>
                  <a:pt x="39159" y="6709"/>
                </a:lnTo>
                <a:lnTo>
                  <a:pt x="44081" y="13995"/>
                </a:lnTo>
                <a:lnTo>
                  <a:pt x="45886" y="22922"/>
                </a:lnTo>
                <a:lnTo>
                  <a:pt x="44081" y="31866"/>
                </a:lnTo>
                <a:lnTo>
                  <a:pt x="39159" y="39161"/>
                </a:lnTo>
                <a:lnTo>
                  <a:pt x="31861" y="44074"/>
                </a:lnTo>
                <a:lnTo>
                  <a:pt x="22927" y="45874"/>
                </a:lnTo>
                <a:lnTo>
                  <a:pt x="13998" y="44074"/>
                </a:lnTo>
                <a:lnTo>
                  <a:pt x="6711" y="39161"/>
                </a:lnTo>
                <a:lnTo>
                  <a:pt x="1800" y="31866"/>
                </a:lnTo>
                <a:lnTo>
                  <a:pt x="0" y="22922"/>
                </a:lnTo>
                <a:lnTo>
                  <a:pt x="1800" y="13995"/>
                </a:lnTo>
                <a:lnTo>
                  <a:pt x="6711" y="6709"/>
                </a:lnTo>
                <a:lnTo>
                  <a:pt x="13998" y="1799"/>
                </a:lnTo>
                <a:lnTo>
                  <a:pt x="22927" y="0"/>
                </a:lnTo>
                <a:close/>
              </a:path>
            </a:pathLst>
          </a:custGeom>
          <a:solidFill>
            <a:srgbClr val="D9D9D8">
              <a:alpha val="50000"/>
            </a:srgbClr>
          </a:solidFill>
        </p:spPr>
        <p:txBody>
          <a:bodyPr wrap="square" lIns="0" tIns="0" rIns="0" bIns="0" rtlCol="0"/>
          <a:lstStyle/>
          <a:p>
            <a:endParaRPr/>
          </a:p>
        </p:txBody>
      </p:sp>
      <p:sp>
        <p:nvSpPr>
          <p:cNvPr id="81" name="object 81"/>
          <p:cNvSpPr/>
          <p:nvPr/>
        </p:nvSpPr>
        <p:spPr>
          <a:xfrm>
            <a:off x="4780864"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2" name="object 82"/>
          <p:cNvSpPr/>
          <p:nvPr/>
        </p:nvSpPr>
        <p:spPr>
          <a:xfrm>
            <a:off x="4645195" y="412510"/>
            <a:ext cx="45720" cy="45720"/>
          </a:xfrm>
          <a:custGeom>
            <a:avLst/>
            <a:gdLst/>
            <a:ahLst/>
            <a:cxnLst/>
            <a:rect l="l" t="t" r="r" b="b"/>
            <a:pathLst>
              <a:path w="45720" h="45720">
                <a:moveTo>
                  <a:pt x="22560" y="0"/>
                </a:moveTo>
                <a:lnTo>
                  <a:pt x="31359" y="1772"/>
                </a:lnTo>
                <a:lnTo>
                  <a:pt x="38539" y="6606"/>
                </a:lnTo>
                <a:lnTo>
                  <a:pt x="43378" y="13775"/>
                </a:lnTo>
                <a:lnTo>
                  <a:pt x="45151" y="22554"/>
                </a:lnTo>
                <a:lnTo>
                  <a:pt x="43378" y="31351"/>
                </a:lnTo>
                <a:lnTo>
                  <a:pt x="38539" y="38529"/>
                </a:lnTo>
                <a:lnTo>
                  <a:pt x="31359" y="43367"/>
                </a:lnTo>
                <a:lnTo>
                  <a:pt x="22560" y="45140"/>
                </a:lnTo>
                <a:lnTo>
                  <a:pt x="13779" y="43367"/>
                </a:lnTo>
                <a:lnTo>
                  <a:pt x="6608" y="38529"/>
                </a:lnTo>
                <a:lnTo>
                  <a:pt x="1773" y="31351"/>
                </a:lnTo>
                <a:lnTo>
                  <a:pt x="0" y="22554"/>
                </a:lnTo>
                <a:lnTo>
                  <a:pt x="1773" y="13775"/>
                </a:lnTo>
                <a:lnTo>
                  <a:pt x="6608" y="6606"/>
                </a:lnTo>
                <a:lnTo>
                  <a:pt x="13779" y="1772"/>
                </a:lnTo>
                <a:lnTo>
                  <a:pt x="22560" y="0"/>
                </a:lnTo>
                <a:close/>
              </a:path>
            </a:pathLst>
          </a:custGeom>
          <a:solidFill>
            <a:srgbClr val="D9D9D8">
              <a:alpha val="50000"/>
            </a:srgbClr>
          </a:solidFill>
        </p:spPr>
        <p:txBody>
          <a:bodyPr wrap="square" lIns="0" tIns="0" rIns="0" bIns="0" rtlCol="0"/>
          <a:lstStyle/>
          <a:p>
            <a:endParaRPr/>
          </a:p>
        </p:txBody>
      </p:sp>
      <p:sp>
        <p:nvSpPr>
          <p:cNvPr id="83" name="object 83"/>
          <p:cNvSpPr/>
          <p:nvPr/>
        </p:nvSpPr>
        <p:spPr>
          <a:xfrm>
            <a:off x="450915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4" name="object 84"/>
          <p:cNvSpPr/>
          <p:nvPr/>
        </p:nvSpPr>
        <p:spPr>
          <a:xfrm>
            <a:off x="4373488" y="412143"/>
            <a:ext cx="46355" cy="46355"/>
          </a:xfrm>
          <a:custGeom>
            <a:avLst/>
            <a:gdLst/>
            <a:ahLst/>
            <a:cxnLst/>
            <a:rect l="l" t="t" r="r" b="b"/>
            <a:pathLst>
              <a:path w="46354" h="46354">
                <a:moveTo>
                  <a:pt x="22958" y="0"/>
                </a:moveTo>
                <a:lnTo>
                  <a:pt x="31887" y="1799"/>
                </a:lnTo>
                <a:lnTo>
                  <a:pt x="39174" y="6709"/>
                </a:lnTo>
                <a:lnTo>
                  <a:pt x="44086" y="13995"/>
                </a:lnTo>
                <a:lnTo>
                  <a:pt x="45886" y="22922"/>
                </a:lnTo>
                <a:lnTo>
                  <a:pt x="44086" y="31866"/>
                </a:lnTo>
                <a:lnTo>
                  <a:pt x="39174" y="39161"/>
                </a:lnTo>
                <a:lnTo>
                  <a:pt x="31887" y="44074"/>
                </a:lnTo>
                <a:lnTo>
                  <a:pt x="22958" y="45874"/>
                </a:lnTo>
                <a:lnTo>
                  <a:pt x="14024" y="44074"/>
                </a:lnTo>
                <a:lnTo>
                  <a:pt x="6726" y="39161"/>
                </a:lnTo>
                <a:lnTo>
                  <a:pt x="1805" y="31866"/>
                </a:lnTo>
                <a:lnTo>
                  <a:pt x="0" y="22922"/>
                </a:lnTo>
                <a:lnTo>
                  <a:pt x="1805" y="13995"/>
                </a:lnTo>
                <a:lnTo>
                  <a:pt x="6726" y="6709"/>
                </a:lnTo>
                <a:lnTo>
                  <a:pt x="14024" y="1799"/>
                </a:lnTo>
                <a:lnTo>
                  <a:pt x="22958" y="0"/>
                </a:lnTo>
                <a:close/>
              </a:path>
            </a:pathLst>
          </a:custGeom>
          <a:solidFill>
            <a:srgbClr val="D9D9D8">
              <a:alpha val="50000"/>
            </a:srgbClr>
          </a:solidFill>
        </p:spPr>
        <p:txBody>
          <a:bodyPr wrap="square" lIns="0" tIns="0" rIns="0" bIns="0" rtlCol="0"/>
          <a:lstStyle/>
          <a:p>
            <a:endParaRPr/>
          </a:p>
        </p:txBody>
      </p:sp>
      <p:sp>
        <p:nvSpPr>
          <p:cNvPr id="85" name="object 85"/>
          <p:cNvSpPr/>
          <p:nvPr/>
        </p:nvSpPr>
        <p:spPr>
          <a:xfrm>
            <a:off x="4239717"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6" name="object 86"/>
          <p:cNvSpPr/>
          <p:nvPr/>
        </p:nvSpPr>
        <p:spPr>
          <a:xfrm>
            <a:off x="4104048" y="414010"/>
            <a:ext cx="42545" cy="42545"/>
          </a:xfrm>
          <a:custGeom>
            <a:avLst/>
            <a:gdLst/>
            <a:ahLst/>
            <a:cxnLst/>
            <a:rect l="l" t="t" r="r" b="b"/>
            <a:pathLst>
              <a:path w="42545" h="42545">
                <a:moveTo>
                  <a:pt x="21060" y="0"/>
                </a:moveTo>
                <a:lnTo>
                  <a:pt x="29258" y="1658"/>
                </a:lnTo>
                <a:lnTo>
                  <a:pt x="35952" y="6178"/>
                </a:lnTo>
                <a:lnTo>
                  <a:pt x="40466" y="12872"/>
                </a:lnTo>
                <a:lnTo>
                  <a:pt x="42121" y="21055"/>
                </a:lnTo>
                <a:lnTo>
                  <a:pt x="40466" y="29268"/>
                </a:lnTo>
                <a:lnTo>
                  <a:pt x="35952" y="35970"/>
                </a:lnTo>
                <a:lnTo>
                  <a:pt x="29258" y="40486"/>
                </a:lnTo>
                <a:lnTo>
                  <a:pt x="21060" y="42141"/>
                </a:lnTo>
                <a:lnTo>
                  <a:pt x="12862" y="40486"/>
                </a:lnTo>
                <a:lnTo>
                  <a:pt x="6168" y="35970"/>
                </a:lnTo>
                <a:lnTo>
                  <a:pt x="1654" y="29268"/>
                </a:lnTo>
                <a:lnTo>
                  <a:pt x="0" y="21055"/>
                </a:lnTo>
                <a:lnTo>
                  <a:pt x="1654" y="12872"/>
                </a:lnTo>
                <a:lnTo>
                  <a:pt x="6168" y="6178"/>
                </a:lnTo>
                <a:lnTo>
                  <a:pt x="12862" y="1658"/>
                </a:lnTo>
                <a:lnTo>
                  <a:pt x="21060" y="0"/>
                </a:lnTo>
                <a:close/>
              </a:path>
            </a:pathLst>
          </a:custGeom>
          <a:solidFill>
            <a:srgbClr val="D9D9D8">
              <a:alpha val="50000"/>
            </a:srgbClr>
          </a:solidFill>
        </p:spPr>
        <p:txBody>
          <a:bodyPr wrap="square" lIns="0" tIns="0" rIns="0" bIns="0" rtlCol="0"/>
          <a:lstStyle/>
          <a:p>
            <a:endParaRPr/>
          </a:p>
        </p:txBody>
      </p:sp>
      <p:sp>
        <p:nvSpPr>
          <p:cNvPr id="87" name="object 87"/>
          <p:cNvSpPr/>
          <p:nvPr/>
        </p:nvSpPr>
        <p:spPr>
          <a:xfrm>
            <a:off x="3967613"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27" y="41896"/>
                </a:lnTo>
                <a:lnTo>
                  <a:pt x="6390" y="37221"/>
                </a:lnTo>
                <a:lnTo>
                  <a:pt x="1714" y="30286"/>
                </a:lnTo>
                <a:lnTo>
                  <a:pt x="0" y="21789"/>
                </a:lnTo>
                <a:lnTo>
                  <a:pt x="1714" y="13311"/>
                </a:lnTo>
                <a:lnTo>
                  <a:pt x="6390" y="6384"/>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88" name="object 88"/>
          <p:cNvSpPr/>
          <p:nvPr/>
        </p:nvSpPr>
        <p:spPr>
          <a:xfrm>
            <a:off x="383194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89" name="object 89"/>
          <p:cNvSpPr/>
          <p:nvPr/>
        </p:nvSpPr>
        <p:spPr>
          <a:xfrm>
            <a:off x="3696274" y="413275"/>
            <a:ext cx="43815" cy="43815"/>
          </a:xfrm>
          <a:custGeom>
            <a:avLst/>
            <a:gdLst/>
            <a:ahLst/>
            <a:cxnLst/>
            <a:rect l="l" t="t" r="r" b="b"/>
            <a:pathLst>
              <a:path w="43814" h="43815">
                <a:moveTo>
                  <a:pt x="21825" y="0"/>
                </a:moveTo>
                <a:lnTo>
                  <a:pt x="30324" y="1713"/>
                </a:lnTo>
                <a:lnTo>
                  <a:pt x="37261" y="6384"/>
                </a:lnTo>
                <a:lnTo>
                  <a:pt x="41937" y="13311"/>
                </a:lnTo>
                <a:lnTo>
                  <a:pt x="43651" y="21789"/>
                </a:lnTo>
                <a:lnTo>
                  <a:pt x="41937" y="30286"/>
                </a:lnTo>
                <a:lnTo>
                  <a:pt x="37261" y="37221"/>
                </a:lnTo>
                <a:lnTo>
                  <a:pt x="30324" y="41896"/>
                </a:lnTo>
                <a:lnTo>
                  <a:pt x="21825" y="43610"/>
                </a:lnTo>
                <a:lnTo>
                  <a:pt x="13340" y="41896"/>
                </a:lnTo>
                <a:lnTo>
                  <a:pt x="6401" y="37221"/>
                </a:lnTo>
                <a:lnTo>
                  <a:pt x="1718" y="30286"/>
                </a:lnTo>
                <a:lnTo>
                  <a:pt x="0" y="21789"/>
                </a:lnTo>
                <a:lnTo>
                  <a:pt x="1718" y="13311"/>
                </a:lnTo>
                <a:lnTo>
                  <a:pt x="6401" y="6384"/>
                </a:lnTo>
                <a:lnTo>
                  <a:pt x="13340" y="1713"/>
                </a:lnTo>
                <a:lnTo>
                  <a:pt x="21825" y="0"/>
                </a:lnTo>
                <a:close/>
              </a:path>
            </a:pathLst>
          </a:custGeom>
          <a:solidFill>
            <a:srgbClr val="D9D9D8">
              <a:alpha val="50000"/>
            </a:srgbClr>
          </a:solidFill>
        </p:spPr>
        <p:txBody>
          <a:bodyPr wrap="square" lIns="0" tIns="0" rIns="0" bIns="0" rtlCol="0"/>
          <a:lstStyle/>
          <a:p>
            <a:endParaRPr/>
          </a:p>
        </p:txBody>
      </p:sp>
      <p:sp>
        <p:nvSpPr>
          <p:cNvPr id="90" name="object 90"/>
          <p:cNvSpPr/>
          <p:nvPr/>
        </p:nvSpPr>
        <p:spPr>
          <a:xfrm>
            <a:off x="3562503" y="415142"/>
            <a:ext cx="40005" cy="40005"/>
          </a:xfrm>
          <a:custGeom>
            <a:avLst/>
            <a:gdLst/>
            <a:ahLst/>
            <a:cxnLst/>
            <a:rect l="l" t="t" r="r" b="b"/>
            <a:pathLst>
              <a:path w="40004" h="40004">
                <a:moveTo>
                  <a:pt x="19958" y="0"/>
                </a:moveTo>
                <a:lnTo>
                  <a:pt x="27708" y="1567"/>
                </a:lnTo>
                <a:lnTo>
                  <a:pt x="34043" y="5841"/>
                </a:lnTo>
                <a:lnTo>
                  <a:pt x="38318" y="12174"/>
                </a:lnTo>
                <a:lnTo>
                  <a:pt x="39886" y="19922"/>
                </a:lnTo>
                <a:lnTo>
                  <a:pt x="38318" y="27688"/>
                </a:lnTo>
                <a:lnTo>
                  <a:pt x="34043" y="34031"/>
                </a:lnTo>
                <a:lnTo>
                  <a:pt x="27708" y="38307"/>
                </a:lnTo>
                <a:lnTo>
                  <a:pt x="19958" y="39876"/>
                </a:lnTo>
                <a:lnTo>
                  <a:pt x="12190" y="38307"/>
                </a:lnTo>
                <a:lnTo>
                  <a:pt x="5846" y="34031"/>
                </a:lnTo>
                <a:lnTo>
                  <a:pt x="1568" y="27688"/>
                </a:lnTo>
                <a:lnTo>
                  <a:pt x="0" y="19922"/>
                </a:lnTo>
                <a:lnTo>
                  <a:pt x="1568" y="12174"/>
                </a:lnTo>
                <a:lnTo>
                  <a:pt x="5846" y="5841"/>
                </a:lnTo>
                <a:lnTo>
                  <a:pt x="12190" y="1567"/>
                </a:lnTo>
                <a:lnTo>
                  <a:pt x="19958" y="0"/>
                </a:lnTo>
                <a:close/>
              </a:path>
            </a:pathLst>
          </a:custGeom>
          <a:solidFill>
            <a:srgbClr val="D9D9D8">
              <a:alpha val="50000"/>
            </a:srgbClr>
          </a:solidFill>
        </p:spPr>
        <p:txBody>
          <a:bodyPr wrap="square" lIns="0" tIns="0" rIns="0" bIns="0" rtlCol="0"/>
          <a:lstStyle/>
          <a:p>
            <a:endParaRPr/>
          </a:p>
        </p:txBody>
      </p:sp>
      <p:sp>
        <p:nvSpPr>
          <p:cNvPr id="91" name="object 91"/>
          <p:cNvSpPr/>
          <p:nvPr/>
        </p:nvSpPr>
        <p:spPr>
          <a:xfrm>
            <a:off x="3425700" y="414010"/>
            <a:ext cx="42545" cy="42545"/>
          </a:xfrm>
          <a:custGeom>
            <a:avLst/>
            <a:gdLst/>
            <a:ahLst/>
            <a:cxnLst/>
            <a:rect l="l" t="t" r="r" b="b"/>
            <a:pathLst>
              <a:path w="42545" h="42545">
                <a:moveTo>
                  <a:pt x="21091" y="0"/>
                </a:moveTo>
                <a:lnTo>
                  <a:pt x="29289" y="1658"/>
                </a:lnTo>
                <a:lnTo>
                  <a:pt x="35983" y="6178"/>
                </a:lnTo>
                <a:lnTo>
                  <a:pt x="40496" y="12872"/>
                </a:lnTo>
                <a:lnTo>
                  <a:pt x="42151" y="21055"/>
                </a:lnTo>
                <a:lnTo>
                  <a:pt x="40496" y="29268"/>
                </a:lnTo>
                <a:lnTo>
                  <a:pt x="35983" y="35970"/>
                </a:lnTo>
                <a:lnTo>
                  <a:pt x="29289" y="40486"/>
                </a:lnTo>
                <a:lnTo>
                  <a:pt x="21091" y="42141"/>
                </a:lnTo>
                <a:lnTo>
                  <a:pt x="12875" y="40486"/>
                </a:lnTo>
                <a:lnTo>
                  <a:pt x="6171" y="35970"/>
                </a:lnTo>
                <a:lnTo>
                  <a:pt x="1655" y="29268"/>
                </a:lnTo>
                <a:lnTo>
                  <a:pt x="0" y="21055"/>
                </a:lnTo>
                <a:lnTo>
                  <a:pt x="1655" y="12872"/>
                </a:lnTo>
                <a:lnTo>
                  <a:pt x="6171" y="6178"/>
                </a:lnTo>
                <a:lnTo>
                  <a:pt x="12875" y="1658"/>
                </a:lnTo>
                <a:lnTo>
                  <a:pt x="21091" y="0"/>
                </a:lnTo>
                <a:close/>
              </a:path>
            </a:pathLst>
          </a:custGeom>
          <a:solidFill>
            <a:srgbClr val="D9D9D8">
              <a:alpha val="50000"/>
            </a:srgbClr>
          </a:solidFill>
        </p:spPr>
        <p:txBody>
          <a:bodyPr wrap="square" lIns="0" tIns="0" rIns="0" bIns="0" rtlCol="0"/>
          <a:lstStyle/>
          <a:p>
            <a:endParaRPr/>
          </a:p>
        </p:txBody>
      </p:sp>
      <p:sp>
        <p:nvSpPr>
          <p:cNvPr id="92" name="object 92"/>
          <p:cNvSpPr/>
          <p:nvPr/>
        </p:nvSpPr>
        <p:spPr>
          <a:xfrm>
            <a:off x="3288531" y="412510"/>
            <a:ext cx="45720" cy="45720"/>
          </a:xfrm>
          <a:custGeom>
            <a:avLst/>
            <a:gdLst/>
            <a:ahLst/>
            <a:cxnLst/>
            <a:rect l="l" t="t" r="r" b="b"/>
            <a:pathLst>
              <a:path w="45720"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792" y="43367"/>
                </a:lnTo>
                <a:lnTo>
                  <a:pt x="6612" y="38529"/>
                </a:lnTo>
                <a:lnTo>
                  <a:pt x="1773" y="31351"/>
                </a:lnTo>
                <a:lnTo>
                  <a:pt x="0" y="22554"/>
                </a:lnTo>
                <a:lnTo>
                  <a:pt x="1773" y="13775"/>
                </a:lnTo>
                <a:lnTo>
                  <a:pt x="6612" y="6606"/>
                </a:lnTo>
                <a:lnTo>
                  <a:pt x="13792" y="1772"/>
                </a:lnTo>
                <a:lnTo>
                  <a:pt x="22591" y="0"/>
                </a:lnTo>
                <a:close/>
              </a:path>
            </a:pathLst>
          </a:custGeom>
          <a:solidFill>
            <a:srgbClr val="D9D9D8">
              <a:alpha val="50000"/>
            </a:srgbClr>
          </a:solidFill>
        </p:spPr>
        <p:txBody>
          <a:bodyPr wrap="square" lIns="0" tIns="0" rIns="0" bIns="0" rtlCol="0"/>
          <a:lstStyle/>
          <a:p>
            <a:endParaRPr/>
          </a:p>
        </p:txBody>
      </p:sp>
      <p:sp>
        <p:nvSpPr>
          <p:cNvPr id="93" name="object 93"/>
          <p:cNvSpPr/>
          <p:nvPr/>
        </p:nvSpPr>
        <p:spPr>
          <a:xfrm>
            <a:off x="3151729" y="411378"/>
            <a:ext cx="47625" cy="47625"/>
          </a:xfrm>
          <a:custGeom>
            <a:avLst/>
            <a:gdLst/>
            <a:ahLst/>
            <a:cxnLst/>
            <a:rect l="l" t="t" r="r" b="b"/>
            <a:pathLst>
              <a:path w="47625" h="47625">
                <a:moveTo>
                  <a:pt x="23723" y="0"/>
                </a:moveTo>
                <a:lnTo>
                  <a:pt x="32940" y="1863"/>
                </a:lnTo>
                <a:lnTo>
                  <a:pt x="40471" y="6943"/>
                </a:lnTo>
                <a:lnTo>
                  <a:pt x="45552" y="14473"/>
                </a:lnTo>
                <a:lnTo>
                  <a:pt x="47416" y="23687"/>
                </a:lnTo>
                <a:lnTo>
                  <a:pt x="45552" y="32918"/>
                </a:lnTo>
                <a:lnTo>
                  <a:pt x="40471" y="40457"/>
                </a:lnTo>
                <a:lnTo>
                  <a:pt x="32940" y="45540"/>
                </a:lnTo>
                <a:lnTo>
                  <a:pt x="23723" y="47404"/>
                </a:lnTo>
                <a:lnTo>
                  <a:pt x="14489" y="45540"/>
                </a:lnTo>
                <a:lnTo>
                  <a:pt x="6948" y="40457"/>
                </a:lnTo>
                <a:lnTo>
                  <a:pt x="1864" y="32918"/>
                </a:lnTo>
                <a:lnTo>
                  <a:pt x="0" y="23687"/>
                </a:lnTo>
                <a:lnTo>
                  <a:pt x="1864" y="14473"/>
                </a:lnTo>
                <a:lnTo>
                  <a:pt x="6948" y="6943"/>
                </a:lnTo>
                <a:lnTo>
                  <a:pt x="14489" y="1863"/>
                </a:lnTo>
                <a:lnTo>
                  <a:pt x="23723" y="0"/>
                </a:lnTo>
                <a:close/>
              </a:path>
            </a:pathLst>
          </a:custGeom>
          <a:solidFill>
            <a:srgbClr val="D9D9D8">
              <a:alpha val="50000"/>
            </a:srgbClr>
          </a:solidFill>
        </p:spPr>
        <p:txBody>
          <a:bodyPr wrap="square" lIns="0" tIns="0" rIns="0" bIns="0" rtlCol="0"/>
          <a:lstStyle/>
          <a:p>
            <a:endParaRPr/>
          </a:p>
        </p:txBody>
      </p:sp>
      <p:sp>
        <p:nvSpPr>
          <p:cNvPr id="94" name="object 94"/>
          <p:cNvSpPr/>
          <p:nvPr/>
        </p:nvSpPr>
        <p:spPr>
          <a:xfrm>
            <a:off x="3017192" y="412510"/>
            <a:ext cx="45720" cy="45720"/>
          </a:xfrm>
          <a:custGeom>
            <a:avLst/>
            <a:gdLst/>
            <a:ahLst/>
            <a:cxnLst/>
            <a:rect l="l" t="t" r="r" b="b"/>
            <a:pathLst>
              <a:path w="45719" h="45720">
                <a:moveTo>
                  <a:pt x="22591" y="0"/>
                </a:moveTo>
                <a:lnTo>
                  <a:pt x="31372" y="1772"/>
                </a:lnTo>
                <a:lnTo>
                  <a:pt x="38543" y="6606"/>
                </a:lnTo>
                <a:lnTo>
                  <a:pt x="43378" y="13775"/>
                </a:lnTo>
                <a:lnTo>
                  <a:pt x="45151" y="22554"/>
                </a:lnTo>
                <a:lnTo>
                  <a:pt x="43378" y="31351"/>
                </a:lnTo>
                <a:lnTo>
                  <a:pt x="38543" y="38529"/>
                </a:lnTo>
                <a:lnTo>
                  <a:pt x="31372" y="43367"/>
                </a:lnTo>
                <a:lnTo>
                  <a:pt x="22591" y="45140"/>
                </a:lnTo>
                <a:lnTo>
                  <a:pt x="13805" y="43367"/>
                </a:lnTo>
                <a:lnTo>
                  <a:pt x="6623" y="38529"/>
                </a:lnTo>
                <a:lnTo>
                  <a:pt x="1777" y="31351"/>
                </a:lnTo>
                <a:lnTo>
                  <a:pt x="0" y="22554"/>
                </a:lnTo>
                <a:lnTo>
                  <a:pt x="1777" y="13775"/>
                </a:lnTo>
                <a:lnTo>
                  <a:pt x="6623" y="6606"/>
                </a:lnTo>
                <a:lnTo>
                  <a:pt x="13805" y="1772"/>
                </a:lnTo>
                <a:lnTo>
                  <a:pt x="22591" y="0"/>
                </a:lnTo>
                <a:close/>
              </a:path>
            </a:pathLst>
          </a:custGeom>
          <a:solidFill>
            <a:srgbClr val="D9D9D8">
              <a:alpha val="50000"/>
            </a:srgbClr>
          </a:solidFill>
        </p:spPr>
        <p:txBody>
          <a:bodyPr wrap="square" lIns="0" tIns="0" rIns="0" bIns="0" rtlCol="0"/>
          <a:lstStyle/>
          <a:p>
            <a:endParaRPr/>
          </a:p>
        </p:txBody>
      </p:sp>
      <p:sp>
        <p:nvSpPr>
          <p:cNvPr id="95" name="object 95"/>
          <p:cNvSpPr/>
          <p:nvPr/>
        </p:nvSpPr>
        <p:spPr>
          <a:xfrm>
            <a:off x="2880023" y="411011"/>
            <a:ext cx="48260" cy="48260"/>
          </a:xfrm>
          <a:custGeom>
            <a:avLst/>
            <a:gdLst/>
            <a:ahLst/>
            <a:cxnLst/>
            <a:rect l="l" t="t" r="r" b="b"/>
            <a:pathLst>
              <a:path w="48260" h="48259">
                <a:moveTo>
                  <a:pt x="24091" y="0"/>
                </a:moveTo>
                <a:lnTo>
                  <a:pt x="33460" y="1890"/>
                </a:lnTo>
                <a:lnTo>
                  <a:pt x="41118" y="7046"/>
                </a:lnTo>
                <a:lnTo>
                  <a:pt x="46286" y="14692"/>
                </a:lnTo>
                <a:lnTo>
                  <a:pt x="48182" y="24054"/>
                </a:lnTo>
                <a:lnTo>
                  <a:pt x="46286" y="33433"/>
                </a:lnTo>
                <a:lnTo>
                  <a:pt x="41118" y="41089"/>
                </a:lnTo>
                <a:lnTo>
                  <a:pt x="33460" y="46248"/>
                </a:lnTo>
                <a:lnTo>
                  <a:pt x="24091" y="48139"/>
                </a:lnTo>
                <a:lnTo>
                  <a:pt x="14722" y="46248"/>
                </a:lnTo>
                <a:lnTo>
                  <a:pt x="7063" y="41089"/>
                </a:lnTo>
                <a:lnTo>
                  <a:pt x="1895" y="33433"/>
                </a:lnTo>
                <a:lnTo>
                  <a:pt x="0" y="24054"/>
                </a:lnTo>
                <a:lnTo>
                  <a:pt x="1895" y="14692"/>
                </a:lnTo>
                <a:lnTo>
                  <a:pt x="7063" y="7046"/>
                </a:lnTo>
                <a:lnTo>
                  <a:pt x="14722" y="1890"/>
                </a:lnTo>
                <a:lnTo>
                  <a:pt x="24091" y="0"/>
                </a:lnTo>
                <a:close/>
              </a:path>
            </a:pathLst>
          </a:custGeom>
          <a:solidFill>
            <a:srgbClr val="D9D9D8">
              <a:alpha val="50000"/>
            </a:srgbClr>
          </a:solidFill>
        </p:spPr>
        <p:txBody>
          <a:bodyPr wrap="square" lIns="0" tIns="0" rIns="0" bIns="0" rtlCol="0"/>
          <a:lstStyle/>
          <a:p>
            <a:endParaRPr/>
          </a:p>
        </p:txBody>
      </p:sp>
      <p:sp>
        <p:nvSpPr>
          <p:cNvPr id="96" name="object 96"/>
          <p:cNvSpPr/>
          <p:nvPr/>
        </p:nvSpPr>
        <p:spPr>
          <a:xfrm>
            <a:off x="2743619" y="410245"/>
            <a:ext cx="50165" cy="50165"/>
          </a:xfrm>
          <a:custGeom>
            <a:avLst/>
            <a:gdLst/>
            <a:ahLst/>
            <a:cxnLst/>
            <a:rect l="l" t="t" r="r" b="b"/>
            <a:pathLst>
              <a:path w="50164" h="50165">
                <a:moveTo>
                  <a:pt x="24825" y="0"/>
                </a:moveTo>
                <a:lnTo>
                  <a:pt x="34490" y="1954"/>
                </a:lnTo>
                <a:lnTo>
                  <a:pt x="42381" y="7279"/>
                </a:lnTo>
                <a:lnTo>
                  <a:pt x="47701" y="15170"/>
                </a:lnTo>
                <a:lnTo>
                  <a:pt x="49651" y="24819"/>
                </a:lnTo>
                <a:lnTo>
                  <a:pt x="47701" y="34486"/>
                </a:lnTo>
                <a:lnTo>
                  <a:pt x="42381" y="42385"/>
                </a:lnTo>
                <a:lnTo>
                  <a:pt x="34490" y="47714"/>
                </a:lnTo>
                <a:lnTo>
                  <a:pt x="24825" y="49669"/>
                </a:lnTo>
                <a:lnTo>
                  <a:pt x="15161" y="47714"/>
                </a:lnTo>
                <a:lnTo>
                  <a:pt x="7270" y="42385"/>
                </a:lnTo>
                <a:lnTo>
                  <a:pt x="1950" y="34486"/>
                </a:lnTo>
                <a:lnTo>
                  <a:pt x="0" y="24819"/>
                </a:lnTo>
                <a:lnTo>
                  <a:pt x="1950" y="15170"/>
                </a:lnTo>
                <a:lnTo>
                  <a:pt x="7270" y="7279"/>
                </a:lnTo>
                <a:lnTo>
                  <a:pt x="15161" y="1954"/>
                </a:lnTo>
                <a:lnTo>
                  <a:pt x="24825" y="0"/>
                </a:lnTo>
                <a:close/>
              </a:path>
            </a:pathLst>
          </a:custGeom>
          <a:solidFill>
            <a:srgbClr val="D9D9D8">
              <a:alpha val="50000"/>
            </a:srgbClr>
          </a:solidFill>
        </p:spPr>
        <p:txBody>
          <a:bodyPr wrap="square" lIns="0" tIns="0" rIns="0" bIns="0" rtlCol="0"/>
          <a:lstStyle/>
          <a:p>
            <a:endParaRPr/>
          </a:p>
        </p:txBody>
      </p:sp>
      <p:sp>
        <p:nvSpPr>
          <p:cNvPr id="97" name="object 97"/>
          <p:cNvSpPr/>
          <p:nvPr/>
        </p:nvSpPr>
        <p:spPr>
          <a:xfrm>
            <a:off x="2605317" y="407614"/>
            <a:ext cx="55244" cy="55244"/>
          </a:xfrm>
          <a:custGeom>
            <a:avLst/>
            <a:gdLst/>
            <a:ahLst/>
            <a:cxnLst/>
            <a:rect l="l" t="t" r="r" b="b"/>
            <a:pathLst>
              <a:path w="55244" h="55245">
                <a:moveTo>
                  <a:pt x="27458" y="0"/>
                </a:moveTo>
                <a:lnTo>
                  <a:pt x="38154" y="2158"/>
                </a:lnTo>
                <a:lnTo>
                  <a:pt x="46881" y="8044"/>
                </a:lnTo>
                <a:lnTo>
                  <a:pt x="52761" y="16771"/>
                </a:lnTo>
                <a:lnTo>
                  <a:pt x="54916" y="27451"/>
                </a:lnTo>
                <a:lnTo>
                  <a:pt x="52761" y="38149"/>
                </a:lnTo>
                <a:lnTo>
                  <a:pt x="46881" y="46884"/>
                </a:lnTo>
                <a:lnTo>
                  <a:pt x="38154"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8" name="object 98"/>
          <p:cNvSpPr/>
          <p:nvPr/>
        </p:nvSpPr>
        <p:spPr>
          <a:xfrm>
            <a:off x="2469648" y="407614"/>
            <a:ext cx="55244" cy="55244"/>
          </a:xfrm>
          <a:custGeom>
            <a:avLst/>
            <a:gdLst/>
            <a:ahLst/>
            <a:cxnLst/>
            <a:rect l="l" t="t" r="r" b="b"/>
            <a:pathLst>
              <a:path w="55244" h="55245">
                <a:moveTo>
                  <a:pt x="27458" y="0"/>
                </a:moveTo>
                <a:lnTo>
                  <a:pt x="38158" y="2158"/>
                </a:lnTo>
                <a:lnTo>
                  <a:pt x="46896" y="8044"/>
                </a:lnTo>
                <a:lnTo>
                  <a:pt x="52787" y="16771"/>
                </a:lnTo>
                <a:lnTo>
                  <a:pt x="54947" y="27451"/>
                </a:lnTo>
                <a:lnTo>
                  <a:pt x="52787" y="38149"/>
                </a:lnTo>
                <a:lnTo>
                  <a:pt x="46896" y="46884"/>
                </a:lnTo>
                <a:lnTo>
                  <a:pt x="38158" y="52773"/>
                </a:lnTo>
                <a:lnTo>
                  <a:pt x="27458" y="54933"/>
                </a:lnTo>
                <a:lnTo>
                  <a:pt x="16775" y="52773"/>
                </a:lnTo>
                <a:lnTo>
                  <a:pt x="8046" y="46884"/>
                </a:lnTo>
                <a:lnTo>
                  <a:pt x="2159" y="38149"/>
                </a:lnTo>
                <a:lnTo>
                  <a:pt x="0" y="27451"/>
                </a:lnTo>
                <a:lnTo>
                  <a:pt x="2159" y="16771"/>
                </a:lnTo>
                <a:lnTo>
                  <a:pt x="8046" y="8044"/>
                </a:lnTo>
                <a:lnTo>
                  <a:pt x="16775" y="2158"/>
                </a:lnTo>
                <a:lnTo>
                  <a:pt x="27458" y="0"/>
                </a:lnTo>
                <a:close/>
              </a:path>
            </a:pathLst>
          </a:custGeom>
          <a:solidFill>
            <a:srgbClr val="D9D9D8">
              <a:alpha val="50000"/>
            </a:srgbClr>
          </a:solidFill>
        </p:spPr>
        <p:txBody>
          <a:bodyPr wrap="square" lIns="0" tIns="0" rIns="0" bIns="0" rtlCol="0"/>
          <a:lstStyle/>
          <a:p>
            <a:endParaRPr/>
          </a:p>
        </p:txBody>
      </p:sp>
      <p:sp>
        <p:nvSpPr>
          <p:cNvPr id="99" name="object 99"/>
          <p:cNvSpPr/>
          <p:nvPr/>
        </p:nvSpPr>
        <p:spPr>
          <a:xfrm>
            <a:off x="2331744" y="405380"/>
            <a:ext cx="59690" cy="59690"/>
          </a:xfrm>
          <a:custGeom>
            <a:avLst/>
            <a:gdLst/>
            <a:ahLst/>
            <a:cxnLst/>
            <a:rect l="l" t="t" r="r" b="b"/>
            <a:pathLst>
              <a:path w="59689" h="59690">
                <a:moveTo>
                  <a:pt x="29693" y="0"/>
                </a:moveTo>
                <a:lnTo>
                  <a:pt x="41272" y="2331"/>
                </a:lnTo>
                <a:lnTo>
                  <a:pt x="50719" y="8691"/>
                </a:lnTo>
                <a:lnTo>
                  <a:pt x="57083" y="18126"/>
                </a:lnTo>
                <a:lnTo>
                  <a:pt x="59416" y="29685"/>
                </a:lnTo>
                <a:lnTo>
                  <a:pt x="57083" y="41261"/>
                </a:lnTo>
                <a:lnTo>
                  <a:pt x="50719" y="50706"/>
                </a:lnTo>
                <a:lnTo>
                  <a:pt x="41272" y="57069"/>
                </a:lnTo>
                <a:lnTo>
                  <a:pt x="29693" y="59401"/>
                </a:lnTo>
                <a:lnTo>
                  <a:pt x="18131" y="57069"/>
                </a:lnTo>
                <a:lnTo>
                  <a:pt x="8693" y="50706"/>
                </a:lnTo>
                <a:lnTo>
                  <a:pt x="2332" y="41261"/>
                </a:lnTo>
                <a:lnTo>
                  <a:pt x="0" y="29685"/>
                </a:lnTo>
                <a:lnTo>
                  <a:pt x="2332" y="18126"/>
                </a:lnTo>
                <a:lnTo>
                  <a:pt x="8693" y="8691"/>
                </a:lnTo>
                <a:lnTo>
                  <a:pt x="18131" y="2331"/>
                </a:lnTo>
                <a:lnTo>
                  <a:pt x="29693" y="0"/>
                </a:lnTo>
                <a:close/>
              </a:path>
            </a:pathLst>
          </a:custGeom>
          <a:solidFill>
            <a:srgbClr val="D9D9D8">
              <a:alpha val="50000"/>
            </a:srgbClr>
          </a:solidFill>
        </p:spPr>
        <p:txBody>
          <a:bodyPr wrap="square" lIns="0" tIns="0" rIns="0" bIns="0" rtlCol="0"/>
          <a:lstStyle/>
          <a:p>
            <a:endParaRPr/>
          </a:p>
        </p:txBody>
      </p:sp>
      <p:sp>
        <p:nvSpPr>
          <p:cNvPr id="100" name="object 100"/>
          <p:cNvSpPr/>
          <p:nvPr/>
        </p:nvSpPr>
        <p:spPr>
          <a:xfrm>
            <a:off x="2194941" y="404247"/>
            <a:ext cx="62230" cy="62230"/>
          </a:xfrm>
          <a:custGeom>
            <a:avLst/>
            <a:gdLst/>
            <a:ahLst/>
            <a:cxnLst/>
            <a:rect l="l" t="t" r="r" b="b"/>
            <a:pathLst>
              <a:path w="62230" h="62229">
                <a:moveTo>
                  <a:pt x="30856" y="0"/>
                </a:moveTo>
                <a:lnTo>
                  <a:pt x="42853" y="2422"/>
                </a:lnTo>
                <a:lnTo>
                  <a:pt x="52651" y="9028"/>
                </a:lnTo>
                <a:lnTo>
                  <a:pt x="59258" y="18824"/>
                </a:lnTo>
                <a:lnTo>
                  <a:pt x="61681" y="30817"/>
                </a:lnTo>
                <a:lnTo>
                  <a:pt x="59258" y="42829"/>
                </a:lnTo>
                <a:lnTo>
                  <a:pt x="52651" y="52634"/>
                </a:lnTo>
                <a:lnTo>
                  <a:pt x="42853" y="59243"/>
                </a:lnTo>
                <a:lnTo>
                  <a:pt x="30856" y="61666"/>
                </a:lnTo>
                <a:lnTo>
                  <a:pt x="18841" y="59243"/>
                </a:lnTo>
                <a:lnTo>
                  <a:pt x="9034" y="52634"/>
                </a:lnTo>
                <a:lnTo>
                  <a:pt x="2423" y="42829"/>
                </a:lnTo>
                <a:lnTo>
                  <a:pt x="0" y="30817"/>
                </a:lnTo>
                <a:lnTo>
                  <a:pt x="2423" y="18824"/>
                </a:lnTo>
                <a:lnTo>
                  <a:pt x="9034" y="9028"/>
                </a:lnTo>
                <a:lnTo>
                  <a:pt x="18841" y="2422"/>
                </a:lnTo>
                <a:lnTo>
                  <a:pt x="30856" y="0"/>
                </a:lnTo>
                <a:close/>
              </a:path>
            </a:pathLst>
          </a:custGeom>
          <a:solidFill>
            <a:srgbClr val="D9D9D8">
              <a:alpha val="50000"/>
            </a:srgbClr>
          </a:solidFill>
        </p:spPr>
        <p:txBody>
          <a:bodyPr wrap="square" lIns="0" tIns="0" rIns="0" bIns="0" rtlCol="0"/>
          <a:lstStyle/>
          <a:p>
            <a:endParaRPr/>
          </a:p>
        </p:txBody>
      </p:sp>
      <p:pic>
        <p:nvPicPr>
          <p:cNvPr id="101" name="object 101"/>
          <p:cNvPicPr/>
          <p:nvPr/>
        </p:nvPicPr>
        <p:blipFill>
          <a:blip r:embed="rId2" cstate="print"/>
          <a:stretch>
            <a:fillRect/>
          </a:stretch>
        </p:blipFill>
        <p:spPr>
          <a:xfrm>
            <a:off x="2057007" y="401982"/>
            <a:ext cx="66212" cy="66195"/>
          </a:xfrm>
          <a:prstGeom prst="rect">
            <a:avLst/>
          </a:prstGeom>
        </p:spPr>
      </p:pic>
      <p:pic>
        <p:nvPicPr>
          <p:cNvPr id="102" name="object 102"/>
          <p:cNvPicPr/>
          <p:nvPr/>
        </p:nvPicPr>
        <p:blipFill>
          <a:blip r:embed="rId13" cstate="print"/>
          <a:stretch>
            <a:fillRect/>
          </a:stretch>
        </p:blipFill>
        <p:spPr>
          <a:xfrm>
            <a:off x="1922103" y="402748"/>
            <a:ext cx="64712" cy="64665"/>
          </a:xfrm>
          <a:prstGeom prst="rect">
            <a:avLst/>
          </a:prstGeom>
        </p:spPr>
      </p:pic>
      <p:pic>
        <p:nvPicPr>
          <p:cNvPr id="103" name="object 103"/>
          <p:cNvPicPr/>
          <p:nvPr/>
        </p:nvPicPr>
        <p:blipFill>
          <a:blip r:embed="rId14" cstate="print"/>
          <a:stretch>
            <a:fillRect/>
          </a:stretch>
        </p:blipFill>
        <p:spPr>
          <a:xfrm>
            <a:off x="1784933" y="401248"/>
            <a:ext cx="67712" cy="67695"/>
          </a:xfrm>
          <a:prstGeom prst="rect">
            <a:avLst/>
          </a:prstGeom>
        </p:spPr>
      </p:pic>
      <p:pic>
        <p:nvPicPr>
          <p:cNvPr id="104" name="object 104"/>
          <p:cNvPicPr/>
          <p:nvPr/>
        </p:nvPicPr>
        <p:blipFill>
          <a:blip r:embed="rId11" cstate="print"/>
          <a:stretch>
            <a:fillRect/>
          </a:stretch>
        </p:blipFill>
        <p:spPr>
          <a:xfrm>
            <a:off x="1647764" y="399718"/>
            <a:ext cx="70712" cy="70724"/>
          </a:xfrm>
          <a:prstGeom prst="rect">
            <a:avLst/>
          </a:prstGeom>
        </p:spPr>
      </p:pic>
      <p:pic>
        <p:nvPicPr>
          <p:cNvPr id="105" name="object 105"/>
          <p:cNvPicPr/>
          <p:nvPr/>
        </p:nvPicPr>
        <p:blipFill>
          <a:blip r:embed="rId15" cstate="print"/>
          <a:stretch>
            <a:fillRect/>
          </a:stretch>
        </p:blipFill>
        <p:spPr>
          <a:xfrm>
            <a:off x="1512860" y="400483"/>
            <a:ext cx="69212" cy="69194"/>
          </a:xfrm>
          <a:prstGeom prst="rect">
            <a:avLst/>
          </a:prstGeom>
        </p:spPr>
      </p:pic>
      <p:pic>
        <p:nvPicPr>
          <p:cNvPr id="106" name="object 106"/>
          <p:cNvPicPr/>
          <p:nvPr/>
        </p:nvPicPr>
        <p:blipFill>
          <a:blip r:embed="rId16" cstate="print"/>
          <a:stretch>
            <a:fillRect/>
          </a:stretch>
        </p:blipFill>
        <p:spPr>
          <a:xfrm>
            <a:off x="1376425" y="399718"/>
            <a:ext cx="70742" cy="70724"/>
          </a:xfrm>
          <a:prstGeom prst="rect">
            <a:avLst/>
          </a:prstGeom>
        </p:spPr>
      </p:pic>
      <p:pic>
        <p:nvPicPr>
          <p:cNvPr id="107" name="object 107"/>
          <p:cNvPicPr/>
          <p:nvPr/>
        </p:nvPicPr>
        <p:blipFill>
          <a:blip r:embed="rId15" cstate="print"/>
          <a:stretch>
            <a:fillRect/>
          </a:stretch>
        </p:blipFill>
        <p:spPr>
          <a:xfrm>
            <a:off x="1241521" y="400483"/>
            <a:ext cx="69212" cy="69194"/>
          </a:xfrm>
          <a:prstGeom prst="rect">
            <a:avLst/>
          </a:prstGeom>
        </p:spPr>
      </p:pic>
      <p:pic>
        <p:nvPicPr>
          <p:cNvPr id="108" name="object 108"/>
          <p:cNvPicPr/>
          <p:nvPr/>
        </p:nvPicPr>
        <p:blipFill>
          <a:blip r:embed="rId17" cstate="print"/>
          <a:stretch>
            <a:fillRect/>
          </a:stretch>
        </p:blipFill>
        <p:spPr>
          <a:xfrm>
            <a:off x="1105852" y="400483"/>
            <a:ext cx="69212" cy="69194"/>
          </a:xfrm>
          <a:prstGeom prst="rect">
            <a:avLst/>
          </a:prstGeom>
        </p:spPr>
      </p:pic>
      <p:pic>
        <p:nvPicPr>
          <p:cNvPr id="109" name="object 109"/>
          <p:cNvPicPr/>
          <p:nvPr/>
        </p:nvPicPr>
        <p:blipFill>
          <a:blip r:embed="rId18" cstate="print"/>
          <a:stretch>
            <a:fillRect/>
          </a:stretch>
        </p:blipFill>
        <p:spPr>
          <a:xfrm>
            <a:off x="969448" y="399718"/>
            <a:ext cx="70712" cy="70724"/>
          </a:xfrm>
          <a:prstGeom prst="rect">
            <a:avLst/>
          </a:prstGeom>
        </p:spPr>
      </p:pic>
      <p:pic>
        <p:nvPicPr>
          <p:cNvPr id="110" name="object 110"/>
          <p:cNvPicPr/>
          <p:nvPr/>
        </p:nvPicPr>
        <p:blipFill>
          <a:blip r:embed="rId19" cstate="print"/>
          <a:stretch>
            <a:fillRect/>
          </a:stretch>
        </p:blipFill>
        <p:spPr>
          <a:xfrm>
            <a:off x="833748" y="399718"/>
            <a:ext cx="70742" cy="70724"/>
          </a:xfrm>
          <a:prstGeom prst="rect">
            <a:avLst/>
          </a:prstGeom>
        </p:spPr>
      </p:pic>
      <p:pic>
        <p:nvPicPr>
          <p:cNvPr id="111" name="object 111"/>
          <p:cNvPicPr/>
          <p:nvPr/>
        </p:nvPicPr>
        <p:blipFill>
          <a:blip r:embed="rId18" cstate="print"/>
          <a:stretch>
            <a:fillRect/>
          </a:stretch>
        </p:blipFill>
        <p:spPr>
          <a:xfrm>
            <a:off x="698109" y="399718"/>
            <a:ext cx="70712" cy="70724"/>
          </a:xfrm>
          <a:prstGeom prst="rect">
            <a:avLst/>
          </a:prstGeom>
        </p:spPr>
      </p:pic>
      <p:pic>
        <p:nvPicPr>
          <p:cNvPr id="112" name="object 112"/>
          <p:cNvPicPr/>
          <p:nvPr/>
        </p:nvPicPr>
        <p:blipFill>
          <a:blip r:embed="rId20" cstate="print"/>
          <a:stretch>
            <a:fillRect/>
          </a:stretch>
        </p:blipFill>
        <p:spPr>
          <a:xfrm>
            <a:off x="561674" y="398983"/>
            <a:ext cx="72242" cy="72193"/>
          </a:xfrm>
          <a:prstGeom prst="rect">
            <a:avLst/>
          </a:prstGeom>
        </p:spPr>
      </p:pic>
      <p:pic>
        <p:nvPicPr>
          <p:cNvPr id="113" name="object 113"/>
          <p:cNvPicPr/>
          <p:nvPr/>
        </p:nvPicPr>
        <p:blipFill>
          <a:blip r:embed="rId18" cstate="print"/>
          <a:stretch>
            <a:fillRect/>
          </a:stretch>
        </p:blipFill>
        <p:spPr>
          <a:xfrm>
            <a:off x="426770" y="399718"/>
            <a:ext cx="70712" cy="70724"/>
          </a:xfrm>
          <a:prstGeom prst="rect">
            <a:avLst/>
          </a:prstGeom>
        </p:spPr>
      </p:pic>
      <p:pic>
        <p:nvPicPr>
          <p:cNvPr id="114" name="object 114"/>
          <p:cNvPicPr/>
          <p:nvPr/>
        </p:nvPicPr>
        <p:blipFill>
          <a:blip r:embed="rId11" cstate="print"/>
          <a:stretch>
            <a:fillRect/>
          </a:stretch>
        </p:blipFill>
        <p:spPr>
          <a:xfrm>
            <a:off x="291101" y="399718"/>
            <a:ext cx="70712" cy="70724"/>
          </a:xfrm>
          <a:prstGeom prst="rect">
            <a:avLst/>
          </a:prstGeom>
        </p:spPr>
      </p:pic>
      <p:pic>
        <p:nvPicPr>
          <p:cNvPr id="115" name="object 115"/>
          <p:cNvPicPr/>
          <p:nvPr/>
        </p:nvPicPr>
        <p:blipFill>
          <a:blip r:embed="rId21" cstate="print"/>
          <a:stretch>
            <a:fillRect/>
          </a:stretch>
        </p:blipFill>
        <p:spPr>
          <a:xfrm>
            <a:off x="155431" y="399718"/>
            <a:ext cx="70742" cy="70724"/>
          </a:xfrm>
          <a:prstGeom prst="rect">
            <a:avLst/>
          </a:prstGeom>
        </p:spPr>
      </p:pic>
      <p:pic>
        <p:nvPicPr>
          <p:cNvPr id="116" name="object 116"/>
          <p:cNvPicPr/>
          <p:nvPr/>
        </p:nvPicPr>
        <p:blipFill>
          <a:blip r:embed="rId19" cstate="print"/>
          <a:stretch>
            <a:fillRect/>
          </a:stretch>
        </p:blipFill>
        <p:spPr>
          <a:xfrm>
            <a:off x="19762" y="399718"/>
            <a:ext cx="70742" cy="70724"/>
          </a:xfrm>
          <a:prstGeom prst="rect">
            <a:avLst/>
          </a:prstGeom>
        </p:spPr>
      </p:pic>
      <p:sp>
        <p:nvSpPr>
          <p:cNvPr id="117" name="object 117"/>
          <p:cNvSpPr/>
          <p:nvPr/>
        </p:nvSpPr>
        <p:spPr>
          <a:xfrm>
            <a:off x="7487028"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8" name="object 118"/>
          <p:cNvSpPr/>
          <p:nvPr/>
        </p:nvSpPr>
        <p:spPr>
          <a:xfrm>
            <a:off x="7351359" y="269745"/>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19" name="object 119"/>
          <p:cNvSpPr/>
          <p:nvPr/>
        </p:nvSpPr>
        <p:spPr>
          <a:xfrm>
            <a:off x="7216454" y="270479"/>
            <a:ext cx="58419" cy="58419"/>
          </a:xfrm>
          <a:custGeom>
            <a:avLst/>
            <a:gdLst/>
            <a:ahLst/>
            <a:cxnLst/>
            <a:rect l="l" t="t" r="r" b="b"/>
            <a:pathLst>
              <a:path w="58420" h="58420">
                <a:moveTo>
                  <a:pt x="28958" y="0"/>
                </a:moveTo>
                <a:lnTo>
                  <a:pt x="40237" y="2277"/>
                </a:lnTo>
                <a:lnTo>
                  <a:pt x="49441" y="8488"/>
                </a:lnTo>
                <a:lnTo>
                  <a:pt x="55643" y="17700"/>
                </a:lnTo>
                <a:lnTo>
                  <a:pt x="57916" y="28981"/>
                </a:lnTo>
                <a:lnTo>
                  <a:pt x="55643" y="40244"/>
                </a:lnTo>
                <a:lnTo>
                  <a:pt x="49441" y="49447"/>
                </a:lnTo>
                <a:lnTo>
                  <a:pt x="40237"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0" name="object 120"/>
          <p:cNvSpPr/>
          <p:nvPr/>
        </p:nvSpPr>
        <p:spPr>
          <a:xfrm>
            <a:off x="7080785"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1" name="object 121"/>
          <p:cNvSpPr/>
          <p:nvPr/>
        </p:nvSpPr>
        <p:spPr>
          <a:xfrm>
            <a:off x="6945116" y="270479"/>
            <a:ext cx="58419" cy="58419"/>
          </a:xfrm>
          <a:custGeom>
            <a:avLst/>
            <a:gdLst/>
            <a:ahLst/>
            <a:cxnLst/>
            <a:rect l="l" t="t" r="r" b="b"/>
            <a:pathLst>
              <a:path w="58420"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22" name="object 122"/>
          <p:cNvSpPr/>
          <p:nvPr/>
        </p:nvSpPr>
        <p:spPr>
          <a:xfrm>
            <a:off x="6809446"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3" name="object 123"/>
          <p:cNvSpPr/>
          <p:nvPr/>
        </p:nvSpPr>
        <p:spPr>
          <a:xfrm>
            <a:off x="6673777" y="270479"/>
            <a:ext cx="58419" cy="58419"/>
          </a:xfrm>
          <a:custGeom>
            <a:avLst/>
            <a:gdLst/>
            <a:ahLst/>
            <a:cxnLst/>
            <a:rect l="l" t="t" r="r" b="b"/>
            <a:pathLst>
              <a:path w="58420" h="58420">
                <a:moveTo>
                  <a:pt x="28988" y="0"/>
                </a:moveTo>
                <a:lnTo>
                  <a:pt x="40254" y="2277"/>
                </a:lnTo>
                <a:lnTo>
                  <a:pt x="49460" y="8488"/>
                </a:lnTo>
                <a:lnTo>
                  <a:pt x="55669" y="17700"/>
                </a:lnTo>
                <a:lnTo>
                  <a:pt x="57947" y="28981"/>
                </a:lnTo>
                <a:lnTo>
                  <a:pt x="55669" y="40244"/>
                </a:lnTo>
                <a:lnTo>
                  <a:pt x="49460" y="49447"/>
                </a:lnTo>
                <a:lnTo>
                  <a:pt x="40254" y="55655"/>
                </a:lnTo>
                <a:lnTo>
                  <a:pt x="28988" y="57932"/>
                </a:lnTo>
                <a:lnTo>
                  <a:pt x="17705" y="55655"/>
                </a:lnTo>
                <a:lnTo>
                  <a:pt x="8490" y="49447"/>
                </a:lnTo>
                <a:lnTo>
                  <a:pt x="2278" y="40244"/>
                </a:lnTo>
                <a:lnTo>
                  <a:pt x="0" y="28981"/>
                </a:lnTo>
                <a:lnTo>
                  <a:pt x="2278" y="17700"/>
                </a:lnTo>
                <a:lnTo>
                  <a:pt x="8490" y="8488"/>
                </a:lnTo>
                <a:lnTo>
                  <a:pt x="17705" y="2277"/>
                </a:lnTo>
                <a:lnTo>
                  <a:pt x="28988" y="0"/>
                </a:lnTo>
                <a:close/>
              </a:path>
            </a:pathLst>
          </a:custGeom>
          <a:solidFill>
            <a:srgbClr val="D9D9D8">
              <a:alpha val="50000"/>
            </a:srgbClr>
          </a:solidFill>
        </p:spPr>
        <p:txBody>
          <a:bodyPr wrap="square" lIns="0" tIns="0" rIns="0" bIns="0" rtlCol="0"/>
          <a:lstStyle/>
          <a:p>
            <a:endParaRPr/>
          </a:p>
        </p:txBody>
      </p:sp>
      <p:sp>
        <p:nvSpPr>
          <p:cNvPr id="124" name="object 124"/>
          <p:cNvSpPr/>
          <p:nvPr/>
        </p:nvSpPr>
        <p:spPr>
          <a:xfrm>
            <a:off x="6538138" y="270479"/>
            <a:ext cx="58419" cy="58419"/>
          </a:xfrm>
          <a:custGeom>
            <a:avLst/>
            <a:gdLst/>
            <a:ahLst/>
            <a:cxnLst/>
            <a:rect l="l" t="t" r="r" b="b"/>
            <a:pathLst>
              <a:path w="58420" h="58420">
                <a:moveTo>
                  <a:pt x="28958" y="0"/>
                </a:moveTo>
                <a:lnTo>
                  <a:pt x="40224" y="2277"/>
                </a:lnTo>
                <a:lnTo>
                  <a:pt x="49429" y="8488"/>
                </a:lnTo>
                <a:lnTo>
                  <a:pt x="55638" y="17700"/>
                </a:lnTo>
                <a:lnTo>
                  <a:pt x="57916" y="28981"/>
                </a:lnTo>
                <a:lnTo>
                  <a:pt x="55638" y="40244"/>
                </a:lnTo>
                <a:lnTo>
                  <a:pt x="49429" y="49447"/>
                </a:lnTo>
                <a:lnTo>
                  <a:pt x="40224" y="55655"/>
                </a:lnTo>
                <a:lnTo>
                  <a:pt x="28958" y="57932"/>
                </a:lnTo>
                <a:lnTo>
                  <a:pt x="17679" y="55655"/>
                </a:lnTo>
                <a:lnTo>
                  <a:pt x="8475" y="49447"/>
                </a:lnTo>
                <a:lnTo>
                  <a:pt x="2273" y="40244"/>
                </a:lnTo>
                <a:lnTo>
                  <a:pt x="0" y="28981"/>
                </a:lnTo>
                <a:lnTo>
                  <a:pt x="2273" y="17700"/>
                </a:lnTo>
                <a:lnTo>
                  <a:pt x="8475" y="8488"/>
                </a:lnTo>
                <a:lnTo>
                  <a:pt x="17679" y="2277"/>
                </a:lnTo>
                <a:lnTo>
                  <a:pt x="28958" y="0"/>
                </a:lnTo>
                <a:close/>
              </a:path>
            </a:pathLst>
          </a:custGeom>
          <a:solidFill>
            <a:srgbClr val="D9D9D8">
              <a:alpha val="50000"/>
            </a:srgbClr>
          </a:solidFill>
        </p:spPr>
        <p:txBody>
          <a:bodyPr wrap="square" lIns="0" tIns="0" rIns="0" bIns="0" rtlCol="0"/>
          <a:lstStyle/>
          <a:p>
            <a:endParaRPr/>
          </a:p>
        </p:txBody>
      </p:sp>
      <p:sp>
        <p:nvSpPr>
          <p:cNvPr id="125" name="object 125"/>
          <p:cNvSpPr/>
          <p:nvPr/>
        </p:nvSpPr>
        <p:spPr>
          <a:xfrm>
            <a:off x="6401703" y="269745"/>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26" name="object 126"/>
          <p:cNvSpPr/>
          <p:nvPr/>
        </p:nvSpPr>
        <p:spPr>
          <a:xfrm>
            <a:off x="6268299"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7" name="object 127"/>
          <p:cNvSpPr/>
          <p:nvPr/>
        </p:nvSpPr>
        <p:spPr>
          <a:xfrm>
            <a:off x="613263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8" name="object 128"/>
          <p:cNvSpPr/>
          <p:nvPr/>
        </p:nvSpPr>
        <p:spPr>
          <a:xfrm>
            <a:off x="5996960" y="272009"/>
            <a:ext cx="55244" cy="55244"/>
          </a:xfrm>
          <a:custGeom>
            <a:avLst/>
            <a:gdLst/>
            <a:ahLst/>
            <a:cxnLst/>
            <a:rect l="l" t="t" r="r" b="b"/>
            <a:pathLst>
              <a:path w="55245" h="55245">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29" name="object 129"/>
          <p:cNvSpPr/>
          <p:nvPr/>
        </p:nvSpPr>
        <p:spPr>
          <a:xfrm>
            <a:off x="5862423"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0" name="object 130"/>
          <p:cNvSpPr/>
          <p:nvPr/>
        </p:nvSpPr>
        <p:spPr>
          <a:xfrm>
            <a:off x="5726754" y="273111"/>
            <a:ext cx="52705" cy="52705"/>
          </a:xfrm>
          <a:custGeom>
            <a:avLst/>
            <a:gdLst/>
            <a:ahLst/>
            <a:cxnLst/>
            <a:rect l="l" t="t" r="r" b="b"/>
            <a:pathLst>
              <a:path w="52704" h="52704">
                <a:moveTo>
                  <a:pt x="26325" y="0"/>
                </a:moveTo>
                <a:lnTo>
                  <a:pt x="36591" y="2068"/>
                </a:lnTo>
                <a:lnTo>
                  <a:pt x="44968" y="7712"/>
                </a:lnTo>
                <a:lnTo>
                  <a:pt x="50612" y="16086"/>
                </a:lnTo>
                <a:lnTo>
                  <a:pt x="52682" y="26349"/>
                </a:lnTo>
                <a:lnTo>
                  <a:pt x="50612" y="36594"/>
                </a:lnTo>
                <a:lnTo>
                  <a:pt x="44968" y="44960"/>
                </a:lnTo>
                <a:lnTo>
                  <a:pt x="36591"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1" name="object 131"/>
          <p:cNvSpPr/>
          <p:nvPr/>
        </p:nvSpPr>
        <p:spPr>
          <a:xfrm>
            <a:off x="559071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2" name="object 132"/>
          <p:cNvSpPr/>
          <p:nvPr/>
        </p:nvSpPr>
        <p:spPr>
          <a:xfrm>
            <a:off x="5455048" y="27274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133" name="object 133"/>
          <p:cNvSpPr/>
          <p:nvPr/>
        </p:nvSpPr>
        <p:spPr>
          <a:xfrm>
            <a:off x="531977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4" name="object 134"/>
          <p:cNvSpPr/>
          <p:nvPr/>
        </p:nvSpPr>
        <p:spPr>
          <a:xfrm>
            <a:off x="5184107" y="273111"/>
            <a:ext cx="52705" cy="52705"/>
          </a:xfrm>
          <a:custGeom>
            <a:avLst/>
            <a:gdLst/>
            <a:ahLst/>
            <a:cxnLst/>
            <a:rect l="l" t="t" r="r" b="b"/>
            <a:pathLst>
              <a:path w="52704"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5" name="object 135"/>
          <p:cNvSpPr/>
          <p:nvPr/>
        </p:nvSpPr>
        <p:spPr>
          <a:xfrm>
            <a:off x="5048438" y="273111"/>
            <a:ext cx="52705" cy="52705"/>
          </a:xfrm>
          <a:custGeom>
            <a:avLst/>
            <a:gdLst/>
            <a:ahLst/>
            <a:cxnLst/>
            <a:rect l="l" t="t" r="r" b="b"/>
            <a:pathLst>
              <a:path w="52704" h="52704">
                <a:moveTo>
                  <a:pt x="26325" y="0"/>
                </a:moveTo>
                <a:lnTo>
                  <a:pt x="36578" y="2068"/>
                </a:lnTo>
                <a:lnTo>
                  <a:pt x="44956" y="7712"/>
                </a:lnTo>
                <a:lnTo>
                  <a:pt x="50608" y="16086"/>
                </a:lnTo>
                <a:lnTo>
                  <a:pt x="52682" y="26349"/>
                </a:lnTo>
                <a:lnTo>
                  <a:pt x="50608" y="36594"/>
                </a:lnTo>
                <a:lnTo>
                  <a:pt x="44956" y="44960"/>
                </a:lnTo>
                <a:lnTo>
                  <a:pt x="36578"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36" name="object 136"/>
          <p:cNvSpPr/>
          <p:nvPr/>
        </p:nvSpPr>
        <p:spPr>
          <a:xfrm>
            <a:off x="4913534" y="273876"/>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29"/>
                </a:lnTo>
                <a:lnTo>
                  <a:pt x="43659" y="43652"/>
                </a:lnTo>
                <a:lnTo>
                  <a:pt x="35525" y="49129"/>
                </a:lnTo>
                <a:lnTo>
                  <a:pt x="25560" y="51138"/>
                </a:lnTo>
                <a:lnTo>
                  <a:pt x="15613" y="49129"/>
                </a:lnTo>
                <a:lnTo>
                  <a:pt x="7488" y="43652"/>
                </a:lnTo>
                <a:lnTo>
                  <a:pt x="2009" y="35529"/>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37" name="object 137"/>
          <p:cNvSpPr/>
          <p:nvPr/>
        </p:nvSpPr>
        <p:spPr>
          <a:xfrm>
            <a:off x="4779731"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8" name="object 138"/>
          <p:cNvSpPr/>
          <p:nvPr/>
        </p:nvSpPr>
        <p:spPr>
          <a:xfrm>
            <a:off x="4644062" y="275743"/>
            <a:ext cx="47625" cy="47625"/>
          </a:xfrm>
          <a:custGeom>
            <a:avLst/>
            <a:gdLst/>
            <a:ahLst/>
            <a:cxnLst/>
            <a:rect l="l" t="t" r="r" b="b"/>
            <a:pathLst>
              <a:path w="47625" h="47625">
                <a:moveTo>
                  <a:pt x="23693" y="0"/>
                </a:moveTo>
                <a:lnTo>
                  <a:pt x="32927" y="1863"/>
                </a:lnTo>
                <a:lnTo>
                  <a:pt x="40468" y="6947"/>
                </a:lnTo>
                <a:lnTo>
                  <a:pt x="45552" y="14486"/>
                </a:lnTo>
                <a:lnTo>
                  <a:pt x="47416" y="23717"/>
                </a:lnTo>
                <a:lnTo>
                  <a:pt x="45552" y="32931"/>
                </a:lnTo>
                <a:lnTo>
                  <a:pt x="40468" y="40461"/>
                </a:lnTo>
                <a:lnTo>
                  <a:pt x="32927" y="45541"/>
                </a:lnTo>
                <a:lnTo>
                  <a:pt x="23693" y="47404"/>
                </a:lnTo>
                <a:lnTo>
                  <a:pt x="14476" y="45541"/>
                </a:lnTo>
                <a:lnTo>
                  <a:pt x="6944" y="40461"/>
                </a:lnTo>
                <a:lnTo>
                  <a:pt x="1863" y="32931"/>
                </a:lnTo>
                <a:lnTo>
                  <a:pt x="0" y="23717"/>
                </a:lnTo>
                <a:lnTo>
                  <a:pt x="1863" y="14486"/>
                </a:lnTo>
                <a:lnTo>
                  <a:pt x="6944" y="6947"/>
                </a:lnTo>
                <a:lnTo>
                  <a:pt x="14476" y="1863"/>
                </a:lnTo>
                <a:lnTo>
                  <a:pt x="23693" y="0"/>
                </a:lnTo>
                <a:close/>
              </a:path>
            </a:pathLst>
          </a:custGeom>
          <a:solidFill>
            <a:srgbClr val="D9D9D8">
              <a:alpha val="50000"/>
            </a:srgbClr>
          </a:solidFill>
        </p:spPr>
        <p:txBody>
          <a:bodyPr wrap="square" lIns="0" tIns="0" rIns="0" bIns="0" rtlCol="0"/>
          <a:lstStyle/>
          <a:p>
            <a:endParaRPr/>
          </a:p>
        </p:txBody>
      </p:sp>
      <p:sp>
        <p:nvSpPr>
          <p:cNvPr id="139" name="object 139"/>
          <p:cNvSpPr/>
          <p:nvPr/>
        </p:nvSpPr>
        <p:spPr>
          <a:xfrm>
            <a:off x="450729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0" name="object 140"/>
          <p:cNvSpPr/>
          <p:nvPr/>
        </p:nvSpPr>
        <p:spPr>
          <a:xfrm>
            <a:off x="4371621"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41" name="object 141"/>
          <p:cNvSpPr/>
          <p:nvPr/>
        </p:nvSpPr>
        <p:spPr>
          <a:xfrm>
            <a:off x="4236687"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2" name="object 142"/>
          <p:cNvSpPr/>
          <p:nvPr/>
        </p:nvSpPr>
        <p:spPr>
          <a:xfrm>
            <a:off x="410254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3" name="object 143"/>
          <p:cNvSpPr/>
          <p:nvPr/>
        </p:nvSpPr>
        <p:spPr>
          <a:xfrm>
            <a:off x="3966878" y="276875"/>
            <a:ext cx="45720" cy="45720"/>
          </a:xfrm>
          <a:custGeom>
            <a:avLst/>
            <a:gdLst/>
            <a:ahLst/>
            <a:cxnLst/>
            <a:rect l="l" t="t" r="r" b="b"/>
            <a:pathLst>
              <a:path w="45720" h="45720">
                <a:moveTo>
                  <a:pt x="22560" y="0"/>
                </a:moveTo>
                <a:lnTo>
                  <a:pt x="31341" y="1777"/>
                </a:lnTo>
                <a:lnTo>
                  <a:pt x="38512" y="6621"/>
                </a:lnTo>
                <a:lnTo>
                  <a:pt x="43348" y="13801"/>
                </a:lnTo>
                <a:lnTo>
                  <a:pt x="45121" y="22585"/>
                </a:lnTo>
                <a:lnTo>
                  <a:pt x="43348" y="31364"/>
                </a:lnTo>
                <a:lnTo>
                  <a:pt x="38512" y="38533"/>
                </a:lnTo>
                <a:lnTo>
                  <a:pt x="31341"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4" name="object 144"/>
          <p:cNvSpPr/>
          <p:nvPr/>
        </p:nvSpPr>
        <p:spPr>
          <a:xfrm>
            <a:off x="3831209" y="276875"/>
            <a:ext cx="45720" cy="45720"/>
          </a:xfrm>
          <a:custGeom>
            <a:avLst/>
            <a:gdLst/>
            <a:ahLst/>
            <a:cxnLst/>
            <a:rect l="l" t="t" r="r" b="b"/>
            <a:pathLst>
              <a:path w="45720" h="45720">
                <a:moveTo>
                  <a:pt x="22560" y="0"/>
                </a:moveTo>
                <a:lnTo>
                  <a:pt x="31359" y="1777"/>
                </a:lnTo>
                <a:lnTo>
                  <a:pt x="38539" y="6621"/>
                </a:lnTo>
                <a:lnTo>
                  <a:pt x="43378" y="13801"/>
                </a:lnTo>
                <a:lnTo>
                  <a:pt x="45151" y="22585"/>
                </a:lnTo>
                <a:lnTo>
                  <a:pt x="43378" y="31364"/>
                </a:lnTo>
                <a:lnTo>
                  <a:pt x="38539" y="38533"/>
                </a:lnTo>
                <a:lnTo>
                  <a:pt x="31359" y="43367"/>
                </a:lnTo>
                <a:lnTo>
                  <a:pt x="22560" y="45140"/>
                </a:lnTo>
                <a:lnTo>
                  <a:pt x="13779" y="43367"/>
                </a:lnTo>
                <a:lnTo>
                  <a:pt x="6608" y="38533"/>
                </a:lnTo>
                <a:lnTo>
                  <a:pt x="1773" y="31364"/>
                </a:lnTo>
                <a:lnTo>
                  <a:pt x="0" y="22585"/>
                </a:lnTo>
                <a:lnTo>
                  <a:pt x="1773" y="13801"/>
                </a:lnTo>
                <a:lnTo>
                  <a:pt x="6608" y="6621"/>
                </a:lnTo>
                <a:lnTo>
                  <a:pt x="13779" y="1777"/>
                </a:lnTo>
                <a:lnTo>
                  <a:pt x="22560" y="0"/>
                </a:lnTo>
                <a:close/>
              </a:path>
            </a:pathLst>
          </a:custGeom>
          <a:solidFill>
            <a:srgbClr val="D9D9D8">
              <a:alpha val="50000"/>
            </a:srgbClr>
          </a:solidFill>
        </p:spPr>
        <p:txBody>
          <a:bodyPr wrap="square" lIns="0" tIns="0" rIns="0" bIns="0" rtlCol="0"/>
          <a:lstStyle/>
          <a:p>
            <a:endParaRPr/>
          </a:p>
        </p:txBody>
      </p:sp>
      <p:sp>
        <p:nvSpPr>
          <p:cNvPr id="145" name="object 145"/>
          <p:cNvSpPr/>
          <p:nvPr/>
        </p:nvSpPr>
        <p:spPr>
          <a:xfrm>
            <a:off x="3695172" y="276508"/>
            <a:ext cx="46355" cy="46355"/>
          </a:xfrm>
          <a:custGeom>
            <a:avLst/>
            <a:gdLst/>
            <a:ahLst/>
            <a:cxnLst/>
            <a:rect l="l" t="t" r="r" b="b"/>
            <a:pathLst>
              <a:path w="46354" h="46354">
                <a:moveTo>
                  <a:pt x="22927" y="0"/>
                </a:moveTo>
                <a:lnTo>
                  <a:pt x="31861" y="1804"/>
                </a:lnTo>
                <a:lnTo>
                  <a:pt x="39159" y="6725"/>
                </a:lnTo>
                <a:lnTo>
                  <a:pt x="44081" y="14021"/>
                </a:lnTo>
                <a:lnTo>
                  <a:pt x="45886" y="22952"/>
                </a:lnTo>
                <a:lnTo>
                  <a:pt x="44081" y="31879"/>
                </a:lnTo>
                <a:lnTo>
                  <a:pt x="39159" y="39164"/>
                </a:lnTo>
                <a:lnTo>
                  <a:pt x="31861" y="44074"/>
                </a:lnTo>
                <a:lnTo>
                  <a:pt x="22927" y="45874"/>
                </a:lnTo>
                <a:lnTo>
                  <a:pt x="13998" y="44074"/>
                </a:lnTo>
                <a:lnTo>
                  <a:pt x="6711" y="39164"/>
                </a:lnTo>
                <a:lnTo>
                  <a:pt x="1800" y="31879"/>
                </a:lnTo>
                <a:lnTo>
                  <a:pt x="0" y="22952"/>
                </a:lnTo>
                <a:lnTo>
                  <a:pt x="1800" y="14021"/>
                </a:lnTo>
                <a:lnTo>
                  <a:pt x="6711" y="6725"/>
                </a:lnTo>
                <a:lnTo>
                  <a:pt x="13998" y="1804"/>
                </a:lnTo>
                <a:lnTo>
                  <a:pt x="22927" y="0"/>
                </a:lnTo>
                <a:close/>
              </a:path>
            </a:pathLst>
          </a:custGeom>
          <a:solidFill>
            <a:srgbClr val="D9D9D8">
              <a:alpha val="50000"/>
            </a:srgbClr>
          </a:solidFill>
        </p:spPr>
        <p:txBody>
          <a:bodyPr wrap="square" lIns="0" tIns="0" rIns="0" bIns="0" rtlCol="0"/>
          <a:lstStyle/>
          <a:p>
            <a:endParaRPr/>
          </a:p>
        </p:txBody>
      </p:sp>
      <p:sp>
        <p:nvSpPr>
          <p:cNvPr id="146" name="object 146"/>
          <p:cNvSpPr/>
          <p:nvPr/>
        </p:nvSpPr>
        <p:spPr>
          <a:xfrm>
            <a:off x="3560635" y="277640"/>
            <a:ext cx="43815" cy="43815"/>
          </a:xfrm>
          <a:custGeom>
            <a:avLst/>
            <a:gdLst/>
            <a:ahLst/>
            <a:cxnLst/>
            <a:rect l="l" t="t" r="r" b="b"/>
            <a:pathLst>
              <a:path w="43814" h="43814">
                <a:moveTo>
                  <a:pt x="21825" y="0"/>
                </a:moveTo>
                <a:lnTo>
                  <a:pt x="30306" y="1713"/>
                </a:lnTo>
                <a:lnTo>
                  <a:pt x="37234" y="6388"/>
                </a:lnTo>
                <a:lnTo>
                  <a:pt x="41907" y="13324"/>
                </a:lnTo>
                <a:lnTo>
                  <a:pt x="43621" y="21820"/>
                </a:lnTo>
                <a:lnTo>
                  <a:pt x="41907" y="30303"/>
                </a:lnTo>
                <a:lnTo>
                  <a:pt x="37234" y="37240"/>
                </a:lnTo>
                <a:lnTo>
                  <a:pt x="30306" y="41922"/>
                </a:lnTo>
                <a:lnTo>
                  <a:pt x="21825" y="43640"/>
                </a:lnTo>
                <a:lnTo>
                  <a:pt x="13327" y="41922"/>
                </a:lnTo>
                <a:lnTo>
                  <a:pt x="6390" y="37240"/>
                </a:lnTo>
                <a:lnTo>
                  <a:pt x="1714" y="30303"/>
                </a:lnTo>
                <a:lnTo>
                  <a:pt x="0" y="21820"/>
                </a:lnTo>
                <a:lnTo>
                  <a:pt x="1714" y="13324"/>
                </a:lnTo>
                <a:lnTo>
                  <a:pt x="6390" y="6388"/>
                </a:lnTo>
                <a:lnTo>
                  <a:pt x="13327" y="1713"/>
                </a:lnTo>
                <a:lnTo>
                  <a:pt x="21825" y="0"/>
                </a:lnTo>
                <a:close/>
              </a:path>
            </a:pathLst>
          </a:custGeom>
          <a:solidFill>
            <a:srgbClr val="D9D9D8">
              <a:alpha val="50000"/>
            </a:srgbClr>
          </a:solidFill>
        </p:spPr>
        <p:txBody>
          <a:bodyPr wrap="square" lIns="0" tIns="0" rIns="0" bIns="0" rtlCol="0"/>
          <a:lstStyle/>
          <a:p>
            <a:endParaRPr/>
          </a:p>
        </p:txBody>
      </p:sp>
      <p:sp>
        <p:nvSpPr>
          <p:cNvPr id="147" name="object 147"/>
          <p:cNvSpPr/>
          <p:nvPr/>
        </p:nvSpPr>
        <p:spPr>
          <a:xfrm>
            <a:off x="3423833" y="276508"/>
            <a:ext cx="46355" cy="46355"/>
          </a:xfrm>
          <a:custGeom>
            <a:avLst/>
            <a:gdLst/>
            <a:ahLst/>
            <a:cxnLst/>
            <a:rect l="l" t="t" r="r" b="b"/>
            <a:pathLst>
              <a:path w="46354" h="46354">
                <a:moveTo>
                  <a:pt x="22958" y="0"/>
                </a:moveTo>
                <a:lnTo>
                  <a:pt x="31887" y="1804"/>
                </a:lnTo>
                <a:lnTo>
                  <a:pt x="39174" y="6725"/>
                </a:lnTo>
                <a:lnTo>
                  <a:pt x="44086" y="14021"/>
                </a:lnTo>
                <a:lnTo>
                  <a:pt x="45886" y="22952"/>
                </a:lnTo>
                <a:lnTo>
                  <a:pt x="44086" y="31879"/>
                </a:lnTo>
                <a:lnTo>
                  <a:pt x="39174" y="39164"/>
                </a:lnTo>
                <a:lnTo>
                  <a:pt x="31887" y="44074"/>
                </a:lnTo>
                <a:lnTo>
                  <a:pt x="22958" y="45874"/>
                </a:lnTo>
                <a:lnTo>
                  <a:pt x="14011" y="44074"/>
                </a:lnTo>
                <a:lnTo>
                  <a:pt x="6715" y="39164"/>
                </a:lnTo>
                <a:lnTo>
                  <a:pt x="1800" y="31879"/>
                </a:lnTo>
                <a:lnTo>
                  <a:pt x="0" y="22952"/>
                </a:lnTo>
                <a:lnTo>
                  <a:pt x="1800" y="14021"/>
                </a:lnTo>
                <a:lnTo>
                  <a:pt x="6715" y="6725"/>
                </a:lnTo>
                <a:lnTo>
                  <a:pt x="14011" y="1804"/>
                </a:lnTo>
                <a:lnTo>
                  <a:pt x="22958" y="0"/>
                </a:lnTo>
                <a:close/>
              </a:path>
            </a:pathLst>
          </a:custGeom>
          <a:solidFill>
            <a:srgbClr val="D9D9D8">
              <a:alpha val="50000"/>
            </a:srgbClr>
          </a:solidFill>
        </p:spPr>
        <p:txBody>
          <a:bodyPr wrap="square" lIns="0" tIns="0" rIns="0" bIns="0" rtlCol="0"/>
          <a:lstStyle/>
          <a:p>
            <a:endParaRPr/>
          </a:p>
        </p:txBody>
      </p:sp>
      <p:sp>
        <p:nvSpPr>
          <p:cNvPr id="148" name="object 148"/>
          <p:cNvSpPr/>
          <p:nvPr/>
        </p:nvSpPr>
        <p:spPr>
          <a:xfrm>
            <a:off x="3287031"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05"/>
                </a:lnTo>
                <a:lnTo>
                  <a:pt x="7052" y="7050"/>
                </a:lnTo>
                <a:lnTo>
                  <a:pt x="14709" y="1891"/>
                </a:lnTo>
                <a:lnTo>
                  <a:pt x="24091" y="0"/>
                </a:lnTo>
                <a:close/>
              </a:path>
            </a:pathLst>
          </a:custGeom>
          <a:solidFill>
            <a:srgbClr val="D9D9D8">
              <a:alpha val="50000"/>
            </a:srgbClr>
          </a:solidFill>
        </p:spPr>
        <p:txBody>
          <a:bodyPr wrap="square" lIns="0" tIns="0" rIns="0" bIns="0" rtlCol="0"/>
          <a:lstStyle/>
          <a:p>
            <a:endParaRPr/>
          </a:p>
        </p:txBody>
      </p:sp>
      <p:sp>
        <p:nvSpPr>
          <p:cNvPr id="149" name="object 149"/>
          <p:cNvSpPr/>
          <p:nvPr/>
        </p:nvSpPr>
        <p:spPr>
          <a:xfrm>
            <a:off x="3150627" y="274641"/>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50" name="object 150"/>
          <p:cNvSpPr/>
          <p:nvPr/>
        </p:nvSpPr>
        <p:spPr>
          <a:xfrm>
            <a:off x="3015693" y="275376"/>
            <a:ext cx="48260" cy="48260"/>
          </a:xfrm>
          <a:custGeom>
            <a:avLst/>
            <a:gdLst/>
            <a:ahLst/>
            <a:cxnLst/>
            <a:rect l="l" t="t" r="r" b="b"/>
            <a:pathLst>
              <a:path w="48260" h="48260">
                <a:moveTo>
                  <a:pt x="24091" y="0"/>
                </a:moveTo>
                <a:lnTo>
                  <a:pt x="33455" y="1891"/>
                </a:lnTo>
                <a:lnTo>
                  <a:pt x="41103" y="7050"/>
                </a:lnTo>
                <a:lnTo>
                  <a:pt x="46260" y="14705"/>
                </a:lnTo>
                <a:lnTo>
                  <a:pt x="48151" y="24085"/>
                </a:lnTo>
                <a:lnTo>
                  <a:pt x="46260" y="33446"/>
                </a:lnTo>
                <a:lnTo>
                  <a:pt x="41103" y="41092"/>
                </a:lnTo>
                <a:lnTo>
                  <a:pt x="33455" y="46248"/>
                </a:lnTo>
                <a:lnTo>
                  <a:pt x="24091" y="48139"/>
                </a:lnTo>
                <a:lnTo>
                  <a:pt x="14722" y="46248"/>
                </a:lnTo>
                <a:lnTo>
                  <a:pt x="7063" y="41092"/>
                </a:lnTo>
                <a:lnTo>
                  <a:pt x="1895" y="33446"/>
                </a:lnTo>
                <a:lnTo>
                  <a:pt x="0" y="24085"/>
                </a:lnTo>
                <a:lnTo>
                  <a:pt x="1895" y="14705"/>
                </a:lnTo>
                <a:lnTo>
                  <a:pt x="7063" y="7050"/>
                </a:lnTo>
                <a:lnTo>
                  <a:pt x="14722" y="1891"/>
                </a:lnTo>
                <a:lnTo>
                  <a:pt x="24091" y="0"/>
                </a:lnTo>
                <a:close/>
              </a:path>
            </a:pathLst>
          </a:custGeom>
          <a:solidFill>
            <a:srgbClr val="D9D9D8">
              <a:alpha val="50000"/>
            </a:srgbClr>
          </a:solidFill>
        </p:spPr>
        <p:txBody>
          <a:bodyPr wrap="square" lIns="0" tIns="0" rIns="0" bIns="0" rtlCol="0"/>
          <a:lstStyle/>
          <a:p>
            <a:endParaRPr/>
          </a:p>
        </p:txBody>
      </p:sp>
      <p:sp>
        <p:nvSpPr>
          <p:cNvPr id="151" name="object 151"/>
          <p:cNvSpPr/>
          <p:nvPr/>
        </p:nvSpPr>
        <p:spPr>
          <a:xfrm>
            <a:off x="2878523" y="273876"/>
            <a:ext cx="51435" cy="51435"/>
          </a:xfrm>
          <a:custGeom>
            <a:avLst/>
            <a:gdLst/>
            <a:ahLst/>
            <a:cxnLst/>
            <a:rect l="l" t="t" r="r" b="b"/>
            <a:pathLst>
              <a:path w="51435" h="51435">
                <a:moveTo>
                  <a:pt x="25591" y="0"/>
                </a:moveTo>
                <a:lnTo>
                  <a:pt x="35543" y="2009"/>
                </a:lnTo>
                <a:lnTo>
                  <a:pt x="43678" y="7490"/>
                </a:lnTo>
                <a:lnTo>
                  <a:pt x="49168" y="15622"/>
                </a:lnTo>
                <a:lnTo>
                  <a:pt x="51182" y="25584"/>
                </a:lnTo>
                <a:lnTo>
                  <a:pt x="49168" y="35529"/>
                </a:lnTo>
                <a:lnTo>
                  <a:pt x="43678" y="43652"/>
                </a:lnTo>
                <a:lnTo>
                  <a:pt x="35543" y="49129"/>
                </a:lnTo>
                <a:lnTo>
                  <a:pt x="25591" y="51138"/>
                </a:lnTo>
                <a:lnTo>
                  <a:pt x="15639" y="49129"/>
                </a:lnTo>
                <a:lnTo>
                  <a:pt x="7503" y="43652"/>
                </a:lnTo>
                <a:lnTo>
                  <a:pt x="2014" y="35529"/>
                </a:lnTo>
                <a:lnTo>
                  <a:pt x="0" y="25584"/>
                </a:lnTo>
                <a:lnTo>
                  <a:pt x="2014" y="15622"/>
                </a:lnTo>
                <a:lnTo>
                  <a:pt x="7503" y="7490"/>
                </a:lnTo>
                <a:lnTo>
                  <a:pt x="15639" y="2009"/>
                </a:lnTo>
                <a:lnTo>
                  <a:pt x="25591" y="0"/>
                </a:lnTo>
                <a:close/>
              </a:path>
            </a:pathLst>
          </a:custGeom>
          <a:solidFill>
            <a:srgbClr val="D9D9D8">
              <a:alpha val="50000"/>
            </a:srgbClr>
          </a:solidFill>
        </p:spPr>
        <p:txBody>
          <a:bodyPr wrap="square" lIns="0" tIns="0" rIns="0" bIns="0" rtlCol="0"/>
          <a:lstStyle/>
          <a:p>
            <a:endParaRPr/>
          </a:p>
        </p:txBody>
      </p:sp>
      <p:sp>
        <p:nvSpPr>
          <p:cNvPr id="152" name="object 152"/>
          <p:cNvSpPr/>
          <p:nvPr/>
        </p:nvSpPr>
        <p:spPr>
          <a:xfrm>
            <a:off x="2742119" y="273111"/>
            <a:ext cx="52705" cy="52705"/>
          </a:xfrm>
          <a:custGeom>
            <a:avLst/>
            <a:gdLst/>
            <a:ahLst/>
            <a:cxnLst/>
            <a:rect l="l" t="t" r="r" b="b"/>
            <a:pathLst>
              <a:path w="52705" h="52704">
                <a:moveTo>
                  <a:pt x="26325" y="0"/>
                </a:moveTo>
                <a:lnTo>
                  <a:pt x="36573" y="2068"/>
                </a:lnTo>
                <a:lnTo>
                  <a:pt x="44941" y="7712"/>
                </a:lnTo>
                <a:lnTo>
                  <a:pt x="50582" y="16086"/>
                </a:lnTo>
                <a:lnTo>
                  <a:pt x="52651" y="26349"/>
                </a:lnTo>
                <a:lnTo>
                  <a:pt x="50582" y="36594"/>
                </a:lnTo>
                <a:lnTo>
                  <a:pt x="44941" y="44960"/>
                </a:lnTo>
                <a:lnTo>
                  <a:pt x="36573" y="50600"/>
                </a:lnTo>
                <a:lnTo>
                  <a:pt x="26325" y="52668"/>
                </a:lnTo>
                <a:lnTo>
                  <a:pt x="16078" y="50600"/>
                </a:lnTo>
                <a:lnTo>
                  <a:pt x="7710" y="44960"/>
                </a:lnTo>
                <a:lnTo>
                  <a:pt x="2068" y="36594"/>
                </a:lnTo>
                <a:lnTo>
                  <a:pt x="0" y="26349"/>
                </a:lnTo>
                <a:lnTo>
                  <a:pt x="2068" y="16086"/>
                </a:lnTo>
                <a:lnTo>
                  <a:pt x="7710" y="7712"/>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153" name="object 153"/>
          <p:cNvSpPr/>
          <p:nvPr/>
        </p:nvSpPr>
        <p:spPr>
          <a:xfrm>
            <a:off x="2603817" y="270479"/>
            <a:ext cx="58419" cy="58419"/>
          </a:xfrm>
          <a:custGeom>
            <a:avLst/>
            <a:gdLst/>
            <a:ahLst/>
            <a:cxnLst/>
            <a:rect l="l" t="t" r="r" b="b"/>
            <a:pathLst>
              <a:path w="58419" h="58420">
                <a:moveTo>
                  <a:pt x="28958" y="0"/>
                </a:moveTo>
                <a:lnTo>
                  <a:pt x="40241" y="2277"/>
                </a:lnTo>
                <a:lnTo>
                  <a:pt x="49456" y="8488"/>
                </a:lnTo>
                <a:lnTo>
                  <a:pt x="55669" y="17700"/>
                </a:lnTo>
                <a:lnTo>
                  <a:pt x="57947" y="28981"/>
                </a:lnTo>
                <a:lnTo>
                  <a:pt x="55669" y="40244"/>
                </a:lnTo>
                <a:lnTo>
                  <a:pt x="49456" y="49447"/>
                </a:lnTo>
                <a:lnTo>
                  <a:pt x="40241" y="55655"/>
                </a:lnTo>
                <a:lnTo>
                  <a:pt x="28958" y="57932"/>
                </a:lnTo>
                <a:lnTo>
                  <a:pt x="17692" y="55655"/>
                </a:lnTo>
                <a:lnTo>
                  <a:pt x="8486" y="49447"/>
                </a:lnTo>
                <a:lnTo>
                  <a:pt x="2277" y="40244"/>
                </a:lnTo>
                <a:lnTo>
                  <a:pt x="0" y="28981"/>
                </a:lnTo>
                <a:lnTo>
                  <a:pt x="2277" y="17700"/>
                </a:lnTo>
                <a:lnTo>
                  <a:pt x="8486" y="8488"/>
                </a:lnTo>
                <a:lnTo>
                  <a:pt x="17692" y="2277"/>
                </a:lnTo>
                <a:lnTo>
                  <a:pt x="28958" y="0"/>
                </a:lnTo>
                <a:close/>
              </a:path>
            </a:pathLst>
          </a:custGeom>
          <a:solidFill>
            <a:srgbClr val="D9D9D8">
              <a:alpha val="50000"/>
            </a:srgbClr>
          </a:solidFill>
        </p:spPr>
        <p:txBody>
          <a:bodyPr wrap="square" lIns="0" tIns="0" rIns="0" bIns="0" rtlCol="0"/>
          <a:lstStyle/>
          <a:p>
            <a:endParaRPr/>
          </a:p>
        </p:txBody>
      </p:sp>
      <p:sp>
        <p:nvSpPr>
          <p:cNvPr id="154" name="object 154"/>
          <p:cNvSpPr/>
          <p:nvPr/>
        </p:nvSpPr>
        <p:spPr>
          <a:xfrm>
            <a:off x="2467015"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55" name="object 155"/>
          <p:cNvSpPr/>
          <p:nvPr/>
        </p:nvSpPr>
        <p:spPr>
          <a:xfrm>
            <a:off x="2331346" y="269377"/>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pic>
        <p:nvPicPr>
          <p:cNvPr id="156" name="object 156"/>
          <p:cNvPicPr/>
          <p:nvPr/>
        </p:nvPicPr>
        <p:blipFill>
          <a:blip r:embed="rId5" cstate="print"/>
          <a:stretch>
            <a:fillRect/>
          </a:stretch>
        </p:blipFill>
        <p:spPr>
          <a:xfrm>
            <a:off x="2193442" y="267113"/>
            <a:ext cx="64712" cy="64695"/>
          </a:xfrm>
          <a:prstGeom prst="rect">
            <a:avLst/>
          </a:prstGeom>
        </p:spPr>
      </p:pic>
      <p:pic>
        <p:nvPicPr>
          <p:cNvPr id="157" name="object 157"/>
          <p:cNvPicPr/>
          <p:nvPr/>
        </p:nvPicPr>
        <p:blipFill>
          <a:blip r:embed="rId2" cstate="print"/>
          <a:stretch>
            <a:fillRect/>
          </a:stretch>
        </p:blipFill>
        <p:spPr>
          <a:xfrm>
            <a:off x="2056272" y="265613"/>
            <a:ext cx="67712" cy="67695"/>
          </a:xfrm>
          <a:prstGeom prst="rect">
            <a:avLst/>
          </a:prstGeom>
        </p:spPr>
      </p:pic>
      <p:pic>
        <p:nvPicPr>
          <p:cNvPr id="158" name="object 158"/>
          <p:cNvPicPr/>
          <p:nvPr/>
        </p:nvPicPr>
        <p:blipFill>
          <a:blip r:embed="rId2" cstate="print"/>
          <a:stretch>
            <a:fillRect/>
          </a:stretch>
        </p:blipFill>
        <p:spPr>
          <a:xfrm>
            <a:off x="1920603" y="265613"/>
            <a:ext cx="67712" cy="67695"/>
          </a:xfrm>
          <a:prstGeom prst="rect">
            <a:avLst/>
          </a:prstGeom>
        </p:spPr>
      </p:pic>
      <p:pic>
        <p:nvPicPr>
          <p:cNvPr id="159" name="object 159"/>
          <p:cNvPicPr/>
          <p:nvPr/>
        </p:nvPicPr>
        <p:blipFill>
          <a:blip r:embed="rId22" cstate="print"/>
          <a:stretch>
            <a:fillRect/>
          </a:stretch>
        </p:blipFill>
        <p:spPr>
          <a:xfrm>
            <a:off x="1783433" y="264114"/>
            <a:ext cx="70712" cy="70694"/>
          </a:xfrm>
          <a:prstGeom prst="rect">
            <a:avLst/>
          </a:prstGeom>
        </p:spPr>
      </p:pic>
      <p:pic>
        <p:nvPicPr>
          <p:cNvPr id="160" name="object 160"/>
          <p:cNvPicPr/>
          <p:nvPr/>
        </p:nvPicPr>
        <p:blipFill>
          <a:blip r:embed="rId23" cstate="print"/>
          <a:stretch>
            <a:fillRect/>
          </a:stretch>
        </p:blipFill>
        <p:spPr>
          <a:xfrm>
            <a:off x="1646264" y="262583"/>
            <a:ext cx="73742" cy="73723"/>
          </a:xfrm>
          <a:prstGeom prst="rect">
            <a:avLst/>
          </a:prstGeom>
        </p:spPr>
      </p:pic>
      <p:pic>
        <p:nvPicPr>
          <p:cNvPr id="161" name="object 161"/>
          <p:cNvPicPr/>
          <p:nvPr/>
        </p:nvPicPr>
        <p:blipFill>
          <a:blip r:embed="rId15" cstate="print"/>
          <a:stretch>
            <a:fillRect/>
          </a:stretch>
        </p:blipFill>
        <p:spPr>
          <a:xfrm>
            <a:off x="1512095" y="264114"/>
            <a:ext cx="70742" cy="70694"/>
          </a:xfrm>
          <a:prstGeom prst="rect">
            <a:avLst/>
          </a:prstGeom>
        </p:spPr>
      </p:pic>
      <p:pic>
        <p:nvPicPr>
          <p:cNvPr id="162" name="object 162"/>
          <p:cNvPicPr/>
          <p:nvPr/>
        </p:nvPicPr>
        <p:blipFill>
          <a:blip r:embed="rId24" cstate="print"/>
          <a:stretch>
            <a:fillRect/>
          </a:stretch>
        </p:blipFill>
        <p:spPr>
          <a:xfrm>
            <a:off x="1375691" y="263348"/>
            <a:ext cx="72212" cy="72193"/>
          </a:xfrm>
          <a:prstGeom prst="rect">
            <a:avLst/>
          </a:prstGeom>
        </p:spPr>
      </p:pic>
      <p:pic>
        <p:nvPicPr>
          <p:cNvPr id="163" name="object 163"/>
          <p:cNvPicPr/>
          <p:nvPr/>
        </p:nvPicPr>
        <p:blipFill>
          <a:blip r:embed="rId25" cstate="print"/>
          <a:stretch>
            <a:fillRect/>
          </a:stretch>
        </p:blipFill>
        <p:spPr>
          <a:xfrm>
            <a:off x="1240021" y="263348"/>
            <a:ext cx="72212" cy="72193"/>
          </a:xfrm>
          <a:prstGeom prst="rect">
            <a:avLst/>
          </a:prstGeom>
        </p:spPr>
      </p:pic>
      <p:pic>
        <p:nvPicPr>
          <p:cNvPr id="164" name="object 164"/>
          <p:cNvPicPr/>
          <p:nvPr/>
        </p:nvPicPr>
        <p:blipFill>
          <a:blip r:embed="rId26" cstate="print"/>
          <a:stretch>
            <a:fillRect/>
          </a:stretch>
        </p:blipFill>
        <p:spPr>
          <a:xfrm>
            <a:off x="1105086" y="264114"/>
            <a:ext cx="70742" cy="70694"/>
          </a:xfrm>
          <a:prstGeom prst="rect">
            <a:avLst/>
          </a:prstGeom>
        </p:spPr>
      </p:pic>
      <p:pic>
        <p:nvPicPr>
          <p:cNvPr id="165" name="object 165"/>
          <p:cNvPicPr/>
          <p:nvPr/>
        </p:nvPicPr>
        <p:blipFill>
          <a:blip r:embed="rId18" cstate="print"/>
          <a:stretch>
            <a:fillRect/>
          </a:stretch>
        </p:blipFill>
        <p:spPr>
          <a:xfrm>
            <a:off x="969448" y="264114"/>
            <a:ext cx="70712" cy="70694"/>
          </a:xfrm>
          <a:prstGeom prst="rect">
            <a:avLst/>
          </a:prstGeom>
        </p:spPr>
      </p:pic>
      <p:pic>
        <p:nvPicPr>
          <p:cNvPr id="166" name="object 166"/>
          <p:cNvPicPr/>
          <p:nvPr/>
        </p:nvPicPr>
        <p:blipFill>
          <a:blip r:embed="rId27" cstate="print"/>
          <a:stretch>
            <a:fillRect/>
          </a:stretch>
        </p:blipFill>
        <p:spPr>
          <a:xfrm>
            <a:off x="833013" y="263348"/>
            <a:ext cx="72242" cy="72193"/>
          </a:xfrm>
          <a:prstGeom prst="rect">
            <a:avLst/>
          </a:prstGeom>
        </p:spPr>
      </p:pic>
      <p:pic>
        <p:nvPicPr>
          <p:cNvPr id="167" name="object 167"/>
          <p:cNvPicPr/>
          <p:nvPr/>
        </p:nvPicPr>
        <p:blipFill>
          <a:blip r:embed="rId28" cstate="print"/>
          <a:stretch>
            <a:fillRect/>
          </a:stretch>
        </p:blipFill>
        <p:spPr>
          <a:xfrm>
            <a:off x="696578" y="262583"/>
            <a:ext cx="73742" cy="73723"/>
          </a:xfrm>
          <a:prstGeom prst="rect">
            <a:avLst/>
          </a:prstGeom>
        </p:spPr>
      </p:pic>
      <p:pic>
        <p:nvPicPr>
          <p:cNvPr id="168" name="object 168"/>
          <p:cNvPicPr/>
          <p:nvPr/>
        </p:nvPicPr>
        <p:blipFill>
          <a:blip r:embed="rId29" cstate="print"/>
          <a:stretch>
            <a:fillRect/>
          </a:stretch>
        </p:blipFill>
        <p:spPr>
          <a:xfrm>
            <a:off x="560939" y="262583"/>
            <a:ext cx="73712" cy="73723"/>
          </a:xfrm>
          <a:prstGeom prst="rect">
            <a:avLst/>
          </a:prstGeom>
        </p:spPr>
      </p:pic>
      <p:pic>
        <p:nvPicPr>
          <p:cNvPr id="169" name="object 169"/>
          <p:cNvPicPr/>
          <p:nvPr/>
        </p:nvPicPr>
        <p:blipFill>
          <a:blip r:embed="rId30" cstate="print"/>
          <a:stretch>
            <a:fillRect/>
          </a:stretch>
        </p:blipFill>
        <p:spPr>
          <a:xfrm>
            <a:off x="426005" y="263348"/>
            <a:ext cx="72242" cy="72193"/>
          </a:xfrm>
          <a:prstGeom prst="rect">
            <a:avLst/>
          </a:prstGeom>
        </p:spPr>
      </p:pic>
      <p:pic>
        <p:nvPicPr>
          <p:cNvPr id="170" name="object 170"/>
          <p:cNvPicPr/>
          <p:nvPr/>
        </p:nvPicPr>
        <p:blipFill>
          <a:blip r:embed="rId31" cstate="print"/>
          <a:stretch>
            <a:fillRect/>
          </a:stretch>
        </p:blipFill>
        <p:spPr>
          <a:xfrm>
            <a:off x="290335" y="263348"/>
            <a:ext cx="72242" cy="72193"/>
          </a:xfrm>
          <a:prstGeom prst="rect">
            <a:avLst/>
          </a:prstGeom>
        </p:spPr>
      </p:pic>
      <p:pic>
        <p:nvPicPr>
          <p:cNvPr id="171" name="object 171"/>
          <p:cNvPicPr/>
          <p:nvPr/>
        </p:nvPicPr>
        <p:blipFill>
          <a:blip r:embed="rId25" cstate="print"/>
          <a:stretch>
            <a:fillRect/>
          </a:stretch>
        </p:blipFill>
        <p:spPr>
          <a:xfrm>
            <a:off x="154697" y="263348"/>
            <a:ext cx="72212" cy="72193"/>
          </a:xfrm>
          <a:prstGeom prst="rect">
            <a:avLst/>
          </a:prstGeom>
        </p:spPr>
      </p:pic>
      <p:pic>
        <p:nvPicPr>
          <p:cNvPr id="172" name="object 172"/>
          <p:cNvPicPr/>
          <p:nvPr/>
        </p:nvPicPr>
        <p:blipFill>
          <a:blip r:embed="rId26" cstate="print"/>
          <a:stretch>
            <a:fillRect/>
          </a:stretch>
        </p:blipFill>
        <p:spPr>
          <a:xfrm>
            <a:off x="19762" y="264114"/>
            <a:ext cx="70742" cy="70694"/>
          </a:xfrm>
          <a:prstGeom prst="rect">
            <a:avLst/>
          </a:prstGeom>
        </p:spPr>
      </p:pic>
      <p:sp>
        <p:nvSpPr>
          <p:cNvPr id="173" name="object 173"/>
          <p:cNvSpPr/>
          <p:nvPr/>
        </p:nvSpPr>
        <p:spPr>
          <a:xfrm>
            <a:off x="7485895" y="132977"/>
            <a:ext cx="62230" cy="62230"/>
          </a:xfrm>
          <a:custGeom>
            <a:avLst/>
            <a:gdLst/>
            <a:ahLst/>
            <a:cxnLst/>
            <a:rect l="l" t="t" r="r" b="b"/>
            <a:pathLst>
              <a:path w="62229" h="62230">
                <a:moveTo>
                  <a:pt x="30856" y="0"/>
                </a:moveTo>
                <a:lnTo>
                  <a:pt x="42870" y="2422"/>
                </a:lnTo>
                <a:lnTo>
                  <a:pt x="52678" y="9031"/>
                </a:lnTo>
                <a:lnTo>
                  <a:pt x="59288" y="18836"/>
                </a:lnTo>
                <a:lnTo>
                  <a:pt x="61712" y="30848"/>
                </a:lnTo>
                <a:lnTo>
                  <a:pt x="59288" y="42846"/>
                </a:lnTo>
                <a:lnTo>
                  <a:pt x="52678" y="52653"/>
                </a:lnTo>
                <a:lnTo>
                  <a:pt x="42870" y="59269"/>
                </a:lnTo>
                <a:lnTo>
                  <a:pt x="30856" y="61696"/>
                </a:lnTo>
                <a:lnTo>
                  <a:pt x="18854" y="59269"/>
                </a:lnTo>
                <a:lnTo>
                  <a:pt x="9045" y="52653"/>
                </a:lnTo>
                <a:lnTo>
                  <a:pt x="2427" y="42846"/>
                </a:lnTo>
                <a:lnTo>
                  <a:pt x="0" y="30848"/>
                </a:lnTo>
                <a:lnTo>
                  <a:pt x="2427" y="18836"/>
                </a:lnTo>
                <a:lnTo>
                  <a:pt x="9045" y="9031"/>
                </a:lnTo>
                <a:lnTo>
                  <a:pt x="18854" y="2422"/>
                </a:lnTo>
                <a:lnTo>
                  <a:pt x="30856" y="0"/>
                </a:lnTo>
                <a:close/>
              </a:path>
            </a:pathLst>
          </a:custGeom>
          <a:solidFill>
            <a:srgbClr val="D9D9D8">
              <a:alpha val="50000"/>
            </a:srgbClr>
          </a:solidFill>
        </p:spPr>
        <p:txBody>
          <a:bodyPr wrap="square" lIns="0" tIns="0" rIns="0" bIns="0" rtlCol="0"/>
          <a:lstStyle/>
          <a:p>
            <a:endParaRPr/>
          </a:p>
        </p:txBody>
      </p:sp>
      <p:sp>
        <p:nvSpPr>
          <p:cNvPr id="174" name="object 174"/>
          <p:cNvSpPr/>
          <p:nvPr/>
        </p:nvSpPr>
        <p:spPr>
          <a:xfrm>
            <a:off x="7351359" y="134110"/>
            <a:ext cx="59690" cy="59690"/>
          </a:xfrm>
          <a:custGeom>
            <a:avLst/>
            <a:gdLst/>
            <a:ahLst/>
            <a:cxnLst/>
            <a:rect l="l" t="t" r="r" b="b"/>
            <a:pathLst>
              <a:path w="59690"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75" name="object 175"/>
          <p:cNvSpPr/>
          <p:nvPr/>
        </p:nvSpPr>
        <p:spPr>
          <a:xfrm>
            <a:off x="7215322"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6" name="object 176"/>
          <p:cNvSpPr/>
          <p:nvPr/>
        </p:nvSpPr>
        <p:spPr>
          <a:xfrm>
            <a:off x="707965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7" name="object 177"/>
          <p:cNvSpPr/>
          <p:nvPr/>
        </p:nvSpPr>
        <p:spPr>
          <a:xfrm>
            <a:off x="6943983" y="133742"/>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8" name="object 178"/>
          <p:cNvSpPr/>
          <p:nvPr/>
        </p:nvSpPr>
        <p:spPr>
          <a:xfrm>
            <a:off x="6808344"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79" name="object 179"/>
          <p:cNvSpPr/>
          <p:nvPr/>
        </p:nvSpPr>
        <p:spPr>
          <a:xfrm>
            <a:off x="667267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0" name="object 180"/>
          <p:cNvSpPr/>
          <p:nvPr/>
        </p:nvSpPr>
        <p:spPr>
          <a:xfrm>
            <a:off x="6537005" y="133742"/>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181" name="object 181"/>
          <p:cNvSpPr/>
          <p:nvPr/>
        </p:nvSpPr>
        <p:spPr>
          <a:xfrm>
            <a:off x="6401703"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2" name="object 182"/>
          <p:cNvSpPr/>
          <p:nvPr/>
        </p:nvSpPr>
        <p:spPr>
          <a:xfrm>
            <a:off x="6266034"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3" name="object 183"/>
          <p:cNvSpPr/>
          <p:nvPr/>
        </p:nvSpPr>
        <p:spPr>
          <a:xfrm>
            <a:off x="6131130"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4" name="object 184"/>
          <p:cNvSpPr/>
          <p:nvPr/>
        </p:nvSpPr>
        <p:spPr>
          <a:xfrm>
            <a:off x="5994695" y="134110"/>
            <a:ext cx="59690" cy="59690"/>
          </a:xfrm>
          <a:custGeom>
            <a:avLst/>
            <a:gdLst/>
            <a:ahLst/>
            <a:cxnLst/>
            <a:rect l="l" t="t" r="r" b="b"/>
            <a:pathLst>
              <a:path w="59689" h="59689">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185" name="object 185"/>
          <p:cNvSpPr/>
          <p:nvPr/>
        </p:nvSpPr>
        <p:spPr>
          <a:xfrm>
            <a:off x="585979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6" name="object 186"/>
          <p:cNvSpPr/>
          <p:nvPr/>
        </p:nvSpPr>
        <p:spPr>
          <a:xfrm>
            <a:off x="5724121" y="134875"/>
            <a:ext cx="58419" cy="58419"/>
          </a:xfrm>
          <a:custGeom>
            <a:avLst/>
            <a:gdLst/>
            <a:ahLst/>
            <a:cxnLst/>
            <a:rect l="l" t="t" r="r" b="b"/>
            <a:pathLst>
              <a:path w="58420" h="58419">
                <a:moveTo>
                  <a:pt x="28958" y="0"/>
                </a:moveTo>
                <a:lnTo>
                  <a:pt x="40242" y="2272"/>
                </a:lnTo>
                <a:lnTo>
                  <a:pt x="49456" y="8473"/>
                </a:lnTo>
                <a:lnTo>
                  <a:pt x="55669" y="17675"/>
                </a:lnTo>
                <a:lnTo>
                  <a:pt x="57947" y="28951"/>
                </a:lnTo>
                <a:lnTo>
                  <a:pt x="55669" y="40214"/>
                </a:lnTo>
                <a:lnTo>
                  <a:pt x="49456" y="49417"/>
                </a:lnTo>
                <a:lnTo>
                  <a:pt x="40242" y="55624"/>
                </a:lnTo>
                <a:lnTo>
                  <a:pt x="28958" y="57901"/>
                </a:lnTo>
                <a:lnTo>
                  <a:pt x="17692" y="55624"/>
                </a:lnTo>
                <a:lnTo>
                  <a:pt x="8486" y="49417"/>
                </a:lnTo>
                <a:lnTo>
                  <a:pt x="2277" y="40214"/>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187" name="object 187"/>
          <p:cNvSpPr/>
          <p:nvPr/>
        </p:nvSpPr>
        <p:spPr>
          <a:xfrm>
            <a:off x="5589218" y="135609"/>
            <a:ext cx="56515" cy="56515"/>
          </a:xfrm>
          <a:custGeom>
            <a:avLst/>
            <a:gdLst/>
            <a:ahLst/>
            <a:cxnLst/>
            <a:rect l="l" t="t" r="r" b="b"/>
            <a:pathLst>
              <a:path w="56514" h="56514">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8" name="object 188"/>
          <p:cNvSpPr/>
          <p:nvPr/>
        </p:nvSpPr>
        <p:spPr>
          <a:xfrm>
            <a:off x="5453548" y="135609"/>
            <a:ext cx="56515" cy="56515"/>
          </a:xfrm>
          <a:custGeom>
            <a:avLst/>
            <a:gdLst/>
            <a:ahLst/>
            <a:cxnLst/>
            <a:rect l="l" t="t" r="r" b="b"/>
            <a:pathLst>
              <a:path w="56514" h="56514">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189" name="object 189"/>
          <p:cNvSpPr/>
          <p:nvPr/>
        </p:nvSpPr>
        <p:spPr>
          <a:xfrm>
            <a:off x="5318644" y="136374"/>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190" name="object 190"/>
          <p:cNvSpPr/>
          <p:nvPr/>
        </p:nvSpPr>
        <p:spPr>
          <a:xfrm>
            <a:off x="518297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1" name="object 191"/>
          <p:cNvSpPr/>
          <p:nvPr/>
        </p:nvSpPr>
        <p:spPr>
          <a:xfrm>
            <a:off x="5047305" y="136374"/>
            <a:ext cx="55244" cy="55244"/>
          </a:xfrm>
          <a:custGeom>
            <a:avLst/>
            <a:gdLst/>
            <a:ahLst/>
            <a:cxnLst/>
            <a:rect l="l" t="t" r="r" b="b"/>
            <a:pathLst>
              <a:path w="55245"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192" name="object 192"/>
          <p:cNvSpPr/>
          <p:nvPr/>
        </p:nvSpPr>
        <p:spPr>
          <a:xfrm>
            <a:off x="491353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3" name="object 193"/>
          <p:cNvSpPr/>
          <p:nvPr/>
        </p:nvSpPr>
        <p:spPr>
          <a:xfrm>
            <a:off x="4777864" y="138241"/>
            <a:ext cx="51435" cy="51435"/>
          </a:xfrm>
          <a:custGeom>
            <a:avLst/>
            <a:gdLst/>
            <a:ahLst/>
            <a:cxnLst/>
            <a:rect l="l" t="t" r="r" b="b"/>
            <a:pathLst>
              <a:path w="51435" h="51435">
                <a:moveTo>
                  <a:pt x="25560" y="0"/>
                </a:moveTo>
                <a:lnTo>
                  <a:pt x="35525" y="2009"/>
                </a:lnTo>
                <a:lnTo>
                  <a:pt x="43659" y="7490"/>
                </a:lnTo>
                <a:lnTo>
                  <a:pt x="49141" y="15622"/>
                </a:lnTo>
                <a:lnTo>
                  <a:pt x="51151" y="25584"/>
                </a:lnTo>
                <a:lnTo>
                  <a:pt x="49141" y="35534"/>
                </a:lnTo>
                <a:lnTo>
                  <a:pt x="43659" y="43667"/>
                </a:lnTo>
                <a:lnTo>
                  <a:pt x="35525" y="49155"/>
                </a:lnTo>
                <a:lnTo>
                  <a:pt x="25560" y="51169"/>
                </a:lnTo>
                <a:lnTo>
                  <a:pt x="15613" y="49155"/>
                </a:lnTo>
                <a:lnTo>
                  <a:pt x="7488" y="43667"/>
                </a:lnTo>
                <a:lnTo>
                  <a:pt x="2009" y="35534"/>
                </a:lnTo>
                <a:lnTo>
                  <a:pt x="0" y="25584"/>
                </a:lnTo>
                <a:lnTo>
                  <a:pt x="2009" y="15622"/>
                </a:lnTo>
                <a:lnTo>
                  <a:pt x="7488" y="7490"/>
                </a:lnTo>
                <a:lnTo>
                  <a:pt x="15613" y="2009"/>
                </a:lnTo>
                <a:lnTo>
                  <a:pt x="25560" y="0"/>
                </a:lnTo>
                <a:close/>
              </a:path>
            </a:pathLst>
          </a:custGeom>
          <a:solidFill>
            <a:srgbClr val="D9D9D8">
              <a:alpha val="50000"/>
            </a:srgbClr>
          </a:solidFill>
        </p:spPr>
        <p:txBody>
          <a:bodyPr wrap="square" lIns="0" tIns="0" rIns="0" bIns="0" rtlCol="0"/>
          <a:lstStyle/>
          <a:p>
            <a:endParaRPr/>
          </a:p>
        </p:txBody>
      </p:sp>
      <p:sp>
        <p:nvSpPr>
          <p:cNvPr id="194" name="object 194"/>
          <p:cNvSpPr/>
          <p:nvPr/>
        </p:nvSpPr>
        <p:spPr>
          <a:xfrm>
            <a:off x="4642929"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195" name="object 195"/>
          <p:cNvSpPr/>
          <p:nvPr/>
        </p:nvSpPr>
        <p:spPr>
          <a:xfrm>
            <a:off x="4505760" y="137507"/>
            <a:ext cx="52705" cy="52705"/>
          </a:xfrm>
          <a:custGeom>
            <a:avLst/>
            <a:gdLst/>
            <a:ahLst/>
            <a:cxnLst/>
            <a:rect l="l" t="t" r="r" b="b"/>
            <a:pathLst>
              <a:path w="52704" h="52705">
                <a:moveTo>
                  <a:pt x="26356" y="0"/>
                </a:moveTo>
                <a:lnTo>
                  <a:pt x="36603" y="2068"/>
                </a:lnTo>
                <a:lnTo>
                  <a:pt x="44971" y="7708"/>
                </a:lnTo>
                <a:lnTo>
                  <a:pt x="50613" y="16074"/>
                </a:lnTo>
                <a:lnTo>
                  <a:pt x="52682" y="26319"/>
                </a:lnTo>
                <a:lnTo>
                  <a:pt x="50613" y="36564"/>
                </a:lnTo>
                <a:lnTo>
                  <a:pt x="44971" y="44929"/>
                </a:lnTo>
                <a:lnTo>
                  <a:pt x="36603"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196" name="object 196"/>
          <p:cNvSpPr/>
          <p:nvPr/>
        </p:nvSpPr>
        <p:spPr>
          <a:xfrm>
            <a:off x="4370856"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7" name="object 197"/>
          <p:cNvSpPr/>
          <p:nvPr/>
        </p:nvSpPr>
        <p:spPr>
          <a:xfrm>
            <a:off x="4235187" y="138241"/>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8" name="object 198"/>
          <p:cNvSpPr/>
          <p:nvPr/>
        </p:nvSpPr>
        <p:spPr>
          <a:xfrm>
            <a:off x="4099517" y="138241"/>
            <a:ext cx="51435" cy="51435"/>
          </a:xfrm>
          <a:custGeom>
            <a:avLst/>
            <a:gdLst/>
            <a:ahLst/>
            <a:cxnLst/>
            <a:rect l="l" t="t" r="r" b="b"/>
            <a:pathLst>
              <a:path w="51435" h="51435">
                <a:moveTo>
                  <a:pt x="25591" y="0"/>
                </a:moveTo>
                <a:lnTo>
                  <a:pt x="35556" y="2009"/>
                </a:lnTo>
                <a:lnTo>
                  <a:pt x="43690" y="7490"/>
                </a:lnTo>
                <a:lnTo>
                  <a:pt x="49172" y="15622"/>
                </a:lnTo>
                <a:lnTo>
                  <a:pt x="51182" y="25584"/>
                </a:lnTo>
                <a:lnTo>
                  <a:pt x="49172" y="35534"/>
                </a:lnTo>
                <a:lnTo>
                  <a:pt x="43690" y="43667"/>
                </a:lnTo>
                <a:lnTo>
                  <a:pt x="35556"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199" name="object 199"/>
          <p:cNvSpPr/>
          <p:nvPr/>
        </p:nvSpPr>
        <p:spPr>
          <a:xfrm>
            <a:off x="3965746" y="140139"/>
            <a:ext cx="47625" cy="47625"/>
          </a:xfrm>
          <a:custGeom>
            <a:avLst/>
            <a:gdLst/>
            <a:ahLst/>
            <a:cxnLst/>
            <a:rect l="l" t="t" r="r" b="b"/>
            <a:pathLst>
              <a:path w="47625" h="47625">
                <a:moveTo>
                  <a:pt x="23693" y="0"/>
                </a:moveTo>
                <a:lnTo>
                  <a:pt x="32922" y="1859"/>
                </a:lnTo>
                <a:lnTo>
                  <a:pt x="40452" y="6931"/>
                </a:lnTo>
                <a:lnTo>
                  <a:pt x="45526" y="14460"/>
                </a:lnTo>
                <a:lnTo>
                  <a:pt x="47386" y="23687"/>
                </a:lnTo>
                <a:lnTo>
                  <a:pt x="45526" y="32901"/>
                </a:lnTo>
                <a:lnTo>
                  <a:pt x="40452" y="40431"/>
                </a:lnTo>
                <a:lnTo>
                  <a:pt x="32922" y="45510"/>
                </a:lnTo>
                <a:lnTo>
                  <a:pt x="23693" y="47374"/>
                </a:lnTo>
                <a:lnTo>
                  <a:pt x="14476" y="45510"/>
                </a:lnTo>
                <a:lnTo>
                  <a:pt x="6944" y="40431"/>
                </a:lnTo>
                <a:lnTo>
                  <a:pt x="1863" y="32901"/>
                </a:lnTo>
                <a:lnTo>
                  <a:pt x="0" y="23687"/>
                </a:lnTo>
                <a:lnTo>
                  <a:pt x="1863" y="14460"/>
                </a:lnTo>
                <a:lnTo>
                  <a:pt x="6944" y="6931"/>
                </a:lnTo>
                <a:lnTo>
                  <a:pt x="14476" y="1859"/>
                </a:lnTo>
                <a:lnTo>
                  <a:pt x="23693" y="0"/>
                </a:lnTo>
                <a:close/>
              </a:path>
            </a:pathLst>
          </a:custGeom>
          <a:solidFill>
            <a:srgbClr val="D9D9D8">
              <a:alpha val="50000"/>
            </a:srgbClr>
          </a:solidFill>
        </p:spPr>
        <p:txBody>
          <a:bodyPr wrap="square" lIns="0" tIns="0" rIns="0" bIns="0" rtlCol="0"/>
          <a:lstStyle/>
          <a:p>
            <a:endParaRPr/>
          </a:p>
        </p:txBody>
      </p:sp>
      <p:sp>
        <p:nvSpPr>
          <p:cNvPr id="200" name="object 200"/>
          <p:cNvSpPr/>
          <p:nvPr/>
        </p:nvSpPr>
        <p:spPr>
          <a:xfrm>
            <a:off x="3829709" y="139741"/>
            <a:ext cx="48260" cy="48260"/>
          </a:xfrm>
          <a:custGeom>
            <a:avLst/>
            <a:gdLst/>
            <a:ahLst/>
            <a:cxnLst/>
            <a:rect l="l" t="t" r="r" b="b"/>
            <a:pathLst>
              <a:path w="48260" h="48260">
                <a:moveTo>
                  <a:pt x="24060" y="0"/>
                </a:moveTo>
                <a:lnTo>
                  <a:pt x="33442" y="1895"/>
                </a:lnTo>
                <a:lnTo>
                  <a:pt x="41099" y="7061"/>
                </a:lnTo>
                <a:lnTo>
                  <a:pt x="46259" y="14718"/>
                </a:lnTo>
                <a:lnTo>
                  <a:pt x="48151" y="24085"/>
                </a:lnTo>
                <a:lnTo>
                  <a:pt x="46259" y="33446"/>
                </a:lnTo>
                <a:lnTo>
                  <a:pt x="41099" y="41092"/>
                </a:lnTo>
                <a:lnTo>
                  <a:pt x="33442" y="46248"/>
                </a:lnTo>
                <a:lnTo>
                  <a:pt x="24060" y="48139"/>
                </a:lnTo>
                <a:lnTo>
                  <a:pt x="14696" y="46248"/>
                </a:lnTo>
                <a:lnTo>
                  <a:pt x="7048" y="41092"/>
                </a:lnTo>
                <a:lnTo>
                  <a:pt x="1891" y="33446"/>
                </a:lnTo>
                <a:lnTo>
                  <a:pt x="0" y="24085"/>
                </a:lnTo>
                <a:lnTo>
                  <a:pt x="1891" y="14718"/>
                </a:lnTo>
                <a:lnTo>
                  <a:pt x="7048" y="7061"/>
                </a:lnTo>
                <a:lnTo>
                  <a:pt x="14696" y="1895"/>
                </a:lnTo>
                <a:lnTo>
                  <a:pt x="24060" y="0"/>
                </a:lnTo>
                <a:close/>
              </a:path>
            </a:pathLst>
          </a:custGeom>
          <a:solidFill>
            <a:srgbClr val="D9D9D8">
              <a:alpha val="50000"/>
            </a:srgbClr>
          </a:solidFill>
        </p:spPr>
        <p:txBody>
          <a:bodyPr wrap="square" lIns="0" tIns="0" rIns="0" bIns="0" rtlCol="0"/>
          <a:lstStyle/>
          <a:p>
            <a:endParaRPr/>
          </a:p>
        </p:txBody>
      </p:sp>
      <p:sp>
        <p:nvSpPr>
          <p:cNvPr id="201" name="object 201"/>
          <p:cNvSpPr/>
          <p:nvPr/>
        </p:nvSpPr>
        <p:spPr>
          <a:xfrm>
            <a:off x="3693274"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2" name="object 202"/>
          <p:cNvSpPr/>
          <p:nvPr/>
        </p:nvSpPr>
        <p:spPr>
          <a:xfrm>
            <a:off x="3558370" y="139741"/>
            <a:ext cx="48260" cy="48260"/>
          </a:xfrm>
          <a:custGeom>
            <a:avLst/>
            <a:gdLst/>
            <a:ahLst/>
            <a:cxnLst/>
            <a:rect l="l" t="t" r="r" b="b"/>
            <a:pathLst>
              <a:path w="48260" h="48260">
                <a:moveTo>
                  <a:pt x="24091" y="0"/>
                </a:moveTo>
                <a:lnTo>
                  <a:pt x="33455" y="1895"/>
                </a:lnTo>
                <a:lnTo>
                  <a:pt x="41103" y="7061"/>
                </a:lnTo>
                <a:lnTo>
                  <a:pt x="46260" y="14718"/>
                </a:lnTo>
                <a:lnTo>
                  <a:pt x="48151" y="24085"/>
                </a:lnTo>
                <a:lnTo>
                  <a:pt x="46260" y="33446"/>
                </a:lnTo>
                <a:lnTo>
                  <a:pt x="41103" y="41092"/>
                </a:lnTo>
                <a:lnTo>
                  <a:pt x="33455" y="46248"/>
                </a:lnTo>
                <a:lnTo>
                  <a:pt x="24091" y="48139"/>
                </a:lnTo>
                <a:lnTo>
                  <a:pt x="14709" y="46248"/>
                </a:lnTo>
                <a:lnTo>
                  <a:pt x="7052" y="41092"/>
                </a:lnTo>
                <a:lnTo>
                  <a:pt x="1891" y="33446"/>
                </a:lnTo>
                <a:lnTo>
                  <a:pt x="0" y="24085"/>
                </a:lnTo>
                <a:lnTo>
                  <a:pt x="1891" y="14718"/>
                </a:lnTo>
                <a:lnTo>
                  <a:pt x="7052" y="7061"/>
                </a:lnTo>
                <a:lnTo>
                  <a:pt x="14709" y="1895"/>
                </a:lnTo>
                <a:lnTo>
                  <a:pt x="24091" y="0"/>
                </a:lnTo>
                <a:close/>
              </a:path>
            </a:pathLst>
          </a:custGeom>
          <a:solidFill>
            <a:srgbClr val="D9D9D8">
              <a:alpha val="50000"/>
            </a:srgbClr>
          </a:solidFill>
        </p:spPr>
        <p:txBody>
          <a:bodyPr wrap="square" lIns="0" tIns="0" rIns="0" bIns="0" rtlCol="0"/>
          <a:lstStyle/>
          <a:p>
            <a:endParaRPr/>
          </a:p>
        </p:txBody>
      </p:sp>
      <p:sp>
        <p:nvSpPr>
          <p:cNvPr id="203" name="object 203"/>
          <p:cNvSpPr/>
          <p:nvPr/>
        </p:nvSpPr>
        <p:spPr>
          <a:xfrm>
            <a:off x="3423068" y="140139"/>
            <a:ext cx="47625" cy="47625"/>
          </a:xfrm>
          <a:custGeom>
            <a:avLst/>
            <a:gdLst/>
            <a:ahLst/>
            <a:cxnLst/>
            <a:rect l="l" t="t" r="r" b="b"/>
            <a:pathLst>
              <a:path w="47625" h="47625">
                <a:moveTo>
                  <a:pt x="23723" y="0"/>
                </a:moveTo>
                <a:lnTo>
                  <a:pt x="32940" y="1859"/>
                </a:lnTo>
                <a:lnTo>
                  <a:pt x="40471" y="6931"/>
                </a:lnTo>
                <a:lnTo>
                  <a:pt x="45552" y="14460"/>
                </a:lnTo>
                <a:lnTo>
                  <a:pt x="47416" y="23687"/>
                </a:lnTo>
                <a:lnTo>
                  <a:pt x="45552" y="32901"/>
                </a:lnTo>
                <a:lnTo>
                  <a:pt x="40471" y="40431"/>
                </a:lnTo>
                <a:lnTo>
                  <a:pt x="32940" y="45510"/>
                </a:lnTo>
                <a:lnTo>
                  <a:pt x="23723" y="47374"/>
                </a:lnTo>
                <a:lnTo>
                  <a:pt x="14489" y="45510"/>
                </a:lnTo>
                <a:lnTo>
                  <a:pt x="6948" y="40431"/>
                </a:lnTo>
                <a:lnTo>
                  <a:pt x="1864" y="32901"/>
                </a:lnTo>
                <a:lnTo>
                  <a:pt x="0" y="23687"/>
                </a:lnTo>
                <a:lnTo>
                  <a:pt x="1864" y="14460"/>
                </a:lnTo>
                <a:lnTo>
                  <a:pt x="6948" y="6931"/>
                </a:lnTo>
                <a:lnTo>
                  <a:pt x="14489" y="1859"/>
                </a:lnTo>
                <a:lnTo>
                  <a:pt x="23723" y="0"/>
                </a:lnTo>
                <a:close/>
              </a:path>
            </a:pathLst>
          </a:custGeom>
          <a:solidFill>
            <a:srgbClr val="D9D9D8">
              <a:alpha val="50000"/>
            </a:srgbClr>
          </a:solidFill>
        </p:spPr>
        <p:txBody>
          <a:bodyPr wrap="square" lIns="0" tIns="0" rIns="0" bIns="0" rtlCol="0"/>
          <a:lstStyle/>
          <a:p>
            <a:endParaRPr/>
          </a:p>
        </p:txBody>
      </p:sp>
      <p:sp>
        <p:nvSpPr>
          <p:cNvPr id="204" name="object 204"/>
          <p:cNvSpPr/>
          <p:nvPr/>
        </p:nvSpPr>
        <p:spPr>
          <a:xfrm>
            <a:off x="3286297" y="139006"/>
            <a:ext cx="50165" cy="50165"/>
          </a:xfrm>
          <a:custGeom>
            <a:avLst/>
            <a:gdLst/>
            <a:ahLst/>
            <a:cxnLst/>
            <a:rect l="l" t="t" r="r" b="b"/>
            <a:pathLst>
              <a:path w="50164" h="50164">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05" name="object 205"/>
          <p:cNvSpPr/>
          <p:nvPr/>
        </p:nvSpPr>
        <p:spPr>
          <a:xfrm>
            <a:off x="3148729" y="137109"/>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09"/>
                </a:lnTo>
                <a:lnTo>
                  <a:pt x="45603" y="45591"/>
                </a:lnTo>
                <a:lnTo>
                  <a:pt x="37119"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6" name="object 206"/>
          <p:cNvSpPr/>
          <p:nvPr/>
        </p:nvSpPr>
        <p:spPr>
          <a:xfrm>
            <a:off x="3013458" y="137507"/>
            <a:ext cx="52705" cy="52705"/>
          </a:xfrm>
          <a:custGeom>
            <a:avLst/>
            <a:gdLst/>
            <a:ahLst/>
            <a:cxnLst/>
            <a:rect l="l" t="t" r="r" b="b"/>
            <a:pathLst>
              <a:path w="52705" h="52705">
                <a:moveTo>
                  <a:pt x="26325" y="0"/>
                </a:moveTo>
                <a:lnTo>
                  <a:pt x="36573" y="2068"/>
                </a:lnTo>
                <a:lnTo>
                  <a:pt x="44941" y="7708"/>
                </a:lnTo>
                <a:lnTo>
                  <a:pt x="50582" y="16074"/>
                </a:lnTo>
                <a:lnTo>
                  <a:pt x="52651" y="26319"/>
                </a:lnTo>
                <a:lnTo>
                  <a:pt x="50582" y="36564"/>
                </a:lnTo>
                <a:lnTo>
                  <a:pt x="44941" y="44929"/>
                </a:lnTo>
                <a:lnTo>
                  <a:pt x="36573"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07" name="object 207"/>
          <p:cNvSpPr/>
          <p:nvPr/>
        </p:nvSpPr>
        <p:spPr>
          <a:xfrm>
            <a:off x="2877391" y="137109"/>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09"/>
                </a:lnTo>
                <a:lnTo>
                  <a:pt x="45618" y="45591"/>
                </a:lnTo>
                <a:lnTo>
                  <a:pt x="37123" y="51307"/>
                </a:lnTo>
                <a:lnTo>
                  <a:pt x="26723" y="53403"/>
                </a:lnTo>
                <a:lnTo>
                  <a:pt x="16323" y="51307"/>
                </a:lnTo>
                <a:lnTo>
                  <a:pt x="7828" y="45591"/>
                </a:lnTo>
                <a:lnTo>
                  <a:pt x="2100" y="37109"/>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08" name="object 208"/>
          <p:cNvSpPr/>
          <p:nvPr/>
        </p:nvSpPr>
        <p:spPr>
          <a:xfrm>
            <a:off x="2740986" y="136374"/>
            <a:ext cx="55244" cy="55244"/>
          </a:xfrm>
          <a:custGeom>
            <a:avLst/>
            <a:gdLst/>
            <a:ahLst/>
            <a:cxnLst/>
            <a:rect l="l" t="t" r="r" b="b"/>
            <a:pathLst>
              <a:path w="55244" h="55244">
                <a:moveTo>
                  <a:pt x="27458" y="0"/>
                </a:moveTo>
                <a:lnTo>
                  <a:pt x="38154" y="2154"/>
                </a:lnTo>
                <a:lnTo>
                  <a:pt x="46881" y="8033"/>
                </a:lnTo>
                <a:lnTo>
                  <a:pt x="52761" y="16758"/>
                </a:lnTo>
                <a:lnTo>
                  <a:pt x="54916" y="27451"/>
                </a:lnTo>
                <a:lnTo>
                  <a:pt x="52761" y="38131"/>
                </a:lnTo>
                <a:lnTo>
                  <a:pt x="46881" y="46857"/>
                </a:lnTo>
                <a:lnTo>
                  <a:pt x="38154"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09" name="object 209"/>
          <p:cNvSpPr/>
          <p:nvPr/>
        </p:nvSpPr>
        <p:spPr>
          <a:xfrm>
            <a:off x="2603052" y="134110"/>
            <a:ext cx="59690" cy="59690"/>
          </a:xfrm>
          <a:custGeom>
            <a:avLst/>
            <a:gdLst/>
            <a:ahLst/>
            <a:cxnLst/>
            <a:rect l="l" t="t" r="r" b="b"/>
            <a:pathLst>
              <a:path w="59689" h="59689">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10" name="object 210"/>
          <p:cNvSpPr/>
          <p:nvPr/>
        </p:nvSpPr>
        <p:spPr>
          <a:xfrm>
            <a:off x="2466280" y="132977"/>
            <a:ext cx="62230" cy="62230"/>
          </a:xfrm>
          <a:custGeom>
            <a:avLst/>
            <a:gdLst/>
            <a:ahLst/>
            <a:cxnLst/>
            <a:rect l="l" t="t" r="r" b="b"/>
            <a:pathLst>
              <a:path w="62230" h="62230">
                <a:moveTo>
                  <a:pt x="30825" y="0"/>
                </a:moveTo>
                <a:lnTo>
                  <a:pt x="42840" y="2422"/>
                </a:lnTo>
                <a:lnTo>
                  <a:pt x="52647" y="9031"/>
                </a:lnTo>
                <a:lnTo>
                  <a:pt x="59258" y="18836"/>
                </a:lnTo>
                <a:lnTo>
                  <a:pt x="61681" y="30848"/>
                </a:lnTo>
                <a:lnTo>
                  <a:pt x="59258" y="42846"/>
                </a:lnTo>
                <a:lnTo>
                  <a:pt x="52647" y="52653"/>
                </a:lnTo>
                <a:lnTo>
                  <a:pt x="42840" y="59269"/>
                </a:lnTo>
                <a:lnTo>
                  <a:pt x="30825" y="61696"/>
                </a:lnTo>
                <a:lnTo>
                  <a:pt x="18828" y="59269"/>
                </a:lnTo>
                <a:lnTo>
                  <a:pt x="9030" y="52653"/>
                </a:lnTo>
                <a:lnTo>
                  <a:pt x="2423" y="42846"/>
                </a:lnTo>
                <a:lnTo>
                  <a:pt x="0" y="30848"/>
                </a:lnTo>
                <a:lnTo>
                  <a:pt x="2423" y="18836"/>
                </a:lnTo>
                <a:lnTo>
                  <a:pt x="9030" y="9031"/>
                </a:lnTo>
                <a:lnTo>
                  <a:pt x="18828" y="2422"/>
                </a:lnTo>
                <a:lnTo>
                  <a:pt x="30825" y="0"/>
                </a:lnTo>
                <a:close/>
              </a:path>
            </a:pathLst>
          </a:custGeom>
          <a:solidFill>
            <a:srgbClr val="D9D9D8">
              <a:alpha val="50000"/>
            </a:srgbClr>
          </a:solidFill>
        </p:spPr>
        <p:txBody>
          <a:bodyPr wrap="square" lIns="0" tIns="0" rIns="0" bIns="0" rtlCol="0"/>
          <a:lstStyle/>
          <a:p>
            <a:endParaRPr/>
          </a:p>
        </p:txBody>
      </p:sp>
      <p:pic>
        <p:nvPicPr>
          <p:cNvPr id="211" name="object 211"/>
          <p:cNvPicPr/>
          <p:nvPr/>
        </p:nvPicPr>
        <p:blipFill>
          <a:blip r:embed="rId6" cstate="print"/>
          <a:stretch>
            <a:fillRect/>
          </a:stretch>
        </p:blipFill>
        <p:spPr>
          <a:xfrm>
            <a:off x="2329111" y="131478"/>
            <a:ext cx="64681" cy="64695"/>
          </a:xfrm>
          <a:prstGeom prst="rect">
            <a:avLst/>
          </a:prstGeom>
        </p:spPr>
      </p:pic>
      <p:pic>
        <p:nvPicPr>
          <p:cNvPr id="212" name="object 212"/>
          <p:cNvPicPr/>
          <p:nvPr/>
        </p:nvPicPr>
        <p:blipFill>
          <a:blip r:embed="rId2" cstate="print"/>
          <a:stretch>
            <a:fillRect/>
          </a:stretch>
        </p:blipFill>
        <p:spPr>
          <a:xfrm>
            <a:off x="2191942" y="129978"/>
            <a:ext cx="67712" cy="67695"/>
          </a:xfrm>
          <a:prstGeom prst="rect">
            <a:avLst/>
          </a:prstGeom>
        </p:spPr>
      </p:pic>
      <p:pic>
        <p:nvPicPr>
          <p:cNvPr id="213" name="object 213"/>
          <p:cNvPicPr/>
          <p:nvPr/>
        </p:nvPicPr>
        <p:blipFill>
          <a:blip r:embed="rId22" cstate="print"/>
          <a:stretch>
            <a:fillRect/>
          </a:stretch>
        </p:blipFill>
        <p:spPr>
          <a:xfrm>
            <a:off x="2054772" y="128479"/>
            <a:ext cx="70712" cy="70694"/>
          </a:xfrm>
          <a:prstGeom prst="rect">
            <a:avLst/>
          </a:prstGeom>
        </p:spPr>
      </p:pic>
      <p:pic>
        <p:nvPicPr>
          <p:cNvPr id="214" name="object 214"/>
          <p:cNvPicPr/>
          <p:nvPr/>
        </p:nvPicPr>
        <p:blipFill>
          <a:blip r:embed="rId22" cstate="print"/>
          <a:stretch>
            <a:fillRect/>
          </a:stretch>
        </p:blipFill>
        <p:spPr>
          <a:xfrm>
            <a:off x="1919103" y="128479"/>
            <a:ext cx="70712" cy="70694"/>
          </a:xfrm>
          <a:prstGeom prst="rect">
            <a:avLst/>
          </a:prstGeom>
        </p:spPr>
      </p:pic>
      <p:pic>
        <p:nvPicPr>
          <p:cNvPr id="215" name="object 215"/>
          <p:cNvPicPr/>
          <p:nvPr/>
        </p:nvPicPr>
        <p:blipFill>
          <a:blip r:embed="rId22" cstate="print"/>
          <a:stretch>
            <a:fillRect/>
          </a:stretch>
        </p:blipFill>
        <p:spPr>
          <a:xfrm>
            <a:off x="1783433" y="128479"/>
            <a:ext cx="70712" cy="70694"/>
          </a:xfrm>
          <a:prstGeom prst="rect">
            <a:avLst/>
          </a:prstGeom>
        </p:spPr>
      </p:pic>
      <p:pic>
        <p:nvPicPr>
          <p:cNvPr id="216" name="object 216"/>
          <p:cNvPicPr/>
          <p:nvPr/>
        </p:nvPicPr>
        <p:blipFill>
          <a:blip r:embed="rId32" cstate="print"/>
          <a:stretch>
            <a:fillRect/>
          </a:stretch>
        </p:blipFill>
        <p:spPr>
          <a:xfrm>
            <a:off x="1510595" y="126948"/>
            <a:ext cx="73742" cy="73723"/>
          </a:xfrm>
          <a:prstGeom prst="rect">
            <a:avLst/>
          </a:prstGeom>
        </p:spPr>
      </p:pic>
      <p:pic>
        <p:nvPicPr>
          <p:cNvPr id="217" name="object 217"/>
          <p:cNvPicPr/>
          <p:nvPr/>
        </p:nvPicPr>
        <p:blipFill>
          <a:blip r:embed="rId33" cstate="print"/>
          <a:stretch>
            <a:fillRect/>
          </a:stretch>
        </p:blipFill>
        <p:spPr>
          <a:xfrm>
            <a:off x="1645499" y="126214"/>
            <a:ext cx="75242" cy="75223"/>
          </a:xfrm>
          <a:prstGeom prst="rect">
            <a:avLst/>
          </a:prstGeom>
        </p:spPr>
      </p:pic>
      <p:pic>
        <p:nvPicPr>
          <p:cNvPr id="218" name="object 218"/>
          <p:cNvPicPr/>
          <p:nvPr/>
        </p:nvPicPr>
        <p:blipFill>
          <a:blip r:embed="rId34" cstate="print"/>
          <a:stretch>
            <a:fillRect/>
          </a:stretch>
        </p:blipFill>
        <p:spPr>
          <a:xfrm>
            <a:off x="1374925" y="126948"/>
            <a:ext cx="73742" cy="73723"/>
          </a:xfrm>
          <a:prstGeom prst="rect">
            <a:avLst/>
          </a:prstGeom>
        </p:spPr>
      </p:pic>
      <p:pic>
        <p:nvPicPr>
          <p:cNvPr id="219" name="object 219"/>
          <p:cNvPicPr/>
          <p:nvPr/>
        </p:nvPicPr>
        <p:blipFill>
          <a:blip r:embed="rId28" cstate="print"/>
          <a:stretch>
            <a:fillRect/>
          </a:stretch>
        </p:blipFill>
        <p:spPr>
          <a:xfrm>
            <a:off x="1238521" y="126214"/>
            <a:ext cx="75211" cy="75223"/>
          </a:xfrm>
          <a:prstGeom prst="rect">
            <a:avLst/>
          </a:prstGeom>
        </p:spPr>
      </p:pic>
      <p:pic>
        <p:nvPicPr>
          <p:cNvPr id="220" name="object 220"/>
          <p:cNvPicPr/>
          <p:nvPr/>
        </p:nvPicPr>
        <p:blipFill>
          <a:blip r:embed="rId33" cstate="print"/>
          <a:stretch>
            <a:fillRect/>
          </a:stretch>
        </p:blipFill>
        <p:spPr>
          <a:xfrm>
            <a:off x="1102852" y="126214"/>
            <a:ext cx="75242" cy="75223"/>
          </a:xfrm>
          <a:prstGeom prst="rect">
            <a:avLst/>
          </a:prstGeom>
        </p:spPr>
      </p:pic>
      <p:pic>
        <p:nvPicPr>
          <p:cNvPr id="221" name="object 221"/>
          <p:cNvPicPr/>
          <p:nvPr/>
        </p:nvPicPr>
        <p:blipFill>
          <a:blip r:embed="rId28" cstate="print"/>
          <a:stretch>
            <a:fillRect/>
          </a:stretch>
        </p:blipFill>
        <p:spPr>
          <a:xfrm>
            <a:off x="967182" y="126214"/>
            <a:ext cx="75242" cy="75223"/>
          </a:xfrm>
          <a:prstGeom prst="rect">
            <a:avLst/>
          </a:prstGeom>
        </p:spPr>
      </p:pic>
      <p:pic>
        <p:nvPicPr>
          <p:cNvPr id="222" name="object 222"/>
          <p:cNvPicPr/>
          <p:nvPr/>
        </p:nvPicPr>
        <p:blipFill>
          <a:blip r:embed="rId28" cstate="print"/>
          <a:stretch>
            <a:fillRect/>
          </a:stretch>
        </p:blipFill>
        <p:spPr>
          <a:xfrm>
            <a:off x="695844" y="126214"/>
            <a:ext cx="75242" cy="75223"/>
          </a:xfrm>
          <a:prstGeom prst="rect">
            <a:avLst/>
          </a:prstGeom>
        </p:spPr>
      </p:pic>
      <p:pic>
        <p:nvPicPr>
          <p:cNvPr id="223" name="object 223"/>
          <p:cNvPicPr/>
          <p:nvPr/>
        </p:nvPicPr>
        <p:blipFill>
          <a:blip r:embed="rId33" cstate="print"/>
          <a:stretch>
            <a:fillRect/>
          </a:stretch>
        </p:blipFill>
        <p:spPr>
          <a:xfrm>
            <a:off x="831513" y="126214"/>
            <a:ext cx="75242" cy="75223"/>
          </a:xfrm>
          <a:prstGeom prst="rect">
            <a:avLst/>
          </a:prstGeom>
        </p:spPr>
      </p:pic>
      <p:pic>
        <p:nvPicPr>
          <p:cNvPr id="224" name="object 224"/>
          <p:cNvPicPr/>
          <p:nvPr/>
        </p:nvPicPr>
        <p:blipFill>
          <a:blip r:embed="rId33" cstate="print"/>
          <a:stretch>
            <a:fillRect/>
          </a:stretch>
        </p:blipFill>
        <p:spPr>
          <a:xfrm>
            <a:off x="560174" y="126214"/>
            <a:ext cx="75242" cy="75223"/>
          </a:xfrm>
          <a:prstGeom prst="rect">
            <a:avLst/>
          </a:prstGeom>
        </p:spPr>
      </p:pic>
      <p:pic>
        <p:nvPicPr>
          <p:cNvPr id="225" name="object 225"/>
          <p:cNvPicPr/>
          <p:nvPr/>
        </p:nvPicPr>
        <p:blipFill>
          <a:blip r:embed="rId35" cstate="print"/>
          <a:stretch>
            <a:fillRect/>
          </a:stretch>
        </p:blipFill>
        <p:spPr>
          <a:xfrm>
            <a:off x="425270" y="126948"/>
            <a:ext cx="73712" cy="73723"/>
          </a:xfrm>
          <a:prstGeom prst="rect">
            <a:avLst/>
          </a:prstGeom>
        </p:spPr>
      </p:pic>
      <p:pic>
        <p:nvPicPr>
          <p:cNvPr id="226" name="object 226"/>
          <p:cNvPicPr/>
          <p:nvPr/>
        </p:nvPicPr>
        <p:blipFill>
          <a:blip r:embed="rId34" cstate="print"/>
          <a:stretch>
            <a:fillRect/>
          </a:stretch>
        </p:blipFill>
        <p:spPr>
          <a:xfrm>
            <a:off x="289601" y="126948"/>
            <a:ext cx="73742" cy="73723"/>
          </a:xfrm>
          <a:prstGeom prst="rect">
            <a:avLst/>
          </a:prstGeom>
        </p:spPr>
      </p:pic>
      <p:pic>
        <p:nvPicPr>
          <p:cNvPr id="227" name="object 227"/>
          <p:cNvPicPr/>
          <p:nvPr/>
        </p:nvPicPr>
        <p:blipFill>
          <a:blip r:embed="rId36" cstate="print"/>
          <a:stretch>
            <a:fillRect/>
          </a:stretch>
        </p:blipFill>
        <p:spPr>
          <a:xfrm>
            <a:off x="153931" y="126948"/>
            <a:ext cx="73742" cy="73723"/>
          </a:xfrm>
          <a:prstGeom prst="rect">
            <a:avLst/>
          </a:prstGeom>
        </p:spPr>
      </p:pic>
      <p:pic>
        <p:nvPicPr>
          <p:cNvPr id="228" name="object 228"/>
          <p:cNvPicPr/>
          <p:nvPr/>
        </p:nvPicPr>
        <p:blipFill>
          <a:blip r:embed="rId37" cstate="print"/>
          <a:stretch>
            <a:fillRect/>
          </a:stretch>
        </p:blipFill>
        <p:spPr>
          <a:xfrm>
            <a:off x="18262" y="126948"/>
            <a:ext cx="73742" cy="73723"/>
          </a:xfrm>
          <a:prstGeom prst="rect">
            <a:avLst/>
          </a:prstGeom>
        </p:spPr>
      </p:pic>
      <p:sp>
        <p:nvSpPr>
          <p:cNvPr id="229" name="object 229"/>
          <p:cNvSpPr/>
          <p:nvPr/>
        </p:nvSpPr>
        <p:spPr>
          <a:xfrm>
            <a:off x="7485160" y="0"/>
            <a:ext cx="63500" cy="60325"/>
          </a:xfrm>
          <a:custGeom>
            <a:avLst/>
            <a:gdLst/>
            <a:ahLst/>
            <a:cxnLst/>
            <a:rect l="l" t="t" r="r" b="b"/>
            <a:pathLst>
              <a:path w="63500" h="60325">
                <a:moveTo>
                  <a:pt x="17944" y="0"/>
                </a:moveTo>
                <a:lnTo>
                  <a:pt x="45237" y="0"/>
                </a:lnTo>
                <a:lnTo>
                  <a:pt x="53929" y="5858"/>
                </a:lnTo>
                <a:lnTo>
                  <a:pt x="60699" y="15897"/>
                </a:lnTo>
                <a:lnTo>
                  <a:pt x="63181" y="28191"/>
                </a:lnTo>
                <a:lnTo>
                  <a:pt x="60699" y="40485"/>
                </a:lnTo>
                <a:lnTo>
                  <a:pt x="53929" y="50524"/>
                </a:lnTo>
                <a:lnTo>
                  <a:pt x="43888"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0" name="object 230"/>
          <p:cNvSpPr/>
          <p:nvPr/>
        </p:nvSpPr>
        <p:spPr>
          <a:xfrm>
            <a:off x="7349491"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1" name="object 231"/>
          <p:cNvSpPr/>
          <p:nvPr/>
        </p:nvSpPr>
        <p:spPr>
          <a:xfrm>
            <a:off x="7213822" y="0"/>
            <a:ext cx="63500" cy="60325"/>
          </a:xfrm>
          <a:custGeom>
            <a:avLst/>
            <a:gdLst/>
            <a:ahLst/>
            <a:cxnLst/>
            <a:rect l="l" t="t" r="r" b="b"/>
            <a:pathLst>
              <a:path w="63500" h="60325">
                <a:moveTo>
                  <a:pt x="17944" y="0"/>
                </a:moveTo>
                <a:lnTo>
                  <a:pt x="45243" y="0"/>
                </a:lnTo>
                <a:lnTo>
                  <a:pt x="53944" y="5858"/>
                </a:lnTo>
                <a:lnTo>
                  <a:pt x="60725" y="15897"/>
                </a:lnTo>
                <a:lnTo>
                  <a:pt x="63212" y="28191"/>
                </a:lnTo>
                <a:lnTo>
                  <a:pt x="60725" y="40485"/>
                </a:lnTo>
                <a:lnTo>
                  <a:pt x="53944" y="50524"/>
                </a:lnTo>
                <a:lnTo>
                  <a:pt x="43892" y="57292"/>
                </a:lnTo>
                <a:lnTo>
                  <a:pt x="31590" y="59774"/>
                </a:lnTo>
                <a:lnTo>
                  <a:pt x="19293" y="57292"/>
                </a:lnTo>
                <a:lnTo>
                  <a:pt x="9252" y="50524"/>
                </a:lnTo>
                <a:lnTo>
                  <a:pt x="2482" y="40485"/>
                </a:lnTo>
                <a:lnTo>
                  <a:pt x="0" y="28191"/>
                </a:lnTo>
                <a:lnTo>
                  <a:pt x="2482" y="15897"/>
                </a:lnTo>
                <a:lnTo>
                  <a:pt x="9252" y="5858"/>
                </a:lnTo>
                <a:lnTo>
                  <a:pt x="17944" y="0"/>
                </a:lnTo>
                <a:close/>
              </a:path>
            </a:pathLst>
          </a:custGeom>
          <a:solidFill>
            <a:srgbClr val="D9D9D8">
              <a:alpha val="50000"/>
            </a:srgbClr>
          </a:solidFill>
        </p:spPr>
        <p:txBody>
          <a:bodyPr wrap="square" lIns="0" tIns="0" rIns="0" bIns="0" rtlCol="0"/>
          <a:lstStyle/>
          <a:p>
            <a:endParaRPr/>
          </a:p>
        </p:txBody>
      </p:sp>
      <p:sp>
        <p:nvSpPr>
          <p:cNvPr id="232" name="object 232"/>
          <p:cNvSpPr/>
          <p:nvPr/>
        </p:nvSpPr>
        <p:spPr>
          <a:xfrm>
            <a:off x="7078918"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3" name="object 233"/>
          <p:cNvSpPr/>
          <p:nvPr/>
        </p:nvSpPr>
        <p:spPr>
          <a:xfrm>
            <a:off x="6943249" y="0"/>
            <a:ext cx="62230" cy="59055"/>
          </a:xfrm>
          <a:custGeom>
            <a:avLst/>
            <a:gdLst/>
            <a:ahLst/>
            <a:cxnLst/>
            <a:rect l="l" t="t" r="r" b="b"/>
            <a:pathLst>
              <a:path w="62229" h="59055">
                <a:moveTo>
                  <a:pt x="18482" y="0"/>
                </a:moveTo>
                <a:lnTo>
                  <a:pt x="43187" y="0"/>
                </a:lnTo>
                <a:lnTo>
                  <a:pt x="52647" y="6375"/>
                </a:lnTo>
                <a:lnTo>
                  <a:pt x="59258" y="16180"/>
                </a:lnTo>
                <a:lnTo>
                  <a:pt x="61681" y="28191"/>
                </a:lnTo>
                <a:lnTo>
                  <a:pt x="59258" y="40190"/>
                </a:lnTo>
                <a:lnTo>
                  <a:pt x="52647" y="49996"/>
                </a:lnTo>
                <a:lnTo>
                  <a:pt x="42840" y="56612"/>
                </a:lnTo>
                <a:lnTo>
                  <a:pt x="30825" y="59040"/>
                </a:lnTo>
                <a:lnTo>
                  <a:pt x="18828" y="56612"/>
                </a:lnTo>
                <a:lnTo>
                  <a:pt x="9030" y="49996"/>
                </a:lnTo>
                <a:lnTo>
                  <a:pt x="2423" y="40190"/>
                </a:lnTo>
                <a:lnTo>
                  <a:pt x="0" y="28191"/>
                </a:lnTo>
                <a:lnTo>
                  <a:pt x="2423" y="16180"/>
                </a:lnTo>
                <a:lnTo>
                  <a:pt x="9030" y="6375"/>
                </a:lnTo>
                <a:lnTo>
                  <a:pt x="18482" y="0"/>
                </a:lnTo>
                <a:close/>
              </a:path>
            </a:pathLst>
          </a:custGeom>
          <a:solidFill>
            <a:srgbClr val="D9D9D8">
              <a:alpha val="50000"/>
            </a:srgbClr>
          </a:solidFill>
        </p:spPr>
        <p:txBody>
          <a:bodyPr wrap="square" lIns="0" tIns="0" rIns="0" bIns="0" rtlCol="0"/>
          <a:lstStyle/>
          <a:p>
            <a:endParaRPr/>
          </a:p>
        </p:txBody>
      </p:sp>
      <p:sp>
        <p:nvSpPr>
          <p:cNvPr id="234" name="object 234"/>
          <p:cNvSpPr/>
          <p:nvPr/>
        </p:nvSpPr>
        <p:spPr>
          <a:xfrm>
            <a:off x="6807579" y="0"/>
            <a:ext cx="62230" cy="59055"/>
          </a:xfrm>
          <a:custGeom>
            <a:avLst/>
            <a:gdLst/>
            <a:ahLst/>
            <a:cxnLst/>
            <a:rect l="l" t="t" r="r" b="b"/>
            <a:pathLst>
              <a:path w="62229" h="59055">
                <a:moveTo>
                  <a:pt x="18494" y="0"/>
                </a:moveTo>
                <a:lnTo>
                  <a:pt x="43199" y="0"/>
                </a:lnTo>
                <a:lnTo>
                  <a:pt x="52651" y="6375"/>
                </a:lnTo>
                <a:lnTo>
                  <a:pt x="59258" y="16180"/>
                </a:lnTo>
                <a:lnTo>
                  <a:pt x="61681" y="28191"/>
                </a:lnTo>
                <a:lnTo>
                  <a:pt x="59258" y="40190"/>
                </a:lnTo>
                <a:lnTo>
                  <a:pt x="52651" y="49996"/>
                </a:lnTo>
                <a:lnTo>
                  <a:pt x="42852"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5" name="object 235"/>
          <p:cNvSpPr/>
          <p:nvPr/>
        </p:nvSpPr>
        <p:spPr>
          <a:xfrm>
            <a:off x="6671144" y="0"/>
            <a:ext cx="63500" cy="60325"/>
          </a:xfrm>
          <a:custGeom>
            <a:avLst/>
            <a:gdLst/>
            <a:ahLst/>
            <a:cxnLst/>
            <a:rect l="l" t="t" r="r" b="b"/>
            <a:pathLst>
              <a:path w="63500" h="60325">
                <a:moveTo>
                  <a:pt x="17968" y="0"/>
                </a:moveTo>
                <a:lnTo>
                  <a:pt x="45267" y="0"/>
                </a:lnTo>
                <a:lnTo>
                  <a:pt x="53960" y="5858"/>
                </a:lnTo>
                <a:lnTo>
                  <a:pt x="60730" y="15897"/>
                </a:lnTo>
                <a:lnTo>
                  <a:pt x="63212" y="28191"/>
                </a:lnTo>
                <a:lnTo>
                  <a:pt x="60730" y="40485"/>
                </a:lnTo>
                <a:lnTo>
                  <a:pt x="53960" y="50524"/>
                </a:lnTo>
                <a:lnTo>
                  <a:pt x="43918" y="57292"/>
                </a:lnTo>
                <a:lnTo>
                  <a:pt x="31621" y="59774"/>
                </a:lnTo>
                <a:lnTo>
                  <a:pt x="19319" y="57292"/>
                </a:lnTo>
                <a:lnTo>
                  <a:pt x="9267" y="50524"/>
                </a:lnTo>
                <a:lnTo>
                  <a:pt x="2487" y="40485"/>
                </a:lnTo>
                <a:lnTo>
                  <a:pt x="0" y="28191"/>
                </a:lnTo>
                <a:lnTo>
                  <a:pt x="2487" y="15897"/>
                </a:lnTo>
                <a:lnTo>
                  <a:pt x="9267" y="5858"/>
                </a:lnTo>
                <a:lnTo>
                  <a:pt x="17968" y="0"/>
                </a:lnTo>
                <a:close/>
              </a:path>
            </a:pathLst>
          </a:custGeom>
          <a:solidFill>
            <a:srgbClr val="D9D9D8">
              <a:alpha val="50000"/>
            </a:srgbClr>
          </a:solidFill>
        </p:spPr>
        <p:txBody>
          <a:bodyPr wrap="square" lIns="0" tIns="0" rIns="0" bIns="0" rtlCol="0"/>
          <a:lstStyle/>
          <a:p>
            <a:endParaRPr/>
          </a:p>
        </p:txBody>
      </p:sp>
      <p:sp>
        <p:nvSpPr>
          <p:cNvPr id="236" name="object 236"/>
          <p:cNvSpPr/>
          <p:nvPr/>
        </p:nvSpPr>
        <p:spPr>
          <a:xfrm>
            <a:off x="6536240" y="0"/>
            <a:ext cx="62230" cy="59055"/>
          </a:xfrm>
          <a:custGeom>
            <a:avLst/>
            <a:gdLst/>
            <a:ahLst/>
            <a:cxnLst/>
            <a:rect l="l" t="t" r="r" b="b"/>
            <a:pathLst>
              <a:path w="62229" h="59055">
                <a:moveTo>
                  <a:pt x="18494" y="0"/>
                </a:moveTo>
                <a:lnTo>
                  <a:pt x="43204" y="0"/>
                </a:lnTo>
                <a:lnTo>
                  <a:pt x="52666" y="6375"/>
                </a:lnTo>
                <a:lnTo>
                  <a:pt x="59284" y="16180"/>
                </a:lnTo>
                <a:lnTo>
                  <a:pt x="61712" y="28191"/>
                </a:lnTo>
                <a:lnTo>
                  <a:pt x="59284" y="40190"/>
                </a:lnTo>
                <a:lnTo>
                  <a:pt x="52666" y="49996"/>
                </a:lnTo>
                <a:lnTo>
                  <a:pt x="42857"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7" name="object 237"/>
          <p:cNvSpPr/>
          <p:nvPr/>
        </p:nvSpPr>
        <p:spPr>
          <a:xfrm>
            <a:off x="6400571" y="0"/>
            <a:ext cx="62230" cy="59055"/>
          </a:xfrm>
          <a:custGeom>
            <a:avLst/>
            <a:gdLst/>
            <a:ahLst/>
            <a:cxnLst/>
            <a:rect l="l" t="t" r="r" b="b"/>
            <a:pathLst>
              <a:path w="62229" h="59055">
                <a:moveTo>
                  <a:pt x="18494" y="0"/>
                </a:moveTo>
                <a:lnTo>
                  <a:pt x="43217" y="0"/>
                </a:lnTo>
                <a:lnTo>
                  <a:pt x="52678" y="6375"/>
                </a:lnTo>
                <a:lnTo>
                  <a:pt x="59288" y="16180"/>
                </a:lnTo>
                <a:lnTo>
                  <a:pt x="61712" y="28191"/>
                </a:lnTo>
                <a:lnTo>
                  <a:pt x="59288" y="40190"/>
                </a:lnTo>
                <a:lnTo>
                  <a:pt x="52678" y="49996"/>
                </a:lnTo>
                <a:lnTo>
                  <a:pt x="42870" y="56612"/>
                </a:lnTo>
                <a:lnTo>
                  <a:pt x="30856" y="59040"/>
                </a:lnTo>
                <a:lnTo>
                  <a:pt x="18841" y="56612"/>
                </a:lnTo>
                <a:lnTo>
                  <a:pt x="9034" y="49996"/>
                </a:lnTo>
                <a:lnTo>
                  <a:pt x="2423" y="40190"/>
                </a:lnTo>
                <a:lnTo>
                  <a:pt x="0" y="28191"/>
                </a:lnTo>
                <a:lnTo>
                  <a:pt x="2423" y="16180"/>
                </a:lnTo>
                <a:lnTo>
                  <a:pt x="9034" y="6375"/>
                </a:lnTo>
                <a:lnTo>
                  <a:pt x="18494" y="0"/>
                </a:lnTo>
                <a:close/>
              </a:path>
            </a:pathLst>
          </a:custGeom>
          <a:solidFill>
            <a:srgbClr val="D9D9D8">
              <a:alpha val="50000"/>
            </a:srgbClr>
          </a:solidFill>
        </p:spPr>
        <p:txBody>
          <a:bodyPr wrap="square" lIns="0" tIns="0" rIns="0" bIns="0" rtlCol="0"/>
          <a:lstStyle/>
          <a:p>
            <a:endParaRPr/>
          </a:p>
        </p:txBody>
      </p:sp>
      <p:sp>
        <p:nvSpPr>
          <p:cNvPr id="238" name="object 238"/>
          <p:cNvSpPr/>
          <p:nvPr/>
        </p:nvSpPr>
        <p:spPr>
          <a:xfrm>
            <a:off x="626566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39" name="object 239"/>
          <p:cNvSpPr/>
          <p:nvPr/>
        </p:nvSpPr>
        <p:spPr>
          <a:xfrm>
            <a:off x="6129997" y="0"/>
            <a:ext cx="60325" cy="60325"/>
          </a:xfrm>
          <a:custGeom>
            <a:avLst/>
            <a:gdLst/>
            <a:ahLst/>
            <a:cxnLst/>
            <a:rect l="l" t="t" r="r" b="b"/>
            <a:pathLst>
              <a:path w="60325" h="60325">
                <a:moveTo>
                  <a:pt x="30090" y="0"/>
                </a:moveTo>
                <a:lnTo>
                  <a:pt x="41805" y="2363"/>
                </a:lnTo>
                <a:lnTo>
                  <a:pt x="51369" y="8810"/>
                </a:lnTo>
                <a:lnTo>
                  <a:pt x="57817" y="18372"/>
                </a:lnTo>
                <a:lnTo>
                  <a:pt x="60181" y="30083"/>
                </a:lnTo>
                <a:lnTo>
                  <a:pt x="57817" y="41794"/>
                </a:lnTo>
                <a:lnTo>
                  <a:pt x="51369" y="51356"/>
                </a:lnTo>
                <a:lnTo>
                  <a:pt x="41805"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0" name="object 240"/>
          <p:cNvSpPr/>
          <p:nvPr/>
        </p:nvSpPr>
        <p:spPr>
          <a:xfrm>
            <a:off x="5994695" y="0"/>
            <a:ext cx="59690" cy="59690"/>
          </a:xfrm>
          <a:custGeom>
            <a:avLst/>
            <a:gdLst/>
            <a:ahLst/>
            <a:cxnLst/>
            <a:rect l="l" t="t" r="r" b="b"/>
            <a:pathLst>
              <a:path w="59689" h="59690">
                <a:moveTo>
                  <a:pt x="29723" y="0"/>
                </a:moveTo>
                <a:lnTo>
                  <a:pt x="41302" y="2336"/>
                </a:lnTo>
                <a:lnTo>
                  <a:pt x="50749" y="8706"/>
                </a:lnTo>
                <a:lnTo>
                  <a:pt x="57114" y="18152"/>
                </a:lnTo>
                <a:lnTo>
                  <a:pt x="59447" y="29716"/>
                </a:lnTo>
                <a:lnTo>
                  <a:pt x="57114" y="41279"/>
                </a:lnTo>
                <a:lnTo>
                  <a:pt x="50749" y="50725"/>
                </a:lnTo>
                <a:lnTo>
                  <a:pt x="41302"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1" name="object 241"/>
          <p:cNvSpPr/>
          <p:nvPr/>
        </p:nvSpPr>
        <p:spPr>
          <a:xfrm>
            <a:off x="5858658"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2" name="object 242"/>
          <p:cNvSpPr/>
          <p:nvPr/>
        </p:nvSpPr>
        <p:spPr>
          <a:xfrm>
            <a:off x="5722989" y="0"/>
            <a:ext cx="60325" cy="60325"/>
          </a:xfrm>
          <a:custGeom>
            <a:avLst/>
            <a:gdLst/>
            <a:ahLst/>
            <a:cxnLst/>
            <a:rect l="l" t="t" r="r" b="b"/>
            <a:pathLst>
              <a:path w="60325" h="60325">
                <a:moveTo>
                  <a:pt x="30090" y="0"/>
                </a:moveTo>
                <a:lnTo>
                  <a:pt x="41809" y="2363"/>
                </a:lnTo>
                <a:lnTo>
                  <a:pt x="51384" y="8810"/>
                </a:lnTo>
                <a:lnTo>
                  <a:pt x="57843" y="18372"/>
                </a:lnTo>
                <a:lnTo>
                  <a:pt x="60212" y="30083"/>
                </a:lnTo>
                <a:lnTo>
                  <a:pt x="57843" y="41794"/>
                </a:lnTo>
                <a:lnTo>
                  <a:pt x="51384" y="51356"/>
                </a:lnTo>
                <a:lnTo>
                  <a:pt x="41809" y="57802"/>
                </a:lnTo>
                <a:lnTo>
                  <a:pt x="30090" y="60166"/>
                </a:lnTo>
                <a:lnTo>
                  <a:pt x="18376" y="57802"/>
                </a:lnTo>
                <a:lnTo>
                  <a:pt x="8812" y="51356"/>
                </a:lnTo>
                <a:lnTo>
                  <a:pt x="2364" y="41794"/>
                </a:lnTo>
                <a:lnTo>
                  <a:pt x="0" y="30083"/>
                </a:lnTo>
                <a:lnTo>
                  <a:pt x="2364" y="18372"/>
                </a:lnTo>
                <a:lnTo>
                  <a:pt x="8812" y="8810"/>
                </a:lnTo>
                <a:lnTo>
                  <a:pt x="18376" y="2363"/>
                </a:lnTo>
                <a:lnTo>
                  <a:pt x="30090" y="0"/>
                </a:lnTo>
                <a:close/>
              </a:path>
            </a:pathLst>
          </a:custGeom>
          <a:solidFill>
            <a:srgbClr val="D9D9D8">
              <a:alpha val="50000"/>
            </a:srgbClr>
          </a:solidFill>
        </p:spPr>
        <p:txBody>
          <a:bodyPr wrap="square" lIns="0" tIns="0" rIns="0" bIns="0" rtlCol="0"/>
          <a:lstStyle/>
          <a:p>
            <a:endParaRPr/>
          </a:p>
        </p:txBody>
      </p:sp>
      <p:sp>
        <p:nvSpPr>
          <p:cNvPr id="244" name="object 244"/>
          <p:cNvSpPr/>
          <p:nvPr/>
        </p:nvSpPr>
        <p:spPr>
          <a:xfrm>
            <a:off x="545204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5" name="object 245"/>
          <p:cNvSpPr/>
          <p:nvPr/>
        </p:nvSpPr>
        <p:spPr>
          <a:xfrm>
            <a:off x="5316378"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46" name="object 246"/>
          <p:cNvSpPr/>
          <p:nvPr/>
        </p:nvSpPr>
        <p:spPr>
          <a:xfrm>
            <a:off x="5181475" y="0"/>
            <a:ext cx="58419" cy="58419"/>
          </a:xfrm>
          <a:custGeom>
            <a:avLst/>
            <a:gdLst/>
            <a:ahLst/>
            <a:cxnLst/>
            <a:rect l="l" t="t" r="r" b="b"/>
            <a:pathLst>
              <a:path w="58420" h="58419">
                <a:moveTo>
                  <a:pt x="28958" y="0"/>
                </a:moveTo>
                <a:lnTo>
                  <a:pt x="40237" y="2272"/>
                </a:lnTo>
                <a:lnTo>
                  <a:pt x="49441" y="8473"/>
                </a:lnTo>
                <a:lnTo>
                  <a:pt x="55643" y="17675"/>
                </a:lnTo>
                <a:lnTo>
                  <a:pt x="57916" y="28951"/>
                </a:lnTo>
                <a:lnTo>
                  <a:pt x="55643" y="40226"/>
                </a:lnTo>
                <a:lnTo>
                  <a:pt x="49441" y="49428"/>
                </a:lnTo>
                <a:lnTo>
                  <a:pt x="40237" y="55629"/>
                </a:lnTo>
                <a:lnTo>
                  <a:pt x="28958" y="57901"/>
                </a:lnTo>
                <a:lnTo>
                  <a:pt x="17679" y="55629"/>
                </a:lnTo>
                <a:lnTo>
                  <a:pt x="8475" y="49428"/>
                </a:lnTo>
                <a:lnTo>
                  <a:pt x="2273" y="40226"/>
                </a:lnTo>
                <a:lnTo>
                  <a:pt x="0" y="28951"/>
                </a:lnTo>
                <a:lnTo>
                  <a:pt x="2273" y="17675"/>
                </a:lnTo>
                <a:lnTo>
                  <a:pt x="8475" y="8473"/>
                </a:lnTo>
                <a:lnTo>
                  <a:pt x="17679" y="2272"/>
                </a:lnTo>
                <a:lnTo>
                  <a:pt x="28958" y="0"/>
                </a:lnTo>
                <a:close/>
              </a:path>
            </a:pathLst>
          </a:custGeom>
          <a:solidFill>
            <a:srgbClr val="D9D9D8">
              <a:alpha val="50000"/>
            </a:srgbClr>
          </a:solidFill>
        </p:spPr>
        <p:txBody>
          <a:bodyPr wrap="square" lIns="0" tIns="0" rIns="0" bIns="0" rtlCol="0"/>
          <a:lstStyle/>
          <a:p>
            <a:endParaRPr/>
          </a:p>
        </p:txBody>
      </p:sp>
      <p:sp>
        <p:nvSpPr>
          <p:cNvPr id="247" name="object 247"/>
          <p:cNvSpPr/>
          <p:nvPr/>
        </p:nvSpPr>
        <p:spPr>
          <a:xfrm>
            <a:off x="5045805" y="0"/>
            <a:ext cx="58419" cy="58419"/>
          </a:xfrm>
          <a:custGeom>
            <a:avLst/>
            <a:gdLst/>
            <a:ahLst/>
            <a:cxnLst/>
            <a:rect l="l" t="t" r="r" b="b"/>
            <a:pathLst>
              <a:path w="58420" h="58419">
                <a:moveTo>
                  <a:pt x="28958" y="0"/>
                </a:moveTo>
                <a:lnTo>
                  <a:pt x="40241" y="2272"/>
                </a:lnTo>
                <a:lnTo>
                  <a:pt x="49456" y="8473"/>
                </a:lnTo>
                <a:lnTo>
                  <a:pt x="55669" y="17675"/>
                </a:lnTo>
                <a:lnTo>
                  <a:pt x="57947" y="28951"/>
                </a:lnTo>
                <a:lnTo>
                  <a:pt x="55669" y="40226"/>
                </a:lnTo>
                <a:lnTo>
                  <a:pt x="49456" y="49428"/>
                </a:lnTo>
                <a:lnTo>
                  <a:pt x="40241" y="55629"/>
                </a:lnTo>
                <a:lnTo>
                  <a:pt x="28958" y="57901"/>
                </a:lnTo>
                <a:lnTo>
                  <a:pt x="17692" y="55629"/>
                </a:lnTo>
                <a:lnTo>
                  <a:pt x="8486" y="49428"/>
                </a:lnTo>
                <a:lnTo>
                  <a:pt x="2277" y="40226"/>
                </a:lnTo>
                <a:lnTo>
                  <a:pt x="0" y="28951"/>
                </a:lnTo>
                <a:lnTo>
                  <a:pt x="2277" y="17675"/>
                </a:lnTo>
                <a:lnTo>
                  <a:pt x="8486" y="8473"/>
                </a:lnTo>
                <a:lnTo>
                  <a:pt x="17692" y="2272"/>
                </a:lnTo>
                <a:lnTo>
                  <a:pt x="28958" y="0"/>
                </a:lnTo>
                <a:close/>
              </a:path>
            </a:pathLst>
          </a:custGeom>
          <a:solidFill>
            <a:srgbClr val="D9D9D8">
              <a:alpha val="50000"/>
            </a:srgbClr>
          </a:solidFill>
        </p:spPr>
        <p:txBody>
          <a:bodyPr wrap="square" lIns="0" tIns="0" rIns="0" bIns="0" rtlCol="0"/>
          <a:lstStyle/>
          <a:p>
            <a:endParaRPr/>
          </a:p>
        </p:txBody>
      </p:sp>
      <p:sp>
        <p:nvSpPr>
          <p:cNvPr id="248" name="object 248"/>
          <p:cNvSpPr/>
          <p:nvPr/>
        </p:nvSpPr>
        <p:spPr>
          <a:xfrm>
            <a:off x="4910901" y="0"/>
            <a:ext cx="56515" cy="56515"/>
          </a:xfrm>
          <a:custGeom>
            <a:avLst/>
            <a:gdLst/>
            <a:ahLst/>
            <a:cxnLst/>
            <a:rect l="l" t="t" r="r" b="b"/>
            <a:pathLst>
              <a:path w="56514" h="56515">
                <a:moveTo>
                  <a:pt x="28192" y="0"/>
                </a:moveTo>
                <a:lnTo>
                  <a:pt x="39176" y="2218"/>
                </a:lnTo>
                <a:lnTo>
                  <a:pt x="48147" y="8266"/>
                </a:lnTo>
                <a:lnTo>
                  <a:pt x="54197" y="17236"/>
                </a:lnTo>
                <a:lnTo>
                  <a:pt x="56416" y="28216"/>
                </a:lnTo>
                <a:lnTo>
                  <a:pt x="54197" y="39196"/>
                </a:lnTo>
                <a:lnTo>
                  <a:pt x="48147" y="48166"/>
                </a:lnTo>
                <a:lnTo>
                  <a:pt x="39176" y="54214"/>
                </a:lnTo>
                <a:lnTo>
                  <a:pt x="28192" y="56432"/>
                </a:lnTo>
                <a:lnTo>
                  <a:pt x="17214" y="54214"/>
                </a:lnTo>
                <a:lnTo>
                  <a:pt x="8253" y="48166"/>
                </a:lnTo>
                <a:lnTo>
                  <a:pt x="2214" y="39196"/>
                </a:lnTo>
                <a:lnTo>
                  <a:pt x="0" y="28216"/>
                </a:lnTo>
                <a:lnTo>
                  <a:pt x="2214" y="17236"/>
                </a:lnTo>
                <a:lnTo>
                  <a:pt x="8253" y="8266"/>
                </a:lnTo>
                <a:lnTo>
                  <a:pt x="17214" y="2218"/>
                </a:lnTo>
                <a:lnTo>
                  <a:pt x="28192" y="0"/>
                </a:lnTo>
                <a:close/>
              </a:path>
            </a:pathLst>
          </a:custGeom>
          <a:solidFill>
            <a:srgbClr val="D9D9D8">
              <a:alpha val="50000"/>
            </a:srgbClr>
          </a:solidFill>
        </p:spPr>
        <p:txBody>
          <a:bodyPr wrap="square" lIns="0" tIns="0" rIns="0" bIns="0" rtlCol="0"/>
          <a:lstStyle/>
          <a:p>
            <a:endParaRPr/>
          </a:p>
        </p:txBody>
      </p:sp>
      <p:sp>
        <p:nvSpPr>
          <p:cNvPr id="249" name="object 249"/>
          <p:cNvSpPr/>
          <p:nvPr/>
        </p:nvSpPr>
        <p:spPr>
          <a:xfrm>
            <a:off x="4776732" y="1474"/>
            <a:ext cx="53975" cy="53975"/>
          </a:xfrm>
          <a:custGeom>
            <a:avLst/>
            <a:gdLst/>
            <a:ahLst/>
            <a:cxnLst/>
            <a:rect l="l" t="t" r="r" b="b"/>
            <a:pathLst>
              <a:path w="53975" h="53975">
                <a:moveTo>
                  <a:pt x="26693" y="0"/>
                </a:moveTo>
                <a:lnTo>
                  <a:pt x="37093" y="2100"/>
                </a:lnTo>
                <a:lnTo>
                  <a:pt x="45587" y="7826"/>
                </a:lnTo>
                <a:lnTo>
                  <a:pt x="51316" y="16319"/>
                </a:lnTo>
                <a:lnTo>
                  <a:pt x="53416" y="26716"/>
                </a:lnTo>
                <a:lnTo>
                  <a:pt x="51316" y="37114"/>
                </a:lnTo>
                <a:lnTo>
                  <a:pt x="45587" y="45606"/>
                </a:lnTo>
                <a:lnTo>
                  <a:pt x="37093" y="51333"/>
                </a:lnTo>
                <a:lnTo>
                  <a:pt x="26693" y="53433"/>
                </a:lnTo>
                <a:lnTo>
                  <a:pt x="16310" y="51333"/>
                </a:lnTo>
                <a:lnTo>
                  <a:pt x="7825" y="45606"/>
                </a:lnTo>
                <a:lnTo>
                  <a:pt x="2100" y="37114"/>
                </a:lnTo>
                <a:lnTo>
                  <a:pt x="0" y="26716"/>
                </a:lnTo>
                <a:lnTo>
                  <a:pt x="2100" y="16319"/>
                </a:lnTo>
                <a:lnTo>
                  <a:pt x="7825" y="7826"/>
                </a:lnTo>
                <a:lnTo>
                  <a:pt x="16310" y="2100"/>
                </a:lnTo>
                <a:lnTo>
                  <a:pt x="26693" y="0"/>
                </a:lnTo>
                <a:close/>
              </a:path>
            </a:pathLst>
          </a:custGeom>
          <a:solidFill>
            <a:srgbClr val="D9D9D8">
              <a:alpha val="50000"/>
            </a:srgbClr>
          </a:solidFill>
        </p:spPr>
        <p:txBody>
          <a:bodyPr wrap="square" lIns="0" tIns="0" rIns="0" bIns="0" rtlCol="0"/>
          <a:lstStyle/>
          <a:p>
            <a:endParaRPr/>
          </a:p>
        </p:txBody>
      </p:sp>
      <p:sp>
        <p:nvSpPr>
          <p:cNvPr id="250" name="object 250"/>
          <p:cNvSpPr/>
          <p:nvPr/>
        </p:nvSpPr>
        <p:spPr>
          <a:xfrm>
            <a:off x="4640297" y="739"/>
            <a:ext cx="55244" cy="55244"/>
          </a:xfrm>
          <a:custGeom>
            <a:avLst/>
            <a:gdLst/>
            <a:ahLst/>
            <a:cxnLst/>
            <a:rect l="l" t="t" r="r" b="b"/>
            <a:pathLst>
              <a:path w="55245" h="55244">
                <a:moveTo>
                  <a:pt x="27458" y="0"/>
                </a:moveTo>
                <a:lnTo>
                  <a:pt x="38158" y="2154"/>
                </a:lnTo>
                <a:lnTo>
                  <a:pt x="46896" y="8033"/>
                </a:lnTo>
                <a:lnTo>
                  <a:pt x="52787" y="16758"/>
                </a:lnTo>
                <a:lnTo>
                  <a:pt x="54947" y="27451"/>
                </a:lnTo>
                <a:lnTo>
                  <a:pt x="52787" y="38131"/>
                </a:lnTo>
                <a:lnTo>
                  <a:pt x="46896" y="46857"/>
                </a:lnTo>
                <a:lnTo>
                  <a:pt x="38158" y="52743"/>
                </a:lnTo>
                <a:lnTo>
                  <a:pt x="27458" y="54902"/>
                </a:lnTo>
                <a:lnTo>
                  <a:pt x="16775" y="52743"/>
                </a:lnTo>
                <a:lnTo>
                  <a:pt x="8046" y="46857"/>
                </a:lnTo>
                <a:lnTo>
                  <a:pt x="2159" y="38131"/>
                </a:lnTo>
                <a:lnTo>
                  <a:pt x="0" y="27451"/>
                </a:lnTo>
                <a:lnTo>
                  <a:pt x="2159" y="16758"/>
                </a:lnTo>
                <a:lnTo>
                  <a:pt x="8046" y="8033"/>
                </a:lnTo>
                <a:lnTo>
                  <a:pt x="16775" y="2154"/>
                </a:lnTo>
                <a:lnTo>
                  <a:pt x="27458" y="0"/>
                </a:lnTo>
                <a:close/>
              </a:path>
            </a:pathLst>
          </a:custGeom>
          <a:solidFill>
            <a:srgbClr val="D9D9D8">
              <a:alpha val="50000"/>
            </a:srgbClr>
          </a:solidFill>
        </p:spPr>
        <p:txBody>
          <a:bodyPr wrap="square" lIns="0" tIns="0" rIns="0" bIns="0" rtlCol="0"/>
          <a:lstStyle/>
          <a:p>
            <a:endParaRPr/>
          </a:p>
        </p:txBody>
      </p:sp>
      <p:sp>
        <p:nvSpPr>
          <p:cNvPr id="251" name="object 251"/>
          <p:cNvSpPr/>
          <p:nvPr/>
        </p:nvSpPr>
        <p:spPr>
          <a:xfrm>
            <a:off x="4504658"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2" name="object 252"/>
          <p:cNvSpPr/>
          <p:nvPr/>
        </p:nvSpPr>
        <p:spPr>
          <a:xfrm>
            <a:off x="4368989" y="739"/>
            <a:ext cx="55244" cy="55244"/>
          </a:xfrm>
          <a:custGeom>
            <a:avLst/>
            <a:gdLst/>
            <a:ahLst/>
            <a:cxnLst/>
            <a:rect l="l" t="t" r="r" b="b"/>
            <a:pathLst>
              <a:path w="55245" h="55244">
                <a:moveTo>
                  <a:pt x="27458" y="0"/>
                </a:moveTo>
                <a:lnTo>
                  <a:pt x="38141" y="2154"/>
                </a:lnTo>
                <a:lnTo>
                  <a:pt x="46869" y="8033"/>
                </a:lnTo>
                <a:lnTo>
                  <a:pt x="52757" y="16758"/>
                </a:lnTo>
                <a:lnTo>
                  <a:pt x="54916" y="27451"/>
                </a:lnTo>
                <a:lnTo>
                  <a:pt x="52757" y="38131"/>
                </a:lnTo>
                <a:lnTo>
                  <a:pt x="46869" y="46857"/>
                </a:lnTo>
                <a:lnTo>
                  <a:pt x="38141" y="52743"/>
                </a:lnTo>
                <a:lnTo>
                  <a:pt x="27458" y="54902"/>
                </a:lnTo>
                <a:lnTo>
                  <a:pt x="16762" y="52743"/>
                </a:lnTo>
                <a:lnTo>
                  <a:pt x="8035" y="46857"/>
                </a:lnTo>
                <a:lnTo>
                  <a:pt x="2155" y="38131"/>
                </a:lnTo>
                <a:lnTo>
                  <a:pt x="0" y="27451"/>
                </a:lnTo>
                <a:lnTo>
                  <a:pt x="2155" y="16758"/>
                </a:lnTo>
                <a:lnTo>
                  <a:pt x="8035" y="8033"/>
                </a:lnTo>
                <a:lnTo>
                  <a:pt x="16762" y="2154"/>
                </a:lnTo>
                <a:lnTo>
                  <a:pt x="27458" y="0"/>
                </a:lnTo>
                <a:close/>
              </a:path>
            </a:pathLst>
          </a:custGeom>
          <a:solidFill>
            <a:srgbClr val="D9D9D8">
              <a:alpha val="50000"/>
            </a:srgbClr>
          </a:solidFill>
        </p:spPr>
        <p:txBody>
          <a:bodyPr wrap="square" lIns="0" tIns="0" rIns="0" bIns="0" rtlCol="0"/>
          <a:lstStyle/>
          <a:p>
            <a:endParaRPr/>
          </a:p>
        </p:txBody>
      </p:sp>
      <p:sp>
        <p:nvSpPr>
          <p:cNvPr id="253" name="object 253"/>
          <p:cNvSpPr/>
          <p:nvPr/>
        </p:nvSpPr>
        <p:spPr>
          <a:xfrm>
            <a:off x="4234054"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4" name="object 254"/>
          <p:cNvSpPr/>
          <p:nvPr/>
        </p:nvSpPr>
        <p:spPr>
          <a:xfrm>
            <a:off x="4098385"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5" name="object 255"/>
          <p:cNvSpPr/>
          <p:nvPr/>
        </p:nvSpPr>
        <p:spPr>
          <a:xfrm>
            <a:off x="3962715" y="1474"/>
            <a:ext cx="53975" cy="53975"/>
          </a:xfrm>
          <a:custGeom>
            <a:avLst/>
            <a:gdLst/>
            <a:ahLst/>
            <a:cxnLst/>
            <a:rect l="l" t="t" r="r" b="b"/>
            <a:pathLst>
              <a:path w="53975" h="53975">
                <a:moveTo>
                  <a:pt x="26723" y="0"/>
                </a:moveTo>
                <a:lnTo>
                  <a:pt x="37123" y="2100"/>
                </a:lnTo>
                <a:lnTo>
                  <a:pt x="45618" y="7826"/>
                </a:lnTo>
                <a:lnTo>
                  <a:pt x="51346" y="16319"/>
                </a:lnTo>
                <a:lnTo>
                  <a:pt x="53447" y="26716"/>
                </a:lnTo>
                <a:lnTo>
                  <a:pt x="51346" y="37114"/>
                </a:lnTo>
                <a:lnTo>
                  <a:pt x="45618" y="45606"/>
                </a:lnTo>
                <a:lnTo>
                  <a:pt x="37123"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56" name="object 256"/>
          <p:cNvSpPr/>
          <p:nvPr/>
        </p:nvSpPr>
        <p:spPr>
          <a:xfrm>
            <a:off x="3828944" y="3371"/>
            <a:ext cx="50165" cy="50165"/>
          </a:xfrm>
          <a:custGeom>
            <a:avLst/>
            <a:gdLst/>
            <a:ahLst/>
            <a:cxnLst/>
            <a:rect l="l" t="t" r="r" b="b"/>
            <a:pathLst>
              <a:path w="50164" h="50165">
                <a:moveTo>
                  <a:pt x="24825" y="0"/>
                </a:moveTo>
                <a:lnTo>
                  <a:pt x="34490" y="1950"/>
                </a:lnTo>
                <a:lnTo>
                  <a:pt x="42381" y="7268"/>
                </a:lnTo>
                <a:lnTo>
                  <a:pt x="47701" y="15157"/>
                </a:lnTo>
                <a:lnTo>
                  <a:pt x="49651" y="24819"/>
                </a:lnTo>
                <a:lnTo>
                  <a:pt x="47701" y="34481"/>
                </a:lnTo>
                <a:lnTo>
                  <a:pt x="42381" y="42370"/>
                </a:lnTo>
                <a:lnTo>
                  <a:pt x="34490" y="47688"/>
                </a:lnTo>
                <a:lnTo>
                  <a:pt x="24825" y="49638"/>
                </a:lnTo>
                <a:lnTo>
                  <a:pt x="15161" y="47688"/>
                </a:lnTo>
                <a:lnTo>
                  <a:pt x="7270" y="42370"/>
                </a:lnTo>
                <a:lnTo>
                  <a:pt x="1950" y="34481"/>
                </a:lnTo>
                <a:lnTo>
                  <a:pt x="0" y="24819"/>
                </a:lnTo>
                <a:lnTo>
                  <a:pt x="1950" y="15157"/>
                </a:lnTo>
                <a:lnTo>
                  <a:pt x="7270" y="7268"/>
                </a:lnTo>
                <a:lnTo>
                  <a:pt x="15161" y="1950"/>
                </a:lnTo>
                <a:lnTo>
                  <a:pt x="24825" y="0"/>
                </a:lnTo>
                <a:close/>
              </a:path>
            </a:pathLst>
          </a:custGeom>
          <a:solidFill>
            <a:srgbClr val="D9D9D8">
              <a:alpha val="50000"/>
            </a:srgbClr>
          </a:solidFill>
        </p:spPr>
        <p:txBody>
          <a:bodyPr wrap="square" lIns="0" tIns="0" rIns="0" bIns="0" rtlCol="0"/>
          <a:lstStyle/>
          <a:p>
            <a:endParaRPr/>
          </a:p>
        </p:txBody>
      </p:sp>
      <p:sp>
        <p:nvSpPr>
          <p:cNvPr id="257" name="object 257"/>
          <p:cNvSpPr/>
          <p:nvPr/>
        </p:nvSpPr>
        <p:spPr>
          <a:xfrm>
            <a:off x="3691774" y="1872"/>
            <a:ext cx="52705" cy="52705"/>
          </a:xfrm>
          <a:custGeom>
            <a:avLst/>
            <a:gdLst/>
            <a:ahLst/>
            <a:cxnLst/>
            <a:rect l="l" t="t" r="r" b="b"/>
            <a:pathLst>
              <a:path w="52704" h="52705">
                <a:moveTo>
                  <a:pt x="26325" y="0"/>
                </a:moveTo>
                <a:lnTo>
                  <a:pt x="36591" y="2068"/>
                </a:lnTo>
                <a:lnTo>
                  <a:pt x="44968" y="7708"/>
                </a:lnTo>
                <a:lnTo>
                  <a:pt x="50612" y="16074"/>
                </a:lnTo>
                <a:lnTo>
                  <a:pt x="52682" y="26319"/>
                </a:lnTo>
                <a:lnTo>
                  <a:pt x="50612" y="36564"/>
                </a:lnTo>
                <a:lnTo>
                  <a:pt x="44968" y="44929"/>
                </a:lnTo>
                <a:lnTo>
                  <a:pt x="36591" y="50569"/>
                </a:lnTo>
                <a:lnTo>
                  <a:pt x="26325" y="52638"/>
                </a:lnTo>
                <a:lnTo>
                  <a:pt x="16078" y="50569"/>
                </a:lnTo>
                <a:lnTo>
                  <a:pt x="7710" y="44929"/>
                </a:lnTo>
                <a:lnTo>
                  <a:pt x="2068" y="36564"/>
                </a:lnTo>
                <a:lnTo>
                  <a:pt x="0" y="26319"/>
                </a:lnTo>
                <a:lnTo>
                  <a:pt x="2068" y="16074"/>
                </a:lnTo>
                <a:lnTo>
                  <a:pt x="7710" y="7708"/>
                </a:lnTo>
                <a:lnTo>
                  <a:pt x="16078" y="2068"/>
                </a:lnTo>
                <a:lnTo>
                  <a:pt x="26325" y="0"/>
                </a:lnTo>
                <a:close/>
              </a:path>
            </a:pathLst>
          </a:custGeom>
          <a:solidFill>
            <a:srgbClr val="D9D9D8">
              <a:alpha val="50000"/>
            </a:srgbClr>
          </a:solidFill>
        </p:spPr>
        <p:txBody>
          <a:bodyPr wrap="square" lIns="0" tIns="0" rIns="0" bIns="0" rtlCol="0"/>
          <a:lstStyle/>
          <a:p>
            <a:endParaRPr/>
          </a:p>
        </p:txBody>
      </p:sp>
      <p:sp>
        <p:nvSpPr>
          <p:cNvPr id="258" name="object 258"/>
          <p:cNvSpPr/>
          <p:nvPr/>
        </p:nvSpPr>
        <p:spPr>
          <a:xfrm>
            <a:off x="3556105" y="1872"/>
            <a:ext cx="52705" cy="52705"/>
          </a:xfrm>
          <a:custGeom>
            <a:avLst/>
            <a:gdLst/>
            <a:ahLst/>
            <a:cxnLst/>
            <a:rect l="l" t="t" r="r" b="b"/>
            <a:pathLst>
              <a:path w="52704" h="52705">
                <a:moveTo>
                  <a:pt x="26356" y="0"/>
                </a:moveTo>
                <a:lnTo>
                  <a:pt x="36604" y="2068"/>
                </a:lnTo>
                <a:lnTo>
                  <a:pt x="44971" y="7708"/>
                </a:lnTo>
                <a:lnTo>
                  <a:pt x="50613" y="16074"/>
                </a:lnTo>
                <a:lnTo>
                  <a:pt x="52682" y="26319"/>
                </a:lnTo>
                <a:lnTo>
                  <a:pt x="50613" y="36564"/>
                </a:lnTo>
                <a:lnTo>
                  <a:pt x="44971" y="44929"/>
                </a:lnTo>
                <a:lnTo>
                  <a:pt x="36604" y="50569"/>
                </a:lnTo>
                <a:lnTo>
                  <a:pt x="26356" y="52638"/>
                </a:lnTo>
                <a:lnTo>
                  <a:pt x="16091" y="50569"/>
                </a:lnTo>
                <a:lnTo>
                  <a:pt x="7714" y="44929"/>
                </a:lnTo>
                <a:lnTo>
                  <a:pt x="2069" y="36564"/>
                </a:lnTo>
                <a:lnTo>
                  <a:pt x="0" y="26319"/>
                </a:lnTo>
                <a:lnTo>
                  <a:pt x="2069" y="16074"/>
                </a:lnTo>
                <a:lnTo>
                  <a:pt x="7714" y="7708"/>
                </a:lnTo>
                <a:lnTo>
                  <a:pt x="16091" y="2068"/>
                </a:lnTo>
                <a:lnTo>
                  <a:pt x="26356" y="0"/>
                </a:lnTo>
                <a:close/>
              </a:path>
            </a:pathLst>
          </a:custGeom>
          <a:solidFill>
            <a:srgbClr val="D9D9D8">
              <a:alpha val="50000"/>
            </a:srgbClr>
          </a:solidFill>
        </p:spPr>
        <p:txBody>
          <a:bodyPr wrap="square" lIns="0" tIns="0" rIns="0" bIns="0" rtlCol="0"/>
          <a:lstStyle/>
          <a:p>
            <a:endParaRPr/>
          </a:p>
        </p:txBody>
      </p:sp>
      <p:sp>
        <p:nvSpPr>
          <p:cNvPr id="259" name="object 259"/>
          <p:cNvSpPr/>
          <p:nvPr/>
        </p:nvSpPr>
        <p:spPr>
          <a:xfrm>
            <a:off x="3421201" y="2606"/>
            <a:ext cx="51435" cy="51435"/>
          </a:xfrm>
          <a:custGeom>
            <a:avLst/>
            <a:gdLst/>
            <a:ahLst/>
            <a:cxnLst/>
            <a:rect l="l" t="t" r="r" b="b"/>
            <a:pathLst>
              <a:path w="51435" h="51435">
                <a:moveTo>
                  <a:pt x="25591" y="0"/>
                </a:moveTo>
                <a:lnTo>
                  <a:pt x="35538" y="2009"/>
                </a:lnTo>
                <a:lnTo>
                  <a:pt x="43663" y="7490"/>
                </a:lnTo>
                <a:lnTo>
                  <a:pt x="49142" y="15622"/>
                </a:lnTo>
                <a:lnTo>
                  <a:pt x="51151" y="25584"/>
                </a:lnTo>
                <a:lnTo>
                  <a:pt x="49142" y="35534"/>
                </a:lnTo>
                <a:lnTo>
                  <a:pt x="43663" y="43667"/>
                </a:lnTo>
                <a:lnTo>
                  <a:pt x="35538" y="49155"/>
                </a:lnTo>
                <a:lnTo>
                  <a:pt x="25591" y="51169"/>
                </a:lnTo>
                <a:lnTo>
                  <a:pt x="15626" y="49155"/>
                </a:lnTo>
                <a:lnTo>
                  <a:pt x="7492" y="43667"/>
                </a:lnTo>
                <a:lnTo>
                  <a:pt x="2009" y="35534"/>
                </a:lnTo>
                <a:lnTo>
                  <a:pt x="0" y="25584"/>
                </a:lnTo>
                <a:lnTo>
                  <a:pt x="2009" y="15622"/>
                </a:lnTo>
                <a:lnTo>
                  <a:pt x="7492" y="7490"/>
                </a:lnTo>
                <a:lnTo>
                  <a:pt x="15626" y="2009"/>
                </a:lnTo>
                <a:lnTo>
                  <a:pt x="25591" y="0"/>
                </a:lnTo>
                <a:close/>
              </a:path>
            </a:pathLst>
          </a:custGeom>
          <a:solidFill>
            <a:srgbClr val="D9D9D8">
              <a:alpha val="50000"/>
            </a:srgbClr>
          </a:solidFill>
        </p:spPr>
        <p:txBody>
          <a:bodyPr wrap="square" lIns="0" tIns="0" rIns="0" bIns="0" rtlCol="0"/>
          <a:lstStyle/>
          <a:p>
            <a:endParaRPr/>
          </a:p>
        </p:txBody>
      </p:sp>
      <p:sp>
        <p:nvSpPr>
          <p:cNvPr id="260" name="object 260"/>
          <p:cNvSpPr/>
          <p:nvPr/>
        </p:nvSpPr>
        <p:spPr>
          <a:xfrm>
            <a:off x="3284399" y="1474"/>
            <a:ext cx="53975" cy="53975"/>
          </a:xfrm>
          <a:custGeom>
            <a:avLst/>
            <a:gdLst/>
            <a:ahLst/>
            <a:cxnLst/>
            <a:rect l="l" t="t" r="r" b="b"/>
            <a:pathLst>
              <a:path w="53975" h="53975">
                <a:moveTo>
                  <a:pt x="26723" y="0"/>
                </a:moveTo>
                <a:lnTo>
                  <a:pt x="37119" y="2100"/>
                </a:lnTo>
                <a:lnTo>
                  <a:pt x="45603" y="7826"/>
                </a:lnTo>
                <a:lnTo>
                  <a:pt x="51320" y="16319"/>
                </a:lnTo>
                <a:lnTo>
                  <a:pt x="53416" y="26716"/>
                </a:lnTo>
                <a:lnTo>
                  <a:pt x="51320" y="37114"/>
                </a:lnTo>
                <a:lnTo>
                  <a:pt x="45603" y="45606"/>
                </a:lnTo>
                <a:lnTo>
                  <a:pt x="37119" y="51333"/>
                </a:lnTo>
                <a:lnTo>
                  <a:pt x="26723" y="53433"/>
                </a:lnTo>
                <a:lnTo>
                  <a:pt x="16323" y="51333"/>
                </a:lnTo>
                <a:lnTo>
                  <a:pt x="7828" y="45606"/>
                </a:lnTo>
                <a:lnTo>
                  <a:pt x="2100" y="37114"/>
                </a:lnTo>
                <a:lnTo>
                  <a:pt x="0" y="26716"/>
                </a:lnTo>
                <a:lnTo>
                  <a:pt x="2100" y="16319"/>
                </a:lnTo>
                <a:lnTo>
                  <a:pt x="7828" y="7826"/>
                </a:lnTo>
                <a:lnTo>
                  <a:pt x="16323" y="2100"/>
                </a:lnTo>
                <a:lnTo>
                  <a:pt x="26723" y="0"/>
                </a:lnTo>
                <a:close/>
              </a:path>
            </a:pathLst>
          </a:custGeom>
          <a:solidFill>
            <a:srgbClr val="D9D9D8">
              <a:alpha val="50000"/>
            </a:srgbClr>
          </a:solidFill>
        </p:spPr>
        <p:txBody>
          <a:bodyPr wrap="square" lIns="0" tIns="0" rIns="0" bIns="0" rtlCol="0"/>
          <a:lstStyle/>
          <a:p>
            <a:endParaRPr/>
          </a:p>
        </p:txBody>
      </p:sp>
      <p:sp>
        <p:nvSpPr>
          <p:cNvPr id="261" name="object 261"/>
          <p:cNvSpPr/>
          <p:nvPr/>
        </p:nvSpPr>
        <p:spPr>
          <a:xfrm>
            <a:off x="3147229" y="0"/>
            <a:ext cx="56515" cy="56515"/>
          </a:xfrm>
          <a:custGeom>
            <a:avLst/>
            <a:gdLst/>
            <a:ahLst/>
            <a:cxnLst/>
            <a:rect l="l" t="t" r="r" b="b"/>
            <a:pathLst>
              <a:path w="56514" h="56515">
                <a:moveTo>
                  <a:pt x="28223" y="0"/>
                </a:moveTo>
                <a:lnTo>
                  <a:pt x="39202" y="2218"/>
                </a:lnTo>
                <a:lnTo>
                  <a:pt x="48163" y="8266"/>
                </a:lnTo>
                <a:lnTo>
                  <a:pt x="54202" y="17236"/>
                </a:lnTo>
                <a:lnTo>
                  <a:pt x="56416" y="28216"/>
                </a:lnTo>
                <a:lnTo>
                  <a:pt x="54202" y="39196"/>
                </a:lnTo>
                <a:lnTo>
                  <a:pt x="48163" y="48166"/>
                </a:lnTo>
                <a:lnTo>
                  <a:pt x="39202"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2" name="object 262"/>
          <p:cNvSpPr/>
          <p:nvPr/>
        </p:nvSpPr>
        <p:spPr>
          <a:xfrm>
            <a:off x="301156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3" name="object 263"/>
          <p:cNvSpPr/>
          <p:nvPr/>
        </p:nvSpPr>
        <p:spPr>
          <a:xfrm>
            <a:off x="2875890" y="0"/>
            <a:ext cx="56515" cy="56515"/>
          </a:xfrm>
          <a:custGeom>
            <a:avLst/>
            <a:gdLst/>
            <a:ahLst/>
            <a:cxnLst/>
            <a:rect l="l" t="t" r="r" b="b"/>
            <a:pathLst>
              <a:path w="56514" h="56515">
                <a:moveTo>
                  <a:pt x="28223" y="0"/>
                </a:moveTo>
                <a:lnTo>
                  <a:pt x="39206" y="2218"/>
                </a:lnTo>
                <a:lnTo>
                  <a:pt x="48178" y="8266"/>
                </a:lnTo>
                <a:lnTo>
                  <a:pt x="54228" y="17236"/>
                </a:lnTo>
                <a:lnTo>
                  <a:pt x="56447" y="28216"/>
                </a:lnTo>
                <a:lnTo>
                  <a:pt x="54228" y="39196"/>
                </a:lnTo>
                <a:lnTo>
                  <a:pt x="48178" y="48166"/>
                </a:lnTo>
                <a:lnTo>
                  <a:pt x="39206" y="54214"/>
                </a:lnTo>
                <a:lnTo>
                  <a:pt x="28223" y="56432"/>
                </a:lnTo>
                <a:lnTo>
                  <a:pt x="17240" y="54214"/>
                </a:lnTo>
                <a:lnTo>
                  <a:pt x="8268" y="48166"/>
                </a:lnTo>
                <a:lnTo>
                  <a:pt x="2218" y="39196"/>
                </a:lnTo>
                <a:lnTo>
                  <a:pt x="0" y="28216"/>
                </a:lnTo>
                <a:lnTo>
                  <a:pt x="2218" y="17236"/>
                </a:lnTo>
                <a:lnTo>
                  <a:pt x="8268" y="8266"/>
                </a:lnTo>
                <a:lnTo>
                  <a:pt x="17240" y="2218"/>
                </a:lnTo>
                <a:lnTo>
                  <a:pt x="28223" y="0"/>
                </a:lnTo>
                <a:close/>
              </a:path>
            </a:pathLst>
          </a:custGeom>
          <a:solidFill>
            <a:srgbClr val="D9D9D8">
              <a:alpha val="50000"/>
            </a:srgbClr>
          </a:solidFill>
        </p:spPr>
        <p:txBody>
          <a:bodyPr wrap="square" lIns="0" tIns="0" rIns="0" bIns="0" rtlCol="0"/>
          <a:lstStyle/>
          <a:p>
            <a:endParaRPr/>
          </a:p>
        </p:txBody>
      </p:sp>
      <p:sp>
        <p:nvSpPr>
          <p:cNvPr id="264" name="object 264"/>
          <p:cNvSpPr/>
          <p:nvPr/>
        </p:nvSpPr>
        <p:spPr>
          <a:xfrm>
            <a:off x="2738721"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grpSp>
        <p:nvGrpSpPr>
          <p:cNvPr id="265" name="object 265"/>
          <p:cNvGrpSpPr/>
          <p:nvPr/>
        </p:nvGrpSpPr>
        <p:grpSpPr>
          <a:xfrm>
            <a:off x="0" y="0"/>
            <a:ext cx="7556500" cy="514984"/>
            <a:chOff x="0" y="0"/>
            <a:chExt cx="7556500" cy="514984"/>
          </a:xfrm>
        </p:grpSpPr>
        <p:sp>
          <p:nvSpPr>
            <p:cNvPr id="266" name="object 266"/>
            <p:cNvSpPr/>
            <p:nvPr/>
          </p:nvSpPr>
          <p:spPr>
            <a:xfrm>
              <a:off x="2603052" y="0"/>
              <a:ext cx="59690" cy="59690"/>
            </a:xfrm>
            <a:custGeom>
              <a:avLst/>
              <a:gdLst/>
              <a:ahLst/>
              <a:cxnLst/>
              <a:rect l="l" t="t" r="r" b="b"/>
              <a:pathLst>
                <a:path w="59689" h="59690">
                  <a:moveTo>
                    <a:pt x="29723" y="0"/>
                  </a:moveTo>
                  <a:lnTo>
                    <a:pt x="41289" y="2336"/>
                  </a:lnTo>
                  <a:lnTo>
                    <a:pt x="50738" y="8706"/>
                  </a:lnTo>
                  <a:lnTo>
                    <a:pt x="57110" y="18152"/>
                  </a:lnTo>
                  <a:lnTo>
                    <a:pt x="59447" y="29716"/>
                  </a:lnTo>
                  <a:lnTo>
                    <a:pt x="57110" y="41279"/>
                  </a:lnTo>
                  <a:lnTo>
                    <a:pt x="50738" y="50725"/>
                  </a:lnTo>
                  <a:lnTo>
                    <a:pt x="41289" y="57095"/>
                  </a:lnTo>
                  <a:lnTo>
                    <a:pt x="29723" y="59432"/>
                  </a:lnTo>
                  <a:lnTo>
                    <a:pt x="18157" y="57095"/>
                  </a:lnTo>
                  <a:lnTo>
                    <a:pt x="8708" y="50725"/>
                  </a:lnTo>
                  <a:lnTo>
                    <a:pt x="2336" y="41279"/>
                  </a:lnTo>
                  <a:lnTo>
                    <a:pt x="0" y="29716"/>
                  </a:lnTo>
                  <a:lnTo>
                    <a:pt x="2336" y="18152"/>
                  </a:lnTo>
                  <a:lnTo>
                    <a:pt x="8708" y="8706"/>
                  </a:lnTo>
                  <a:lnTo>
                    <a:pt x="18157" y="2336"/>
                  </a:lnTo>
                  <a:lnTo>
                    <a:pt x="29723" y="0"/>
                  </a:lnTo>
                  <a:close/>
                </a:path>
              </a:pathLst>
            </a:custGeom>
            <a:solidFill>
              <a:srgbClr val="D9D9D8">
                <a:alpha val="50000"/>
              </a:srgbClr>
            </a:solidFill>
          </p:spPr>
          <p:txBody>
            <a:bodyPr wrap="square" lIns="0" tIns="0" rIns="0" bIns="0" rtlCol="0"/>
            <a:lstStyle/>
            <a:p>
              <a:endParaRPr/>
            </a:p>
          </p:txBody>
        </p:sp>
        <p:sp>
          <p:nvSpPr>
            <p:cNvPr id="267" name="object 267"/>
            <p:cNvSpPr/>
            <p:nvPr/>
          </p:nvSpPr>
          <p:spPr>
            <a:xfrm>
              <a:off x="0" y="0"/>
              <a:ext cx="7556500" cy="513080"/>
            </a:xfrm>
            <a:custGeom>
              <a:avLst/>
              <a:gdLst/>
              <a:ahLst/>
              <a:cxnLst/>
              <a:rect l="l" t="t" r="r" b="b"/>
              <a:pathLst>
                <a:path w="7556500" h="513080">
                  <a:moveTo>
                    <a:pt x="7555991" y="513043"/>
                  </a:moveTo>
                  <a:lnTo>
                    <a:pt x="0" y="513043"/>
                  </a:lnTo>
                  <a:lnTo>
                    <a:pt x="0" y="0"/>
                  </a:lnTo>
                  <a:lnTo>
                    <a:pt x="7555991" y="0"/>
                  </a:lnTo>
                  <a:lnTo>
                    <a:pt x="7555991" y="513043"/>
                  </a:lnTo>
                  <a:close/>
                </a:path>
              </a:pathLst>
            </a:custGeom>
            <a:solidFill>
              <a:srgbClr val="3D64A1"/>
            </a:solidFill>
          </p:spPr>
          <p:txBody>
            <a:bodyPr wrap="square" lIns="0" tIns="0" rIns="0" bIns="0" rtlCol="0"/>
            <a:lstStyle/>
            <a:p>
              <a:endParaRPr/>
            </a:p>
          </p:txBody>
        </p:sp>
      </p:grpSp>
      <p:sp>
        <p:nvSpPr>
          <p:cNvPr id="268" name="object 268"/>
          <p:cNvSpPr/>
          <p:nvPr/>
        </p:nvSpPr>
        <p:spPr>
          <a:xfrm>
            <a:off x="6329591" y="10548581"/>
            <a:ext cx="340995" cy="139065"/>
          </a:xfrm>
          <a:custGeom>
            <a:avLst/>
            <a:gdLst/>
            <a:ahLst/>
            <a:cxnLst/>
            <a:rect l="l" t="t" r="r" b="b"/>
            <a:pathLst>
              <a:path w="340995" h="139065">
                <a:moveTo>
                  <a:pt x="340448" y="113411"/>
                </a:moveTo>
                <a:lnTo>
                  <a:pt x="226949" y="113411"/>
                </a:lnTo>
                <a:lnTo>
                  <a:pt x="226949" y="0"/>
                </a:lnTo>
                <a:lnTo>
                  <a:pt x="113436" y="0"/>
                </a:lnTo>
                <a:lnTo>
                  <a:pt x="113436" y="113411"/>
                </a:lnTo>
                <a:lnTo>
                  <a:pt x="0" y="113411"/>
                </a:lnTo>
                <a:lnTo>
                  <a:pt x="0" y="139014"/>
                </a:lnTo>
                <a:lnTo>
                  <a:pt x="340448" y="139014"/>
                </a:lnTo>
                <a:lnTo>
                  <a:pt x="340448" y="113411"/>
                </a:lnTo>
                <a:close/>
              </a:path>
            </a:pathLst>
          </a:custGeom>
          <a:solidFill>
            <a:srgbClr val="3D64A1"/>
          </a:solidFill>
        </p:spPr>
        <p:txBody>
          <a:bodyPr wrap="square" lIns="0" tIns="0" rIns="0" bIns="0" rtlCol="0"/>
          <a:lstStyle/>
          <a:p>
            <a:endParaRPr/>
          </a:p>
        </p:txBody>
      </p:sp>
      <p:sp>
        <p:nvSpPr>
          <p:cNvPr id="269" name="object 269"/>
          <p:cNvSpPr/>
          <p:nvPr/>
        </p:nvSpPr>
        <p:spPr>
          <a:xfrm>
            <a:off x="6670040" y="10321861"/>
            <a:ext cx="567690" cy="365760"/>
          </a:xfrm>
          <a:custGeom>
            <a:avLst/>
            <a:gdLst/>
            <a:ahLst/>
            <a:cxnLst/>
            <a:rect l="l" t="t" r="r" b="b"/>
            <a:pathLst>
              <a:path w="567690" h="365759">
                <a:moveTo>
                  <a:pt x="567372" y="2540"/>
                </a:moveTo>
                <a:lnTo>
                  <a:pt x="453872" y="2540"/>
                </a:lnTo>
                <a:lnTo>
                  <a:pt x="453872" y="113017"/>
                </a:lnTo>
                <a:lnTo>
                  <a:pt x="340436" y="113017"/>
                </a:lnTo>
                <a:lnTo>
                  <a:pt x="340436" y="115557"/>
                </a:lnTo>
                <a:lnTo>
                  <a:pt x="340436" y="227317"/>
                </a:lnTo>
                <a:lnTo>
                  <a:pt x="226936" y="227317"/>
                </a:lnTo>
                <a:lnTo>
                  <a:pt x="226936" y="113017"/>
                </a:lnTo>
                <a:lnTo>
                  <a:pt x="113499" y="113017"/>
                </a:lnTo>
                <a:lnTo>
                  <a:pt x="113499" y="0"/>
                </a:lnTo>
                <a:lnTo>
                  <a:pt x="0" y="0"/>
                </a:lnTo>
                <a:lnTo>
                  <a:pt x="0" y="113017"/>
                </a:lnTo>
                <a:lnTo>
                  <a:pt x="0" y="227317"/>
                </a:lnTo>
                <a:lnTo>
                  <a:pt x="0" y="340334"/>
                </a:lnTo>
                <a:lnTo>
                  <a:pt x="226936" y="340334"/>
                </a:lnTo>
                <a:lnTo>
                  <a:pt x="226936" y="365734"/>
                </a:lnTo>
                <a:lnTo>
                  <a:pt x="340436" y="365734"/>
                </a:lnTo>
                <a:lnTo>
                  <a:pt x="340436" y="340334"/>
                </a:lnTo>
                <a:lnTo>
                  <a:pt x="567372" y="340334"/>
                </a:lnTo>
                <a:lnTo>
                  <a:pt x="567372" y="227317"/>
                </a:lnTo>
                <a:lnTo>
                  <a:pt x="453872" y="227317"/>
                </a:lnTo>
                <a:lnTo>
                  <a:pt x="453872" y="115557"/>
                </a:lnTo>
                <a:lnTo>
                  <a:pt x="567372" y="115557"/>
                </a:lnTo>
                <a:lnTo>
                  <a:pt x="567372" y="113017"/>
                </a:lnTo>
                <a:lnTo>
                  <a:pt x="567372" y="2540"/>
                </a:lnTo>
                <a:close/>
              </a:path>
            </a:pathLst>
          </a:custGeom>
          <a:solidFill>
            <a:srgbClr val="3D64A1"/>
          </a:solidFill>
        </p:spPr>
        <p:txBody>
          <a:bodyPr wrap="square" lIns="0" tIns="0" rIns="0" bIns="0" rtlCol="0"/>
          <a:lstStyle/>
          <a:p>
            <a:endParaRPr/>
          </a:p>
        </p:txBody>
      </p:sp>
      <p:sp>
        <p:nvSpPr>
          <p:cNvPr id="270" name="object 270"/>
          <p:cNvSpPr/>
          <p:nvPr/>
        </p:nvSpPr>
        <p:spPr>
          <a:xfrm>
            <a:off x="7123920" y="10094914"/>
            <a:ext cx="113664" cy="113664"/>
          </a:xfrm>
          <a:custGeom>
            <a:avLst/>
            <a:gdLst/>
            <a:ahLst/>
            <a:cxnLst/>
            <a:rect l="l" t="t" r="r" b="b"/>
            <a:pathLst>
              <a:path w="113665" h="113665">
                <a:moveTo>
                  <a:pt x="113501" y="113349"/>
                </a:moveTo>
                <a:lnTo>
                  <a:pt x="0" y="113349"/>
                </a:lnTo>
                <a:lnTo>
                  <a:pt x="0" y="0"/>
                </a:lnTo>
                <a:lnTo>
                  <a:pt x="113501" y="0"/>
                </a:lnTo>
                <a:lnTo>
                  <a:pt x="113501" y="113349"/>
                </a:lnTo>
                <a:close/>
              </a:path>
            </a:pathLst>
          </a:custGeom>
          <a:solidFill>
            <a:srgbClr val="3D64A1"/>
          </a:solidFill>
        </p:spPr>
        <p:txBody>
          <a:bodyPr wrap="square" lIns="0" tIns="0" rIns="0" bIns="0" rtlCol="0"/>
          <a:lstStyle/>
          <a:p>
            <a:endParaRPr/>
          </a:p>
        </p:txBody>
      </p:sp>
      <p:sp>
        <p:nvSpPr>
          <p:cNvPr id="271" name="object 271"/>
          <p:cNvSpPr/>
          <p:nvPr/>
        </p:nvSpPr>
        <p:spPr>
          <a:xfrm>
            <a:off x="0" y="9981438"/>
            <a:ext cx="6670040" cy="706755"/>
          </a:xfrm>
          <a:custGeom>
            <a:avLst/>
            <a:gdLst/>
            <a:ahLst/>
            <a:cxnLst/>
            <a:rect l="l" t="t" r="r" b="b"/>
            <a:pathLst>
              <a:path w="6670040" h="706754">
                <a:moveTo>
                  <a:pt x="6670040" y="0"/>
                </a:moveTo>
                <a:lnTo>
                  <a:pt x="6329591" y="0"/>
                </a:lnTo>
                <a:lnTo>
                  <a:pt x="6329591" y="113118"/>
                </a:lnTo>
                <a:lnTo>
                  <a:pt x="6216091" y="113118"/>
                </a:lnTo>
                <a:lnTo>
                  <a:pt x="6216091" y="0"/>
                </a:lnTo>
                <a:lnTo>
                  <a:pt x="6102591" y="0"/>
                </a:lnTo>
                <a:lnTo>
                  <a:pt x="6102591" y="113118"/>
                </a:lnTo>
                <a:lnTo>
                  <a:pt x="5989091" y="113118"/>
                </a:lnTo>
                <a:lnTo>
                  <a:pt x="5989091" y="101"/>
                </a:lnTo>
                <a:lnTo>
                  <a:pt x="0" y="101"/>
                </a:lnTo>
                <a:lnTo>
                  <a:pt x="0" y="113118"/>
                </a:lnTo>
                <a:lnTo>
                  <a:pt x="0" y="227406"/>
                </a:lnTo>
                <a:lnTo>
                  <a:pt x="0" y="340423"/>
                </a:lnTo>
                <a:lnTo>
                  <a:pt x="0" y="453440"/>
                </a:lnTo>
                <a:lnTo>
                  <a:pt x="0" y="567740"/>
                </a:lnTo>
                <a:lnTo>
                  <a:pt x="0" y="706145"/>
                </a:lnTo>
                <a:lnTo>
                  <a:pt x="6216091" y="706145"/>
                </a:lnTo>
                <a:lnTo>
                  <a:pt x="6216091" y="567740"/>
                </a:lnTo>
                <a:lnTo>
                  <a:pt x="5989091" y="567740"/>
                </a:lnTo>
                <a:lnTo>
                  <a:pt x="5989091" y="453440"/>
                </a:lnTo>
                <a:lnTo>
                  <a:pt x="6216091" y="453440"/>
                </a:lnTo>
                <a:lnTo>
                  <a:pt x="6216091" y="340423"/>
                </a:lnTo>
                <a:lnTo>
                  <a:pt x="6102591" y="340423"/>
                </a:lnTo>
                <a:lnTo>
                  <a:pt x="6102591" y="227406"/>
                </a:lnTo>
                <a:lnTo>
                  <a:pt x="6329591" y="227406"/>
                </a:lnTo>
                <a:lnTo>
                  <a:pt x="6329591" y="113411"/>
                </a:lnTo>
                <a:lnTo>
                  <a:pt x="6670040" y="113411"/>
                </a:lnTo>
                <a:lnTo>
                  <a:pt x="6670040" y="0"/>
                </a:lnTo>
                <a:close/>
              </a:path>
            </a:pathLst>
          </a:custGeom>
          <a:solidFill>
            <a:srgbClr val="3D64A1"/>
          </a:solidFill>
        </p:spPr>
        <p:txBody>
          <a:bodyPr wrap="square" lIns="0" tIns="0" rIns="0" bIns="0" rtlCol="0"/>
          <a:lstStyle/>
          <a:p>
            <a:endParaRPr/>
          </a:p>
        </p:txBody>
      </p:sp>
      <p:sp>
        <p:nvSpPr>
          <p:cNvPr id="272" name="object 272"/>
          <p:cNvSpPr/>
          <p:nvPr/>
        </p:nvSpPr>
        <p:spPr>
          <a:xfrm>
            <a:off x="6102591" y="9981539"/>
            <a:ext cx="1021715" cy="567055"/>
          </a:xfrm>
          <a:custGeom>
            <a:avLst/>
            <a:gdLst/>
            <a:ahLst/>
            <a:cxnLst/>
            <a:rect l="l" t="t" r="r" b="b"/>
            <a:pathLst>
              <a:path w="1021715" h="567054">
                <a:moveTo>
                  <a:pt x="1021321" y="226733"/>
                </a:moveTo>
                <a:lnTo>
                  <a:pt x="907884" y="226733"/>
                </a:lnTo>
                <a:lnTo>
                  <a:pt x="907884" y="113017"/>
                </a:lnTo>
                <a:lnTo>
                  <a:pt x="794385" y="113017"/>
                </a:lnTo>
                <a:lnTo>
                  <a:pt x="794385" y="0"/>
                </a:lnTo>
                <a:lnTo>
                  <a:pt x="680948" y="0"/>
                </a:lnTo>
                <a:lnTo>
                  <a:pt x="680948" y="113017"/>
                </a:lnTo>
                <a:lnTo>
                  <a:pt x="340436" y="113017"/>
                </a:lnTo>
                <a:lnTo>
                  <a:pt x="340436" y="226733"/>
                </a:lnTo>
                <a:lnTo>
                  <a:pt x="113499" y="226733"/>
                </a:lnTo>
                <a:lnTo>
                  <a:pt x="113499" y="340144"/>
                </a:lnTo>
                <a:lnTo>
                  <a:pt x="226999" y="340144"/>
                </a:lnTo>
                <a:lnTo>
                  <a:pt x="226999" y="453618"/>
                </a:lnTo>
                <a:lnTo>
                  <a:pt x="0" y="453618"/>
                </a:lnTo>
                <a:lnTo>
                  <a:pt x="0" y="567042"/>
                </a:lnTo>
                <a:lnTo>
                  <a:pt x="340436" y="567042"/>
                </a:lnTo>
                <a:lnTo>
                  <a:pt x="340436" y="453618"/>
                </a:lnTo>
                <a:lnTo>
                  <a:pt x="453948" y="453618"/>
                </a:lnTo>
                <a:lnTo>
                  <a:pt x="453948" y="340144"/>
                </a:lnTo>
                <a:lnTo>
                  <a:pt x="567448" y="340144"/>
                </a:lnTo>
                <a:lnTo>
                  <a:pt x="567448" y="227304"/>
                </a:lnTo>
                <a:lnTo>
                  <a:pt x="680948" y="227304"/>
                </a:lnTo>
                <a:lnTo>
                  <a:pt x="680948" y="340144"/>
                </a:lnTo>
                <a:lnTo>
                  <a:pt x="794385" y="340144"/>
                </a:lnTo>
                <a:lnTo>
                  <a:pt x="794385" y="453618"/>
                </a:lnTo>
                <a:lnTo>
                  <a:pt x="907884" y="453618"/>
                </a:lnTo>
                <a:lnTo>
                  <a:pt x="907884" y="340144"/>
                </a:lnTo>
                <a:lnTo>
                  <a:pt x="1021321" y="340144"/>
                </a:lnTo>
                <a:lnTo>
                  <a:pt x="1021321" y="226733"/>
                </a:lnTo>
                <a:close/>
              </a:path>
            </a:pathLst>
          </a:custGeom>
          <a:solidFill>
            <a:srgbClr val="3D64A1"/>
          </a:solidFill>
        </p:spPr>
        <p:txBody>
          <a:bodyPr wrap="square" lIns="0" tIns="0" rIns="0" bIns="0" rtlCol="0"/>
          <a:lstStyle/>
          <a:p>
            <a:endParaRPr/>
          </a:p>
        </p:txBody>
      </p:sp>
      <p:sp>
        <p:nvSpPr>
          <p:cNvPr id="273" name="object 273"/>
          <p:cNvSpPr/>
          <p:nvPr/>
        </p:nvSpPr>
        <p:spPr>
          <a:xfrm>
            <a:off x="7238327" y="9984079"/>
            <a:ext cx="318135" cy="226060"/>
          </a:xfrm>
          <a:custGeom>
            <a:avLst/>
            <a:gdLst/>
            <a:ahLst/>
            <a:cxnLst/>
            <a:rect l="l" t="t" r="r" b="b"/>
            <a:pathLst>
              <a:path w="318134" h="226059">
                <a:moveTo>
                  <a:pt x="317652" y="113017"/>
                </a:moveTo>
                <a:lnTo>
                  <a:pt x="226936" y="113017"/>
                </a:lnTo>
                <a:lnTo>
                  <a:pt x="226936" y="0"/>
                </a:lnTo>
                <a:lnTo>
                  <a:pt x="0" y="0"/>
                </a:lnTo>
                <a:lnTo>
                  <a:pt x="0" y="113017"/>
                </a:lnTo>
                <a:lnTo>
                  <a:pt x="113436" y="113017"/>
                </a:lnTo>
                <a:lnTo>
                  <a:pt x="113436" y="226034"/>
                </a:lnTo>
                <a:lnTo>
                  <a:pt x="317652" y="226034"/>
                </a:lnTo>
                <a:lnTo>
                  <a:pt x="317652" y="113017"/>
                </a:lnTo>
                <a:close/>
              </a:path>
            </a:pathLst>
          </a:custGeom>
          <a:solidFill>
            <a:srgbClr val="3D64A1"/>
          </a:solidFill>
        </p:spPr>
        <p:txBody>
          <a:bodyPr wrap="square" lIns="0" tIns="0" rIns="0" bIns="0" rtlCol="0"/>
          <a:lstStyle/>
          <a:p>
            <a:endParaRPr/>
          </a:p>
        </p:txBody>
      </p:sp>
      <p:sp>
        <p:nvSpPr>
          <p:cNvPr id="274" name="object 274"/>
          <p:cNvSpPr/>
          <p:nvPr/>
        </p:nvSpPr>
        <p:spPr>
          <a:xfrm>
            <a:off x="7465269" y="10323883"/>
            <a:ext cx="90805" cy="227329"/>
          </a:xfrm>
          <a:custGeom>
            <a:avLst/>
            <a:gdLst/>
            <a:ahLst/>
            <a:cxnLst/>
            <a:rect l="l" t="t" r="r" b="b"/>
            <a:pathLst>
              <a:path w="90804" h="227329">
                <a:moveTo>
                  <a:pt x="90721" y="226829"/>
                </a:moveTo>
                <a:lnTo>
                  <a:pt x="0" y="226829"/>
                </a:lnTo>
                <a:lnTo>
                  <a:pt x="0" y="0"/>
                </a:lnTo>
                <a:lnTo>
                  <a:pt x="90721" y="0"/>
                </a:lnTo>
                <a:lnTo>
                  <a:pt x="90721" y="226829"/>
                </a:lnTo>
                <a:close/>
              </a:path>
            </a:pathLst>
          </a:custGeom>
          <a:solidFill>
            <a:srgbClr val="3D64A1"/>
          </a:solidFill>
        </p:spPr>
        <p:txBody>
          <a:bodyPr wrap="square" lIns="0" tIns="0" rIns="0" bIns="0" rtlCol="0"/>
          <a:lstStyle/>
          <a:p>
            <a:endParaRPr/>
          </a:p>
        </p:txBody>
      </p:sp>
      <p:sp>
        <p:nvSpPr>
          <p:cNvPr id="276" name="object 276"/>
          <p:cNvSpPr txBox="1">
            <a:spLocks noGrp="1"/>
          </p:cNvSpPr>
          <p:nvPr>
            <p:ph type="ftr" sz="quarter" idx="5"/>
          </p:nvPr>
        </p:nvSpPr>
        <p:spPr>
          <a:prstGeom prst="rect">
            <a:avLst/>
          </a:prstGeom>
        </p:spPr>
        <p:txBody>
          <a:bodyPr vert="horz" wrap="square" lIns="0" tIns="0" rIns="0" bIns="0" rtlCol="0">
            <a:spAutoFit/>
          </a:bodyPr>
          <a:lstStyle/>
          <a:p>
            <a:pPr marL="12700">
              <a:lnSpc>
                <a:spcPts val="1639"/>
              </a:lnSpc>
            </a:pPr>
            <a:r>
              <a:rPr spc="114" dirty="0"/>
              <a:t>IIM</a:t>
            </a:r>
            <a:r>
              <a:rPr spc="-50" dirty="0"/>
              <a:t> </a:t>
            </a:r>
            <a:r>
              <a:rPr spc="55" dirty="0"/>
              <a:t>DELHI</a:t>
            </a:r>
            <a:r>
              <a:rPr spc="-45" dirty="0"/>
              <a:t> </a:t>
            </a:r>
            <a:r>
              <a:rPr spc="100" dirty="0"/>
              <a:t>CHAPTER</a:t>
            </a:r>
            <a:r>
              <a:rPr spc="-45" dirty="0"/>
              <a:t> </a:t>
            </a:r>
            <a:r>
              <a:rPr spc="85" dirty="0"/>
              <a:t>NEWSLETTER</a:t>
            </a:r>
          </a:p>
        </p:txBody>
      </p:sp>
      <p:sp>
        <p:nvSpPr>
          <p:cNvPr id="277" name="object 277"/>
          <p:cNvSpPr txBox="1">
            <a:spLocks noGrp="1"/>
          </p:cNvSpPr>
          <p:nvPr>
            <p:ph type="sldNum" sz="quarter" idx="7"/>
          </p:nvPr>
        </p:nvSpPr>
        <p:spPr>
          <a:prstGeom prst="rect">
            <a:avLst/>
          </a:prstGeom>
        </p:spPr>
        <p:txBody>
          <a:bodyPr vert="horz" wrap="square" lIns="0" tIns="0" rIns="0" bIns="0" rtlCol="0">
            <a:spAutoFit/>
          </a:bodyPr>
          <a:lstStyle/>
          <a:p>
            <a:pPr marL="38100">
              <a:lnSpc>
                <a:spcPts val="1639"/>
              </a:lnSpc>
            </a:pPr>
            <a:fld id="{81D60167-4931-47E6-BA6A-407CBD079E47}" type="slidenum">
              <a:rPr spc="229" dirty="0"/>
              <a:pPr marL="38100">
                <a:lnSpc>
                  <a:spcPts val="1639"/>
                </a:lnSpc>
              </a:pPr>
              <a:t>9</a:t>
            </a:fld>
            <a:endParaRPr spc="229" dirty="0"/>
          </a:p>
        </p:txBody>
      </p:sp>
      <p:sp>
        <p:nvSpPr>
          <p:cNvPr id="275" name="Rectangle 274"/>
          <p:cNvSpPr/>
          <p:nvPr/>
        </p:nvSpPr>
        <p:spPr>
          <a:xfrm>
            <a:off x="289602" y="1082675"/>
            <a:ext cx="6924220" cy="8894743"/>
          </a:xfrm>
          <a:prstGeom prst="rect">
            <a:avLst/>
          </a:prstGeom>
        </p:spPr>
        <p:txBody>
          <a:bodyPr wrap="square">
            <a:spAutoFit/>
          </a:bodyPr>
          <a:lstStyle/>
          <a:p>
            <a:pPr fontAlgn="base"/>
            <a:r>
              <a:rPr lang="en-IN" b="1" dirty="0"/>
              <a:t>Hydrogen and carbon capture</a:t>
            </a:r>
          </a:p>
          <a:p>
            <a:pPr fontAlgn="base"/>
            <a:endParaRPr lang="en-IN" b="1" dirty="0"/>
          </a:p>
          <a:p>
            <a:pPr algn="just" fontAlgn="base"/>
            <a:r>
              <a:rPr lang="en-IN" dirty="0"/>
              <a:t>The  low-carbon hydrogen  and carbon capture are important to deliver the last mile on emissions reduction by enabling the decarbonisation of hard-to-abate sectors including steel and cement. Clean hydrogen could also become a key source of flexible and </a:t>
            </a:r>
            <a:r>
              <a:rPr lang="en-IN" dirty="0" err="1"/>
              <a:t>dispatchable</a:t>
            </a:r>
            <a:r>
              <a:rPr lang="en-IN" dirty="0"/>
              <a:t> power generation.</a:t>
            </a:r>
          </a:p>
          <a:p>
            <a:pPr algn="just" fontAlgn="base"/>
            <a:r>
              <a:rPr lang="en-IN" dirty="0"/>
              <a:t>To contribute to net zero, low-carbon hydrogen supply would need to reach 30-40 million tonnes in 2050, and 85-90 million tonnes by 2070. However, current project announcements to 2030 represent just 0.5% of global production.</a:t>
            </a:r>
          </a:p>
          <a:p>
            <a:pPr algn="just" fontAlgn="base"/>
            <a:endParaRPr lang="en-IN" dirty="0"/>
          </a:p>
          <a:p>
            <a:pPr algn="just" fontAlgn="base"/>
            <a:r>
              <a:rPr lang="en-IN" dirty="0"/>
              <a:t>Carbon capture, utilisation and storage (CCUS) would also play its part. Under the net zero scenario, cumulative CCUS capacity would reach 10 billion tonnes by 2070. Captured CO</a:t>
            </a:r>
            <a:r>
              <a:rPr lang="en-IN" baseline="-25000" dirty="0"/>
              <a:t>2</a:t>
            </a:r>
            <a:r>
              <a:rPr lang="en-IN" dirty="0"/>
              <a:t> could be put to various end uses in the cement and petrochemicals sectors. However, so far only one CO</a:t>
            </a:r>
            <a:r>
              <a:rPr lang="en-IN" baseline="-25000" dirty="0"/>
              <a:t>2</a:t>
            </a:r>
            <a:r>
              <a:rPr lang="en-IN" dirty="0"/>
              <a:t> storage project has been announced.</a:t>
            </a:r>
          </a:p>
          <a:p>
            <a:pPr algn="just" fontAlgn="base"/>
            <a:endParaRPr lang="en-IN" dirty="0"/>
          </a:p>
          <a:p>
            <a:pPr algn="just" fontAlgn="base"/>
            <a:r>
              <a:rPr lang="en-IN" b="1" dirty="0"/>
              <a:t>New industries and business models on the path to net zero in India</a:t>
            </a:r>
          </a:p>
          <a:p>
            <a:pPr algn="just" fontAlgn="base"/>
            <a:endParaRPr lang="en-IN" b="1" dirty="0"/>
          </a:p>
          <a:p>
            <a:pPr algn="just" fontAlgn="base"/>
            <a:r>
              <a:rPr lang="en-IN" dirty="0"/>
              <a:t>Other niche and emerging technologies including nuclear (in the form of small modular reactors, or SMRs), geothermal and offshore wind would become mainstream as part of India’s pathway to net zero. The country’s recent Energy Conservation (Amendment) Act 2022, Carbon Credit Trading Scheme 2023 and subsidy schemes for various low-carbon fuel production should act as drivers, initiating the mandate for using low-emissions energy sources, such as low-carbon hydrogen.</a:t>
            </a:r>
          </a:p>
          <a:p>
            <a:pPr algn="just" fontAlgn="base"/>
            <a:endParaRPr lang="en-IN" dirty="0"/>
          </a:p>
          <a:p>
            <a:pPr algn="just" fontAlgn="base"/>
            <a:r>
              <a:rPr lang="en-IN" dirty="0"/>
              <a:t>Achieving India’s decarbonisation target by 2070 is possible, but renewables and emerging technologies must scale rapidly.</a:t>
            </a:r>
          </a:p>
          <a:p>
            <a:pPr algn="r" fontAlgn="base"/>
            <a:endParaRPr lang="en-IN" sz="800" dirty="0"/>
          </a:p>
          <a:p>
            <a:pPr algn="r" fontAlgn="base"/>
            <a:r>
              <a:rPr lang="en-IN" sz="1400" i="1" dirty="0"/>
              <a:t>Source : Wood Mackenzie Newsletter, 2 Oct.2023</a:t>
            </a:r>
            <a:endParaRPr lang="en-IN" sz="1400" dirty="0"/>
          </a:p>
          <a:p>
            <a:pPr algn="just" fontAlgn="base"/>
            <a:endParaRPr lang="en-IN" dirty="0"/>
          </a:p>
        </p:txBody>
      </p:sp>
      <p:sp>
        <p:nvSpPr>
          <p:cNvPr id="279" name="object 275"/>
          <p:cNvSpPr txBox="1"/>
          <p:nvPr/>
        </p:nvSpPr>
        <p:spPr>
          <a:xfrm>
            <a:off x="4729036" y="0"/>
            <a:ext cx="2653030" cy="416140"/>
          </a:xfrm>
          <a:prstGeom prst="rect">
            <a:avLst/>
          </a:prstGeom>
        </p:spPr>
        <p:txBody>
          <a:bodyPr vert="horz" wrap="square" lIns="0" tIns="12065" rIns="0" bIns="0" rtlCol="0">
            <a:spAutoFit/>
          </a:bodyPr>
          <a:lstStyle/>
          <a:p>
            <a:pPr marL="545465" marR="5080" indent="-533400">
              <a:lnSpc>
                <a:spcPct val="124900"/>
              </a:lnSpc>
              <a:spcBef>
                <a:spcPts val="95"/>
              </a:spcBef>
            </a:pPr>
            <a:r>
              <a:rPr sz="1050" b="1" spc="-35" dirty="0">
                <a:solidFill>
                  <a:srgbClr val="FFFFFF"/>
                </a:solidFill>
                <a:latin typeface="Tahoma"/>
                <a:cs typeface="Tahoma"/>
              </a:rPr>
              <a:t>IIM</a:t>
            </a:r>
            <a:r>
              <a:rPr sz="1050" b="1" spc="155" dirty="0">
                <a:solidFill>
                  <a:srgbClr val="FFFFFF"/>
                </a:solidFill>
                <a:latin typeface="Tahoma"/>
                <a:cs typeface="Tahoma"/>
              </a:rPr>
              <a:t> </a:t>
            </a:r>
            <a:r>
              <a:rPr sz="1050" b="1" spc="30" dirty="0">
                <a:solidFill>
                  <a:srgbClr val="FFFFFF"/>
                </a:solidFill>
                <a:latin typeface="Tahoma"/>
                <a:cs typeface="Tahoma"/>
              </a:rPr>
              <a:t>DELHI</a:t>
            </a:r>
            <a:r>
              <a:rPr sz="1050" b="1" spc="155" dirty="0">
                <a:solidFill>
                  <a:srgbClr val="FFFFFF"/>
                </a:solidFill>
                <a:latin typeface="Tahoma"/>
                <a:cs typeface="Tahoma"/>
              </a:rPr>
              <a:t> </a:t>
            </a:r>
            <a:r>
              <a:rPr sz="1050" b="1" spc="110" dirty="0">
                <a:solidFill>
                  <a:srgbClr val="FFFFFF"/>
                </a:solidFill>
                <a:latin typeface="Tahoma"/>
                <a:cs typeface="Tahoma"/>
              </a:rPr>
              <a:t>CHAPTER</a:t>
            </a:r>
            <a:r>
              <a:rPr sz="1050" b="1" spc="160" dirty="0">
                <a:solidFill>
                  <a:srgbClr val="FFFFFF"/>
                </a:solidFill>
                <a:latin typeface="Tahoma"/>
                <a:cs typeface="Tahoma"/>
              </a:rPr>
              <a:t> </a:t>
            </a:r>
            <a:r>
              <a:rPr sz="1050" b="1" spc="95" dirty="0">
                <a:solidFill>
                  <a:srgbClr val="FFFFFF"/>
                </a:solidFill>
                <a:latin typeface="Tahoma"/>
                <a:cs typeface="Tahoma"/>
              </a:rPr>
              <a:t>NEWSLETTER </a:t>
            </a:r>
            <a:r>
              <a:rPr sz="1050" b="1" spc="-295" dirty="0">
                <a:solidFill>
                  <a:srgbClr val="FFFFFF"/>
                </a:solidFill>
                <a:latin typeface="Tahoma"/>
                <a:cs typeface="Tahoma"/>
              </a:rPr>
              <a:t> </a:t>
            </a:r>
            <a:r>
              <a:rPr sz="1050" b="1" spc="55" dirty="0">
                <a:solidFill>
                  <a:srgbClr val="FFFFFF"/>
                </a:solidFill>
                <a:latin typeface="Tahoma"/>
                <a:cs typeface="Tahoma"/>
              </a:rPr>
              <a:t>ISSUE</a:t>
            </a:r>
            <a:r>
              <a:rPr sz="1050" b="1" spc="145" dirty="0">
                <a:solidFill>
                  <a:srgbClr val="FFFFFF"/>
                </a:solidFill>
                <a:latin typeface="Tahoma"/>
                <a:cs typeface="Tahoma"/>
              </a:rPr>
              <a:t> </a:t>
            </a:r>
            <a:r>
              <a:rPr sz="1050" b="1" spc="135" dirty="0">
                <a:solidFill>
                  <a:srgbClr val="FFFFFF"/>
                </a:solidFill>
                <a:latin typeface="Tahoma"/>
                <a:cs typeface="Tahoma"/>
              </a:rPr>
              <a:t>N0.</a:t>
            </a:r>
            <a:r>
              <a:rPr sz="1050" b="1" spc="145" dirty="0">
                <a:solidFill>
                  <a:srgbClr val="FFFFFF"/>
                </a:solidFill>
                <a:latin typeface="Tahoma"/>
                <a:cs typeface="Tahoma"/>
              </a:rPr>
              <a:t> </a:t>
            </a:r>
            <a:r>
              <a:rPr sz="1050" b="1" spc="114" dirty="0">
                <a:solidFill>
                  <a:srgbClr val="FFFFFF"/>
                </a:solidFill>
                <a:latin typeface="Tahoma"/>
                <a:cs typeface="Tahoma"/>
              </a:rPr>
              <a:t>5</a:t>
            </a:r>
            <a:r>
              <a:rPr lang="en-IN" sz="1050" b="1" spc="114" dirty="0">
                <a:solidFill>
                  <a:srgbClr val="FFFFFF"/>
                </a:solidFill>
                <a:latin typeface="Tahoma"/>
                <a:cs typeface="Tahoma"/>
              </a:rPr>
              <a:t>2</a:t>
            </a:r>
            <a:r>
              <a:rPr sz="1050" b="1" spc="114" dirty="0">
                <a:solidFill>
                  <a:srgbClr val="FFFFFF"/>
                </a:solidFill>
                <a:latin typeface="Tahoma"/>
                <a:cs typeface="Tahoma"/>
              </a:rPr>
              <a:t>,</a:t>
            </a:r>
            <a:r>
              <a:rPr sz="1050" b="1" spc="150" dirty="0">
                <a:solidFill>
                  <a:srgbClr val="FFFFFF"/>
                </a:solidFill>
                <a:latin typeface="Tahoma"/>
                <a:cs typeface="Tahoma"/>
              </a:rPr>
              <a:t> </a:t>
            </a:r>
            <a:r>
              <a:rPr lang="en-IN" sz="1050" b="1" spc="90" dirty="0">
                <a:solidFill>
                  <a:srgbClr val="FFFFFF"/>
                </a:solidFill>
                <a:latin typeface="Tahoma"/>
                <a:cs typeface="Tahoma"/>
              </a:rPr>
              <a:t>NOV</a:t>
            </a:r>
            <a:r>
              <a:rPr sz="1050" b="1" spc="90" dirty="0">
                <a:solidFill>
                  <a:srgbClr val="FFFFFF"/>
                </a:solidFill>
                <a:latin typeface="Tahoma"/>
                <a:cs typeface="Tahoma"/>
              </a:rPr>
              <a:t>.</a:t>
            </a:r>
            <a:r>
              <a:rPr sz="1050" b="1" spc="145" dirty="0">
                <a:solidFill>
                  <a:srgbClr val="FFFFFF"/>
                </a:solidFill>
                <a:latin typeface="Tahoma"/>
                <a:cs typeface="Tahoma"/>
              </a:rPr>
              <a:t> </a:t>
            </a:r>
            <a:r>
              <a:rPr sz="1050" b="1" spc="175" dirty="0">
                <a:solidFill>
                  <a:srgbClr val="FFFFFF"/>
                </a:solidFill>
                <a:latin typeface="Tahoma"/>
                <a:cs typeface="Tahoma"/>
              </a:rPr>
              <a:t>2023</a:t>
            </a:r>
            <a:endParaRPr sz="1050" dirty="0">
              <a:latin typeface="Tahoma"/>
              <a:cs typeface="Tahoma"/>
            </a:endParaRP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1784</TotalTime>
  <Words>13580</Words>
  <Application>Microsoft Office PowerPoint</Application>
  <PresentationFormat>Custom</PresentationFormat>
  <Paragraphs>734</Paragraphs>
  <Slides>45</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45</vt:i4>
      </vt:variant>
    </vt:vector>
  </HeadingPairs>
  <TitlesOfParts>
    <vt:vector size="53" baseType="lpstr">
      <vt:lpstr>Arial</vt:lpstr>
      <vt:lpstr>Calibri</vt:lpstr>
      <vt:lpstr>Consolas</vt:lpstr>
      <vt:lpstr>Open Sans</vt:lpstr>
      <vt:lpstr>Tahoma</vt:lpstr>
      <vt:lpstr>Trebuchet MS</vt:lpstr>
      <vt:lpstr>Verdana</vt:lpstr>
      <vt:lpstr>Office Theme</vt:lpstr>
      <vt:lpstr>MET - INFO</vt:lpstr>
      <vt:lpstr>CONTENTS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MET INFO</dc:title>
  <dc:creator>Dewansh Poddar</dc:creator>
  <cp:keywords>DAFvzTMf0iM,BACVTnFcwWY</cp:keywords>
  <cp:lastModifiedBy>Gur Iqbal Chauhan</cp:lastModifiedBy>
  <cp:revision>263</cp:revision>
  <cp:lastPrinted>2023-11-01T07:35:54Z</cp:lastPrinted>
  <dcterms:created xsi:type="dcterms:W3CDTF">2023-10-02T10:28:09Z</dcterms:created>
  <dcterms:modified xsi:type="dcterms:W3CDTF">2023-12-20T09:47:21Z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2023-09-30T00:00:00Z</vt:filetime>
  </property>
  <property fmtid="{D5CDD505-2E9C-101B-9397-08002B2CF9AE}" pid="3" name="Creator">
    <vt:lpwstr>Canva</vt:lpwstr>
  </property>
  <property fmtid="{D5CDD505-2E9C-101B-9397-08002B2CF9AE}" pid="4" name="LastSaved">
    <vt:filetime>2023-10-02T00:00:00Z</vt:filetime>
  </property>
</Properties>
</file>